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ms-office.chartcolorstyle+xml" PartName="/ppt/charts/colors1.xml"/>
  <Override ContentType="application/vnd.ms-office.chartstyle+xml" PartName="/ppt/charts/styl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1" r:id="rId2"/>
  </p:sldMasterIdLst>
  <p:notesMasterIdLst>
    <p:notesMasterId r:id="rId3"/>
  </p:notesMasterIdLst>
  <p:sldIdLst>
    <p:sldId id="257" r:id="rId4"/>
    <p:sldId id="258" r:id="rId5"/>
    <p:sldId id="259" r:id="rId6"/>
    <p:sldId id="260" r:id="rId7"/>
    <p:sldId id="261" r:id="rId8"/>
    <p:sldId id="262" r:id="rId9"/>
    <p:sldId id="263" r:id="rId10"/>
    <p:sldId id="264" r:id="rId11"/>
    <p:sldId id="299" r:id="rId12"/>
    <p:sldId id="300" r:id="rId13"/>
    <p:sldId id="301" r:id="rId14"/>
    <p:sldId id="269" r:id="rId15"/>
    <p:sldId id="270" r:id="rId16"/>
    <p:sldId id="271" r:id="rId17"/>
    <p:sldId id="272" r:id="rId18"/>
    <p:sldId id="303" r:id="rId19"/>
    <p:sldId id="304" r:id="rId20"/>
    <p:sldId id="305" r:id="rId21"/>
    <p:sldId id="276" r:id="rId22"/>
    <p:sldId id="277" r:id="rId23"/>
    <p:sldId id="278" r:id="rId24"/>
    <p:sldId id="279" r:id="rId25"/>
    <p:sldId id="280" r:id="rId26"/>
    <p:sldId id="306" r:id="rId27"/>
    <p:sldId id="307" r:id="rId28"/>
    <p:sldId id="308" r:id="rId29"/>
    <p:sldId id="284" r:id="rId30"/>
    <p:sldId id="285" r:id="rId31"/>
    <p:sldId id="286" r:id="rId32"/>
    <p:sldId id="287" r:id="rId33"/>
    <p:sldId id="313" r:id="rId34"/>
    <p:sldId id="314" r:id="rId35"/>
    <p:sldId id="315" r:id="rId36"/>
    <p:sldId id="291" r:id="rId37"/>
    <p:sldId id="292" r:id="rId38"/>
    <p:sldId id="293" r:id="rId39"/>
    <p:sldId id="312" r:id="rId40"/>
    <p:sldId id="296" r:id="rId41"/>
    <p:sldId id="298" r:id="rId42"/>
  </p:sldIdLst>
  <p:sldSz cx="12192000" cy="6858000"/>
  <p:notesSz cx="6858000" cy="9144000"/>
  <p:custDataLst>
    <p:tags r:id="rId4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9" autoAdjust="0"/>
    <p:restoredTop sz="94660"/>
  </p:normalViewPr>
  <p:slideViewPr>
    <p:cSldViewPr snapToGrid="0">
      <p:cViewPr varScale="1">
        <p:scale>
          <a:sx n="113" d="100"/>
          <a:sy n="113" d="100"/>
        </p:scale>
        <p:origin x="462" y="8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slides/slide30.xml" Type="http://schemas.openxmlformats.org/officeDocument/2006/relationships/slide"/><Relationship Id="rId34" Target="slides/slide31.xml" Type="http://schemas.openxmlformats.org/officeDocument/2006/relationships/slide"/><Relationship Id="rId35" Target="slides/slide32.xml" Type="http://schemas.openxmlformats.org/officeDocument/2006/relationships/slide"/><Relationship Id="rId36" Target="slides/slide33.xml" Type="http://schemas.openxmlformats.org/officeDocument/2006/relationships/slide"/><Relationship Id="rId37" Target="slides/slide34.xml" Type="http://schemas.openxmlformats.org/officeDocument/2006/relationships/slide"/><Relationship Id="rId38" Target="slides/slide35.xml" Type="http://schemas.openxmlformats.org/officeDocument/2006/relationships/slide"/><Relationship Id="rId39" Target="slides/slide36.xml" Type="http://schemas.openxmlformats.org/officeDocument/2006/relationships/slide"/><Relationship Id="rId4" Target="slides/slide1.xml" Type="http://schemas.openxmlformats.org/officeDocument/2006/relationships/slide"/><Relationship Id="rId40" Target="slides/slide37.xml" Type="http://schemas.openxmlformats.org/officeDocument/2006/relationships/slide"/><Relationship Id="rId41" Target="slides/slide38.xml" Type="http://schemas.openxmlformats.org/officeDocument/2006/relationships/slide"/><Relationship Id="rId42" Target="slides/slide39.xml" Type="http://schemas.openxmlformats.org/officeDocument/2006/relationships/slide"/><Relationship Id="rId43" Target="tags/tag7.xml" Type="http://schemas.openxmlformats.org/officeDocument/2006/relationships/tags"/><Relationship Id="rId44" Target="presProps.xml" Type="http://schemas.openxmlformats.org/officeDocument/2006/relationships/presProps"/><Relationship Id="rId45" Target="viewProps.xml" Type="http://schemas.openxmlformats.org/officeDocument/2006/relationships/viewProps"/><Relationship Id="rId46" Target="theme/theme1.xml" Type="http://schemas.openxmlformats.org/officeDocument/2006/relationships/theme"/><Relationship Id="rId47" Target="tableStyles.xml" Type="http://schemas.openxmlformats.org/officeDocument/2006/relationships/tableStyles"/><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media/image5.png" Type="http://schemas.openxmlformats.org/officeDocument/2006/relationships/image"/><Relationship Id="rId3" Target="../media/image6.png" Type="http://schemas.openxmlformats.org/officeDocument/2006/relationships/image"/><Relationship Id="rId4" Target="../media/image7.png" Type="http://schemas.openxmlformats.org/officeDocument/2006/relationships/im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035652695223689079"/>
          <c:y val="0.063281245529651642"/>
          <c:w val="0.99643474817276"/>
          <c:h val="0.85355478525161743"/>
        </c:manualLayout>
      </c:layout>
      <c:barChart>
        <c:barDir val="col"/>
        <c:grouping val="clustered"/>
        <c:varyColors val="0"/>
        <c:ser>
          <c:idx val="0"/>
          <c:order val="0"/>
          <c:tx>
            <c:strRef>
              <c:f>Sheet1!$B$1</c:f>
              <c:strCache>
                <c:ptCount val="1"/>
                <c:pt idx="0">
                  <c:v>主要数据</c:v>
                </c:pt>
              </c:strCache>
            </c:strRef>
          </c:tx>
          <c:spPr>
            <a:gradFill>
              <a:gsLst>
                <a:gs pos="100000">
                  <a:srgbClr val="E87E05"/>
                </a:gs>
                <a:gs pos="0">
                  <a:srgbClr val="FEEA74"/>
                </a:gs>
              </a:gsLst>
              <a:lin ang="8100000" scaled="0"/>
            </a:gradFill>
            <a:ln>
              <a:noFill/>
            </a:ln>
            <a:effectLst>
              <a:outerShdw blurRad="50800" dist="38100" dir="2700000" algn="tl" rotWithShape="0">
                <a:prstClr val="black">
                  <a:alpha val="40000"/>
                </a:prstClr>
              </a:outerShdw>
            </a:effectLst>
          </c:spPr>
          <c:invertIfNegative val="0"/>
          <c:dPt>
            <c:idx val="2"/>
            <c:invertIfNegative val="0"/>
            <c:spPr>
              <a:gradFill>
                <a:gsLst>
                  <a:gs pos="100000">
                    <a:srgbClr val="E87E05"/>
                  </a:gs>
                  <a:gs pos="0">
                    <a:srgbClr val="E87E05"/>
                  </a:gs>
                </a:gsLst>
                <a:lin ang="8100000" scaled="0"/>
              </a:gra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0-52B0-4481-BACE-4B7570899019}"/>
              </c:ext>
            </c:extLst>
          </c:dPt>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dLbl>
              <c:idx val="4"/>
              <c:dLblPos val="outEnd"/>
              <c:showLegendKey val="0"/>
              <c:showVal val="1"/>
              <c:showCatName val="0"/>
              <c:showSerName val="0"/>
              <c:showPercent val="0"/>
              <c:showBubbleSize val="0"/>
              <c:extLst/>
            </c:dLbl>
            <c:dLbl>
              <c:idx val="5"/>
              <c:dLblPos val="outEnd"/>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600" b="0" i="0" u="none" strike="noStrike" kern="1200" baseline="0" smtId="4294967295">
                    <a:solidFill>
                      <a:schemeClr val="bg1"/>
                    </a:solidFill>
                    <a:latin typeface="Impact" panose="020b0806030902050204" pitchFamily="34" charset="0"/>
                    <a:ea typeface="微软雅黑" panose="020b0503020204020204" pitchFamily="34" charset="-122"/>
                    <a:cs typeface="+mn-cs"/>
                  </a:defRPr>
                </a:pPr>
                <a:endParaRPr sz="1600" b="0" i="0" u="none" strike="noStrike" kern="1200" baseline="0" smtId="4294967295">
                  <a:solidFill>
                    <a:schemeClr val="bg1"/>
                  </a:solidFill>
                  <a:latin typeface="Impact" panose="020b0806030902050204" pitchFamily="34" charset="0"/>
                  <a:ea typeface="微软雅黑" panose="020b0503020204020204" pitchFamily="34" charset="-122"/>
                  <a:cs typeface="+mn-cs"/>
                </a:endParaRPr>
              </a:p>
            </c:txPr>
            <c:dLblPos val="outEnd"/>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Sheet1!$A$2:$A$7</c:f>
              <c:strCache>
                <c:ptCount val="6"/>
                <c:pt idx="0">
                  <c:v>类别 1 </c:v>
                </c:pt>
                <c:pt idx="1">
                  <c:v>类别 2</c:v>
                </c:pt>
                <c:pt idx="2">
                  <c:v>类别 3</c:v>
                </c:pt>
                <c:pt idx="3">
                  <c:v>类别 4</c:v>
                </c:pt>
                <c:pt idx="4">
                  <c:v>类别 5</c:v>
                </c:pt>
                <c:pt idx="5">
                  <c:v>类别 6</c:v>
                </c:pt>
              </c:strCache>
            </c:strRef>
          </c:cat>
          <c:val>
            <c:numRef>
              <c:f>Sheet1!$B$2:$B$7</c:f>
              <c:numCache>
                <c:formatCode>General</c:formatCode>
                <c:ptCount val="6"/>
                <c:pt idx="0">
                  <c:v>25</c:v>
                </c:pt>
                <c:pt idx="1">
                  <c:v>50</c:v>
                </c:pt>
                <c:pt idx="2">
                  <c:v>90</c:v>
                </c:pt>
                <c:pt idx="3">
                  <c:v>78</c:v>
                </c:pt>
                <c:pt idx="4">
                  <c:v>60</c:v>
                </c:pt>
                <c:pt idx="5">
                  <c:v>32</c:v>
                </c:pt>
              </c:numCache>
            </c:numRef>
          </c:val>
          <c:extLst>
            <c:ext xmlns:c16="http://schemas.microsoft.com/office/drawing/2014/chart" uri="{C3380CC4-5D6E-409C-BE32-E72D297353CC}">
              <c16:uniqueId val="{00000000-DD8A-4827-84A4-C10D7715FE74}"/>
            </c:ext>
          </c:extLst>
        </c:ser>
        <c:ser>
          <c:idx val="1"/>
          <c:order val="1"/>
          <c:tx>
            <c:strRef>
              <c:f>Sheet1!$C$1</c:f>
              <c:strCache>
                <c:ptCount val="1"/>
                <c:pt idx="0">
                  <c:v>背景填充</c:v>
                </c:pt>
              </c:strCache>
            </c:strRef>
          </c:tx>
          <c:spPr>
            <a:noFill/>
            <a:ln>
              <a:solidFill>
                <a:srgbClr val="FEEA74">
                  <a:alpha val="50000"/>
                </a:srgbClr>
              </a:solidFill>
            </a:ln>
            <a:effectLst/>
          </c:spPr>
          <c:invertIfNegative val="0"/>
          <c:cat>
            <c:strRef>
              <c:f>Sheet1!$A$2:$A$7</c:f>
              <c:strCache>
                <c:ptCount val="6"/>
                <c:pt idx="0">
                  <c:v>类别 1 </c:v>
                </c:pt>
                <c:pt idx="1">
                  <c:v>类别 2</c:v>
                </c:pt>
                <c:pt idx="2">
                  <c:v>类别 3</c:v>
                </c:pt>
                <c:pt idx="3">
                  <c:v>类别 4</c:v>
                </c:pt>
                <c:pt idx="4">
                  <c:v>类别 5</c:v>
                </c:pt>
                <c:pt idx="5">
                  <c:v>类别 6</c:v>
                </c:pt>
              </c:strCache>
            </c:strRef>
          </c:cat>
          <c:val>
            <c:numRef>
              <c:f>Sheet1!$C$2:$C$7</c:f>
              <c:numCache>
                <c:formatCode>General</c:formatCode>
                <c:ptCount val="6"/>
                <c:pt idx="0">
                  <c:v>108</c:v>
                </c:pt>
                <c:pt idx="1">
                  <c:v>108</c:v>
                </c:pt>
                <c:pt idx="2">
                  <c:v>108</c:v>
                </c:pt>
                <c:pt idx="3">
                  <c:v>108</c:v>
                </c:pt>
                <c:pt idx="4">
                  <c:v>108</c:v>
                </c:pt>
                <c:pt idx="5">
                  <c:v>108</c:v>
                </c:pt>
              </c:numCache>
            </c:numRef>
          </c:val>
          <c:extLst>
            <c:ext xmlns:c16="http://schemas.microsoft.com/office/drawing/2014/chart" uri="{C3380CC4-5D6E-409C-BE32-E72D297353CC}">
              <c16:uniqueId val="{00000001-DD8A-4827-84A4-C10D7715FE74}"/>
            </c:ext>
          </c:extLst>
        </c:ser>
        <c:dLbls>
          <c:showLegendKey val="0"/>
          <c:showVal val="0"/>
          <c:showCatName val="0"/>
          <c:showSerName val="0"/>
          <c:showPercent val="0"/>
          <c:showBubbleSize val="0"/>
          <c:showLeaderLines val="0"/>
        </c:dLbls>
        <c:gapWidth val="125"/>
        <c:overlap val="100"/>
        <c:axId val="674861408"/>
        <c:axId val="674861968"/>
      </c:barChart>
      <c:catAx>
        <c:axId val="674861408"/>
        <c:scaling>
          <c:orientation/>
        </c:scaling>
        <c:delete val="0"/>
        <c:axPos val="b"/>
        <c:numFmt formatCode="General" sourceLinked="1"/>
        <c:majorTickMark val="none"/>
        <c:minorTickMark val="none"/>
        <c:spPr>
          <a:noFill/>
          <a:ln w="9525" cap="flat" cmpd="sng" algn="ctr">
            <a:noFill/>
            <a:round/>
          </a:ln>
          <a:effectLst/>
        </c:spPr>
        <c:txPr>
          <a:bodyPr rot="-60000000" spcFirstLastPara="1" vertOverflow="ellipsis" vert="horz" wrap="square" anchor="ctr" anchorCtr="1"/>
          <a:p>
            <a:pPr>
              <a:defRPr sz="1197" b="0" i="0" u="none" strike="noStrike" kern="1200" baseline="0" smtId="4294967295">
                <a:solidFill>
                  <a:schemeClr val="bg1"/>
                </a:solidFill>
                <a:latin typeface="方正正黑简体" panose="02000000000000000000" pitchFamily="2" charset="-122"/>
                <a:ea typeface="方正正黑简体" panose="02000000000000000000" pitchFamily="2" charset="-122"/>
                <a:cs typeface="+mn-cs"/>
              </a:defRPr>
            </a:pPr>
            <a:endParaRPr sz="1197" b="0" i="0" u="none" strike="noStrike" kern="1200" baseline="0" smtId="4294967295">
              <a:solidFill>
                <a:schemeClr val="bg1"/>
              </a:solidFill>
              <a:latin typeface="方正正黑简体" panose="02000000000000000000" pitchFamily="2" charset="-122"/>
              <a:ea typeface="方正正黑简体" panose="02000000000000000000" pitchFamily="2" charset="-122"/>
              <a:cs typeface="+mn-cs"/>
            </a:endParaRPr>
          </a:p>
        </c:txPr>
        <c:crossAx val="674861968"/>
        <c:crosses val="autoZero"/>
        <c:auto val="0"/>
        <c:lblAlgn val="ctr"/>
        <c:lblOffset/>
        <c:noMultiLvlLbl val="0"/>
      </c:catAx>
      <c:valAx>
        <c:axId val="674861968"/>
        <c:scaling>
          <c:orientation/>
        </c:scaling>
        <c:delete val="1"/>
        <c:axPos val="l"/>
        <c:numFmt formatCode="General" sourceLinked="1"/>
        <c:majorTickMark val="none"/>
        <c:minorTickMark val="none"/>
        <c:crossAx val="674861408"/>
        <c:crossBetween val="between"/>
      </c:valAx>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4456939697265625"/>
          <c:y val="0.026332121342420578"/>
          <c:w val="0.92145043611526489"/>
          <c:h val="0.86566603183746338"/>
        </c:manualLayout>
      </c:layout>
      <c:lineChart>
        <c:grouping/>
        <c:varyColors val="0"/>
        <c:ser>
          <c:idx val="0"/>
          <c:order val="0"/>
          <c:tx>
            <c:strRef>
              <c:f>Sheet1!$B$1</c:f>
              <c:strCache>
                <c:ptCount val="1"/>
                <c:pt idx="0">
                  <c:v>系列 1</c:v>
                </c:pt>
              </c:strCache>
            </c:strRef>
          </c:tx>
          <c:spPr>
            <a:ln w="25400" cap="rnd">
              <a:solidFill>
                <a:srgbClr val="E98106"/>
              </a:solidFill>
              <a:round/>
            </a:ln>
            <a:effectLst/>
          </c:spPr>
          <c:marker>
            <c:symbol val="circle"/>
            <c:size val="45"/>
            <c:spPr>
              <a:blipFill>
                <a:blip r:embed="rId2"/>
                <a:stretch>
                  <a:fillRect/>
                </a:stretch>
              </a:blipFill>
              <a:ln w="9525">
                <a:noFill/>
              </a:ln>
              <a:effectLst/>
            </c:spPr>
          </c:marker>
          <c:dPt>
            <c:idx val="2"/>
            <c:invertIfNegative val="1"/>
            <c:extLst>
              <c:ext xmlns:c16="http://schemas.microsoft.com/office/drawing/2014/chart" uri="{C3380CC4-5D6E-409C-BE32-E72D297353CC}">
                <c16:uniqueId val="{00000009-1C45-4F09-B368-13BBF4F9DA85}"/>
              </c:ext>
            </c:extLst>
          </c:dPt>
          <c:dLbls>
            <c:dLbl>
              <c:idx val="0"/>
              <c:dLblPos val="ctr"/>
              <c:showLegendKey val="0"/>
              <c:showVal val="1"/>
              <c:showCatName val="0"/>
              <c:showSerName val="0"/>
              <c:showPercent val="0"/>
              <c:showBubbleSize val="0"/>
              <c:extLst/>
            </c:dLbl>
            <c:dLbl>
              <c:idx val="1"/>
              <c:dLblPos val="ctr"/>
              <c:showLegendKey val="0"/>
              <c:showVal val="1"/>
              <c:showCatName val="0"/>
              <c:showSerName val="0"/>
              <c:showPercent val="0"/>
              <c:showBubbleSize val="0"/>
              <c:extLst/>
            </c:dLbl>
            <c:dLbl>
              <c:idx val="2"/>
              <c:dLblPos val="ctr"/>
              <c:showLegendKey val="0"/>
              <c:showVal val="1"/>
              <c:showCatName val="0"/>
              <c:showSerName val="0"/>
              <c:showPercent val="0"/>
              <c:showBubbleSize val="0"/>
              <c:extLst/>
            </c:dLbl>
            <c:dLbl>
              <c:idx val="3"/>
              <c:dLblPos val="ctr"/>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400" b="0" i="0" u="none" strike="noStrike" kern="1200" baseline="0" smtId="4294967295">
                    <a:solidFill>
                      <a:schemeClr val="bg1"/>
                    </a:solidFill>
                    <a:latin typeface="Impact" panose="020b0806030902050204" pitchFamily="34" charset="0"/>
                    <a:ea typeface="+mn-ea"/>
                    <a:cs typeface="+mn-cs"/>
                  </a:defRPr>
                </a:pPr>
                <a:endParaRPr sz="1400" b="0" i="0" u="none" strike="noStrike" kern="1200" baseline="0" smtId="4294967295">
                  <a:solidFill>
                    <a:schemeClr val="bg1"/>
                  </a:solidFill>
                  <a:latin typeface="Impact" panose="020b0806030902050204" pitchFamily="34" charset="0"/>
                  <a:ea typeface="+mn-ea"/>
                  <a:cs typeface="+mn-cs"/>
                </a:endParaRPr>
              </a:p>
            </c:txPr>
            <c:dLblPos val="ct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Sheet1!$A$2:$A$5</c:f>
              <c:strCache>
                <c:ptCount val="4"/>
                <c:pt idx="0">
                  <c:v>第1季度</c:v>
                </c:pt>
                <c:pt idx="1">
                  <c:v>第2季度</c:v>
                </c:pt>
                <c:pt idx="2">
                  <c:v>第3季度</c:v>
                </c:pt>
                <c:pt idx="3">
                  <c:v>第4季度</c:v>
                </c:pt>
              </c:strCache>
            </c:strRef>
          </c:cat>
          <c:val>
            <c:numRef>
              <c:f>Sheet1!$B$2:$B$5</c:f>
              <c:numCache>
                <c:formatCode>General</c:formatCode>
                <c:ptCount val="4"/>
                <c:pt idx="0">
                  <c:v>4.3</c:v>
                </c:pt>
                <c:pt idx="1">
                  <c:v>2.5</c:v>
                </c:pt>
                <c:pt idx="2">
                  <c:v>4.8</c:v>
                </c:pt>
                <c:pt idx="3">
                  <c:v>4.5</c:v>
                </c:pt>
              </c:numCache>
            </c:numRef>
          </c:val>
          <c:smooth val="0"/>
          <c:extLst>
            <c:ext xmlns:c16="http://schemas.microsoft.com/office/drawing/2014/chart" uri="{C3380CC4-5D6E-409C-BE32-E72D297353CC}">
              <c16:uniqueId val="{00000000-1C45-4F09-B368-13BBF4F9DA85}"/>
            </c:ext>
          </c:extLst>
        </c:ser>
        <c:ser>
          <c:idx val="1"/>
          <c:order val="1"/>
          <c:tx>
            <c:strRef>
              <c:f>Sheet1!$C$1</c:f>
              <c:strCache>
                <c:ptCount val="1"/>
                <c:pt idx="0">
                  <c:v>系列 2</c:v>
                </c:pt>
              </c:strCache>
            </c:strRef>
          </c:tx>
          <c:spPr>
            <a:ln w="25400" cap="rnd">
              <a:solidFill>
                <a:srgbClr val="FEEA74"/>
              </a:solidFill>
              <a:round/>
            </a:ln>
            <a:effectLst/>
          </c:spPr>
          <c:marker>
            <c:symbol val="picture"/>
            <c:spPr>
              <a:blipFill>
                <a:blip r:embed="rId3"/>
                <a:stretch>
                  <a:fillRect/>
                </a:stretch>
              </a:blipFill>
              <a:ln w="25400">
                <a:noFill/>
              </a:ln>
              <a:effectLst/>
            </c:spPr>
          </c:marker>
          <c:dPt>
            <c:idx val="1"/>
            <c:invertIfNegative val="1"/>
            <c:extLst>
              <c:ext xmlns:c16="http://schemas.microsoft.com/office/drawing/2014/chart" uri="{C3380CC4-5D6E-409C-BE32-E72D297353CC}">
                <c16:uniqueId val="{00000008-1C45-4F09-B368-13BBF4F9DA85}"/>
              </c:ext>
            </c:extLst>
          </c:dPt>
          <c:dLbls>
            <c:dLbl>
              <c:idx val="0"/>
              <c:dLblPos val="ctr"/>
              <c:showLegendKey val="0"/>
              <c:showVal val="1"/>
              <c:showCatName val="0"/>
              <c:showSerName val="0"/>
              <c:showPercent val="0"/>
              <c:showBubbleSize val="0"/>
              <c:extLst/>
            </c:dLbl>
            <c:dLbl>
              <c:idx val="1"/>
              <c:dLblPos val="ctr"/>
              <c:showLegendKey val="0"/>
              <c:showVal val="1"/>
              <c:showCatName val="0"/>
              <c:showSerName val="0"/>
              <c:showPercent val="0"/>
              <c:showBubbleSize val="0"/>
              <c:extLst/>
            </c:dLbl>
            <c:dLbl>
              <c:idx val="2"/>
              <c:dLblPos val="ctr"/>
              <c:showLegendKey val="0"/>
              <c:showVal val="1"/>
              <c:showCatName val="0"/>
              <c:showSerName val="0"/>
              <c:showPercent val="0"/>
              <c:showBubbleSize val="0"/>
              <c:extLst/>
            </c:dLbl>
            <c:dLbl>
              <c:idx val="3"/>
              <c:dLblPos val="ctr"/>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400" b="0" i="0" u="none" strike="noStrike" kern="1200" baseline="0" smtId="4294967295">
                    <a:solidFill>
                      <a:schemeClr val="bg1"/>
                    </a:solidFill>
                    <a:latin typeface="Impact" panose="020b0806030902050204" pitchFamily="34" charset="0"/>
                    <a:ea typeface="+mn-ea"/>
                    <a:cs typeface="+mn-cs"/>
                  </a:defRPr>
                </a:pPr>
                <a:endParaRPr sz="1400" b="0" i="0" u="none" strike="noStrike" kern="1200" baseline="0" smtId="4294967295">
                  <a:solidFill>
                    <a:schemeClr val="bg1"/>
                  </a:solidFill>
                  <a:latin typeface="Impact" panose="020b0806030902050204" pitchFamily="34" charset="0"/>
                  <a:ea typeface="+mn-ea"/>
                  <a:cs typeface="+mn-cs"/>
                </a:endParaRPr>
              </a:p>
            </c:txPr>
            <c:dLblPos val="ct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Sheet1!$A$2:$A$5</c:f>
              <c:strCache>
                <c:ptCount val="4"/>
                <c:pt idx="0">
                  <c:v>第1季度</c:v>
                </c:pt>
                <c:pt idx="1">
                  <c:v>第2季度</c:v>
                </c:pt>
                <c:pt idx="2">
                  <c:v>第3季度</c:v>
                </c:pt>
                <c:pt idx="3">
                  <c:v>第4季度</c:v>
                </c:pt>
              </c:strCache>
            </c:strRef>
          </c:cat>
          <c:val>
            <c:numRef>
              <c:f>Sheet1!$C$2:$C$5</c:f>
              <c:numCache>
                <c:formatCode>General</c:formatCode>
                <c:ptCount val="4"/>
                <c:pt idx="0">
                  <c:v>2.4</c:v>
                </c:pt>
                <c:pt idx="1">
                  <c:v>5</c:v>
                </c:pt>
                <c:pt idx="2">
                  <c:v>1.8</c:v>
                </c:pt>
                <c:pt idx="3">
                  <c:v>2.8</c:v>
                </c:pt>
              </c:numCache>
            </c:numRef>
          </c:val>
          <c:smooth val="0"/>
          <c:extLst>
            <c:ext xmlns:c16="http://schemas.microsoft.com/office/drawing/2014/chart" uri="{C3380CC4-5D6E-409C-BE32-E72D297353CC}">
              <c16:uniqueId val="{00000001-1C45-4F09-B368-13BBF4F9DA85}"/>
            </c:ext>
          </c:extLst>
        </c:ser>
        <c:ser>
          <c:idx val="2"/>
          <c:order val="2"/>
          <c:spPr>
            <a:ln w="25400" cap="rnd">
              <a:solidFill>
                <a:srgbClr val="4B4A54"/>
              </a:solidFill>
              <a:round/>
            </a:ln>
            <a:effectLst>
              <a:glow rad="76200">
                <a:schemeClr val="bg1">
                  <a:alpha val="15000"/>
                </a:schemeClr>
              </a:glow>
            </a:effectLst>
          </c:spPr>
          <c:marker>
            <c:symbol val="circle"/>
            <c:size val="25"/>
            <c:spPr>
              <a:blipFill>
                <a:blip r:embed="rId4"/>
                <a:stretch>
                  <a:fillRect/>
                </a:stretch>
              </a:blipFill>
              <a:ln w="25400">
                <a:noFill/>
              </a:ln>
              <a:effectLst>
                <a:glow rad="76200">
                  <a:schemeClr val="bg1">
                    <a:alpha val="15000"/>
                  </a:schemeClr>
                </a:glow>
              </a:effectLst>
            </c:spPr>
          </c:marker>
          <c:dPt>
            <c:idx val="3"/>
            <c:invertIfNegative val="1"/>
            <c:marker>
              <c:symbol val="circle"/>
              <c:size val="35"/>
              <c:spPr>
                <a:blipFill>
                  <a:blip r:embed="rId4"/>
                  <a:stretch>
                    <a:fillRect/>
                  </a:stretch>
                </a:blipFill>
                <a:ln w="9525">
                  <a:noFill/>
                </a:ln>
                <a:effectLst>
                  <a:glow rad="76200">
                    <a:schemeClr val="bg1">
                      <a:alpha val="15000"/>
                    </a:schemeClr>
                  </a:glow>
                </a:effectLst>
              </c:spPr>
            </c:marker>
            <c:extLst>
              <c:ext xmlns:c16="http://schemas.microsoft.com/office/drawing/2014/chart" uri="{C3380CC4-5D6E-409C-BE32-E72D297353CC}">
                <c16:uniqueId val="{00000007-1C45-4F09-B368-13BBF4F9DA85}"/>
              </c:ext>
            </c:extLst>
          </c:dPt>
          <c:dLbls>
            <c:dLbl>
              <c:idx val="0"/>
              <c:dLblPos val="ctr"/>
              <c:showLegendKey val="0"/>
              <c:showVal val="1"/>
              <c:showCatName val="0"/>
              <c:showSerName val="0"/>
              <c:showPercent val="0"/>
              <c:showBubbleSize val="0"/>
              <c:extLst/>
            </c:dLbl>
            <c:dLbl>
              <c:idx val="1"/>
              <c:dLblPos val="ctr"/>
              <c:showLegendKey val="0"/>
              <c:showVal val="1"/>
              <c:showCatName val="0"/>
              <c:showSerName val="0"/>
              <c:showPercent val="0"/>
              <c:showBubbleSize val="0"/>
              <c:extLst/>
            </c:dLbl>
            <c:dLbl>
              <c:idx val="2"/>
              <c:dLblPos val="ctr"/>
              <c:showLegendKey val="0"/>
              <c:showVal val="1"/>
              <c:showCatName val="0"/>
              <c:showSerName val="0"/>
              <c:showPercent val="0"/>
              <c:showBubbleSize val="0"/>
              <c:extLst/>
            </c:dLbl>
            <c:dLbl>
              <c:idx val="3"/>
              <c:dLblPos val="ctr"/>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400" b="0" i="0" u="none" strike="noStrike" kern="1200" baseline="0" smtId="4294967295">
                    <a:solidFill>
                      <a:schemeClr val="bg1"/>
                    </a:solidFill>
                    <a:latin typeface="+mn-lt"/>
                    <a:ea typeface="+mn-ea"/>
                    <a:cs typeface="+mn-cs"/>
                  </a:defRPr>
                </a:pPr>
                <a:endParaRPr sz="1400" b="0" i="0" u="none" strike="noStrike" kern="1200" baseline="0" smtId="4294967295">
                  <a:solidFill>
                    <a:schemeClr val="bg1"/>
                  </a:solidFill>
                  <a:latin typeface="+mn-lt"/>
                  <a:ea typeface="+mn-ea"/>
                  <a:cs typeface="+mn-cs"/>
                </a:endParaRPr>
              </a:p>
            </c:txPr>
            <c:dLblPos val="ct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Sheet1!$A$2:$A$5</c:f>
              <c:strCache>
                <c:ptCount val="4"/>
                <c:pt idx="0">
                  <c:v>第1季度</c:v>
                </c:pt>
                <c:pt idx="1">
                  <c:v>第2季度</c:v>
                </c:pt>
                <c:pt idx="2">
                  <c:v>第3季度</c:v>
                </c:pt>
                <c:pt idx="3">
                  <c:v>第4季度</c:v>
                </c:pt>
              </c:strCache>
            </c:strRef>
          </c:cat>
          <c:val>
            <c:numRef>
              <c:f>Sheet1!$D$2:$D$5</c:f>
              <c:numCache>
                <c:formatCode>General</c:formatCode>
                <c:ptCount val="4"/>
              </c:numCache>
            </c:numRef>
          </c:val>
          <c:smooth val="0"/>
          <c:extLst>
            <c:ext xmlns:c16="http://schemas.microsoft.com/office/drawing/2014/chart" uri="{C3380CC4-5D6E-409C-BE32-E72D297353CC}">
              <c16:uniqueId val="{00000002-1C45-4F09-B368-13BBF4F9DA85}"/>
            </c:ext>
          </c:extLst>
        </c:ser>
        <c:dLbls>
          <c:showLegendKey val="0"/>
          <c:showVal val="0"/>
          <c:showCatName val="0"/>
          <c:showSerName val="0"/>
          <c:showPercent val="0"/>
          <c:showBubbleSize val="0"/>
          <c:showLeaderLines val="0"/>
        </c:dLbls>
        <c:axId val="760666864"/>
        <c:axId val="760665744"/>
      </c:lineChart>
      <c:catAx>
        <c:axId val="760666864"/>
        <c:scaling>
          <c:orientation/>
        </c:scaling>
        <c:delete val="0"/>
        <c:axPos val="b"/>
        <c:numFmt formatCode="General" sourceLinked="1"/>
        <c:majorTickMark val="none"/>
        <c:minorTickMark val="none"/>
        <c:spPr>
          <a:noFill/>
          <a:ln w="9525" cap="flat" cmpd="sng" algn="ctr">
            <a:noFill/>
            <a:round/>
          </a:ln>
          <a:effectLst/>
        </c:spPr>
        <c:txPr>
          <a:bodyPr rot="-60000000" spcFirstLastPara="1" vertOverflow="ellipsis" vert="horz" wrap="square" anchor="ctr" anchorCtr="1"/>
          <a:p>
            <a:pPr>
              <a:defRPr sz="2000" b="0" i="0" u="none" strike="noStrike" kern="1200" baseline="0" smtId="4294967295">
                <a:solidFill>
                  <a:schemeClr val="bg1"/>
                </a:solidFill>
                <a:latin typeface="方正正黑简体" panose="02000000000000000000" pitchFamily="2" charset="-122"/>
                <a:ea typeface="方正正黑简体" panose="02000000000000000000" pitchFamily="2" charset="-122"/>
                <a:cs typeface="+mn-cs"/>
              </a:defRPr>
            </a:pPr>
            <a:endParaRPr sz="2000" b="0" i="0" u="none" strike="noStrike" kern="1200" baseline="0" smtId="4294967295">
              <a:solidFill>
                <a:schemeClr val="bg1"/>
              </a:solidFill>
              <a:latin typeface="方正正黑简体" panose="02000000000000000000" pitchFamily="2" charset="-122"/>
              <a:ea typeface="方正正黑简体" panose="02000000000000000000" pitchFamily="2" charset="-122"/>
              <a:cs typeface="+mn-cs"/>
            </a:endParaRPr>
          </a:p>
        </c:txPr>
        <c:crossAx val="760665744"/>
        <c:crosses val="autoZero"/>
        <c:auto val="0"/>
        <c:lblAlgn val="ctr"/>
        <c:lblOffset/>
        <c:noMultiLvlLbl val="0"/>
      </c:catAx>
      <c:valAx>
        <c:axId val="760665744"/>
        <c:scaling>
          <c:orientation/>
        </c:scaling>
        <c:delete val="0"/>
        <c:axPos val="l"/>
        <c:majorGridlines>
          <c:spPr>
            <a:ln w="12700" cap="flat" cmpd="sng" algn="ctr">
              <a:solidFill>
                <a:srgbClr val="FEEA74">
                  <a:alpha val="15000"/>
                </a:srgb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lgn="just">
              <a:defRPr sz="2000" b="0" i="0" u="none" strike="noStrike" kern="1200" baseline="0" smtId="4294967295">
                <a:solidFill>
                  <a:schemeClr val="bg1"/>
                </a:solidFill>
                <a:latin typeface="Impact" panose="020b0806030902050204" pitchFamily="34" charset="0"/>
                <a:ea typeface="方正正黑简体" panose="02000000000000000000" pitchFamily="2" charset="-122"/>
                <a:cs typeface="+mn-cs"/>
              </a:defRPr>
            </a:pPr>
            <a:endParaRPr sz="2000" b="0" i="0" u="none" strike="noStrike" kern="1200" baseline="0" smtId="4294967295">
              <a:solidFill>
                <a:schemeClr val="bg1"/>
              </a:solidFill>
              <a:latin typeface="Impact" panose="020b0806030902050204" pitchFamily="34" charset="0"/>
              <a:ea typeface="方正正黑简体" panose="02000000000000000000" pitchFamily="2" charset="-122"/>
              <a:cs typeface="+mn-cs"/>
            </a:endParaRPr>
          </a:p>
        </c:txPr>
        <c:crossAx val="760666864"/>
        <c:crosses val="autoZero"/>
        <c:crossBetween val="between"/>
      </c:valAx>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F79328-9483-4389-B893-E5FB28A59276}" type="datetimeFigureOut">
              <a:rPr lang="zh-CN" altLang="en-US" smtClean="0"/>
              <a:t>2018/6/1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3CA159-4726-47F2-AD49-7F33490DFAD5}" type="slidenum">
              <a:rPr lang="zh-CN" altLang="en-US" smtClean="0"/>
              <a:t>‹#›</a:t>
            </a:fld>
            <a:endParaRPr lang="zh-CN" altLang="en-US"/>
          </a:p>
        </p:txBody>
      </p:sp>
    </p:spTree>
    <p:extLst>
      <p:ext uri="{BB962C8B-B14F-4D97-AF65-F5344CB8AC3E}">
        <p14:creationId val="1521712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A781DE53-319C-4E24-A532-3A08D434A743}"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EBF605-9225-4D65-91D1-526B7EC71D9C}" type="slidenum">
              <a:rPr lang="zh-CN" altLang="en-US" smtClean="0"/>
              <a:t>‹#›</a:t>
            </a:fld>
            <a:endParaRPr lang="zh-CN" altLang="en-US"/>
          </a:p>
        </p:txBody>
      </p:sp>
    </p:spTree>
    <p:extLst>
      <p:ext uri="{BB962C8B-B14F-4D97-AF65-F5344CB8AC3E}">
        <p14:creationId val="708489681"/>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781DE53-319C-4E24-A532-3A08D434A743}"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EBF605-9225-4D65-91D1-526B7EC71D9C}" type="slidenum">
              <a:rPr lang="zh-CN" altLang="en-US" smtClean="0"/>
              <a:t>‹#›</a:t>
            </a:fld>
            <a:endParaRPr lang="zh-CN" altLang="en-US"/>
          </a:p>
        </p:txBody>
      </p:sp>
    </p:spTree>
    <p:extLst>
      <p:ext uri="{BB962C8B-B14F-4D97-AF65-F5344CB8AC3E}">
        <p14:creationId val="406073654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781DE53-319C-4E24-A532-3A08D434A743}"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EBF605-9225-4D65-91D1-526B7EC71D9C}" type="slidenum">
              <a:rPr lang="zh-CN" altLang="en-US" smtClean="0"/>
              <a:t>‹#›</a:t>
            </a:fld>
            <a:endParaRPr lang="zh-CN" altLang="en-US"/>
          </a:p>
        </p:txBody>
      </p:sp>
    </p:spTree>
    <p:extLst>
      <p:ext uri="{BB962C8B-B14F-4D97-AF65-F5344CB8AC3E}">
        <p14:creationId val="395910805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自定义空白">
    <p:spTree>
      <p:nvGrpSpPr>
        <p:cNvPr id="1" name=""/>
        <p:cNvGrpSpPr/>
        <p:nvPr/>
      </p:nvGrpSpPr>
      <p:grpSpPr>
        <a:xfrm>
          <a:off x="0" y="0"/>
          <a:ext cx="0" cy="0"/>
        </a:xfrm>
      </p:grpSpPr>
    </p:spTree>
    <p:extLst>
      <p:ext uri="{BB962C8B-B14F-4D97-AF65-F5344CB8AC3E}">
        <p14:creationId val="52138057"/>
      </p:ext>
    </p:extLst>
  </p:cSld>
  <p:clrMapOvr>
    <a:masterClrMapping/>
  </p:clrMapOvr>
  <mc:AlternateContent>
    <mc:Choice Requires="p14">
      <p:transition spd="med" advClick="0" advTm="5000" p14:dur="700">
        <p:fade/>
      </p:transition>
    </mc:Choice>
    <mc:Fallback>
      <p:transition spd="med" advClick="0" advTm="5000">
        <p:fade/>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1486424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6404967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0541260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4759028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4587345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2746999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5798084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781DE53-319C-4E24-A532-3A08D434A743}"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EBF605-9225-4D65-91D1-526B7EC71D9C}" type="slidenum">
              <a:rPr lang="zh-CN" altLang="en-US" smtClean="0"/>
              <a:t>‹#›</a:t>
            </a:fld>
            <a:endParaRPr lang="zh-CN" altLang="en-US"/>
          </a:p>
        </p:txBody>
      </p:sp>
    </p:spTree>
    <p:extLst>
      <p:ext uri="{BB962C8B-B14F-4D97-AF65-F5344CB8AC3E}">
        <p14:creationId val="3471310977"/>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98347473"/>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9697775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63633154"/>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1734208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A781DE53-319C-4E24-A532-3A08D434A743}"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EBF605-9225-4D65-91D1-526B7EC71D9C}" type="slidenum">
              <a:rPr lang="zh-CN" altLang="en-US" smtClean="0"/>
              <a:t>‹#›</a:t>
            </a:fld>
            <a:endParaRPr lang="zh-CN" altLang="en-US"/>
          </a:p>
        </p:txBody>
      </p:sp>
    </p:spTree>
    <p:extLst>
      <p:ext uri="{BB962C8B-B14F-4D97-AF65-F5344CB8AC3E}">
        <p14:creationId val="351607700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781DE53-319C-4E24-A532-3A08D434A743}" type="datetimeFigureOut">
              <a:rPr lang="zh-CN" altLang="en-US" smtClean="0"/>
              <a:t>2018/6/1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EBF605-9225-4D65-91D1-526B7EC71D9C}" type="slidenum">
              <a:rPr lang="zh-CN" altLang="en-US" smtClean="0"/>
              <a:t>‹#›</a:t>
            </a:fld>
            <a:endParaRPr lang="zh-CN" altLang="en-US"/>
          </a:p>
        </p:txBody>
      </p:sp>
    </p:spTree>
    <p:extLst>
      <p:ext uri="{BB962C8B-B14F-4D97-AF65-F5344CB8AC3E}">
        <p14:creationId val="2203325681"/>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781DE53-319C-4E24-A532-3A08D434A743}" type="datetimeFigureOut">
              <a:rPr lang="zh-CN" altLang="en-US" smtClean="0"/>
              <a:t>2018/6/1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5EBF605-9225-4D65-91D1-526B7EC71D9C}" type="slidenum">
              <a:rPr lang="zh-CN" altLang="en-US" smtClean="0"/>
              <a:t>‹#›</a:t>
            </a:fld>
            <a:endParaRPr lang="zh-CN" altLang="en-US"/>
          </a:p>
        </p:txBody>
      </p:sp>
    </p:spTree>
    <p:extLst>
      <p:ext uri="{BB962C8B-B14F-4D97-AF65-F5344CB8AC3E}">
        <p14:creationId val="8600395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781DE53-319C-4E24-A532-3A08D434A743}" type="datetimeFigureOut">
              <a:rPr lang="zh-CN" altLang="en-US" smtClean="0"/>
              <a:t>2018/6/1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5EBF605-9225-4D65-91D1-526B7EC71D9C}" type="slidenum">
              <a:rPr lang="zh-CN" altLang="en-US" smtClean="0"/>
              <a:t>‹#›</a:t>
            </a:fld>
            <a:endParaRPr lang="zh-CN" altLang="en-US"/>
          </a:p>
        </p:txBody>
      </p:sp>
    </p:spTree>
    <p:extLst>
      <p:ext uri="{BB962C8B-B14F-4D97-AF65-F5344CB8AC3E}">
        <p14:creationId val="3410131719"/>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A781DE53-319C-4E24-A532-3A08D434A743}" type="datetimeFigureOut">
              <a:rPr lang="zh-CN" altLang="en-US" smtClean="0"/>
              <a:t>2018/6/1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5EBF605-9225-4D65-91D1-526B7EC71D9C}" type="slidenum">
              <a:rPr lang="zh-CN" altLang="en-US" smtClean="0"/>
              <a:t>‹#›</a:t>
            </a:fld>
            <a:endParaRPr lang="zh-CN" altLang="en-US"/>
          </a:p>
        </p:txBody>
      </p:sp>
    </p:spTree>
    <p:extLst>
      <p:ext uri="{BB962C8B-B14F-4D97-AF65-F5344CB8AC3E}">
        <p14:creationId val="3417201734"/>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A781DE53-319C-4E24-A532-3A08D434A743}" type="datetimeFigureOut">
              <a:rPr lang="zh-CN" altLang="en-US" smtClean="0"/>
              <a:t>2018/6/1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EBF605-9225-4D65-91D1-526B7EC71D9C}" type="slidenum">
              <a:rPr lang="zh-CN" altLang="en-US" smtClean="0"/>
              <a:t>‹#›</a:t>
            </a:fld>
            <a:endParaRPr lang="zh-CN" altLang="en-US"/>
          </a:p>
        </p:txBody>
      </p:sp>
    </p:spTree>
    <p:extLst>
      <p:ext uri="{BB962C8B-B14F-4D97-AF65-F5344CB8AC3E}">
        <p14:creationId val="706514895"/>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A781DE53-319C-4E24-A532-3A08D434A743}" type="datetimeFigureOut">
              <a:rPr lang="zh-CN" altLang="en-US" smtClean="0"/>
              <a:t>2018/6/1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EBF605-9225-4D65-91D1-526B7EC71D9C}" type="slidenum">
              <a:rPr lang="zh-CN" altLang="en-US" smtClean="0"/>
              <a:t>‹#›</a:t>
            </a:fld>
            <a:endParaRPr lang="zh-CN" altLang="en-US"/>
          </a:p>
        </p:txBody>
      </p:sp>
    </p:spTree>
    <p:extLst>
      <p:ext uri="{BB962C8B-B14F-4D97-AF65-F5344CB8AC3E}">
        <p14:creationId val="4029801175"/>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1D1C24"/>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81DE53-319C-4E24-A532-3A08D434A743}" type="datetimeFigureOut">
              <a:rPr lang="zh-CN" altLang="en-US" smtClean="0"/>
              <a:t>2018/6/1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EBF605-9225-4D65-91D1-526B7EC71D9C}" type="slidenum">
              <a:rPr lang="zh-CN" altLang="en-US" smtClean="0"/>
              <a:t>‹#›</a:t>
            </a:fld>
            <a:endParaRPr lang="zh-CN" altLang="en-US"/>
          </a:p>
        </p:txBody>
      </p:sp>
    </p:spTree>
    <p:extLst>
      <p:ext uri="{BB962C8B-B14F-4D97-AF65-F5344CB8AC3E}">
        <p14:creationId val="2737813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62641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eg" Type="http://schemas.openxmlformats.org/officeDocument/2006/relationships/image"/><Relationship Id="rId3" Target="../media/image3.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tags/tag4.xml" Type="http://schemas.openxmlformats.org/officeDocument/2006/relationships/tags"/></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charts/chart1.xml" Type="http://schemas.openxmlformats.org/officeDocument/2006/relationships/chart"/></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charts/chart2.xml" Type="http://schemas.openxmlformats.org/officeDocument/2006/relationships/char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tags/tag5.xml" Type="http://schemas.openxmlformats.org/officeDocument/2006/relationships/tags"/></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8.png" Type="http://schemas.openxmlformats.org/officeDocument/2006/relationships/image"/></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 Id="rId2" Target="../tags/tag6.xml" Type="http://schemas.openxmlformats.org/officeDocument/2006/relationships/tags"/></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8.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3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tags/tag2.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tags/tag3.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p:cNvGrpSpPr/>
          <p:nvPr/>
        </p:nvGrpSpPr>
        <p:grpSpPr>
          <a:xfrm>
            <a:off x="-711" y="2622104"/>
            <a:ext cx="12192711" cy="4256184"/>
            <a:chOff x="-711" y="2622104"/>
            <a:chExt cx="12192711" cy="4256184"/>
          </a:xfrm>
        </p:grpSpPr>
        <p:sp>
          <p:nvSpPr>
            <p:cNvPr id="83" name="任意多边形 82"/>
            <p:cNvSpPr/>
            <p:nvPr/>
          </p:nvSpPr>
          <p:spPr>
            <a:xfrm>
              <a:off x="4762500" y="2622104"/>
              <a:ext cx="2667000" cy="3002408"/>
            </a:xfrm>
            <a:custGeom>
              <a:gdLst>
                <a:gd fmla="*/ 2567744 w 2667000" name="connsiteX0"/>
                <a:gd fmla="*/ 0 h 3002408" name="connsiteY0"/>
                <a:gd fmla="*/ 2667000 w 2667000" name="connsiteX1"/>
                <a:gd fmla="*/ 99257 h 3002408" name="connsiteY1"/>
                <a:gd fmla="*/ 2667000 w 2667000" name="connsiteX2"/>
                <a:gd fmla="*/ 3002408 h 3002408" name="connsiteY2"/>
                <a:gd fmla="*/ 0 w 2667000" name="connsiteX3"/>
                <a:gd fmla="*/ 3002408 h 3002408" name="connsiteY3"/>
                <a:gd fmla="*/ 0 w 2667000" name="connsiteX4"/>
                <a:gd fmla="*/ 100080 h 3002408" name="connsiteY4"/>
                <a:gd fmla="*/ 99510 w 2667000" name="connsiteX5"/>
                <a:gd fmla="*/ 569 h 3002408" name="connsiteY5"/>
                <a:gd fmla="*/ 124830 w 2667000" name="connsiteX6"/>
                <a:gd fmla="*/ 57507 h 3002408" name="connsiteY6"/>
                <a:gd fmla="*/ 1333500 w 2667000" name="connsiteX7"/>
                <a:gd fmla="*/ 806896 h 3002408" name="connsiteY7"/>
                <a:gd fmla="*/ 2542172 w 2667000" name="connsiteX8"/>
                <a:gd fmla="*/ 57507 h 300240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3002408" w="2667000">
                  <a:moveTo>
                    <a:pt x="2567744" y="0"/>
                  </a:moveTo>
                  <a:lnTo>
                    <a:pt x="2667000" y="99257"/>
                  </a:lnTo>
                  <a:lnTo>
                    <a:pt x="2667000" y="3002408"/>
                  </a:lnTo>
                  <a:lnTo>
                    <a:pt x="0" y="3002408"/>
                  </a:lnTo>
                  <a:lnTo>
                    <a:pt x="0" y="100080"/>
                  </a:lnTo>
                  <a:lnTo>
                    <a:pt x="99510" y="569"/>
                  </a:lnTo>
                  <a:lnTo>
                    <a:pt x="124830" y="57507"/>
                  </a:lnTo>
                  <a:cubicBezTo>
                    <a:pt x="345548" y="501660"/>
                    <a:pt x="803879" y="806896"/>
                    <a:pt x="1333500" y="806896"/>
                  </a:cubicBezTo>
                  <a:cubicBezTo>
                    <a:pt x="1863123" y="806896"/>
                    <a:pt x="2321453" y="501660"/>
                    <a:pt x="2542172" y="57507"/>
                  </a:cubicBezTo>
                  <a:close/>
                </a:path>
              </a:pathLst>
            </a:custGeom>
            <a:solidFill>
              <a:srgbClr val="FEEA74"/>
            </a:solidFill>
            <a:ln>
              <a:noFill/>
            </a:ln>
            <a:effectLst>
              <a:outerShdw algn="tl" blurRad="50800" dir="2700000" dist="38100"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任意多边形 24"/>
            <p:cNvSpPr/>
            <p:nvPr/>
          </p:nvSpPr>
          <p:spPr>
            <a:xfrm>
              <a:off x="7429500" y="3734673"/>
              <a:ext cx="540000" cy="619046"/>
            </a:xfrm>
            <a:custGeom>
              <a:gdLst>
                <a:gd fmla="*/ 0 w 540000" name="connsiteX0"/>
                <a:gd fmla="*/ 0 h 540000" name="connsiteY0"/>
                <a:gd fmla="*/ 540000 w 540000" name="connsiteX1"/>
                <a:gd fmla="*/ 540000 h 540000" name="connsiteY1"/>
                <a:gd fmla="*/ 0 w 540000" name="connsiteX2"/>
                <a:gd fmla="*/ 540000 h 540000" name="connsiteY2"/>
                <a:gd fmla="*/ 0 w 540000" name="connsiteX3"/>
                <a:gd fmla="*/ 0 h 540000" name="connsiteY3"/>
              </a:gdLst>
              <a:cxnLst>
                <a:cxn ang="0">
                  <a:pos x="connsiteX0" y="connsiteY0"/>
                </a:cxn>
                <a:cxn ang="0">
                  <a:pos x="connsiteX1" y="connsiteY1"/>
                </a:cxn>
                <a:cxn ang="0">
                  <a:pos x="connsiteX2" y="connsiteY2"/>
                </a:cxn>
                <a:cxn ang="0">
                  <a:pos x="connsiteX3" y="connsiteY3"/>
                </a:cxn>
              </a:cxnLst>
              <a:rect b="b" l="l" r="r" t="t"/>
              <a:pathLst>
                <a:path h="540000" w="540000">
                  <a:moveTo>
                    <a:pt x="0" y="0"/>
                  </a:moveTo>
                  <a:cubicBezTo>
                    <a:pt x="0" y="298234"/>
                    <a:pt x="241766" y="540000"/>
                    <a:pt x="540000" y="540000"/>
                  </a:cubicBezTo>
                  <a:lnTo>
                    <a:pt x="0" y="540000"/>
                  </a:lnTo>
                  <a:lnTo>
                    <a:pt x="0" y="0"/>
                  </a:lnTo>
                  <a:close/>
                </a:path>
              </a:pathLst>
            </a:cu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222500" y="3714813"/>
              <a:ext cx="540000" cy="619046"/>
            </a:xfrm>
            <a:custGeom>
              <a:gdLst>
                <a:gd fmla="*/ 540000 w 540000" name="connsiteX0"/>
                <a:gd fmla="*/ 0 h 540000" name="connsiteY0"/>
                <a:gd fmla="*/ 540000 w 540000" name="connsiteX1"/>
                <a:gd fmla="*/ 540000 h 540000" name="connsiteY1"/>
                <a:gd fmla="*/ 0 w 540000" name="connsiteX2"/>
                <a:gd fmla="*/ 540000 h 540000" name="connsiteY2"/>
                <a:gd fmla="*/ 540000 w 540000" name="connsiteX3"/>
                <a:gd fmla="*/ 0 h 540000" name="connsiteY3"/>
              </a:gdLst>
              <a:cxnLst>
                <a:cxn ang="0">
                  <a:pos x="connsiteX0" y="connsiteY0"/>
                </a:cxn>
                <a:cxn ang="0">
                  <a:pos x="connsiteX1" y="connsiteY1"/>
                </a:cxn>
                <a:cxn ang="0">
                  <a:pos x="connsiteX2" y="connsiteY2"/>
                </a:cxn>
                <a:cxn ang="0">
                  <a:pos x="connsiteX3" y="connsiteY3"/>
                </a:cxn>
              </a:cxnLst>
              <a:rect b="b" l="l" r="r" t="t"/>
              <a:pathLst>
                <a:path h="540000" w="540000">
                  <a:moveTo>
                    <a:pt x="540000" y="0"/>
                  </a:moveTo>
                  <a:lnTo>
                    <a:pt x="540000" y="540000"/>
                  </a:lnTo>
                  <a:lnTo>
                    <a:pt x="0" y="540000"/>
                  </a:lnTo>
                  <a:cubicBezTo>
                    <a:pt x="298234" y="540000"/>
                    <a:pt x="540000" y="298234"/>
                    <a:pt x="540000" y="0"/>
                  </a:cubicBezTo>
                  <a:close/>
                </a:path>
              </a:pathLst>
            </a:cu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p:cNvSpPr/>
            <p:nvPr/>
          </p:nvSpPr>
          <p:spPr>
            <a:xfrm>
              <a:off x="0" y="4305762"/>
              <a:ext cx="12192000" cy="2572526"/>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任意多边形 38"/>
            <p:cNvSpPr/>
            <p:nvPr/>
          </p:nvSpPr>
          <p:spPr>
            <a:xfrm flipH="1">
              <a:off x="4861003" y="2622815"/>
              <a:ext cx="2568455" cy="862159"/>
            </a:xfrm>
            <a:custGeom>
              <a:gdLst>
                <a:gd fmla="*/ 2567744 w 2567744" name="connsiteX0"/>
                <a:gd fmla="*/ 0 h 861887" name="connsiteY0"/>
                <a:gd fmla="*/ 2021682 w 2567744" name="connsiteX1"/>
                <a:gd fmla="*/ 667990 h 861887" name="connsiteY1"/>
                <a:gd fmla="*/ 698500 w 2567744" name="connsiteX2"/>
                <a:gd fmla="*/ 737046 h 861887" name="connsiteY2"/>
                <a:gd fmla="*/ 0 w 2567744" name="connsiteX3"/>
                <a:gd fmla="*/ 100080 h 861887" name="connsiteY3"/>
                <a:gd fmla="*/ 99510 w 2567744" name="connsiteX4"/>
                <a:gd fmla="*/ 569 h 861887" name="connsiteY4"/>
                <a:gd fmla="*/ 124830 w 2567744" name="connsiteX5"/>
                <a:gd fmla="*/ 57507 h 861887" name="connsiteY5"/>
                <a:gd fmla="*/ 1333500 w 2567744" name="connsiteX6"/>
                <a:gd fmla="*/ 806896 h 861887" name="connsiteY6"/>
                <a:gd fmla="*/ 2542172 w 2567744" name="connsiteX7"/>
                <a:gd fmla="*/ 57507 h 861887" name="connsiteY7"/>
                <a:gd fmla="*/ 2567744 w 2567744" name="connsiteX8"/>
                <a:gd fmla="*/ 0 h 861887" name="connsiteY8"/>
                <a:gd fmla="*/ 2577269 w 2676525" name="connsiteX9"/>
                <a:gd fmla="*/ 0 h 1098042" name="connsiteY9"/>
                <a:gd fmla="*/ 2577269 w 2676525" name="connsiteX10"/>
                <a:gd fmla="*/ 0 h 300240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861887" w="2567744">
                  <a:moveTo>
                    <a:pt x="2567744" y="0"/>
                  </a:moveTo>
                  <a:cubicBezTo>
                    <a:pt x="2497642" y="243830"/>
                    <a:pt x="2272898" y="519749"/>
                    <a:pt x="2021682" y="667990"/>
                  </a:cubicBezTo>
                  <a:cubicBezTo>
                    <a:pt x="1770466" y="816231"/>
                    <a:pt x="1186392" y="981849"/>
                    <a:pt x="698500" y="737046"/>
                  </a:cubicBezTo>
                  <a:cubicBezTo>
                    <a:pt x="210608" y="492243"/>
                    <a:pt x="71786" y="205893"/>
                    <a:pt x="0" y="100080"/>
                  </a:cubicBezTo>
                  <a:lnTo>
                    <a:pt x="99510" y="569"/>
                  </a:lnTo>
                  <a:lnTo>
                    <a:pt x="124830" y="57507"/>
                  </a:lnTo>
                  <a:cubicBezTo>
                    <a:pt x="345548" y="501660"/>
                    <a:pt x="803879" y="806896"/>
                    <a:pt x="1333500" y="806896"/>
                  </a:cubicBezTo>
                  <a:cubicBezTo>
                    <a:pt x="1863123" y="806896"/>
                    <a:pt x="2321453" y="501660"/>
                    <a:pt x="2542172" y="57507"/>
                  </a:cubicBezTo>
                  <a:lnTo>
                    <a:pt x="2567744" y="0"/>
                  </a:lnTo>
                  <a:close/>
                </a:path>
              </a:pathLst>
            </a:custGeom>
            <a:gradFill>
              <a:gsLst>
                <a:gs pos="0">
                  <a:schemeClr val="bg1">
                    <a:alpha val="0"/>
                  </a:schemeClr>
                </a:gs>
                <a:gs pos="50000">
                  <a:srgbClr val="F5BB4D"/>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任意多边形 37"/>
            <p:cNvSpPr/>
            <p:nvPr/>
          </p:nvSpPr>
          <p:spPr>
            <a:xfrm>
              <a:off x="4762500" y="2622104"/>
              <a:ext cx="2567744" cy="861887"/>
            </a:xfrm>
            <a:custGeom>
              <a:gdLst>
                <a:gd fmla="*/ 2567744 w 2567744" name="connsiteX0"/>
                <a:gd fmla="*/ 0 h 861887" name="connsiteY0"/>
                <a:gd fmla="*/ 2021682 w 2567744" name="connsiteX1"/>
                <a:gd fmla="*/ 667990 h 861887" name="connsiteY1"/>
                <a:gd fmla="*/ 698500 w 2567744" name="connsiteX2"/>
                <a:gd fmla="*/ 737046 h 861887" name="connsiteY2"/>
                <a:gd fmla="*/ 0 w 2567744" name="connsiteX3"/>
                <a:gd fmla="*/ 100080 h 861887" name="connsiteY3"/>
                <a:gd fmla="*/ 99510 w 2567744" name="connsiteX4"/>
                <a:gd fmla="*/ 569 h 861887" name="connsiteY4"/>
                <a:gd fmla="*/ 124830 w 2567744" name="connsiteX5"/>
                <a:gd fmla="*/ 57507 h 861887" name="connsiteY5"/>
                <a:gd fmla="*/ 1333500 w 2567744" name="connsiteX6"/>
                <a:gd fmla="*/ 806896 h 861887" name="connsiteY6"/>
                <a:gd fmla="*/ 2542172 w 2567744" name="connsiteX7"/>
                <a:gd fmla="*/ 57507 h 861887" name="connsiteY7"/>
                <a:gd fmla="*/ 2567744 w 2567744" name="connsiteX8"/>
                <a:gd fmla="*/ 0 h 861887" name="connsiteY8"/>
                <a:gd fmla="*/ 2577269 w 2676525" name="connsiteX9"/>
                <a:gd fmla="*/ 0 h 1098042" name="connsiteY9"/>
                <a:gd fmla="*/ 2577269 w 2676525" name="connsiteX10"/>
                <a:gd fmla="*/ 0 h 300240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861887" w="2567744">
                  <a:moveTo>
                    <a:pt x="2567744" y="0"/>
                  </a:moveTo>
                  <a:cubicBezTo>
                    <a:pt x="2497642" y="243830"/>
                    <a:pt x="2272898" y="519749"/>
                    <a:pt x="2021682" y="667990"/>
                  </a:cubicBezTo>
                  <a:cubicBezTo>
                    <a:pt x="1770466" y="816231"/>
                    <a:pt x="1186392" y="981849"/>
                    <a:pt x="698500" y="737046"/>
                  </a:cubicBezTo>
                  <a:cubicBezTo>
                    <a:pt x="210608" y="492243"/>
                    <a:pt x="71786" y="205893"/>
                    <a:pt x="0" y="100080"/>
                  </a:cubicBezTo>
                  <a:lnTo>
                    <a:pt x="99510" y="569"/>
                  </a:lnTo>
                  <a:lnTo>
                    <a:pt x="124830" y="57507"/>
                  </a:lnTo>
                  <a:cubicBezTo>
                    <a:pt x="345548" y="501660"/>
                    <a:pt x="803879" y="806896"/>
                    <a:pt x="1333500" y="806896"/>
                  </a:cubicBezTo>
                  <a:cubicBezTo>
                    <a:pt x="1863123" y="806896"/>
                    <a:pt x="2321453" y="501660"/>
                    <a:pt x="2542172" y="57507"/>
                  </a:cubicBezTo>
                  <a:lnTo>
                    <a:pt x="2567744" y="0"/>
                  </a:lnTo>
                  <a:close/>
                </a:path>
              </a:pathLst>
            </a:custGeom>
            <a:gradFill>
              <a:gsLst>
                <a:gs pos="59000">
                  <a:schemeClr val="bg1">
                    <a:alpha val="0"/>
                  </a:schemeClr>
                </a:gs>
                <a:gs pos="47700">
                  <a:srgbClr val="FFFFFF"/>
                </a:gs>
                <a:gs pos="0">
                  <a:schemeClr val="bg1"/>
                </a:gs>
              </a:gsLst>
              <a:lin ang="0" scaled="0"/>
            </a:gradFill>
            <a:ln>
              <a:noFill/>
            </a:ln>
            <a:effectLst>
              <a:outerShdw algn="l" blurRad="12700" dist="254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任意多边形 50"/>
            <p:cNvSpPr/>
            <p:nvPr/>
          </p:nvSpPr>
          <p:spPr>
            <a:xfrm>
              <a:off x="7430211" y="3807102"/>
              <a:ext cx="4761789" cy="545119"/>
            </a:xfrm>
            <a:custGeom>
              <a:gdLst>
                <a:gd fmla="*/ 4253 w 4761789" name="connsiteX0"/>
                <a:gd fmla="*/ 13143 h 545119" name="connsiteY0"/>
                <a:gd fmla="*/ 32425 w 4761789" name="connsiteX1"/>
                <a:gd fmla="*/ 100215 h 545119" name="connsiteY1"/>
                <a:gd fmla="*/ 419406 w 4761789" name="connsiteX2"/>
                <a:gd fmla="*/ 437380 h 545119" name="connsiteY2"/>
                <a:gd fmla="*/ 521987 w 4761789" name="connsiteX3"/>
                <a:gd fmla="*/ 448493 h 545119" name="connsiteY3"/>
                <a:gd fmla="*/ 4761789 w 4761789" name="connsiteX4"/>
                <a:gd fmla="*/ 447190 h 545119" name="connsiteY4"/>
                <a:gd fmla="*/ 4761789 w 4761789" name="connsiteX5"/>
                <a:gd fmla="*/ 543816 h 545119" name="connsiteY5"/>
                <a:gd fmla="*/ 521987 w 4761789" name="connsiteX6"/>
                <a:gd fmla="*/ 545119 h 545119" name="connsiteY6"/>
                <a:gd fmla="*/ 419406 w 4761789" name="connsiteX7"/>
                <a:gd fmla="*/ 534006 h 545119" name="connsiteY7"/>
                <a:gd fmla="*/ 185475 w 4761789" name="connsiteX8"/>
                <a:gd fmla="*/ 415678 h 545119" name="connsiteY8"/>
                <a:gd fmla="*/ 140277 w 4761789" name="connsiteX9"/>
                <a:gd fmla="*/ 365190 h 545119" name="connsiteY9"/>
                <a:gd fmla="*/ 103960 w 4761789" name="connsiteX10"/>
                <a:gd fmla="*/ 308979 h 545119" name="connsiteY10"/>
                <a:gd fmla="*/ 9662 w 4761789" name="connsiteX11"/>
                <a:gd fmla="*/ 52006 h 545119" name="connsiteY11"/>
                <a:gd fmla="*/ 6043 w 4761789" name="connsiteX12"/>
                <a:gd fmla="*/ 26003 h 545119" name="connsiteY12"/>
                <a:gd fmla="*/ 0 w 4761789" name="connsiteX13"/>
                <a:gd fmla="*/ 0 h 545119" name="connsiteY13"/>
                <a:gd fmla="*/ 2423 w 4761789" name="connsiteX14"/>
                <a:gd fmla="*/ 0 h 545119" name="connsiteY14"/>
                <a:gd fmla="*/ 4253 w 4761789" name="connsiteX15"/>
                <a:gd fmla="*/ 13143 h 545119"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545119" w="4761789">
                  <a:moveTo>
                    <a:pt x="4253" y="13143"/>
                  </a:moveTo>
                  <a:lnTo>
                    <a:pt x="32425" y="100215"/>
                  </a:lnTo>
                  <a:cubicBezTo>
                    <a:pt x="100988" y="272620"/>
                    <a:pt x="243001" y="398988"/>
                    <a:pt x="419406" y="437380"/>
                  </a:cubicBezTo>
                  <a:lnTo>
                    <a:pt x="521987" y="448493"/>
                  </a:lnTo>
                  <a:lnTo>
                    <a:pt x="4761789" y="447190"/>
                  </a:lnTo>
                  <a:lnTo>
                    <a:pt x="4761789" y="543816"/>
                  </a:lnTo>
                  <a:lnTo>
                    <a:pt x="521987" y="545119"/>
                  </a:lnTo>
                  <a:lnTo>
                    <a:pt x="419406" y="534006"/>
                  </a:lnTo>
                  <a:cubicBezTo>
                    <a:pt x="331204" y="514810"/>
                    <a:pt x="251599" y="473620"/>
                    <a:pt x="185475" y="415678"/>
                  </a:cubicBezTo>
                  <a:lnTo>
                    <a:pt x="140277" y="365190"/>
                  </a:lnTo>
                  <a:lnTo>
                    <a:pt x="103960" y="308979"/>
                  </a:lnTo>
                  <a:cubicBezTo>
                    <a:pt x="60495" y="229185"/>
                    <a:pt x="26370" y="138990"/>
                    <a:pt x="9662" y="52006"/>
                  </a:cubicBezTo>
                  <a:cubicBezTo>
                    <a:pt x="8916" y="44652"/>
                    <a:pt x="7479" y="35328"/>
                    <a:pt x="6043" y="26003"/>
                  </a:cubicBezTo>
                  <a:close/>
                  <a:moveTo>
                    <a:pt x="0" y="0"/>
                  </a:moveTo>
                  <a:lnTo>
                    <a:pt x="2423" y="0"/>
                  </a:lnTo>
                  <a:lnTo>
                    <a:pt x="4253" y="13143"/>
                  </a:lnTo>
                  <a:close/>
                </a:path>
              </a:pathLst>
            </a:custGeom>
            <a:gradFill>
              <a:gsLst>
                <a:gs pos="100000">
                  <a:schemeClr val="bg1"/>
                </a:gs>
                <a:gs pos="0">
                  <a:schemeClr val="bg1"/>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任意多边形 50"/>
            <p:cNvSpPr/>
            <p:nvPr/>
          </p:nvSpPr>
          <p:spPr>
            <a:xfrm flipH="1">
              <a:off x="-711" y="3807102"/>
              <a:ext cx="4761789" cy="545119"/>
            </a:xfrm>
            <a:custGeom>
              <a:gdLst>
                <a:gd fmla="*/ 4253 w 4761789" name="connsiteX0"/>
                <a:gd fmla="*/ 13143 h 545119" name="connsiteY0"/>
                <a:gd fmla="*/ 32425 w 4761789" name="connsiteX1"/>
                <a:gd fmla="*/ 100215 h 545119" name="connsiteY1"/>
                <a:gd fmla="*/ 419406 w 4761789" name="connsiteX2"/>
                <a:gd fmla="*/ 437380 h 545119" name="connsiteY2"/>
                <a:gd fmla="*/ 521987 w 4761789" name="connsiteX3"/>
                <a:gd fmla="*/ 448493 h 545119" name="connsiteY3"/>
                <a:gd fmla="*/ 4761789 w 4761789" name="connsiteX4"/>
                <a:gd fmla="*/ 447190 h 545119" name="connsiteY4"/>
                <a:gd fmla="*/ 4761789 w 4761789" name="connsiteX5"/>
                <a:gd fmla="*/ 543816 h 545119" name="connsiteY5"/>
                <a:gd fmla="*/ 521987 w 4761789" name="connsiteX6"/>
                <a:gd fmla="*/ 545119 h 545119" name="connsiteY6"/>
                <a:gd fmla="*/ 419406 w 4761789" name="connsiteX7"/>
                <a:gd fmla="*/ 534006 h 545119" name="connsiteY7"/>
                <a:gd fmla="*/ 185475 w 4761789" name="connsiteX8"/>
                <a:gd fmla="*/ 415678 h 545119" name="connsiteY8"/>
                <a:gd fmla="*/ 140277 w 4761789" name="connsiteX9"/>
                <a:gd fmla="*/ 365190 h 545119" name="connsiteY9"/>
                <a:gd fmla="*/ 103960 w 4761789" name="connsiteX10"/>
                <a:gd fmla="*/ 308979 h 545119" name="connsiteY10"/>
                <a:gd fmla="*/ 9662 w 4761789" name="connsiteX11"/>
                <a:gd fmla="*/ 52006 h 545119" name="connsiteY11"/>
                <a:gd fmla="*/ 6043 w 4761789" name="connsiteX12"/>
                <a:gd fmla="*/ 26003 h 545119" name="connsiteY12"/>
                <a:gd fmla="*/ 0 w 4761789" name="connsiteX13"/>
                <a:gd fmla="*/ 0 h 545119" name="connsiteY13"/>
                <a:gd fmla="*/ 2423 w 4761789" name="connsiteX14"/>
                <a:gd fmla="*/ 0 h 545119" name="connsiteY14"/>
                <a:gd fmla="*/ 4253 w 4761789" name="connsiteX15"/>
                <a:gd fmla="*/ 13143 h 545119"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545119" w="4761789">
                  <a:moveTo>
                    <a:pt x="4253" y="13143"/>
                  </a:moveTo>
                  <a:lnTo>
                    <a:pt x="32425" y="100215"/>
                  </a:lnTo>
                  <a:cubicBezTo>
                    <a:pt x="100988" y="272620"/>
                    <a:pt x="243001" y="398988"/>
                    <a:pt x="419406" y="437380"/>
                  </a:cubicBezTo>
                  <a:lnTo>
                    <a:pt x="521987" y="448493"/>
                  </a:lnTo>
                  <a:lnTo>
                    <a:pt x="4761789" y="447190"/>
                  </a:lnTo>
                  <a:lnTo>
                    <a:pt x="4761789" y="543816"/>
                  </a:lnTo>
                  <a:lnTo>
                    <a:pt x="521987" y="545119"/>
                  </a:lnTo>
                  <a:lnTo>
                    <a:pt x="419406" y="534006"/>
                  </a:lnTo>
                  <a:cubicBezTo>
                    <a:pt x="331204" y="514810"/>
                    <a:pt x="251599" y="473620"/>
                    <a:pt x="185475" y="415678"/>
                  </a:cubicBezTo>
                  <a:lnTo>
                    <a:pt x="140277" y="365190"/>
                  </a:lnTo>
                  <a:lnTo>
                    <a:pt x="103960" y="308979"/>
                  </a:lnTo>
                  <a:cubicBezTo>
                    <a:pt x="60495" y="229185"/>
                    <a:pt x="26370" y="138990"/>
                    <a:pt x="9662" y="52006"/>
                  </a:cubicBezTo>
                  <a:cubicBezTo>
                    <a:pt x="8916" y="44652"/>
                    <a:pt x="7479" y="35328"/>
                    <a:pt x="6043" y="26003"/>
                  </a:cubicBezTo>
                  <a:close/>
                  <a:moveTo>
                    <a:pt x="0" y="0"/>
                  </a:moveTo>
                  <a:lnTo>
                    <a:pt x="2423" y="0"/>
                  </a:lnTo>
                  <a:lnTo>
                    <a:pt x="4253" y="13143"/>
                  </a:lnTo>
                  <a:close/>
                </a:path>
              </a:pathLst>
            </a:custGeom>
            <a:gradFill>
              <a:gsLst>
                <a:gs pos="0">
                  <a:schemeClr val="bg1"/>
                </a:gs>
                <a:gs pos="44000">
                  <a:srgbClr val="F5BB4D"/>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2" name="椭圆 61"/>
          <p:cNvSpPr/>
          <p:nvPr/>
        </p:nvSpPr>
        <p:spPr>
          <a:xfrm>
            <a:off x="7359750" y="2734059"/>
            <a:ext cx="144158" cy="14415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4959019" y="1511017"/>
            <a:ext cx="212137" cy="212135"/>
          </a:xfrm>
          <a:prstGeom prst="ellipse">
            <a:avLst/>
          </a:prstGeom>
          <a:gradFill>
            <a:gsLst>
              <a:gs pos="30000">
                <a:srgbClr val="FEEA74">
                  <a:alpha val="9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椭圆 56"/>
          <p:cNvSpPr/>
          <p:nvPr/>
        </p:nvSpPr>
        <p:spPr>
          <a:xfrm>
            <a:off x="7280649" y="3080082"/>
            <a:ext cx="279234" cy="279230"/>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93" name="直接连接符 92"/>
          <p:cNvCxnSpPr/>
          <p:nvPr/>
        </p:nvCxnSpPr>
        <p:spPr>
          <a:xfrm flipV="1">
            <a:off x="6094273" y="2590100"/>
            <a:ext cx="1093822" cy="635715"/>
          </a:xfrm>
          <a:prstGeom prst="line">
            <a:avLst/>
          </a:prstGeom>
          <a:ln w="12700">
            <a:gradFill>
              <a:gsLst>
                <a:gs pos="0">
                  <a:srgbClr val="DECD87"/>
                </a:gs>
                <a:gs pos="100000">
                  <a:srgbClr val="DECD87">
                    <a:alpha val="0"/>
                  </a:srgbClr>
                </a:gs>
              </a:gsLst>
              <a:lin ang="2700000" scaled="0"/>
            </a:gradFill>
            <a:headEnd len="med" type="oval" w="me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5016000" y="5778500"/>
            <a:ext cx="2160000" cy="2160000"/>
          </a:xfrm>
          <a:prstGeom prst="ellipse">
            <a:avLst/>
          </a:prstGeom>
          <a:solidFill>
            <a:srgbClr val="1D1C24">
              <a:alpha val="5000"/>
            </a:srgbClr>
          </a:solidFill>
          <a:ln>
            <a:solidFill>
              <a:srgbClr val="37201C"/>
            </a:solid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5" name="直接连接符 64"/>
          <p:cNvCxnSpPr/>
          <p:nvPr/>
        </p:nvCxnSpPr>
        <p:spPr>
          <a:xfrm flipH="1" rot="11700000">
            <a:off x="2841626" y="2289220"/>
            <a:ext cx="1860707" cy="1860708"/>
          </a:xfrm>
          <a:prstGeom prst="line">
            <a:avLst/>
          </a:prstGeom>
          <a:ln w="12700">
            <a:gradFill>
              <a:gsLst>
                <a:gs pos="0">
                  <a:srgbClr val="FEEA74"/>
                </a:gs>
                <a:gs pos="100000">
                  <a:srgbClr val="FEEA74">
                    <a:alpha val="0"/>
                  </a:srgbClr>
                </a:gs>
              </a:gsLst>
              <a:lin ang="2700000" scaled="0"/>
            </a:gradFill>
            <a:headEnd len="med" type="oval" w="med"/>
          </a:ln>
        </p:spPr>
        <p:style>
          <a:lnRef idx="1">
            <a:schemeClr val="accent1"/>
          </a:lnRef>
          <a:fillRef idx="0">
            <a:schemeClr val="accent1"/>
          </a:fillRef>
          <a:effectRef idx="0">
            <a:schemeClr val="accent1"/>
          </a:effectRef>
          <a:fontRef idx="minor">
            <a:schemeClr val="tx1"/>
          </a:fontRef>
        </p:style>
      </p:cxnSp>
      <p:grpSp>
        <p:nvGrpSpPr>
          <p:cNvPr id="12" name="组合 11"/>
          <p:cNvGrpSpPr/>
          <p:nvPr/>
        </p:nvGrpSpPr>
        <p:grpSpPr>
          <a:xfrm>
            <a:off x="5775961" y="6353949"/>
            <a:ext cx="640078" cy="321345"/>
            <a:chOff x="5775961" y="6353949"/>
            <a:chExt cx="640078" cy="321345"/>
          </a:xfrm>
          <a:solidFill>
            <a:srgbClr val="37201C"/>
          </a:solidFill>
        </p:grpSpPr>
        <p:sp>
          <p:nvSpPr>
            <p:cNvPr id="9" name="燕尾形 8"/>
            <p:cNvSpPr/>
            <p:nvPr/>
          </p:nvSpPr>
          <p:spPr>
            <a:xfrm rot="5400000">
              <a:off x="5976999" y="6152911"/>
              <a:ext cx="238002" cy="640078"/>
            </a:xfrm>
            <a:prstGeom prst="chevron">
              <a:avLst>
                <a:gd fmla="val 87589"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燕尾形 10"/>
            <p:cNvSpPr/>
            <p:nvPr/>
          </p:nvSpPr>
          <p:spPr>
            <a:xfrm rot="5400000">
              <a:off x="5976999" y="6236254"/>
              <a:ext cx="238002" cy="640078"/>
            </a:xfrm>
            <a:prstGeom prst="chevron">
              <a:avLst>
                <a:gd fmla="val 87589"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7" name="椭圆 6"/>
          <p:cNvSpPr/>
          <p:nvPr/>
        </p:nvSpPr>
        <p:spPr>
          <a:xfrm>
            <a:off x="5016000" y="1000125"/>
            <a:ext cx="2160000" cy="2160000"/>
          </a:xfrm>
          <a:prstGeom prst="ellipse">
            <a:avLst/>
          </a:prstGeom>
          <a:solidFill>
            <a:srgbClr val="F5BB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文本框 39"/>
          <p:cNvSpPr txBox="1"/>
          <p:nvPr/>
        </p:nvSpPr>
        <p:spPr>
          <a:xfrm>
            <a:off x="5016000" y="2211227"/>
            <a:ext cx="2160000" cy="396240"/>
          </a:xfrm>
          <a:prstGeom prst="rect">
            <a:avLst/>
          </a:prstGeom>
          <a:noFill/>
        </p:spPr>
        <p:txBody>
          <a:bodyPr rtlCol="0" wrap="square">
            <a:spAutoFit/>
          </a:bodyPr>
          <a:lstStyle/>
          <a:p>
            <a:pPr algn="ctr"/>
            <a:r>
              <a:rPr altLang="zh-CN" lang="en-US" spc="300" sz="2000">
                <a:solidFill>
                  <a:srgbClr val="1D1C24"/>
                </a:solidFill>
                <a:latin charset="0" panose="020b0806030902050204" pitchFamily="34" typeface="Impact"/>
                <a:ea charset="-122" panose="020b0502040204020203" pitchFamily="34" typeface="微软雅黑 Light"/>
              </a:rPr>
              <a:t>work report</a:t>
            </a:r>
          </a:p>
        </p:txBody>
      </p:sp>
      <p:cxnSp>
        <p:nvCxnSpPr>
          <p:cNvPr id="37" name="直接连接符 36"/>
          <p:cNvCxnSpPr/>
          <p:nvPr/>
        </p:nvCxnSpPr>
        <p:spPr>
          <a:xfrm>
            <a:off x="5222081" y="2273150"/>
            <a:ext cx="1712119" cy="0"/>
          </a:xfrm>
          <a:prstGeom prst="line">
            <a:avLst/>
          </a:prstGeom>
          <a:ln w="12700">
            <a:solidFill>
              <a:srgbClr val="37201C"/>
            </a:solidFill>
          </a:ln>
        </p:spPr>
        <p:style>
          <a:lnRef idx="1">
            <a:schemeClr val="dk1"/>
          </a:lnRef>
          <a:fillRef idx="0">
            <a:schemeClr val="dk1"/>
          </a:fillRef>
          <a:effectRef idx="0">
            <a:schemeClr val="dk1"/>
          </a:effectRef>
          <a:fontRef idx="minor">
            <a:schemeClr val="tx1"/>
          </a:fontRef>
        </p:style>
      </p:cxnSp>
      <p:cxnSp>
        <p:nvCxnSpPr>
          <p:cNvPr id="53" name="直接连接符 52"/>
          <p:cNvCxnSpPr/>
          <p:nvPr/>
        </p:nvCxnSpPr>
        <p:spPr>
          <a:xfrm flipH="1" rot="11700000">
            <a:off x="1545711" y="2834123"/>
            <a:ext cx="1860707" cy="1860708"/>
          </a:xfrm>
          <a:prstGeom prst="line">
            <a:avLst/>
          </a:prstGeom>
          <a:ln w="12700">
            <a:gradFill>
              <a:gsLst>
                <a:gs pos="0">
                  <a:srgbClr val="DECD87"/>
                </a:gs>
                <a:gs pos="100000">
                  <a:srgbClr val="DECD87">
                    <a:alpha val="0"/>
                  </a:srgbClr>
                </a:gs>
              </a:gsLst>
              <a:lin ang="2700000" scaled="0"/>
            </a:gradFill>
            <a:headEnd type="none"/>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V="1" rot="900000">
            <a:off x="243320" y="3386898"/>
            <a:ext cx="1533955" cy="1533956"/>
          </a:xfrm>
          <a:prstGeom prst="line">
            <a:avLst/>
          </a:prstGeom>
          <a:ln w="12700">
            <a:gradFill>
              <a:gsLst>
                <a:gs pos="0">
                  <a:srgbClr val="DECD87"/>
                </a:gs>
                <a:gs pos="100000">
                  <a:srgbClr val="DECD87">
                    <a:alpha val="0"/>
                  </a:srgbClr>
                </a:gs>
              </a:gsLst>
              <a:lin ang="2700000" scaled="0"/>
            </a:gradFill>
            <a:headEnd type="none"/>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V="1" rot="900000">
            <a:off x="1048692" y="4377008"/>
            <a:ext cx="712493" cy="712493"/>
          </a:xfrm>
          <a:prstGeom prst="line">
            <a:avLst/>
          </a:prstGeom>
          <a:ln w="12700">
            <a:gradFill>
              <a:gsLst>
                <a:gs pos="0">
                  <a:srgbClr val="DECD87"/>
                </a:gs>
                <a:gs pos="100000">
                  <a:srgbClr val="DECD87">
                    <a:alpha val="0"/>
                  </a:srgbClr>
                </a:gs>
              </a:gsLst>
              <a:lin ang="2700000" scaled="0"/>
            </a:gradFill>
            <a:headEnd type="none"/>
          </a:ln>
        </p:spPr>
        <p:style>
          <a:lnRef idx="1">
            <a:schemeClr val="accent1"/>
          </a:lnRef>
          <a:fillRef idx="0">
            <a:schemeClr val="accent1"/>
          </a:fillRef>
          <a:effectRef idx="0">
            <a:schemeClr val="accent1"/>
          </a:effectRef>
          <a:fontRef idx="minor">
            <a:schemeClr val="tx1"/>
          </a:fontRef>
        </p:style>
      </p:cxnSp>
      <p:sp>
        <p:nvSpPr>
          <p:cNvPr id="66" name="十字星 65"/>
          <p:cNvSpPr/>
          <p:nvPr/>
        </p:nvSpPr>
        <p:spPr>
          <a:xfrm rot="19800000">
            <a:off x="4762138" y="555581"/>
            <a:ext cx="665083" cy="573347"/>
          </a:xfrm>
          <a:prstGeom prst="star4">
            <a:avLst>
              <a:gd fmla="val 14140" name="adj"/>
            </a:avLst>
          </a:prstGeom>
          <a:gradFill flip="none" rotWithShape="1">
            <a:gsLst>
              <a:gs pos="0">
                <a:srgbClr val="FEEA74">
                  <a:alpha val="50000"/>
                </a:srgbClr>
              </a:gs>
              <a:gs pos="100000">
                <a:srgbClr val="FEEA74">
                  <a:alpha val="0"/>
                </a:srgb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十字星 66"/>
          <p:cNvSpPr/>
          <p:nvPr/>
        </p:nvSpPr>
        <p:spPr>
          <a:xfrm>
            <a:off x="5248329" y="722749"/>
            <a:ext cx="454175" cy="391530"/>
          </a:xfrm>
          <a:prstGeom prst="star4">
            <a:avLst>
              <a:gd fmla="val 16454" name="adj"/>
            </a:avLst>
          </a:prstGeom>
          <a:gradFill flip="none" rotWithShape="1">
            <a:gsLst>
              <a:gs pos="0">
                <a:srgbClr val="FEEA74">
                  <a:alpha val="50000"/>
                </a:srgbClr>
              </a:gs>
              <a:gs pos="100000">
                <a:srgbClr val="FEEA74">
                  <a:alpha val="0"/>
                </a:srgb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十字星 67"/>
          <p:cNvSpPr/>
          <p:nvPr/>
        </p:nvSpPr>
        <p:spPr>
          <a:xfrm>
            <a:off x="4922430" y="1125156"/>
            <a:ext cx="281395" cy="242582"/>
          </a:xfrm>
          <a:prstGeom prst="star4">
            <a:avLst>
              <a:gd fmla="val 25375" name="adj"/>
            </a:avLst>
          </a:prstGeom>
          <a:gradFill flip="none" rotWithShape="1">
            <a:gsLst>
              <a:gs pos="0">
                <a:srgbClr val="FEEA74">
                  <a:alpha val="50000"/>
                </a:srgbClr>
              </a:gs>
              <a:gs pos="100000">
                <a:srgbClr val="FEEA74">
                  <a:alpha val="0"/>
                </a:srgb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文本框 83"/>
          <p:cNvSpPr txBox="1"/>
          <p:nvPr/>
        </p:nvSpPr>
        <p:spPr>
          <a:xfrm>
            <a:off x="2317641" y="4524509"/>
            <a:ext cx="7556718" cy="822960"/>
          </a:xfrm>
          <a:prstGeom prst="rect">
            <a:avLst/>
          </a:prstGeom>
          <a:noFill/>
        </p:spPr>
        <p:txBody>
          <a:bodyPr rtlCol="0" wrap="square">
            <a:spAutoFit/>
          </a:bodyPr>
          <a:lstStyle/>
          <a:p>
            <a:pPr algn="ctr"/>
            <a:r>
              <a:rPr altLang="en-US" b="1" lang="zh-CN" sz="4800">
                <a:solidFill>
                  <a:srgbClr val="1D1C24"/>
                </a:solidFill>
                <a:latin charset="-122" panose="02000000000000000000" pitchFamily="2" typeface="方正正黑简体"/>
                <a:ea charset="-122" panose="02000000000000000000" pitchFamily="2" typeface="方正正黑简体"/>
              </a:rPr>
              <a:t>黑金质感工作汇报模板</a:t>
            </a:r>
          </a:p>
        </p:txBody>
      </p:sp>
      <p:grpSp>
        <p:nvGrpSpPr>
          <p:cNvPr id="105" name="组合 104"/>
          <p:cNvGrpSpPr/>
          <p:nvPr/>
        </p:nvGrpSpPr>
        <p:grpSpPr>
          <a:xfrm>
            <a:off x="491250" y="6309499"/>
            <a:ext cx="11209500" cy="0"/>
            <a:chOff x="0" y="5497511"/>
            <a:chExt cx="11209500" cy="0"/>
          </a:xfrm>
        </p:grpSpPr>
        <p:cxnSp>
          <p:nvCxnSpPr>
            <p:cNvPr id="85" name="直接连接符 84"/>
            <p:cNvCxnSpPr/>
            <p:nvPr/>
          </p:nvCxnSpPr>
          <p:spPr>
            <a:xfrm>
              <a:off x="7969500" y="5497511"/>
              <a:ext cx="3240000" cy="0"/>
            </a:xfrm>
            <a:prstGeom prst="line">
              <a:avLst/>
            </a:prstGeom>
            <a:ln w="15875">
              <a:gradFill>
                <a:gsLst>
                  <a:gs pos="0">
                    <a:srgbClr val="1D1C24"/>
                  </a:gs>
                  <a:gs pos="100000">
                    <a:srgbClr val="1D1C24">
                      <a:alpha val="0"/>
                    </a:srgbClr>
                  </a:gs>
                </a:gsLst>
                <a:lin ang="2700000" scaled="0"/>
              </a:gradFill>
              <a:round/>
              <a:headEnd len="sm" type="oval" w="sm"/>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0" y="5497511"/>
              <a:ext cx="3240000" cy="0"/>
            </a:xfrm>
            <a:prstGeom prst="line">
              <a:avLst/>
            </a:prstGeom>
            <a:ln w="15875">
              <a:gradFill>
                <a:gsLst>
                  <a:gs pos="0">
                    <a:srgbClr val="1D1C24"/>
                  </a:gs>
                  <a:gs pos="100000">
                    <a:srgbClr val="1D1C24">
                      <a:alpha val="0"/>
                    </a:srgbClr>
                  </a:gs>
                </a:gsLst>
                <a:lin ang="2700000" scaled="0"/>
              </a:gradFill>
              <a:round/>
              <a:headEnd len="sm" type="oval" w="sm"/>
            </a:ln>
          </p:spPr>
          <p:style>
            <a:lnRef idx="1">
              <a:schemeClr val="accent1"/>
            </a:lnRef>
            <a:fillRef idx="0">
              <a:schemeClr val="accent1"/>
            </a:fillRef>
            <a:effectRef idx="0">
              <a:schemeClr val="accent1"/>
            </a:effectRef>
            <a:fontRef idx="minor">
              <a:schemeClr val="tx1"/>
            </a:fontRef>
          </p:style>
        </p:cxnSp>
      </p:grpSp>
      <p:sp>
        <p:nvSpPr>
          <p:cNvPr id="91" name="文本框 90"/>
          <p:cNvSpPr txBox="1"/>
          <p:nvPr/>
        </p:nvSpPr>
        <p:spPr>
          <a:xfrm>
            <a:off x="4321300" y="5364863"/>
            <a:ext cx="3549400" cy="396240"/>
          </a:xfrm>
          <a:prstGeom prst="rect">
            <a:avLst/>
          </a:prstGeom>
          <a:noFill/>
        </p:spPr>
        <p:txBody>
          <a:bodyPr rtlCol="0" wrap="square">
            <a:spAutoFit/>
          </a:bodyPr>
          <a:lstStyle/>
          <a:p>
            <a:pPr algn="ctr"/>
            <a:r>
              <a:rPr altLang="en-US" b="1" lang="zh-CN" sz="2000">
                <a:solidFill>
                  <a:srgbClr val="1D1C24"/>
                </a:solidFill>
                <a:latin charset="-122" panose="02000000000000000000" pitchFamily="2" typeface="方正正黑简体"/>
                <a:ea charset="-122" panose="02000000000000000000" pitchFamily="2" typeface="方正正黑简体"/>
              </a:rPr>
              <a:t>汇报人：森图嘉</a:t>
            </a:r>
          </a:p>
        </p:txBody>
      </p:sp>
      <p:grpSp>
        <p:nvGrpSpPr>
          <p:cNvPr id="30" name="组合 29"/>
          <p:cNvGrpSpPr/>
          <p:nvPr/>
        </p:nvGrpSpPr>
        <p:grpSpPr>
          <a:xfrm>
            <a:off x="4996078" y="572064"/>
            <a:ext cx="2172200" cy="2583986"/>
            <a:chOff x="2533650" y="1757510"/>
            <a:chExt cx="2419350" cy="2877990"/>
          </a:xfrm>
          <a:effectLst/>
        </p:grpSpPr>
        <p:sp>
          <p:nvSpPr>
            <p:cNvPr id="33" name="任意多边形 32"/>
            <p:cNvSpPr/>
            <p:nvPr/>
          </p:nvSpPr>
          <p:spPr>
            <a:xfrm rot="8100000">
              <a:off x="3570693" y="1757510"/>
              <a:ext cx="1233767" cy="2467536"/>
            </a:xfrm>
            <a:custGeom>
              <a:gdLst>
                <a:gd fmla="*/ 1209675 w 1209675" name="connsiteX0"/>
                <a:gd fmla="*/ 0 h 2419350" name="connsiteY0"/>
                <a:gd fmla="*/ 1209675 w 1209675" name="connsiteX1"/>
                <a:gd fmla="*/ 2419350 h 2419350" name="connsiteY1"/>
                <a:gd fmla="*/ 0 w 1209675" name="connsiteX2"/>
                <a:gd fmla="*/ 1209675 h 2419350" name="connsiteY2"/>
                <a:gd fmla="*/ 1209675 w 1209675" name="connsiteX3"/>
                <a:gd fmla="*/ 0 h 2419350" name="connsiteY3"/>
              </a:gdLst>
              <a:cxnLst>
                <a:cxn ang="0">
                  <a:pos x="connsiteX0" y="connsiteY0"/>
                </a:cxn>
                <a:cxn ang="0">
                  <a:pos x="connsiteX1" y="connsiteY1"/>
                </a:cxn>
                <a:cxn ang="0">
                  <a:pos x="connsiteX2" y="connsiteY2"/>
                </a:cxn>
                <a:cxn ang="0">
                  <a:pos x="connsiteX3" y="connsiteY3"/>
                </a:cxn>
              </a:cxnLst>
              <a:rect b="b" l="l" r="r" t="t"/>
              <a:pathLst>
                <a:path h="2419350" w="1209675">
                  <a:moveTo>
                    <a:pt x="1209675" y="0"/>
                  </a:moveTo>
                  <a:lnTo>
                    <a:pt x="1209675" y="2419350"/>
                  </a:lnTo>
                  <a:cubicBezTo>
                    <a:pt x="541590" y="2419350"/>
                    <a:pt x="0" y="1877760"/>
                    <a:pt x="0" y="1209675"/>
                  </a:cubicBezTo>
                  <a:cubicBezTo>
                    <a:pt x="0" y="541590"/>
                    <a:pt x="541590" y="0"/>
                    <a:pt x="1209675" y="0"/>
                  </a:cubicBezTo>
                  <a:close/>
                </a:path>
              </a:pathLst>
            </a:custGeom>
            <a:gradFill>
              <a:gsLst>
                <a:gs pos="0">
                  <a:schemeClr val="bg1">
                    <a:alpha val="75000"/>
                  </a:schemeClr>
                </a:gs>
                <a:gs pos="100000">
                  <a:srgbClr val="FFFBEF">
                    <a:alpha val="25000"/>
                  </a:srgbClr>
                </a:gs>
              </a:gsLst>
              <a:lin ang="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椭圆 30"/>
            <p:cNvSpPr/>
            <p:nvPr/>
          </p:nvSpPr>
          <p:spPr>
            <a:xfrm>
              <a:off x="2533650" y="2216150"/>
              <a:ext cx="2419350" cy="2419350"/>
            </a:xfrm>
            <a:prstGeom prst="ellipse">
              <a:avLst/>
            </a:prstGeom>
            <a:noFill/>
            <a:ln algn="ctr" cap="flat" cmpd="sng" w="63500">
              <a:gradFill flip="none" rotWithShape="1">
                <a:gsLst>
                  <a:gs pos="20000">
                    <a:srgbClr val="FEEA74"/>
                  </a:gs>
                  <a:gs pos="95000">
                    <a:srgbClr val="FA9322"/>
                  </a:gs>
                  <a:gs pos="57000">
                    <a:srgbClr val="F5BB4D"/>
                  </a:gs>
                  <a:gs pos="0">
                    <a:srgbClr val="FFFBEF"/>
                  </a:gs>
                </a:gsLst>
                <a:lin ang="7500000" scaled="0"/>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3" name="椭圆 62"/>
          <p:cNvSpPr/>
          <p:nvPr/>
        </p:nvSpPr>
        <p:spPr>
          <a:xfrm>
            <a:off x="4830800" y="2373188"/>
            <a:ext cx="313825" cy="313825"/>
          </a:xfrm>
          <a:prstGeom prst="ellipse">
            <a:avLst/>
          </a:prstGeom>
          <a:solidFill>
            <a:srgbClr val="FEEA74"/>
          </a:solidFill>
          <a:ln>
            <a:noFill/>
          </a:ln>
          <a:effectLst>
            <a:outerShdw algn="ctr" blurRad="1016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2" name="椭圆 91"/>
          <p:cNvSpPr/>
          <p:nvPr/>
        </p:nvSpPr>
        <p:spPr>
          <a:xfrm>
            <a:off x="7048145" y="2370013"/>
            <a:ext cx="313825" cy="313825"/>
          </a:xfrm>
          <a:prstGeom prst="ellipse">
            <a:avLst/>
          </a:prstGeom>
          <a:solidFill>
            <a:srgbClr val="FEEA74"/>
          </a:solidFill>
          <a:ln>
            <a:noFill/>
          </a:ln>
          <a:effectLst>
            <a:outerShdw algn="ctr" blurRad="1016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2016"/>
          <p:cNvSpPr txBox="1"/>
          <p:nvPr/>
        </p:nvSpPr>
        <p:spPr>
          <a:xfrm>
            <a:off x="5016000" y="1308474"/>
            <a:ext cx="2160000" cy="1097280"/>
          </a:xfrm>
          <a:prstGeom prst="rect">
            <a:avLst/>
          </a:prstGeom>
          <a:noFill/>
        </p:spPr>
        <p:txBody>
          <a:bodyPr rtlCol="0" wrap="square">
            <a:spAutoFit/>
          </a:bodyPr>
          <a:lstStyle/>
          <a:p>
            <a:pPr algn="ctr"/>
            <a:r>
              <a:rPr altLang="zh-CN" lang="en-US" smtClean="0" sz="6600">
                <a:solidFill>
                  <a:srgbClr val="1D1C24"/>
                </a:solidFill>
                <a:latin charset="0" panose="020b0806030902050204" pitchFamily="34" typeface="Impact"/>
              </a:rPr>
              <a:t>2017</a:t>
            </a:r>
          </a:p>
        </p:txBody>
      </p:sp>
      <p:sp>
        <p:nvSpPr>
          <p:cNvPr id="35" name="椭圆 34"/>
          <p:cNvSpPr/>
          <p:nvPr/>
        </p:nvSpPr>
        <p:spPr>
          <a:xfrm rot="2700000">
            <a:off x="4877457" y="2393313"/>
            <a:ext cx="313826" cy="176527"/>
          </a:xfrm>
          <a:custGeom>
            <a:gdLst>
              <a:gd fmla="*/ 0 w 313826" name="connsiteX0"/>
              <a:gd fmla="*/ 156913 h 176527" name="connsiteY0"/>
              <a:gd fmla="*/ 156913 w 313826" name="connsiteX1"/>
              <a:gd fmla="*/ 0 h 176527" name="connsiteY1"/>
              <a:gd fmla="*/ 313826 w 313826" name="connsiteX2"/>
              <a:gd fmla="*/ 156913 h 176527" name="connsiteY2"/>
              <a:gd fmla="*/ 0 w 313826" name="connsiteX3"/>
              <a:gd fmla="*/ 156913 h 176527" name="connsiteY3"/>
              <a:gd fmla="*/ 0 w 313825" name="connsiteX4"/>
              <a:gd fmla="*/ 156913 h 313825" name="connsiteY4"/>
            </a:gdLst>
            <a:cxnLst>
              <a:cxn ang="0">
                <a:pos x="connsiteX0" y="connsiteY0"/>
              </a:cxn>
              <a:cxn ang="0">
                <a:pos x="connsiteX1" y="connsiteY1"/>
              </a:cxn>
              <a:cxn ang="0">
                <a:pos x="connsiteX2" y="connsiteY2"/>
              </a:cxn>
              <a:cxn ang="0">
                <a:pos x="connsiteX3" y="connsiteY3"/>
              </a:cxn>
            </a:cxnLst>
            <a:rect b="b" l="l" r="r" t="t"/>
            <a:pathLst>
              <a:path h="176527" w="313826">
                <a:moveTo>
                  <a:pt x="0" y="156913"/>
                </a:moveTo>
                <a:cubicBezTo>
                  <a:pt x="0" y="70252"/>
                  <a:pt x="70252" y="0"/>
                  <a:pt x="156913" y="0"/>
                </a:cubicBezTo>
                <a:cubicBezTo>
                  <a:pt x="243574" y="0"/>
                  <a:pt x="313826" y="70252"/>
                  <a:pt x="313826" y="156913"/>
                </a:cubicBezTo>
                <a:cubicBezTo>
                  <a:pt x="287674" y="183065"/>
                  <a:pt x="26152" y="183065"/>
                  <a:pt x="0" y="156913"/>
                </a:cubicBezTo>
                <a:close/>
              </a:path>
            </a:pathLst>
          </a:custGeom>
          <a:gradFill>
            <a:gsLst>
              <a:gs pos="100000">
                <a:schemeClr val="bg1">
                  <a:alpha val="0"/>
                </a:schemeClr>
              </a:gs>
              <a:gs pos="1000">
                <a:srgbClr val="FFFBEF"/>
              </a:gs>
            </a:gsLst>
            <a:lin ang="81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rot="1800000">
            <a:off x="7082632" y="2378945"/>
            <a:ext cx="313826" cy="176527"/>
          </a:xfrm>
          <a:custGeom>
            <a:gdLst>
              <a:gd fmla="*/ 0 w 313826" name="connsiteX0"/>
              <a:gd fmla="*/ 156913 h 176527" name="connsiteY0"/>
              <a:gd fmla="*/ 156913 w 313826" name="connsiteX1"/>
              <a:gd fmla="*/ 0 h 176527" name="connsiteY1"/>
              <a:gd fmla="*/ 313826 w 313826" name="connsiteX2"/>
              <a:gd fmla="*/ 156913 h 176527" name="connsiteY2"/>
              <a:gd fmla="*/ 0 w 313826" name="connsiteX3"/>
              <a:gd fmla="*/ 156913 h 176527" name="connsiteY3"/>
              <a:gd fmla="*/ 0 w 313825" name="connsiteX4"/>
              <a:gd fmla="*/ 156913 h 313825" name="connsiteY4"/>
            </a:gdLst>
            <a:cxnLst>
              <a:cxn ang="0">
                <a:pos x="connsiteX0" y="connsiteY0"/>
              </a:cxn>
              <a:cxn ang="0">
                <a:pos x="connsiteX1" y="connsiteY1"/>
              </a:cxn>
              <a:cxn ang="0">
                <a:pos x="connsiteX2" y="connsiteY2"/>
              </a:cxn>
              <a:cxn ang="0">
                <a:pos x="connsiteX3" y="connsiteY3"/>
              </a:cxn>
            </a:cxnLst>
            <a:rect b="b" l="l" r="r" t="t"/>
            <a:pathLst>
              <a:path h="176527" w="313826">
                <a:moveTo>
                  <a:pt x="0" y="156913"/>
                </a:moveTo>
                <a:cubicBezTo>
                  <a:pt x="0" y="70252"/>
                  <a:pt x="70252" y="0"/>
                  <a:pt x="156913" y="0"/>
                </a:cubicBezTo>
                <a:cubicBezTo>
                  <a:pt x="243574" y="0"/>
                  <a:pt x="313826" y="70252"/>
                  <a:pt x="313826" y="156913"/>
                </a:cubicBezTo>
                <a:cubicBezTo>
                  <a:pt x="287674" y="183065"/>
                  <a:pt x="26152" y="183065"/>
                  <a:pt x="0" y="156913"/>
                </a:cubicBezTo>
                <a:close/>
              </a:path>
            </a:pathLst>
          </a:custGeom>
          <a:gradFill>
            <a:gsLst>
              <a:gs pos="100000">
                <a:schemeClr val="bg1">
                  <a:alpha val="0"/>
                </a:schemeClr>
              </a:gs>
              <a:gs pos="1000">
                <a:srgbClr val="FFFBEF"/>
              </a:gs>
            </a:gsLst>
            <a:lin ang="81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椭圆 44"/>
          <p:cNvSpPr/>
          <p:nvPr/>
        </p:nvSpPr>
        <p:spPr>
          <a:xfrm>
            <a:off x="5691555" y="1604575"/>
            <a:ext cx="456056" cy="456050"/>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椭圆 45"/>
          <p:cNvSpPr/>
          <p:nvPr/>
        </p:nvSpPr>
        <p:spPr>
          <a:xfrm>
            <a:off x="6547316" y="1828132"/>
            <a:ext cx="279234" cy="279230"/>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a:off x="4854158" y="1732049"/>
            <a:ext cx="301825" cy="301822"/>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椭圆 47"/>
          <p:cNvSpPr/>
          <p:nvPr/>
        </p:nvSpPr>
        <p:spPr>
          <a:xfrm>
            <a:off x="5358066" y="1543683"/>
            <a:ext cx="243217" cy="243215"/>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椭圆 48"/>
          <p:cNvSpPr/>
          <p:nvPr/>
        </p:nvSpPr>
        <p:spPr>
          <a:xfrm>
            <a:off x="4911426" y="1294502"/>
            <a:ext cx="127901" cy="127900"/>
          </a:xfrm>
          <a:prstGeom prst="ellipse">
            <a:avLst/>
          </a:prstGeom>
          <a:gradFill>
            <a:gsLst>
              <a:gs pos="30000">
                <a:srgbClr val="FEEA74">
                  <a:alpha val="8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椭圆 49"/>
          <p:cNvSpPr/>
          <p:nvPr/>
        </p:nvSpPr>
        <p:spPr>
          <a:xfrm>
            <a:off x="4796996" y="1459745"/>
            <a:ext cx="178380" cy="178378"/>
          </a:xfrm>
          <a:prstGeom prst="ellipse">
            <a:avLst/>
          </a:prstGeom>
          <a:gradFill>
            <a:gsLst>
              <a:gs pos="30000">
                <a:srgbClr val="FEEA74">
                  <a:alpha val="8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椭圆 57"/>
          <p:cNvSpPr/>
          <p:nvPr/>
        </p:nvSpPr>
        <p:spPr>
          <a:xfrm>
            <a:off x="7443292" y="2863861"/>
            <a:ext cx="292194" cy="292189"/>
          </a:xfrm>
          <a:prstGeom prst="ellipse">
            <a:avLst/>
          </a:prstGeom>
          <a:gradFill>
            <a:gsLst>
              <a:gs pos="44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椭圆 58"/>
          <p:cNvSpPr/>
          <p:nvPr/>
        </p:nvSpPr>
        <p:spPr>
          <a:xfrm>
            <a:off x="7131468" y="2139733"/>
            <a:ext cx="203420" cy="203417"/>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椭圆 59"/>
          <p:cNvSpPr/>
          <p:nvPr/>
        </p:nvSpPr>
        <p:spPr>
          <a:xfrm>
            <a:off x="7587007" y="2704870"/>
            <a:ext cx="164393" cy="16439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a:off x="7453627" y="2528780"/>
            <a:ext cx="190631" cy="19062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椭圆 63"/>
          <p:cNvSpPr/>
          <p:nvPr/>
        </p:nvSpPr>
        <p:spPr>
          <a:xfrm>
            <a:off x="7343200" y="2343150"/>
            <a:ext cx="182885" cy="182883"/>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椭圆 68"/>
          <p:cNvSpPr/>
          <p:nvPr/>
        </p:nvSpPr>
        <p:spPr>
          <a:xfrm>
            <a:off x="7577949" y="2419076"/>
            <a:ext cx="95054" cy="95053"/>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椭圆 69"/>
          <p:cNvSpPr/>
          <p:nvPr/>
        </p:nvSpPr>
        <p:spPr>
          <a:xfrm>
            <a:off x="5274144" y="779516"/>
            <a:ext cx="97037" cy="97036"/>
          </a:xfrm>
          <a:prstGeom prst="ellipse">
            <a:avLst/>
          </a:prstGeom>
          <a:gradFill>
            <a:gsLst>
              <a:gs pos="30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椭圆 70"/>
          <p:cNvSpPr/>
          <p:nvPr/>
        </p:nvSpPr>
        <p:spPr>
          <a:xfrm>
            <a:off x="5274144" y="534147"/>
            <a:ext cx="63951" cy="63950"/>
          </a:xfrm>
          <a:prstGeom prst="ellipse">
            <a:avLst/>
          </a:prstGeom>
          <a:gradFill>
            <a:gsLst>
              <a:gs pos="30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a:off x="5184379" y="1113606"/>
            <a:ext cx="111378" cy="111377"/>
          </a:xfrm>
          <a:prstGeom prst="ellipse">
            <a:avLst/>
          </a:prstGeom>
          <a:gradFill>
            <a:gsLst>
              <a:gs pos="30000">
                <a:srgbClr val="FEEA74">
                  <a:alpha val="7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4" name="同心圆 22"/>
          <p:cNvSpPr/>
          <p:nvPr/>
        </p:nvSpPr>
        <p:spPr>
          <a:xfrm flipV="1" rot="10800000">
            <a:off x="5672338" y="3890319"/>
            <a:ext cx="192089" cy="192088"/>
          </a:xfrm>
          <a:prstGeom prst="donut">
            <a:avLst>
              <a:gd fmla="val 18188" name="adj"/>
            </a:avLst>
          </a:prstGeom>
          <a:solidFill>
            <a:srgbClr val="E87E05"/>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5" name="同心圆 22"/>
          <p:cNvSpPr/>
          <p:nvPr/>
        </p:nvSpPr>
        <p:spPr>
          <a:xfrm flipV="1" rot="10800000">
            <a:off x="5999956" y="3890320"/>
            <a:ext cx="192089" cy="192088"/>
          </a:xfrm>
          <a:prstGeom prst="donut">
            <a:avLst>
              <a:gd fmla="val 18188" name="adj"/>
            </a:avLst>
          </a:prstGeom>
          <a:solidFill>
            <a:srgbClr val="E87E05"/>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7" name="同心圆 22"/>
          <p:cNvSpPr/>
          <p:nvPr/>
        </p:nvSpPr>
        <p:spPr>
          <a:xfrm flipV="1" rot="10800000">
            <a:off x="6327574" y="3890319"/>
            <a:ext cx="192089" cy="192088"/>
          </a:xfrm>
          <a:prstGeom prst="donut">
            <a:avLst>
              <a:gd fmla="val 18188" name="adj"/>
            </a:avLst>
          </a:prstGeom>
          <a:solidFill>
            <a:srgbClr val="E87E05"/>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Tree>
    <p:extLst>
      <p:ext uri="{BB962C8B-B14F-4D97-AF65-F5344CB8AC3E}">
        <p14:creationId val="4283373938"/>
      </p:ext>
    </p:extLst>
  </p:cSld>
  <p:clrMapOvr>
    <a:masterClrMapping/>
  </p:clrMapOvr>
  <mc:AlternateContent>
    <mc:Choice Requires="p14">
      <p:transition advClick="0" advTm="12500" p14:dur="2000" spd="slow"/>
    </mc:Choice>
    <mc:Fallback>
      <p:transition advClick="0" advTm="125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 presetSubtype="0">
                                  <p:stCondLst>
                                    <p:cond delay="0"/>
                                  </p:stCondLst>
                                  <p:childTnLst>
                                    <p:set>
                                      <p:cBhvr>
                                        <p:cTn dur="1" fill="hold" id="6">
                                          <p:stCondLst>
                                            <p:cond delay="0"/>
                                          </p:stCondLst>
                                        </p:cTn>
                                        <p:tgtEl>
                                          <p:spTgt spid="54"/>
                                        </p:tgtEl>
                                        <p:attrNameLst>
                                          <p:attrName>style.visibility</p:attrName>
                                        </p:attrNameLst>
                                      </p:cBhvr>
                                      <p:to>
                                        <p:strVal val="visible"/>
                                      </p:to>
                                    </p:set>
                                  </p:childTnLst>
                                </p:cTn>
                              </p:par>
                              <p:par>
                                <p:cTn accel="50000" decel="50000" fill="hold" id="7" nodeType="withEffect" presetClass="path" presetID="42" presetSubtype="0" repeatCount="3000">
                                  <p:stCondLst>
                                    <p:cond delay="0"/>
                                  </p:stCondLst>
                                  <p:childTnLst>
                                    <p:animMotion origin="layout" path="M 0.67969 -0.70741 L -0.17969 0.18703" pathEditMode="relative" ptsTypes="AA" rAng="0">
                                      <p:cBhvr>
                                        <p:cTn dur="800" fill="hold" id="8"/>
                                        <p:tgtEl>
                                          <p:spTgt spid="54"/>
                                        </p:tgtEl>
                                        <p:attrNameLst>
                                          <p:attrName>ppt_x</p:attrName>
                                          <p:attrName>ppt_y</p:attrName>
                                        </p:attrNameLst>
                                      </p:cBhvr>
                                      <p:rCtr x="-42969" y="44722"/>
                                    </p:animMotion>
                                  </p:childTnLst>
                                </p:cTn>
                              </p:par>
                              <p:par>
                                <p:cTn fill="hold" id="9" nodeType="withEffect" presetClass="entr" presetID="1" presetSubtype="0">
                                  <p:stCondLst>
                                    <p:cond delay="250"/>
                                  </p:stCondLst>
                                  <p:childTnLst>
                                    <p:set>
                                      <p:cBhvr>
                                        <p:cTn dur="1" fill="hold" id="10">
                                          <p:stCondLst>
                                            <p:cond delay="0"/>
                                          </p:stCondLst>
                                        </p:cTn>
                                        <p:tgtEl>
                                          <p:spTgt spid="55"/>
                                        </p:tgtEl>
                                        <p:attrNameLst>
                                          <p:attrName>style.visibility</p:attrName>
                                        </p:attrNameLst>
                                      </p:cBhvr>
                                      <p:to>
                                        <p:strVal val="visible"/>
                                      </p:to>
                                    </p:set>
                                  </p:childTnLst>
                                </p:cTn>
                              </p:par>
                              <p:par>
                                <p:cTn accel="50000" decel="50000" fill="hold" id="11" nodeType="withEffect" presetClass="path" presetID="42" presetSubtype="0" repeatCount="2000">
                                  <p:stCondLst>
                                    <p:cond delay="250"/>
                                  </p:stCondLst>
                                  <p:childTnLst>
                                    <p:animMotion origin="layout" path="M 0.81172 -0.84491 L -0.17968 0.18703" pathEditMode="relative" ptsTypes="AA" rAng="0">
                                      <p:cBhvr>
                                        <p:cTn dur="800" fill="hold" id="12"/>
                                        <p:tgtEl>
                                          <p:spTgt spid="55"/>
                                        </p:tgtEl>
                                        <p:attrNameLst>
                                          <p:attrName>ppt_x</p:attrName>
                                          <p:attrName>ppt_y</p:attrName>
                                        </p:attrNameLst>
                                      </p:cBhvr>
                                      <p:rCtr x="-49570" y="51597"/>
                                    </p:animMotion>
                                  </p:childTnLst>
                                </p:cTn>
                              </p:par>
                              <p:par>
                                <p:cTn fill="hold" id="13" nodeType="withEffect" presetClass="entr" presetID="1" presetSubtype="0">
                                  <p:stCondLst>
                                    <p:cond delay="1250"/>
                                  </p:stCondLst>
                                  <p:childTnLst>
                                    <p:set>
                                      <p:cBhvr>
                                        <p:cTn dur="1" fill="hold" id="14">
                                          <p:stCondLst>
                                            <p:cond delay="0"/>
                                          </p:stCondLst>
                                        </p:cTn>
                                        <p:tgtEl>
                                          <p:spTgt spid="53"/>
                                        </p:tgtEl>
                                        <p:attrNameLst>
                                          <p:attrName>style.visibility</p:attrName>
                                        </p:attrNameLst>
                                      </p:cBhvr>
                                      <p:to>
                                        <p:strVal val="visible"/>
                                      </p:to>
                                    </p:set>
                                  </p:childTnLst>
                                </p:cTn>
                              </p:par>
                              <p:par>
                                <p:cTn accel="50000" decel="50000" fill="hold" id="15" nodeType="withEffect" presetClass="path" presetID="42" presetSubtype="0" repeatCount="2000">
                                  <p:stCondLst>
                                    <p:cond delay="1250"/>
                                  </p:stCondLst>
                                  <p:childTnLst>
                                    <p:animMotion origin="layout" path="M 0.628 -0.65347 L -0.27696 0.2882" pathEditMode="relative" ptsTypes="AA" rAng="0">
                                      <p:cBhvr>
                                        <p:cTn dur="800" fill="hold" id="16"/>
                                        <p:tgtEl>
                                          <p:spTgt spid="53"/>
                                        </p:tgtEl>
                                        <p:attrNameLst>
                                          <p:attrName>ppt_x</p:attrName>
                                          <p:attrName>ppt_y</p:attrName>
                                        </p:attrNameLst>
                                      </p:cBhvr>
                                      <p:rCtr x="-45247" y="47083"/>
                                    </p:animMotion>
                                  </p:childTnLst>
                                </p:cTn>
                              </p:par>
                              <p:par>
                                <p:cTn fill="hold" id="17" nodeType="withEffect" presetClass="entr" presetID="1" presetSubtype="0">
                                  <p:stCondLst>
                                    <p:cond delay="250"/>
                                  </p:stCondLst>
                                  <p:childTnLst>
                                    <p:set>
                                      <p:cBhvr>
                                        <p:cTn dur="1" fill="hold" id="18">
                                          <p:stCondLst>
                                            <p:cond delay="0"/>
                                          </p:stCondLst>
                                        </p:cTn>
                                        <p:tgtEl>
                                          <p:spTgt spid="65"/>
                                        </p:tgtEl>
                                        <p:attrNameLst>
                                          <p:attrName>style.visibility</p:attrName>
                                        </p:attrNameLst>
                                      </p:cBhvr>
                                      <p:to>
                                        <p:strVal val="visible"/>
                                      </p:to>
                                    </p:set>
                                  </p:childTnLst>
                                </p:cTn>
                              </p:par>
                              <p:par>
                                <p:cTn accel="50000" decel="50000" fill="hold" id="19" nodeType="withEffect" presetClass="path" presetID="42" presetSubtype="0">
                                  <p:stCondLst>
                                    <p:cond delay="250"/>
                                  </p:stCondLst>
                                  <p:childTnLst>
                                    <p:animMotion origin="layout" path="M 0.05261 -0.05324 L 0.60079 -0.6074" pathEditMode="relative" ptsTypes="AA" rAng="0">
                                      <p:cBhvr>
                                        <p:cTn dur="800" fill="hold" id="20" spd="-100000"/>
                                        <p:tgtEl>
                                          <p:spTgt spid="65"/>
                                        </p:tgtEl>
                                        <p:attrNameLst>
                                          <p:attrName>ppt_x</p:attrName>
                                          <p:attrName>ppt_y</p:attrName>
                                        </p:attrNameLst>
                                      </p:cBhvr>
                                      <p:rCtr x="27409" y="-27708"/>
                                    </p:animMotion>
                                  </p:childTnLst>
                                </p:cTn>
                              </p:par>
                              <p:par>
                                <p:cTn fill="hold" id="21" nodeType="withEffect" presetClass="exit" presetID="22" presetSubtype="4">
                                  <p:stCondLst>
                                    <p:cond delay="550"/>
                                  </p:stCondLst>
                                  <p:childTnLst>
                                    <p:animEffect filter="wipe(down)" transition="out">
                                      <p:cBhvr>
                                        <p:cTn dur="500" id="22"/>
                                        <p:tgtEl>
                                          <p:spTgt spid="65"/>
                                        </p:tgtEl>
                                      </p:cBhvr>
                                    </p:animEffect>
                                    <p:set>
                                      <p:cBhvr>
                                        <p:cTn dur="1" fill="hold" id="23">
                                          <p:stCondLst>
                                            <p:cond delay="499"/>
                                          </p:stCondLst>
                                        </p:cTn>
                                        <p:tgtEl>
                                          <p:spTgt spid="65"/>
                                        </p:tgtEl>
                                        <p:attrNameLst>
                                          <p:attrName>style.visibility</p:attrName>
                                        </p:attrNameLst>
                                      </p:cBhvr>
                                      <p:to>
                                        <p:strVal val="hidden"/>
                                      </p:to>
                                    </p:set>
                                  </p:childTnLst>
                                </p:cTn>
                              </p:par>
                              <p:par>
                                <p:cTn fill="hold" grpId="0" id="24" nodeType="withEffect" presetClass="entr" presetID="1" presetSubtype="0">
                                  <p:stCondLst>
                                    <p:cond delay="1050"/>
                                  </p:stCondLst>
                                  <p:childTnLst>
                                    <p:set>
                                      <p:cBhvr>
                                        <p:cTn dur="1" fill="hold" id="25">
                                          <p:stCondLst>
                                            <p:cond delay="0"/>
                                          </p:stCondLst>
                                        </p:cTn>
                                        <p:tgtEl>
                                          <p:spTgt spid="63"/>
                                        </p:tgtEl>
                                        <p:attrNameLst>
                                          <p:attrName>style.visibility</p:attrName>
                                        </p:attrNameLst>
                                      </p:cBhvr>
                                      <p:to>
                                        <p:strVal val="visible"/>
                                      </p:to>
                                    </p:set>
                                  </p:childTnLst>
                                </p:cTn>
                              </p:par>
                              <p:par>
                                <p:cTn fill="hold" id="26" nodeType="withEffect" presetClass="entr" presetID="1" presetSubtype="0">
                                  <p:stCondLst>
                                    <p:cond delay="1500"/>
                                  </p:stCondLst>
                                  <p:childTnLst>
                                    <p:set>
                                      <p:cBhvr>
                                        <p:cTn dur="1" fill="hold" id="27">
                                          <p:stCondLst>
                                            <p:cond delay="0"/>
                                          </p:stCondLst>
                                        </p:cTn>
                                        <p:tgtEl>
                                          <p:spTgt spid="93"/>
                                        </p:tgtEl>
                                        <p:attrNameLst>
                                          <p:attrName>style.visibility</p:attrName>
                                        </p:attrNameLst>
                                      </p:cBhvr>
                                      <p:to>
                                        <p:strVal val="visible"/>
                                      </p:to>
                                    </p:set>
                                  </p:childTnLst>
                                </p:cTn>
                              </p:par>
                              <p:par>
                                <p:cTn accel="50000" decel="50000" fill="hold" id="28" nodeType="withEffect" presetClass="path" presetID="42" presetSubtype="0">
                                  <p:stCondLst>
                                    <p:cond delay="1500"/>
                                  </p:stCondLst>
                                  <p:childTnLst>
                                    <p:animMotion origin="layout" path="M 0.0168 -0.01782 L 0.53464 -0.56597" pathEditMode="relative" ptsTypes="AA" rAng="0">
                                      <p:cBhvr>
                                        <p:cTn dur="800" fill="hold" id="29" spd="-100000"/>
                                        <p:tgtEl>
                                          <p:spTgt spid="93"/>
                                        </p:tgtEl>
                                        <p:attrNameLst>
                                          <p:attrName>ppt_x</p:attrName>
                                          <p:attrName>ppt_y</p:attrName>
                                        </p:attrNameLst>
                                      </p:cBhvr>
                                      <p:rCtr x="25885" y="-27407"/>
                                    </p:animMotion>
                                  </p:childTnLst>
                                </p:cTn>
                              </p:par>
                              <p:par>
                                <p:cTn fill="hold" id="30" nodeType="withEffect" presetClass="exit" presetID="22" presetSubtype="8">
                                  <p:stCondLst>
                                    <p:cond delay="1800"/>
                                  </p:stCondLst>
                                  <p:childTnLst>
                                    <p:animEffect filter="wipe(left)" transition="out">
                                      <p:cBhvr>
                                        <p:cTn dur="500" id="31"/>
                                        <p:tgtEl>
                                          <p:spTgt spid="93"/>
                                        </p:tgtEl>
                                      </p:cBhvr>
                                    </p:animEffect>
                                    <p:set>
                                      <p:cBhvr>
                                        <p:cTn dur="1" fill="hold" id="32">
                                          <p:stCondLst>
                                            <p:cond delay="499"/>
                                          </p:stCondLst>
                                        </p:cTn>
                                        <p:tgtEl>
                                          <p:spTgt spid="93"/>
                                        </p:tgtEl>
                                        <p:attrNameLst>
                                          <p:attrName>style.visibility</p:attrName>
                                        </p:attrNameLst>
                                      </p:cBhvr>
                                      <p:to>
                                        <p:strVal val="hidden"/>
                                      </p:to>
                                    </p:set>
                                  </p:childTnLst>
                                </p:cTn>
                              </p:par>
                              <p:par>
                                <p:cTn fill="hold" grpId="0" id="33" nodeType="withEffect" presetClass="entr" presetID="1" presetSubtype="0">
                                  <p:stCondLst>
                                    <p:cond delay="2300"/>
                                  </p:stCondLst>
                                  <p:childTnLst>
                                    <p:set>
                                      <p:cBhvr>
                                        <p:cTn dur="1" fill="hold" id="34">
                                          <p:stCondLst>
                                            <p:cond delay="0"/>
                                          </p:stCondLst>
                                        </p:cTn>
                                        <p:tgtEl>
                                          <p:spTgt spid="92"/>
                                        </p:tgtEl>
                                        <p:attrNameLst>
                                          <p:attrName>style.visibility</p:attrName>
                                        </p:attrNameLst>
                                      </p:cBhvr>
                                      <p:to>
                                        <p:strVal val="visible"/>
                                      </p:to>
                                    </p:set>
                                  </p:childTnLst>
                                </p:cTn>
                              </p:par>
                              <p:par>
                                <p:cTn accel="50000" decel="50000" fill="hold" grpId="1" id="35" nodeType="withEffect" presetClass="path" presetID="37" presetSubtype="0">
                                  <p:stCondLst>
                                    <p:cond delay="2300"/>
                                  </p:stCondLst>
                                  <p:childTnLst>
                                    <p:animMotion origin="layout" path="M -4.58333E-06 -0.00023 C 0.01198 0.03889 0.02227 0.06134 0.03907 0.08102 C 0.05417 0.09861 0.07409 0.1081 0.09141 0.1081 C 0.10834 0.10741 0.12566 0.09977 0.14076 0.08333 C 0.16146 0.0632 0.16993 0.03866 0.18178 -0.00023" pathEditMode="relative" ptsTypes="AAAAA" rAng="0">
                                      <p:cBhvr>
                                        <p:cTn dur="2000" fill="hold" id="36"/>
                                        <p:tgtEl>
                                          <p:spTgt spid="63"/>
                                        </p:tgtEl>
                                        <p:attrNameLst>
                                          <p:attrName>ppt_x</p:attrName>
                                          <p:attrName>ppt_y</p:attrName>
                                        </p:attrNameLst>
                                      </p:cBhvr>
                                      <p:rCtr x="9089" y="5417"/>
                                    </p:animMotion>
                                  </p:childTnLst>
                                </p:cTn>
                              </p:par>
                              <p:par>
                                <p:cTn accel="50000" decel="50000" fill="hold" grpId="2" id="37" nodeType="withEffect" presetClass="path" presetID="37" presetSubtype="0">
                                  <p:stCondLst>
                                    <p:cond delay="4300"/>
                                  </p:stCondLst>
                                  <p:childTnLst>
                                    <p:animMotion origin="layout" path="M -0.00052 -0.00023 C 0.03125 0.10185 0.07214 0.10671 0.0918 0.10741 C 0.11342 0.10833 0.16394 0.08218 0.18191 -0.00023" pathEditMode="relative" ptsTypes="AAA" rAng="0">
                                      <p:cBhvr>
                                        <p:cTn dur="2000" fill="hold" id="38" spd="-100000"/>
                                        <p:tgtEl>
                                          <p:spTgt spid="63"/>
                                        </p:tgtEl>
                                        <p:attrNameLst>
                                          <p:attrName>ppt_x</p:attrName>
                                          <p:attrName>ppt_y</p:attrName>
                                        </p:attrNameLst>
                                      </p:cBhvr>
                                      <p:rCtr x="9115" y="5370"/>
                                    </p:animMotion>
                                  </p:childTnLst>
                                </p:cTn>
                              </p:par>
                              <p:par>
                                <p:cTn accel="50000" decel="50000" fill="hold" grpId="1" id="39" nodeType="withEffect" presetClass="path" presetID="37" presetSubtype="0">
                                  <p:stCondLst>
                                    <p:cond delay="3000"/>
                                  </p:stCondLst>
                                  <p:childTnLst>
                                    <p:animMotion origin="layout" path="M -0.00026 -0.00023 C -0.01784 0.07754 -0.06316 0.10764 -0.08776 0.10833 C -0.11237 0.10903 -0.15612 0.0912 -0.18256 -0.00023" pathEditMode="relative" ptsTypes="AAA" rAng="0">
                                      <p:cBhvr>
                                        <p:cTn dur="2000" fill="hold" id="40"/>
                                        <p:tgtEl>
                                          <p:spTgt spid="92"/>
                                        </p:tgtEl>
                                        <p:attrNameLst>
                                          <p:attrName>ppt_x</p:attrName>
                                          <p:attrName>ppt_y</p:attrName>
                                        </p:attrNameLst>
                                      </p:cBhvr>
                                      <p:rCtr x="-9115" y="5440"/>
                                    </p:animMotion>
                                  </p:childTnLst>
                                </p:cTn>
                              </p:par>
                              <p:par>
                                <p:cTn accel="50000" decel="50000" fill="hold" grpId="2" id="41" nodeType="withEffect" presetClass="path" presetID="37" presetSubtype="0">
                                  <p:stCondLst>
                                    <p:cond delay="5000"/>
                                  </p:stCondLst>
                                  <p:childTnLst>
                                    <p:animMotion origin="layout" path="M -0.00026 -0.00023 C -0.02188 0.08379 -0.06094 0.10833 -0.09115 0.10833 C -0.12149 0.10833 -0.15899 0.08079 -0.18204 -0.00023" pathEditMode="relative" ptsTypes="AAA" rAng="0">
                                      <p:cBhvr>
                                        <p:cTn dur="2000" fill="hold" id="42" spd="-100000"/>
                                        <p:tgtEl>
                                          <p:spTgt spid="92"/>
                                        </p:tgtEl>
                                        <p:attrNameLst>
                                          <p:attrName>ppt_x</p:attrName>
                                          <p:attrName>ppt_y</p:attrName>
                                        </p:attrNameLst>
                                      </p:cBhvr>
                                      <p:rCtr x="-9089" y="5417"/>
                                    </p:animMotion>
                                  </p:childTnLst>
                                </p:cTn>
                              </p:par>
                              <p:par>
                                <p:cTn fill="hold" grpId="0" id="43" nodeType="withEffect" presetClass="entr" presetID="42" presetSubtype="0">
                                  <p:stCondLst>
                                    <p:cond delay="6000"/>
                                  </p:stCondLst>
                                  <p:childTnLst>
                                    <p:set>
                                      <p:cBhvr>
                                        <p:cTn dur="1" fill="hold" id="44">
                                          <p:stCondLst>
                                            <p:cond delay="0"/>
                                          </p:stCondLst>
                                        </p:cTn>
                                        <p:tgtEl>
                                          <p:spTgt spid="7"/>
                                        </p:tgtEl>
                                        <p:attrNameLst>
                                          <p:attrName>style.visibility</p:attrName>
                                        </p:attrNameLst>
                                      </p:cBhvr>
                                      <p:to>
                                        <p:strVal val="visible"/>
                                      </p:to>
                                    </p:set>
                                    <p:animEffect filter="fade" transition="in">
                                      <p:cBhvr>
                                        <p:cTn dur="1000" id="45"/>
                                        <p:tgtEl>
                                          <p:spTgt spid="7"/>
                                        </p:tgtEl>
                                      </p:cBhvr>
                                    </p:animEffect>
                                    <p:anim calcmode="lin" valueType="num">
                                      <p:cBhvr>
                                        <p:cTn dur="1000" fill="hold" id="46"/>
                                        <p:tgtEl>
                                          <p:spTgt spid="7"/>
                                        </p:tgtEl>
                                        <p:attrNameLst>
                                          <p:attrName>ppt_x</p:attrName>
                                        </p:attrNameLst>
                                      </p:cBhvr>
                                      <p:tavLst>
                                        <p:tav tm="0">
                                          <p:val>
                                            <p:strVal val="#ppt_x"/>
                                          </p:val>
                                        </p:tav>
                                        <p:tav tm="100000">
                                          <p:val>
                                            <p:strVal val="#ppt_x"/>
                                          </p:val>
                                        </p:tav>
                                      </p:tavLst>
                                    </p:anim>
                                    <p:anim calcmode="lin" valueType="num">
                                      <p:cBhvr>
                                        <p:cTn dur="1000" fill="hold" id="47"/>
                                        <p:tgtEl>
                                          <p:spTgt spid="7"/>
                                        </p:tgtEl>
                                        <p:attrNameLst>
                                          <p:attrName>ppt_y</p:attrName>
                                        </p:attrNameLst>
                                      </p:cBhvr>
                                      <p:tavLst>
                                        <p:tav tm="0">
                                          <p:val>
                                            <p:strVal val="#ppt_y+.1"/>
                                          </p:val>
                                        </p:tav>
                                        <p:tav tm="100000">
                                          <p:val>
                                            <p:strVal val="#ppt_y"/>
                                          </p:val>
                                        </p:tav>
                                      </p:tavLst>
                                    </p:anim>
                                  </p:childTnLst>
                                </p:cTn>
                              </p:par>
                              <p:par>
                                <p:cTn fill="hold" grpId="0" id="48" nodeType="withEffect" presetClass="entr" presetID="47" presetSubtype="0">
                                  <p:stCondLst>
                                    <p:cond delay="6000"/>
                                  </p:stCondLst>
                                  <p:childTnLst>
                                    <p:set>
                                      <p:cBhvr>
                                        <p:cTn dur="1" fill="hold" id="49">
                                          <p:stCondLst>
                                            <p:cond delay="0"/>
                                          </p:stCondLst>
                                        </p:cTn>
                                        <p:tgtEl>
                                          <p:spTgt spid="32"/>
                                        </p:tgtEl>
                                        <p:attrNameLst>
                                          <p:attrName>style.visibility</p:attrName>
                                        </p:attrNameLst>
                                      </p:cBhvr>
                                      <p:to>
                                        <p:strVal val="visible"/>
                                      </p:to>
                                    </p:set>
                                    <p:animEffect filter="fade" transition="in">
                                      <p:cBhvr>
                                        <p:cTn dur="1000" id="50"/>
                                        <p:tgtEl>
                                          <p:spTgt spid="32"/>
                                        </p:tgtEl>
                                      </p:cBhvr>
                                    </p:animEffect>
                                    <p:anim calcmode="lin" valueType="num">
                                      <p:cBhvr>
                                        <p:cTn dur="1000" fill="hold" id="51"/>
                                        <p:tgtEl>
                                          <p:spTgt spid="32"/>
                                        </p:tgtEl>
                                        <p:attrNameLst>
                                          <p:attrName>ppt_x</p:attrName>
                                        </p:attrNameLst>
                                      </p:cBhvr>
                                      <p:tavLst>
                                        <p:tav tm="0">
                                          <p:val>
                                            <p:strVal val="#ppt_x"/>
                                          </p:val>
                                        </p:tav>
                                        <p:tav tm="100000">
                                          <p:val>
                                            <p:strVal val="#ppt_x"/>
                                          </p:val>
                                        </p:tav>
                                      </p:tavLst>
                                    </p:anim>
                                    <p:anim calcmode="lin" valueType="num">
                                      <p:cBhvr>
                                        <p:cTn dur="1000" fill="hold" id="52"/>
                                        <p:tgtEl>
                                          <p:spTgt spid="32"/>
                                        </p:tgtEl>
                                        <p:attrNameLst>
                                          <p:attrName>ppt_y</p:attrName>
                                        </p:attrNameLst>
                                      </p:cBhvr>
                                      <p:tavLst>
                                        <p:tav tm="0">
                                          <p:val>
                                            <p:strVal val="#ppt_y-.1"/>
                                          </p:val>
                                        </p:tav>
                                        <p:tav tm="100000">
                                          <p:val>
                                            <p:strVal val="#ppt_y"/>
                                          </p:val>
                                        </p:tav>
                                      </p:tavLst>
                                    </p:anim>
                                  </p:childTnLst>
                                </p:cTn>
                              </p:par>
                              <p:par>
                                <p:cTn fill="hold" id="53" nodeType="withEffect" presetClass="entr" presetID="16" presetSubtype="37">
                                  <p:stCondLst>
                                    <p:cond delay="6500"/>
                                  </p:stCondLst>
                                  <p:childTnLst>
                                    <p:set>
                                      <p:cBhvr>
                                        <p:cTn dur="1" fill="hold" id="54">
                                          <p:stCondLst>
                                            <p:cond delay="0"/>
                                          </p:stCondLst>
                                        </p:cTn>
                                        <p:tgtEl>
                                          <p:spTgt spid="37"/>
                                        </p:tgtEl>
                                        <p:attrNameLst>
                                          <p:attrName>style.visibility</p:attrName>
                                        </p:attrNameLst>
                                      </p:cBhvr>
                                      <p:to>
                                        <p:strVal val="visible"/>
                                      </p:to>
                                    </p:set>
                                    <p:animEffect filter="barn(outVertical)" transition="in">
                                      <p:cBhvr>
                                        <p:cTn dur="500" id="55"/>
                                        <p:tgtEl>
                                          <p:spTgt spid="37"/>
                                        </p:tgtEl>
                                      </p:cBhvr>
                                    </p:animEffect>
                                  </p:childTnLst>
                                </p:cTn>
                              </p:par>
                              <p:par>
                                <p:cTn fill="hold" grpId="0" id="56" nodeType="withEffect" presetClass="entr" presetID="16" presetSubtype="37">
                                  <p:stCondLst>
                                    <p:cond delay="6500"/>
                                  </p:stCondLst>
                                  <p:childTnLst>
                                    <p:set>
                                      <p:cBhvr>
                                        <p:cTn dur="1" fill="hold" id="57">
                                          <p:stCondLst>
                                            <p:cond delay="0"/>
                                          </p:stCondLst>
                                        </p:cTn>
                                        <p:tgtEl>
                                          <p:spTgt spid="40"/>
                                        </p:tgtEl>
                                        <p:attrNameLst>
                                          <p:attrName>style.visibility</p:attrName>
                                        </p:attrNameLst>
                                      </p:cBhvr>
                                      <p:to>
                                        <p:strVal val="visible"/>
                                      </p:to>
                                    </p:set>
                                    <p:animEffect filter="barn(outVertical)" transition="in">
                                      <p:cBhvr>
                                        <p:cTn dur="500" id="58"/>
                                        <p:tgtEl>
                                          <p:spTgt spid="40"/>
                                        </p:tgtEl>
                                      </p:cBhvr>
                                    </p:animEffect>
                                  </p:childTnLst>
                                </p:cTn>
                              </p:par>
                              <p:par>
                                <p:cTn fill="hold" grpId="1" id="59" nodeType="withEffect" presetClass="entr" presetID="1" presetSubtype="0">
                                  <p:stCondLst>
                                    <p:cond delay="6000"/>
                                  </p:stCondLst>
                                  <p:childTnLst>
                                    <p:set>
                                      <p:cBhvr>
                                        <p:cTn dur="1" fill="hold" id="60">
                                          <p:stCondLst>
                                            <p:cond delay="0"/>
                                          </p:stCondLst>
                                        </p:cTn>
                                        <p:tgtEl>
                                          <p:spTgt spid="67"/>
                                        </p:tgtEl>
                                        <p:attrNameLst>
                                          <p:attrName>style.visibility</p:attrName>
                                        </p:attrNameLst>
                                      </p:cBhvr>
                                      <p:to>
                                        <p:strVal val="visible"/>
                                      </p:to>
                                    </p:set>
                                  </p:childTnLst>
                                </p:cTn>
                              </p:par>
                              <p:par>
                                <p:cTn accel="50000" decel="50000" fill="hold" grpId="0" id="61" nodeType="withEffect" presetClass="path" presetID="50" presetSubtype="0">
                                  <p:stCondLst>
                                    <p:cond delay="6000"/>
                                  </p:stCondLst>
                                  <p:childTnLst>
                                    <p:animMotion origin="layout" path="M 1.45833E-06 2.59259E-06 C 0.05794 -0.02709 0.13164 -0.02986 0.1569 0.08217 C 0.18112 0.25416 0.10273 0.29421 0.0651 0.27106" pathEditMode="relative" ptsTypes="AAA" rAng="0">
                                      <p:cBhvr>
                                        <p:cTn dur="2000" fill="hold" id="62" spd="-100000"/>
                                        <p:tgtEl>
                                          <p:spTgt spid="67"/>
                                        </p:tgtEl>
                                        <p:attrNameLst>
                                          <p:attrName>ppt_x</p:attrName>
                                          <p:attrName>ppt_y</p:attrName>
                                        </p:attrNameLst>
                                      </p:cBhvr>
                                      <p:rCtr x="8073" y="13079"/>
                                    </p:animMotion>
                                  </p:childTnLst>
                                </p:cTn>
                              </p:par>
                              <p:par>
                                <p:cTn fill="hold" grpId="1" id="63" nodeType="withEffect" presetClass="entr" presetID="1" presetSubtype="0">
                                  <p:stCondLst>
                                    <p:cond delay="7000"/>
                                  </p:stCondLst>
                                  <p:childTnLst>
                                    <p:set>
                                      <p:cBhvr>
                                        <p:cTn dur="1" fill="hold" id="64">
                                          <p:stCondLst>
                                            <p:cond delay="0"/>
                                          </p:stCondLst>
                                        </p:cTn>
                                        <p:tgtEl>
                                          <p:spTgt spid="68"/>
                                        </p:tgtEl>
                                        <p:attrNameLst>
                                          <p:attrName>style.visibility</p:attrName>
                                        </p:attrNameLst>
                                      </p:cBhvr>
                                      <p:to>
                                        <p:strVal val="visible"/>
                                      </p:to>
                                    </p:set>
                                  </p:childTnLst>
                                </p:cTn>
                              </p:par>
                              <p:par>
                                <p:cTn accel="50000" decel="50000" fill="hold" grpId="0" id="65" nodeType="withEffect" presetClass="path" presetID="50" presetSubtype="0">
                                  <p:stCondLst>
                                    <p:cond delay="6000"/>
                                  </p:stCondLst>
                                  <p:childTnLst>
                                    <p:animMotion origin="layout" path="M -4.375E-06 -0.00046 C 0.0129 -0.00046 0.03256 0.00695 0.05964 -0.00277 C 0.10912 0.00579 0.07331 0.11783 0.08217 0.14977" pathEditMode="relative" ptsTypes="AAA" rAng="0">
                                      <p:cBhvr>
                                        <p:cTn dur="2000" fill="hold" id="66" spd="-100000"/>
                                        <p:tgtEl>
                                          <p:spTgt spid="68"/>
                                        </p:tgtEl>
                                        <p:attrNameLst>
                                          <p:attrName>ppt_x</p:attrName>
                                          <p:attrName>ppt_y</p:attrName>
                                        </p:attrNameLst>
                                      </p:cBhvr>
                                      <p:rCtr x="4323" y="7384"/>
                                    </p:animMotion>
                                  </p:childTnLst>
                                </p:cTn>
                              </p:par>
                              <p:par>
                                <p:cTn fill="hold" grpId="2" id="67" nodeType="withEffect" presetClass="entr" presetID="1" presetSubtype="0">
                                  <p:stCondLst>
                                    <p:cond delay="6000"/>
                                  </p:stCondLst>
                                  <p:childTnLst>
                                    <p:set>
                                      <p:cBhvr>
                                        <p:cTn dur="1" fill="hold" id="68">
                                          <p:stCondLst>
                                            <p:cond delay="0"/>
                                          </p:stCondLst>
                                        </p:cTn>
                                        <p:tgtEl>
                                          <p:spTgt spid="66"/>
                                        </p:tgtEl>
                                        <p:attrNameLst>
                                          <p:attrName>style.visibility</p:attrName>
                                        </p:attrNameLst>
                                      </p:cBhvr>
                                      <p:to>
                                        <p:strVal val="visible"/>
                                      </p:to>
                                    </p:set>
                                  </p:childTnLst>
                                </p:cTn>
                              </p:par>
                              <p:par>
                                <p:cTn accel="50000" decel="50000" fill="hold" grpId="0" id="69" nodeType="withEffect" presetClass="path" presetID="50" presetSubtype="0">
                                  <p:stCondLst>
                                    <p:cond delay="6000"/>
                                  </p:stCondLst>
                                  <p:childTnLst>
                                    <p:animMotion origin="layout" path="M 1.45833E-06 4.81481E-06 C 0.02825 4.81481E-06 0.06328 -0.01343 0.09492 -0.00047 C 0.1237 0.01134 0.17435 0.05671 0.17995 0.10416 C 0.18463 0.14351 0.18281 0.17777 0.17292 0.21458" pathEditMode="relative" ptsTypes="AAAA" rAng="0">
                                      <p:cBhvr>
                                        <p:cTn dur="2000" fill="hold" id="70" spd="-100000"/>
                                        <p:tgtEl>
                                          <p:spTgt spid="66"/>
                                        </p:tgtEl>
                                        <p:attrNameLst>
                                          <p:attrName>ppt_x</p:attrName>
                                          <p:attrName>ppt_y</p:attrName>
                                        </p:attrNameLst>
                                      </p:cBhvr>
                                      <p:rCtr x="9115" y="10417"/>
                                    </p:animMotion>
                                  </p:childTnLst>
                                </p:cTn>
                              </p:par>
                              <p:par>
                                <p:cTn fill="hold" grpId="1" id="71" nodeType="withEffect" presetClass="emph" presetID="8" presetSubtype="0">
                                  <p:stCondLst>
                                    <p:cond delay="6000"/>
                                  </p:stCondLst>
                                  <p:childTnLst>
                                    <p:animRot by="-21600000">
                                      <p:cBhvr>
                                        <p:cTn dur="2000" fill="hold" id="72"/>
                                        <p:tgtEl>
                                          <p:spTgt spid="66"/>
                                        </p:tgtEl>
                                        <p:attrNameLst>
                                          <p:attrName>r</p:attrName>
                                        </p:attrNameLst>
                                      </p:cBhvr>
                                    </p:animRot>
                                  </p:childTnLst>
                                </p:cTn>
                              </p:par>
                              <p:par>
                                <p:cTn fill="hold" grpId="0" id="73" nodeType="withEffect" presetClass="entr" presetID="1" presetSubtype="0">
                                  <p:stCondLst>
                                    <p:cond delay="1050"/>
                                  </p:stCondLst>
                                  <p:childTnLst>
                                    <p:set>
                                      <p:cBhvr>
                                        <p:cTn dur="1" fill="hold" id="74">
                                          <p:stCondLst>
                                            <p:cond delay="0"/>
                                          </p:stCondLst>
                                        </p:cTn>
                                        <p:tgtEl>
                                          <p:spTgt spid="35"/>
                                        </p:tgtEl>
                                        <p:attrNameLst>
                                          <p:attrName>style.visibility</p:attrName>
                                        </p:attrNameLst>
                                      </p:cBhvr>
                                      <p:to>
                                        <p:strVal val="visible"/>
                                      </p:to>
                                    </p:set>
                                  </p:childTnLst>
                                </p:cTn>
                              </p:par>
                              <p:par>
                                <p:cTn accel="50000" decel="50000" fill="hold" grpId="1" id="75" nodeType="withEffect" presetClass="path" presetID="37" presetSubtype="0">
                                  <p:stCondLst>
                                    <p:cond delay="2300"/>
                                  </p:stCondLst>
                                  <p:childTnLst>
                                    <p:animMotion origin="layout" path="M -6.25E-07 -0.00024 C 0.01198 0.03888 0.02227 0.06134 0.03906 0.08101 C 0.05417 0.09861 0.07409 0.1081 0.09141 0.1081 C 0.10833 0.1074 0.12565 0.09976 0.14076 0.08333 C 0.16146 0.06319 0.16992 0.03865 0.18177 -0.00024" pathEditMode="relative" ptsTypes="AAAAA" rAng="0">
                                      <p:cBhvr>
                                        <p:cTn dur="2000" fill="hold" id="76"/>
                                        <p:tgtEl>
                                          <p:spTgt spid="35"/>
                                        </p:tgtEl>
                                        <p:attrNameLst>
                                          <p:attrName>ppt_x</p:attrName>
                                          <p:attrName>ppt_y</p:attrName>
                                        </p:attrNameLst>
                                      </p:cBhvr>
                                      <p:rCtr x="9089" y="5417"/>
                                    </p:animMotion>
                                  </p:childTnLst>
                                </p:cTn>
                              </p:par>
                              <p:par>
                                <p:cTn accel="50000" decel="50000" fill="hold" grpId="2" id="77" nodeType="withEffect" presetClass="path" presetID="37" presetSubtype="0">
                                  <p:stCondLst>
                                    <p:cond delay="4300"/>
                                  </p:stCondLst>
                                  <p:childTnLst>
                                    <p:animMotion origin="layout" path="M -0.00052 -0.00024 C 0.03125 0.10185 0.07214 0.10671 0.0918 0.1074 C 0.11341 0.10833 0.16393 0.08217 0.1819 -0.00024" pathEditMode="relative" ptsTypes="AAA" rAng="0">
                                      <p:cBhvr>
                                        <p:cTn dur="2000" fill="hold" id="78" spd="-100000"/>
                                        <p:tgtEl>
                                          <p:spTgt spid="35"/>
                                        </p:tgtEl>
                                        <p:attrNameLst>
                                          <p:attrName>ppt_x</p:attrName>
                                          <p:attrName>ppt_y</p:attrName>
                                        </p:attrNameLst>
                                      </p:cBhvr>
                                      <p:rCtr x="9115" y="5370"/>
                                    </p:animMotion>
                                  </p:childTnLst>
                                </p:cTn>
                              </p:par>
                              <p:par>
                                <p:cTn fill="hold" grpId="0" id="79" nodeType="withEffect" presetClass="entr" presetID="1" presetSubtype="0">
                                  <p:stCondLst>
                                    <p:cond delay="2300"/>
                                  </p:stCondLst>
                                  <p:childTnLst>
                                    <p:set>
                                      <p:cBhvr>
                                        <p:cTn dur="1" fill="hold" id="80">
                                          <p:stCondLst>
                                            <p:cond delay="0"/>
                                          </p:stCondLst>
                                        </p:cTn>
                                        <p:tgtEl>
                                          <p:spTgt spid="36"/>
                                        </p:tgtEl>
                                        <p:attrNameLst>
                                          <p:attrName>style.visibility</p:attrName>
                                        </p:attrNameLst>
                                      </p:cBhvr>
                                      <p:to>
                                        <p:strVal val="visible"/>
                                      </p:to>
                                    </p:set>
                                  </p:childTnLst>
                                </p:cTn>
                              </p:par>
                              <p:par>
                                <p:cTn accel="50000" decel="50000" fill="hold" grpId="1" id="81" nodeType="withEffect" presetClass="path" presetID="37" presetSubtype="0">
                                  <p:stCondLst>
                                    <p:cond delay="3000"/>
                                  </p:stCondLst>
                                  <p:childTnLst>
                                    <p:animMotion origin="layout" path="M -0.00026 -0.00023 C -0.01784 0.07755 -0.06315 0.10764 -0.08776 0.10834 C -0.11237 0.10903 -0.15612 0.09121 -0.18255 -0.00023" pathEditMode="relative" ptsTypes="AAA" rAng="0">
                                      <p:cBhvr>
                                        <p:cTn dur="2000" fill="hold" id="82"/>
                                        <p:tgtEl>
                                          <p:spTgt spid="36"/>
                                        </p:tgtEl>
                                        <p:attrNameLst>
                                          <p:attrName>ppt_x</p:attrName>
                                          <p:attrName>ppt_y</p:attrName>
                                        </p:attrNameLst>
                                      </p:cBhvr>
                                      <p:rCtr x="-9115" y="5417"/>
                                    </p:animMotion>
                                  </p:childTnLst>
                                </p:cTn>
                              </p:par>
                              <p:par>
                                <p:cTn accel="50000" decel="50000" fill="hold" grpId="2" id="83" nodeType="withEffect" presetClass="path" presetID="37" presetSubtype="0">
                                  <p:stCondLst>
                                    <p:cond delay="5000"/>
                                  </p:stCondLst>
                                  <p:childTnLst>
                                    <p:animMotion origin="layout" path="M -0.00026 -0.00023 C -0.02187 0.0838 -0.06094 0.10834 -0.09115 0.10834 C -0.12148 0.10834 -0.15898 0.08079 -0.18203 -0.00023" pathEditMode="relative" ptsTypes="AAA" rAng="0">
                                      <p:cBhvr>
                                        <p:cTn dur="2000" fill="hold" id="84" spd="-100000"/>
                                        <p:tgtEl>
                                          <p:spTgt spid="36"/>
                                        </p:tgtEl>
                                        <p:attrNameLst>
                                          <p:attrName>ppt_x</p:attrName>
                                          <p:attrName>ppt_y</p:attrName>
                                        </p:attrNameLst>
                                      </p:cBhvr>
                                      <p:rCtr x="-9089" y="5417"/>
                                    </p:animMotion>
                                  </p:childTnLst>
                                </p:cTn>
                              </p:par>
                              <p:par>
                                <p:cTn fill="hold" id="85" nodeType="withEffect" presetClass="entr" presetID="23" presetSubtype="16">
                                  <p:stCondLst>
                                    <p:cond delay="5000"/>
                                  </p:stCondLst>
                                  <p:childTnLst>
                                    <p:set>
                                      <p:cBhvr>
                                        <p:cTn dur="1" fill="hold" id="86">
                                          <p:stCondLst>
                                            <p:cond delay="0"/>
                                          </p:stCondLst>
                                        </p:cTn>
                                        <p:tgtEl>
                                          <p:spTgt spid="30"/>
                                        </p:tgtEl>
                                        <p:attrNameLst>
                                          <p:attrName>style.visibility</p:attrName>
                                        </p:attrNameLst>
                                      </p:cBhvr>
                                      <p:to>
                                        <p:strVal val="visible"/>
                                      </p:to>
                                    </p:set>
                                    <p:anim calcmode="lin" valueType="num">
                                      <p:cBhvr>
                                        <p:cTn dur="1000" fill="hold" id="87"/>
                                        <p:tgtEl>
                                          <p:spTgt spid="30"/>
                                        </p:tgtEl>
                                        <p:attrNameLst>
                                          <p:attrName>ppt_w</p:attrName>
                                        </p:attrNameLst>
                                      </p:cBhvr>
                                      <p:tavLst>
                                        <p:tav tm="0">
                                          <p:val>
                                            <p:fltVal val="0"/>
                                          </p:val>
                                        </p:tav>
                                        <p:tav tm="100000">
                                          <p:val>
                                            <p:strVal val="#ppt_w"/>
                                          </p:val>
                                        </p:tav>
                                      </p:tavLst>
                                    </p:anim>
                                    <p:anim calcmode="lin" valueType="num">
                                      <p:cBhvr>
                                        <p:cTn dur="1000" fill="hold" id="88"/>
                                        <p:tgtEl>
                                          <p:spTgt spid="30"/>
                                        </p:tgtEl>
                                        <p:attrNameLst>
                                          <p:attrName>ppt_h</p:attrName>
                                        </p:attrNameLst>
                                      </p:cBhvr>
                                      <p:tavLst>
                                        <p:tav tm="0">
                                          <p:val>
                                            <p:fltVal val="0"/>
                                          </p:val>
                                        </p:tav>
                                        <p:tav tm="100000">
                                          <p:val>
                                            <p:strVal val="#ppt_h"/>
                                          </p:val>
                                        </p:tav>
                                      </p:tavLst>
                                    </p:anim>
                                  </p:childTnLst>
                                </p:cTn>
                              </p:par>
                              <p:par>
                                <p:cTn accel="50000" decel="50000" fill="hold" id="89" nodeType="withEffect" presetClass="path" presetID="1" presetSubtype="0">
                                  <p:stCondLst>
                                    <p:cond delay="5000"/>
                                  </p:stCondLst>
                                  <p:childTnLst>
                                    <p:animMotion origin="layout" path="M 1.875E-06 7.40741E-07 C 0.03281 7.40741E-07 0.06015 0.04583 0.06015 0.10231 C 0.06015 0.15903 0.03281 0.20532 1.875E-06 0.20532 C -0.03334 0.20532 -0.05964 0.15903 -0.05964 0.10231 C -0.05964 0.04583 -0.03334 7.40741E-07 1.875E-06 7.40741E-07 Z" pathEditMode="relative" ptsTypes="AAAAA" rAng="0">
                                      <p:cBhvr>
                                        <p:cTn dur="1000" fill="hold" id="90" spd="-100000"/>
                                        <p:tgtEl>
                                          <p:spTgt spid="30"/>
                                        </p:tgtEl>
                                        <p:attrNameLst>
                                          <p:attrName>ppt_x</p:attrName>
                                          <p:attrName>ppt_y</p:attrName>
                                        </p:attrNameLst>
                                      </p:cBhvr>
                                      <p:rCtr x="26" y="10255"/>
                                    </p:animMotion>
                                  </p:childTnLst>
                                </p:cTn>
                              </p:par>
                              <p:par>
                                <p:cTn fill="hold" grpId="0" id="91" nodeType="withEffect" presetClass="entr" presetID="10" presetSubtype="0">
                                  <p:stCondLst>
                                    <p:cond delay="6500"/>
                                  </p:stCondLst>
                                  <p:childTnLst>
                                    <p:set>
                                      <p:cBhvr>
                                        <p:cTn dur="1" fill="hold" id="92">
                                          <p:stCondLst>
                                            <p:cond delay="0"/>
                                          </p:stCondLst>
                                        </p:cTn>
                                        <p:tgtEl>
                                          <p:spTgt spid="71"/>
                                        </p:tgtEl>
                                        <p:attrNameLst>
                                          <p:attrName>style.visibility</p:attrName>
                                        </p:attrNameLst>
                                      </p:cBhvr>
                                      <p:to>
                                        <p:strVal val="visible"/>
                                      </p:to>
                                    </p:set>
                                    <p:animEffect filter="fade" transition="in">
                                      <p:cBhvr>
                                        <p:cTn dur="300" id="93"/>
                                        <p:tgtEl>
                                          <p:spTgt spid="71"/>
                                        </p:tgtEl>
                                      </p:cBhvr>
                                    </p:animEffect>
                                  </p:childTnLst>
                                </p:cTn>
                              </p:par>
                              <p:par>
                                <p:cTn decel="100000" fill="hold" grpId="1" id="94" nodeType="withEffect" presetClass="path" presetID="0" presetSubtype="0">
                                  <p:stCondLst>
                                    <p:cond delay="6500"/>
                                  </p:stCondLst>
                                  <p:childTnLst>
                                    <p:animMotion origin="layout" path="M -0.00052 2.59259E-06 C 0.00612 0.08217 -0.02019 0.09606 -0.00651 0.15069 C 0.00716 0.20532 0.12278 0.21944 0.15768 0.24791 C 0.17955 0.26898 0.19153 0.28773 0.19297 0.31342 C 0.19453 0.33912 0.19674 0.37662 0.16979 0.41041" pathEditMode="relative" ptsTypes="AAAAA" rAng="0">
                                      <p:cBhvr>
                                        <p:cTn dur="2000" fill="hold" id="95" spd="-100000"/>
                                        <p:tgtEl>
                                          <p:spTgt spid="71"/>
                                        </p:tgtEl>
                                        <p:attrNameLst>
                                          <p:attrName>ppt_x</p:attrName>
                                          <p:attrName>ppt_y</p:attrName>
                                        </p:attrNameLst>
                                      </p:cBhvr>
                                      <p:rCtr x="9219" y="20509"/>
                                    </p:animMotion>
                                  </p:childTnLst>
                                </p:cTn>
                              </p:par>
                              <p:par>
                                <p:cTn fill="hold" grpId="0" id="96" nodeType="withEffect" presetClass="entr" presetID="10" presetSubtype="0">
                                  <p:stCondLst>
                                    <p:cond delay="6500"/>
                                  </p:stCondLst>
                                  <p:childTnLst>
                                    <p:set>
                                      <p:cBhvr>
                                        <p:cTn dur="1" fill="hold" id="97">
                                          <p:stCondLst>
                                            <p:cond delay="0"/>
                                          </p:stCondLst>
                                        </p:cTn>
                                        <p:tgtEl>
                                          <p:spTgt spid="70"/>
                                        </p:tgtEl>
                                        <p:attrNameLst>
                                          <p:attrName>style.visibility</p:attrName>
                                        </p:attrNameLst>
                                      </p:cBhvr>
                                      <p:to>
                                        <p:strVal val="visible"/>
                                      </p:to>
                                    </p:set>
                                    <p:animEffect filter="fade" transition="in">
                                      <p:cBhvr>
                                        <p:cTn dur="300" id="98"/>
                                        <p:tgtEl>
                                          <p:spTgt spid="70"/>
                                        </p:tgtEl>
                                      </p:cBhvr>
                                    </p:animEffect>
                                  </p:childTnLst>
                                </p:cTn>
                              </p:par>
                              <p:par>
                                <p:cTn decel="100000" fill="hold" grpId="1" id="99" nodeType="withEffect" presetClass="path" presetID="0" presetSubtype="0">
                                  <p:stCondLst>
                                    <p:cond delay="6500"/>
                                  </p:stCondLst>
                                  <p:childTnLst>
                                    <p:animMotion origin="layout" path="M -0.00026 -1.85185E-06 C -0.00352 0.07176 -0.02253 0.09607 -0.00326 0.13681 C 0.01601 0.17732 0.11341 0.18542 0.14622 0.20394 C 0.1789 0.22246 0.18945 0.24329 0.19245 0.27361 C 0.19544 0.30371 0.19518 0.33959 0.16823 0.37338" pathEditMode="relative" ptsTypes="AAAAA" rAng="0">
                                      <p:cBhvr>
                                        <p:cTn dur="1900" fill="hold" id="100" spd="-100000"/>
                                        <p:tgtEl>
                                          <p:spTgt spid="70"/>
                                        </p:tgtEl>
                                        <p:attrNameLst>
                                          <p:attrName>ppt_x</p:attrName>
                                          <p:attrName>ppt_y</p:attrName>
                                        </p:attrNameLst>
                                      </p:cBhvr>
                                      <p:rCtr x="9128" y="18657"/>
                                    </p:animMotion>
                                  </p:childTnLst>
                                </p:cTn>
                              </p:par>
                              <p:par>
                                <p:cTn fill="hold" grpId="0" id="101" nodeType="withEffect" presetClass="entr" presetID="10" presetSubtype="0">
                                  <p:stCondLst>
                                    <p:cond delay="6500"/>
                                  </p:stCondLst>
                                  <p:childTnLst>
                                    <p:set>
                                      <p:cBhvr>
                                        <p:cTn dur="1" fill="hold" id="102">
                                          <p:stCondLst>
                                            <p:cond delay="0"/>
                                          </p:stCondLst>
                                        </p:cTn>
                                        <p:tgtEl>
                                          <p:spTgt spid="72"/>
                                        </p:tgtEl>
                                        <p:attrNameLst>
                                          <p:attrName>style.visibility</p:attrName>
                                        </p:attrNameLst>
                                      </p:cBhvr>
                                      <p:to>
                                        <p:strVal val="visible"/>
                                      </p:to>
                                    </p:set>
                                    <p:animEffect filter="fade" transition="in">
                                      <p:cBhvr>
                                        <p:cTn dur="300" id="103"/>
                                        <p:tgtEl>
                                          <p:spTgt spid="72"/>
                                        </p:tgtEl>
                                      </p:cBhvr>
                                    </p:animEffect>
                                  </p:childTnLst>
                                </p:cTn>
                              </p:par>
                              <p:par>
                                <p:cTn decel="100000" fill="hold" grpId="1" id="104" nodeType="withEffect" presetClass="path" presetID="0" presetSubtype="0">
                                  <p:stCondLst>
                                    <p:cond delay="6500"/>
                                  </p:stCondLst>
                                  <p:childTnLst>
                                    <p:animMotion origin="layout" path="M -0.00039 -3.7037E-07 C -0.0168 0.0625 -0.01081 0.08727 0.01666 0.11204 C 0.04414 0.13657 0.12708 0.14907 0.14974 0.16921 C 0.17226 0.18889 0.19401 0.19769 0.197 0.22847 C 0.2 0.2588 0.20052 0.27847 0.17357 0.31227" pathEditMode="relative" ptsTypes="AAAAA" rAng="0">
                                      <p:cBhvr>
                                        <p:cTn dur="1800" fill="hold" id="105" spd="-100000"/>
                                        <p:tgtEl>
                                          <p:spTgt spid="72"/>
                                        </p:tgtEl>
                                        <p:attrNameLst>
                                          <p:attrName>ppt_x</p:attrName>
                                          <p:attrName>ppt_y</p:attrName>
                                        </p:attrNameLst>
                                      </p:cBhvr>
                                      <p:rCtr x="9492" y="15602"/>
                                    </p:animMotion>
                                  </p:childTnLst>
                                </p:cTn>
                              </p:par>
                              <p:par>
                                <p:cTn fill="hold" grpId="0" id="106" nodeType="withEffect" presetClass="entr" presetID="10" presetSubtype="0">
                                  <p:stCondLst>
                                    <p:cond delay="6750"/>
                                  </p:stCondLst>
                                  <p:childTnLst>
                                    <p:set>
                                      <p:cBhvr>
                                        <p:cTn dur="1" fill="hold" id="107">
                                          <p:stCondLst>
                                            <p:cond delay="0"/>
                                          </p:stCondLst>
                                        </p:cTn>
                                        <p:tgtEl>
                                          <p:spTgt spid="49"/>
                                        </p:tgtEl>
                                        <p:attrNameLst>
                                          <p:attrName>style.visibility</p:attrName>
                                        </p:attrNameLst>
                                      </p:cBhvr>
                                      <p:to>
                                        <p:strVal val="visible"/>
                                      </p:to>
                                    </p:set>
                                    <p:animEffect filter="fade" transition="in">
                                      <p:cBhvr>
                                        <p:cTn dur="300" id="108"/>
                                        <p:tgtEl>
                                          <p:spTgt spid="49"/>
                                        </p:tgtEl>
                                      </p:cBhvr>
                                    </p:animEffect>
                                  </p:childTnLst>
                                </p:cTn>
                              </p:par>
                              <p:par>
                                <p:cTn decel="100000" fill="hold" grpId="1" id="109" nodeType="withEffect" presetClass="path" presetID="0" presetSubtype="0">
                                  <p:stCondLst>
                                    <p:cond delay="6750"/>
                                  </p:stCondLst>
                                  <p:childTnLst>
                                    <p:animMotion origin="layout" path="M -0.00052 3.33333E-06 C 0.0362 0.03125 0.14571 0.06504 0.17722 0.09259 C 0.2086 0.1199 0.21979 0.14421 0.22591 0.19398 C 0.2319 0.24328 0.22474 0.28958 0.19532 0.34004" pathEditMode="relative" ptsTypes="AAAA" rAng="0">
                                      <p:cBhvr>
                                        <p:cTn dur="1700" fill="hold" id="110" spd="-100000"/>
                                        <p:tgtEl>
                                          <p:spTgt spid="49"/>
                                        </p:tgtEl>
                                        <p:attrNameLst>
                                          <p:attrName>ppt_x</p:attrName>
                                          <p:attrName>ppt_y</p:attrName>
                                        </p:attrNameLst>
                                      </p:cBhvr>
                                      <p:rCtr x="11419" y="16991"/>
                                    </p:animMotion>
                                  </p:childTnLst>
                                </p:cTn>
                              </p:par>
                              <p:par>
                                <p:cTn fill="hold" grpId="0" id="111" nodeType="withEffect" presetClass="entr" presetID="10" presetSubtype="0">
                                  <p:stCondLst>
                                    <p:cond delay="6750"/>
                                  </p:stCondLst>
                                  <p:childTnLst>
                                    <p:set>
                                      <p:cBhvr>
                                        <p:cTn dur="1" fill="hold" id="112">
                                          <p:stCondLst>
                                            <p:cond delay="0"/>
                                          </p:stCondLst>
                                        </p:cTn>
                                        <p:tgtEl>
                                          <p:spTgt spid="50"/>
                                        </p:tgtEl>
                                        <p:attrNameLst>
                                          <p:attrName>style.visibility</p:attrName>
                                        </p:attrNameLst>
                                      </p:cBhvr>
                                      <p:to>
                                        <p:strVal val="visible"/>
                                      </p:to>
                                    </p:set>
                                    <p:animEffect filter="fade" transition="in">
                                      <p:cBhvr>
                                        <p:cTn dur="300" id="113"/>
                                        <p:tgtEl>
                                          <p:spTgt spid="50"/>
                                        </p:tgtEl>
                                      </p:cBhvr>
                                    </p:animEffect>
                                  </p:childTnLst>
                                </p:cTn>
                              </p:par>
                              <p:par>
                                <p:cTn decel="100000" fill="hold" grpId="1" id="114" nodeType="withEffect" presetClass="path" presetID="0" presetSubtype="0">
                                  <p:stCondLst>
                                    <p:cond delay="6750"/>
                                  </p:stCondLst>
                                  <p:childTnLst>
                                    <p:animMotion origin="layout" path="M -0.00026 4.07407E-06 C 0.03633 0.04745 0.16302 0.04143 0.20052 0.06551 C 0.23802 0.08958 0.26862 0.20972 0.18581 0.30902" pathEditMode="relative" ptsTypes="AAA" rAng="0">
                                      <p:cBhvr>
                                        <p:cTn dur="1750" fill="hold" id="115" spd="-100000"/>
                                        <p:tgtEl>
                                          <p:spTgt spid="50"/>
                                        </p:tgtEl>
                                        <p:attrNameLst>
                                          <p:attrName>ppt_x</p:attrName>
                                          <p:attrName>ppt_y</p:attrName>
                                        </p:attrNameLst>
                                      </p:cBhvr>
                                      <p:rCtr x="11940" y="15440"/>
                                    </p:animMotion>
                                  </p:childTnLst>
                                </p:cTn>
                              </p:par>
                              <p:par>
                                <p:cTn fill="hold" grpId="0" id="116" nodeType="withEffect" presetClass="entr" presetID="10" presetSubtype="0">
                                  <p:stCondLst>
                                    <p:cond delay="6750"/>
                                  </p:stCondLst>
                                  <p:childTnLst>
                                    <p:set>
                                      <p:cBhvr>
                                        <p:cTn dur="1" fill="hold" id="117">
                                          <p:stCondLst>
                                            <p:cond delay="0"/>
                                          </p:stCondLst>
                                        </p:cTn>
                                        <p:tgtEl>
                                          <p:spTgt spid="44"/>
                                        </p:tgtEl>
                                        <p:attrNameLst>
                                          <p:attrName>style.visibility</p:attrName>
                                        </p:attrNameLst>
                                      </p:cBhvr>
                                      <p:to>
                                        <p:strVal val="visible"/>
                                      </p:to>
                                    </p:set>
                                    <p:animEffect filter="fade" transition="in">
                                      <p:cBhvr>
                                        <p:cTn dur="300" id="118"/>
                                        <p:tgtEl>
                                          <p:spTgt spid="44"/>
                                        </p:tgtEl>
                                      </p:cBhvr>
                                    </p:animEffect>
                                  </p:childTnLst>
                                </p:cTn>
                              </p:par>
                              <p:par>
                                <p:cTn decel="100000" fill="hold" grpId="1" id="119" nodeType="withEffect" presetClass="path" presetID="0" presetSubtype="0">
                                  <p:stCondLst>
                                    <p:cond delay="6750"/>
                                  </p:stCondLst>
                                  <p:childTnLst>
                                    <p:animMotion origin="layout" path="M -0.00026 1.85185E-06 C 0.03894 0.00879 0.103 0.04051 0.14245 0.05787 C 0.18178 0.075 0.23946 0.19676 0.17592 0.28565" pathEditMode="relative" ptsTypes="AAA" rAng="0">
                                      <p:cBhvr>
                                        <p:cTn dur="1600" fill="hold" id="120" spd="-100000"/>
                                        <p:tgtEl>
                                          <p:spTgt spid="44"/>
                                        </p:tgtEl>
                                        <p:attrNameLst>
                                          <p:attrName>ppt_x</p:attrName>
                                          <p:attrName>ppt_y</p:attrName>
                                        </p:attrNameLst>
                                      </p:cBhvr>
                                      <p:rCtr x="10221" y="14282"/>
                                    </p:animMotion>
                                  </p:childTnLst>
                                </p:cTn>
                              </p:par>
                              <p:par>
                                <p:cTn fill="hold" grpId="0" id="121" nodeType="withEffect" presetClass="entr" presetID="10" presetSubtype="0">
                                  <p:stCondLst>
                                    <p:cond delay="6750"/>
                                  </p:stCondLst>
                                  <p:childTnLst>
                                    <p:set>
                                      <p:cBhvr>
                                        <p:cTn dur="1" fill="hold" id="122">
                                          <p:stCondLst>
                                            <p:cond delay="0"/>
                                          </p:stCondLst>
                                        </p:cTn>
                                        <p:tgtEl>
                                          <p:spTgt spid="47"/>
                                        </p:tgtEl>
                                        <p:attrNameLst>
                                          <p:attrName>style.visibility</p:attrName>
                                        </p:attrNameLst>
                                      </p:cBhvr>
                                      <p:to>
                                        <p:strVal val="visible"/>
                                      </p:to>
                                    </p:set>
                                    <p:animEffect filter="fade" transition="in">
                                      <p:cBhvr>
                                        <p:cTn dur="300" id="123"/>
                                        <p:tgtEl>
                                          <p:spTgt spid="47"/>
                                        </p:tgtEl>
                                      </p:cBhvr>
                                    </p:animEffect>
                                  </p:childTnLst>
                                </p:cTn>
                              </p:par>
                              <p:par>
                                <p:cTn decel="100000" fill="hold" grpId="1" id="124" nodeType="withEffect" presetClass="path" presetID="0" presetSubtype="0">
                                  <p:stCondLst>
                                    <p:cond delay="6750"/>
                                  </p:stCondLst>
                                  <p:childTnLst>
                                    <p:animMotion origin="layout" path="M 3.125E-06 -0.00093 C 0.06093 -0.02361 0.17838 0.01018 0.19948 0.06481 C 0.22057 0.11944 0.22187 0.18148 0.16849 0.24375" pathEditMode="relative" ptsTypes="AAA" rAng="0">
                                      <p:cBhvr>
                                        <p:cTn dur="1500" fill="hold" id="125" spd="-100000"/>
                                        <p:tgtEl>
                                          <p:spTgt spid="47"/>
                                        </p:tgtEl>
                                        <p:attrNameLst>
                                          <p:attrName>ppt_x</p:attrName>
                                          <p:attrName>ppt_y</p:attrName>
                                        </p:attrNameLst>
                                      </p:cBhvr>
                                      <p:rCtr x="10651" y="11875"/>
                                    </p:animMotion>
                                  </p:childTnLst>
                                </p:cTn>
                              </p:par>
                              <p:par>
                                <p:cTn fill="hold" grpId="0" id="126" nodeType="withEffect" presetClass="entr" presetID="10" presetSubtype="0">
                                  <p:stCondLst>
                                    <p:cond delay="7000"/>
                                  </p:stCondLst>
                                  <p:childTnLst>
                                    <p:set>
                                      <p:cBhvr>
                                        <p:cTn dur="1" fill="hold" id="127">
                                          <p:stCondLst>
                                            <p:cond delay="0"/>
                                          </p:stCondLst>
                                        </p:cTn>
                                        <p:tgtEl>
                                          <p:spTgt spid="48"/>
                                        </p:tgtEl>
                                        <p:attrNameLst>
                                          <p:attrName>style.visibility</p:attrName>
                                        </p:attrNameLst>
                                      </p:cBhvr>
                                      <p:to>
                                        <p:strVal val="visible"/>
                                      </p:to>
                                    </p:set>
                                    <p:animEffect filter="fade" transition="in">
                                      <p:cBhvr>
                                        <p:cTn dur="300" id="128"/>
                                        <p:tgtEl>
                                          <p:spTgt spid="48"/>
                                        </p:tgtEl>
                                      </p:cBhvr>
                                    </p:animEffect>
                                  </p:childTnLst>
                                </p:cTn>
                              </p:par>
                              <p:par>
                                <p:cTn decel="100000" fill="hold" grpId="1" id="129" nodeType="withEffect" presetClass="path" presetID="0" presetSubtype="0">
                                  <p:stCondLst>
                                    <p:cond delay="7000"/>
                                  </p:stCondLst>
                                  <p:childTnLst>
                                    <p:animMotion origin="layout" path="M -0.00026 -4.07407E-06 C 0.03581 0.04746 0.1095 0.04306 0.14635 0.06065 C 0.18307 0.07801 0.20755 0.20463 0.12891 0.31806" pathEditMode="relative" ptsTypes="AAA" rAng="0">
                                      <p:cBhvr>
                                        <p:cTn dur="1500" fill="hold" id="130" spd="-100000"/>
                                        <p:tgtEl>
                                          <p:spTgt spid="48"/>
                                        </p:tgtEl>
                                        <p:attrNameLst>
                                          <p:attrName>ppt_x</p:attrName>
                                          <p:attrName>ppt_y</p:attrName>
                                        </p:attrNameLst>
                                      </p:cBhvr>
                                      <p:rCtr x="9063" y="15903"/>
                                    </p:animMotion>
                                  </p:childTnLst>
                                </p:cTn>
                              </p:par>
                              <p:par>
                                <p:cTn fill="hold" grpId="0" id="131" nodeType="withEffect" presetClass="entr" presetID="10" presetSubtype="0">
                                  <p:stCondLst>
                                    <p:cond delay="7000"/>
                                  </p:stCondLst>
                                  <p:childTnLst>
                                    <p:set>
                                      <p:cBhvr>
                                        <p:cTn dur="1" fill="hold" id="132">
                                          <p:stCondLst>
                                            <p:cond delay="0"/>
                                          </p:stCondLst>
                                        </p:cTn>
                                        <p:tgtEl>
                                          <p:spTgt spid="45"/>
                                        </p:tgtEl>
                                        <p:attrNameLst>
                                          <p:attrName>style.visibility</p:attrName>
                                        </p:attrNameLst>
                                      </p:cBhvr>
                                      <p:to>
                                        <p:strVal val="visible"/>
                                      </p:to>
                                    </p:set>
                                    <p:animEffect filter="fade" transition="in">
                                      <p:cBhvr>
                                        <p:cTn dur="300" id="133"/>
                                        <p:tgtEl>
                                          <p:spTgt spid="45"/>
                                        </p:tgtEl>
                                      </p:cBhvr>
                                    </p:animEffect>
                                  </p:childTnLst>
                                </p:cTn>
                              </p:par>
                              <p:par>
                                <p:cTn decel="100000" fill="hold" grpId="1" id="134" nodeType="withEffect" presetClass="path" presetID="0" presetSubtype="0">
                                  <p:stCondLst>
                                    <p:cond delay="7000"/>
                                  </p:stCondLst>
                                  <p:childTnLst>
                                    <p:animMotion origin="layout" path="M 3.125E-06 3.7037E-07 C 0.0431 3.7037E-07 0.08919 0.01829 0.1164 0.05648 C 0.14349 0.09444 0.16198 0.1838 0.08672 0.2625" pathEditMode="relative" ptsTypes="AAA" rAng="0">
                                      <p:cBhvr>
                                        <p:cTn dur="1400" fill="hold" id="135" spd="-100000"/>
                                        <p:tgtEl>
                                          <p:spTgt spid="45"/>
                                        </p:tgtEl>
                                        <p:attrNameLst>
                                          <p:attrName>ppt_x</p:attrName>
                                          <p:attrName>ppt_y</p:attrName>
                                        </p:attrNameLst>
                                      </p:cBhvr>
                                      <p:rCtr x="6992" y="13125"/>
                                    </p:animMotion>
                                  </p:childTnLst>
                                </p:cTn>
                              </p:par>
                              <p:par>
                                <p:cTn fill="hold" grpId="0" id="136" nodeType="withEffect" presetClass="entr" presetID="10" presetSubtype="0">
                                  <p:stCondLst>
                                    <p:cond delay="7000"/>
                                  </p:stCondLst>
                                  <p:childTnLst>
                                    <p:set>
                                      <p:cBhvr>
                                        <p:cTn dur="1" fill="hold" id="137">
                                          <p:stCondLst>
                                            <p:cond delay="0"/>
                                          </p:stCondLst>
                                        </p:cTn>
                                        <p:tgtEl>
                                          <p:spTgt spid="46"/>
                                        </p:tgtEl>
                                        <p:attrNameLst>
                                          <p:attrName>style.visibility</p:attrName>
                                        </p:attrNameLst>
                                      </p:cBhvr>
                                      <p:to>
                                        <p:strVal val="visible"/>
                                      </p:to>
                                    </p:set>
                                    <p:animEffect filter="fade" transition="in">
                                      <p:cBhvr>
                                        <p:cTn dur="300" id="138"/>
                                        <p:tgtEl>
                                          <p:spTgt spid="46"/>
                                        </p:tgtEl>
                                      </p:cBhvr>
                                    </p:animEffect>
                                  </p:childTnLst>
                                </p:cTn>
                              </p:par>
                              <p:par>
                                <p:cTn decel="100000" fill="hold" grpId="1" id="139" nodeType="withEffect" presetClass="path" presetID="0" presetSubtype="0">
                                  <p:stCondLst>
                                    <p:cond delay="7000"/>
                                  </p:stCondLst>
                                  <p:childTnLst>
                                    <p:animMotion origin="layout" path="M -0.00026 4.44444E-06 C 0.05026 0.00949 0.08021 0.04699 0.08255 0.10393 C 0.08489 0.16088 0.08281 0.21111 0.04049 0.27152" pathEditMode="relative" ptsTypes="AAA" rAng="0">
                                      <p:cBhvr>
                                        <p:cTn dur="1350" fill="hold" id="140" spd="-100000"/>
                                        <p:tgtEl>
                                          <p:spTgt spid="46"/>
                                        </p:tgtEl>
                                        <p:attrNameLst>
                                          <p:attrName>ppt_x</p:attrName>
                                          <p:attrName>ppt_y</p:attrName>
                                        </p:attrNameLst>
                                      </p:cBhvr>
                                      <p:rCtr x="4167" y="13565"/>
                                    </p:animMotion>
                                  </p:childTnLst>
                                </p:cTn>
                              </p:par>
                              <p:par>
                                <p:cTn fill="hold" grpId="0" id="141" nodeType="withEffect" presetClass="entr" presetID="10" presetSubtype="0">
                                  <p:stCondLst>
                                    <p:cond delay="7000"/>
                                  </p:stCondLst>
                                  <p:childTnLst>
                                    <p:set>
                                      <p:cBhvr>
                                        <p:cTn dur="1" fill="hold" id="142">
                                          <p:stCondLst>
                                            <p:cond delay="0"/>
                                          </p:stCondLst>
                                        </p:cTn>
                                        <p:tgtEl>
                                          <p:spTgt spid="59"/>
                                        </p:tgtEl>
                                        <p:attrNameLst>
                                          <p:attrName>style.visibility</p:attrName>
                                        </p:attrNameLst>
                                      </p:cBhvr>
                                      <p:to>
                                        <p:strVal val="visible"/>
                                      </p:to>
                                    </p:set>
                                    <p:animEffect filter="fade" transition="in">
                                      <p:cBhvr>
                                        <p:cTn dur="300" id="143"/>
                                        <p:tgtEl>
                                          <p:spTgt spid="59"/>
                                        </p:tgtEl>
                                      </p:cBhvr>
                                    </p:animEffect>
                                  </p:childTnLst>
                                </p:cTn>
                              </p:par>
                              <p:par>
                                <p:cTn decel="100000" fill="hold" grpId="1" id="144" nodeType="withEffect" presetClass="path" presetID="0" presetSubtype="0">
                                  <p:stCondLst>
                                    <p:cond delay="7000"/>
                                  </p:stCondLst>
                                  <p:childTnLst>
                                    <p:animMotion origin="layout" path="M 4.79167E-06 1.48148E-06 C 0.04856 0.04467 0.04544 0.16273 0.00494 0.20949" pathEditMode="relative" ptsTypes="AA" rAng="0">
                                      <p:cBhvr>
                                        <p:cTn dur="1300" fill="hold" id="145" spd="-100000"/>
                                        <p:tgtEl>
                                          <p:spTgt spid="59"/>
                                        </p:tgtEl>
                                        <p:attrNameLst>
                                          <p:attrName>ppt_x</p:attrName>
                                          <p:attrName>ppt_y</p:attrName>
                                        </p:attrNameLst>
                                      </p:cBhvr>
                                      <p:rCtr x="1797" y="10463"/>
                                    </p:animMotion>
                                  </p:childTnLst>
                                </p:cTn>
                              </p:par>
                              <p:par>
                                <p:cTn fill="hold" grpId="0" id="146" nodeType="withEffect" presetClass="entr" presetID="10" presetSubtype="0">
                                  <p:stCondLst>
                                    <p:cond delay="7250"/>
                                  </p:stCondLst>
                                  <p:childTnLst>
                                    <p:set>
                                      <p:cBhvr>
                                        <p:cTn dur="1" fill="hold" id="147">
                                          <p:stCondLst>
                                            <p:cond delay="0"/>
                                          </p:stCondLst>
                                        </p:cTn>
                                        <p:tgtEl>
                                          <p:spTgt spid="64"/>
                                        </p:tgtEl>
                                        <p:attrNameLst>
                                          <p:attrName>style.visibility</p:attrName>
                                        </p:attrNameLst>
                                      </p:cBhvr>
                                      <p:to>
                                        <p:strVal val="visible"/>
                                      </p:to>
                                    </p:set>
                                    <p:animEffect filter="fade" transition="in">
                                      <p:cBhvr>
                                        <p:cTn dur="300" id="148"/>
                                        <p:tgtEl>
                                          <p:spTgt spid="64"/>
                                        </p:tgtEl>
                                      </p:cBhvr>
                                    </p:animEffect>
                                  </p:childTnLst>
                                </p:cTn>
                              </p:par>
                              <p:par>
                                <p:cTn decel="100000" fill="hold" grpId="1" id="149" nodeType="withEffect" presetClass="path" presetID="0" presetSubtype="0">
                                  <p:stCondLst>
                                    <p:cond delay="7250"/>
                                  </p:stCondLst>
                                  <p:childTnLst>
                                    <p:animMotion origin="layout" path="M -1.45833E-06 -4.07407E-06 C 0.02044 0.04653 0.02018 0.11968 -0.03542 0.18357" pathEditMode="relative" ptsTypes="AA" rAng="0">
                                      <p:cBhvr>
                                        <p:cTn dur="800" fill="hold" id="150" spd="-100000"/>
                                        <p:tgtEl>
                                          <p:spTgt spid="64"/>
                                        </p:tgtEl>
                                        <p:attrNameLst>
                                          <p:attrName>ppt_x</p:attrName>
                                          <p:attrName>ppt_y</p:attrName>
                                        </p:attrNameLst>
                                      </p:cBhvr>
                                      <p:rCtr x="-1146" y="9167"/>
                                    </p:animMotion>
                                  </p:childTnLst>
                                </p:cTn>
                              </p:par>
                              <p:par>
                                <p:cTn fill="hold" grpId="0" id="151" nodeType="withEffect" presetClass="entr" presetID="10" presetSubtype="0">
                                  <p:stCondLst>
                                    <p:cond delay="7250"/>
                                  </p:stCondLst>
                                  <p:childTnLst>
                                    <p:set>
                                      <p:cBhvr>
                                        <p:cTn dur="1" fill="hold" id="152">
                                          <p:stCondLst>
                                            <p:cond delay="0"/>
                                          </p:stCondLst>
                                        </p:cTn>
                                        <p:tgtEl>
                                          <p:spTgt spid="69"/>
                                        </p:tgtEl>
                                        <p:attrNameLst>
                                          <p:attrName>style.visibility</p:attrName>
                                        </p:attrNameLst>
                                      </p:cBhvr>
                                      <p:to>
                                        <p:strVal val="visible"/>
                                      </p:to>
                                    </p:set>
                                    <p:animEffect filter="fade" transition="in">
                                      <p:cBhvr>
                                        <p:cTn dur="300" id="153"/>
                                        <p:tgtEl>
                                          <p:spTgt spid="69"/>
                                        </p:tgtEl>
                                      </p:cBhvr>
                                    </p:animEffect>
                                  </p:childTnLst>
                                </p:cTn>
                              </p:par>
                              <p:par>
                                <p:cTn decel="100000" fill="hold" grpId="1" id="154" nodeType="withEffect" presetClass="path" presetID="0" presetSubtype="0">
                                  <p:stCondLst>
                                    <p:cond delay="7250"/>
                                  </p:stCondLst>
                                  <p:childTnLst>
                                    <p:animMotion origin="layout" path="M -0.00091 -2.22222E-06 C 0.01784 0.07709 -0.01029 0.16158 -0.04036 0.1956" pathEditMode="relative" ptsTypes="AA" rAng="0">
                                      <p:cBhvr>
                                        <p:cTn dur="800" fill="hold" id="155" spd="-100000"/>
                                        <p:tgtEl>
                                          <p:spTgt spid="69"/>
                                        </p:tgtEl>
                                        <p:attrNameLst>
                                          <p:attrName>ppt_x</p:attrName>
                                          <p:attrName>ppt_y</p:attrName>
                                        </p:attrNameLst>
                                      </p:cBhvr>
                                      <p:rCtr x="-1667" y="9769"/>
                                    </p:animMotion>
                                  </p:childTnLst>
                                </p:cTn>
                              </p:par>
                              <p:par>
                                <p:cTn fill="hold" grpId="0" id="156" nodeType="withEffect" presetClass="entr" presetID="10" presetSubtype="0">
                                  <p:stCondLst>
                                    <p:cond delay="7250"/>
                                  </p:stCondLst>
                                  <p:childTnLst>
                                    <p:set>
                                      <p:cBhvr>
                                        <p:cTn dur="1" fill="hold" id="157">
                                          <p:stCondLst>
                                            <p:cond delay="0"/>
                                          </p:stCondLst>
                                        </p:cTn>
                                        <p:tgtEl>
                                          <p:spTgt spid="61"/>
                                        </p:tgtEl>
                                        <p:attrNameLst>
                                          <p:attrName>style.visibility</p:attrName>
                                        </p:attrNameLst>
                                      </p:cBhvr>
                                      <p:to>
                                        <p:strVal val="visible"/>
                                      </p:to>
                                    </p:set>
                                    <p:animEffect filter="fade" transition="in">
                                      <p:cBhvr>
                                        <p:cTn dur="300" id="158"/>
                                        <p:tgtEl>
                                          <p:spTgt spid="61"/>
                                        </p:tgtEl>
                                      </p:cBhvr>
                                    </p:animEffect>
                                  </p:childTnLst>
                                </p:cTn>
                              </p:par>
                              <p:par>
                                <p:cTn decel="100000" fill="hold" grpId="1" id="159" nodeType="withEffect" presetClass="path" presetID="0" presetSubtype="0">
                                  <p:stCondLst>
                                    <p:cond delay="7250"/>
                                  </p:stCondLst>
                                  <p:childTnLst>
                                    <p:animMotion origin="layout" path="M -1.25E-06 -4.07407E-06 C 0.01979 0.06227 0.02787 0.13936 -0.02643 0.19237" pathEditMode="relative" ptsTypes="AA" rAng="0">
                                      <p:cBhvr>
                                        <p:cTn dur="800" fill="hold" id="160" spd="-100000"/>
                                        <p:tgtEl>
                                          <p:spTgt spid="61"/>
                                        </p:tgtEl>
                                        <p:attrNameLst>
                                          <p:attrName>ppt_x</p:attrName>
                                          <p:attrName>ppt_y</p:attrName>
                                        </p:attrNameLst>
                                      </p:cBhvr>
                                      <p:rCtr x="-573" y="9606"/>
                                    </p:animMotion>
                                  </p:childTnLst>
                                </p:cTn>
                              </p:par>
                              <p:par>
                                <p:cTn fill="hold" grpId="0" id="161" nodeType="withEffect" presetClass="entr" presetID="10" presetSubtype="0">
                                  <p:stCondLst>
                                    <p:cond delay="7250"/>
                                  </p:stCondLst>
                                  <p:childTnLst>
                                    <p:set>
                                      <p:cBhvr>
                                        <p:cTn dur="1" fill="hold" id="162">
                                          <p:stCondLst>
                                            <p:cond delay="0"/>
                                          </p:stCondLst>
                                        </p:cTn>
                                        <p:tgtEl>
                                          <p:spTgt spid="62"/>
                                        </p:tgtEl>
                                        <p:attrNameLst>
                                          <p:attrName>style.visibility</p:attrName>
                                        </p:attrNameLst>
                                      </p:cBhvr>
                                      <p:to>
                                        <p:strVal val="visible"/>
                                      </p:to>
                                    </p:set>
                                    <p:animEffect filter="fade" transition="in">
                                      <p:cBhvr>
                                        <p:cTn dur="300" id="163"/>
                                        <p:tgtEl>
                                          <p:spTgt spid="62"/>
                                        </p:tgtEl>
                                      </p:cBhvr>
                                    </p:animEffect>
                                  </p:childTnLst>
                                </p:cTn>
                              </p:par>
                              <p:par>
                                <p:cTn decel="100000" fill="hold" grpId="1" id="164" nodeType="withEffect" presetClass="path" presetID="0" presetSubtype="0">
                                  <p:stCondLst>
                                    <p:cond delay="7250"/>
                                  </p:stCondLst>
                                  <p:childTnLst>
                                    <p:animMotion origin="layout" path="M 4.79167E-06 3.46945E-17 C 0.02773 0.08102 0.01015 0.11898 -0.02097 0.15903" pathEditMode="relative" ptsTypes="AA" rAng="0">
                                      <p:cBhvr>
                                        <p:cTn dur="800" fill="hold" id="165" spd="-100000"/>
                                        <p:tgtEl>
                                          <p:spTgt spid="62"/>
                                        </p:tgtEl>
                                        <p:attrNameLst>
                                          <p:attrName>ppt_x</p:attrName>
                                          <p:attrName>ppt_y</p:attrName>
                                        </p:attrNameLst>
                                      </p:cBhvr>
                                      <p:rCtr x="-352" y="7940"/>
                                    </p:animMotion>
                                  </p:childTnLst>
                                </p:cTn>
                              </p:par>
                              <p:par>
                                <p:cTn fill="hold" grpId="0" id="166" nodeType="withEffect" presetClass="entr" presetID="10" presetSubtype="0">
                                  <p:stCondLst>
                                    <p:cond delay="7500"/>
                                  </p:stCondLst>
                                  <p:childTnLst>
                                    <p:set>
                                      <p:cBhvr>
                                        <p:cTn dur="1" fill="hold" id="167">
                                          <p:stCondLst>
                                            <p:cond delay="0"/>
                                          </p:stCondLst>
                                        </p:cTn>
                                        <p:tgtEl>
                                          <p:spTgt spid="60"/>
                                        </p:tgtEl>
                                        <p:attrNameLst>
                                          <p:attrName>style.visibility</p:attrName>
                                        </p:attrNameLst>
                                      </p:cBhvr>
                                      <p:to>
                                        <p:strVal val="visible"/>
                                      </p:to>
                                    </p:set>
                                    <p:animEffect filter="fade" transition="in">
                                      <p:cBhvr>
                                        <p:cTn dur="300" id="168"/>
                                        <p:tgtEl>
                                          <p:spTgt spid="60"/>
                                        </p:tgtEl>
                                      </p:cBhvr>
                                    </p:animEffect>
                                  </p:childTnLst>
                                </p:cTn>
                              </p:par>
                              <p:par>
                                <p:cTn decel="100000" fill="hold" grpId="1" id="169" nodeType="withEffect" presetClass="path" presetID="0" presetSubtype="0">
                                  <p:stCondLst>
                                    <p:cond delay="7500"/>
                                  </p:stCondLst>
                                  <p:childTnLst>
                                    <p:animMotion origin="layout" path="M -0.00065 0 C 0.01145 0.05764 -0.00469 0.11343 -0.03073 0.15949" pathEditMode="relative" ptsTypes="AA" rAng="0">
                                      <p:cBhvr>
                                        <p:cTn dur="600" fill="hold" id="170" spd="-100000"/>
                                        <p:tgtEl>
                                          <p:spTgt spid="60"/>
                                        </p:tgtEl>
                                        <p:attrNameLst>
                                          <p:attrName>ppt_x</p:attrName>
                                          <p:attrName>ppt_y</p:attrName>
                                        </p:attrNameLst>
                                      </p:cBhvr>
                                      <p:rCtr x="-1302" y="7963"/>
                                    </p:animMotion>
                                  </p:childTnLst>
                                </p:cTn>
                              </p:par>
                              <p:par>
                                <p:cTn fill="hold" grpId="0" id="171" nodeType="withEffect" presetClass="entr" presetID="10" presetSubtype="0">
                                  <p:stCondLst>
                                    <p:cond delay="7500"/>
                                  </p:stCondLst>
                                  <p:childTnLst>
                                    <p:set>
                                      <p:cBhvr>
                                        <p:cTn dur="1" fill="hold" id="172">
                                          <p:stCondLst>
                                            <p:cond delay="0"/>
                                          </p:stCondLst>
                                        </p:cTn>
                                        <p:tgtEl>
                                          <p:spTgt spid="58"/>
                                        </p:tgtEl>
                                        <p:attrNameLst>
                                          <p:attrName>style.visibility</p:attrName>
                                        </p:attrNameLst>
                                      </p:cBhvr>
                                      <p:to>
                                        <p:strVal val="visible"/>
                                      </p:to>
                                    </p:set>
                                    <p:animEffect filter="fade" transition="in">
                                      <p:cBhvr>
                                        <p:cTn dur="300" id="173"/>
                                        <p:tgtEl>
                                          <p:spTgt spid="58"/>
                                        </p:tgtEl>
                                      </p:cBhvr>
                                    </p:animEffect>
                                  </p:childTnLst>
                                </p:cTn>
                              </p:par>
                              <p:par>
                                <p:cTn decel="100000" fill="hold" grpId="1" id="174" nodeType="withEffect" presetClass="path" presetID="0" presetSubtype="0">
                                  <p:stCondLst>
                                    <p:cond delay="7500"/>
                                  </p:stCondLst>
                                  <p:childTnLst>
                                    <p:animMotion origin="layout" path="M 4.79167E-06 1.11111E-06 C 0.0121 0.075 -0.00248 0.13055 -0.02592 0.17569" pathEditMode="relative" ptsTypes="AA" rAng="0">
                                      <p:cBhvr>
                                        <p:cTn dur="600" fill="hold" id="175" spd="-100000"/>
                                        <p:tgtEl>
                                          <p:spTgt spid="58"/>
                                        </p:tgtEl>
                                        <p:attrNameLst>
                                          <p:attrName>ppt_x</p:attrName>
                                          <p:attrName>ppt_y</p:attrName>
                                        </p:attrNameLst>
                                      </p:cBhvr>
                                      <p:rCtr x="-1081" y="8773"/>
                                    </p:animMotion>
                                  </p:childTnLst>
                                </p:cTn>
                              </p:par>
                              <p:par>
                                <p:cTn fill="hold" grpId="0" id="176" nodeType="withEffect" presetClass="entr" presetID="10" presetSubtype="0">
                                  <p:stCondLst>
                                    <p:cond delay="7500"/>
                                  </p:stCondLst>
                                  <p:childTnLst>
                                    <p:set>
                                      <p:cBhvr>
                                        <p:cTn dur="1" fill="hold" id="177">
                                          <p:stCondLst>
                                            <p:cond delay="0"/>
                                          </p:stCondLst>
                                        </p:cTn>
                                        <p:tgtEl>
                                          <p:spTgt spid="57"/>
                                        </p:tgtEl>
                                        <p:attrNameLst>
                                          <p:attrName>style.visibility</p:attrName>
                                        </p:attrNameLst>
                                      </p:cBhvr>
                                      <p:to>
                                        <p:strVal val="visible"/>
                                      </p:to>
                                    </p:set>
                                    <p:animEffect filter="fade" transition="in">
                                      <p:cBhvr>
                                        <p:cTn dur="300" id="178"/>
                                        <p:tgtEl>
                                          <p:spTgt spid="57"/>
                                        </p:tgtEl>
                                      </p:cBhvr>
                                    </p:animEffect>
                                  </p:childTnLst>
                                </p:cTn>
                              </p:par>
                              <p:par>
                                <p:cTn decel="100000" fill="hold" grpId="1" id="179" nodeType="withEffect" presetClass="path" presetID="0" presetSubtype="0">
                                  <p:stCondLst>
                                    <p:cond delay="7500"/>
                                  </p:stCondLst>
                                  <p:childTnLst>
                                    <p:animMotion origin="layout" path="M 2.08333E-06 -4.07407E-06 C 0.01054 0.05834 0.00065 0.09028 -0.01953 0.12292" pathEditMode="relative" ptsTypes="AA" rAng="0">
                                      <p:cBhvr>
                                        <p:cTn dur="600" fill="hold" id="180" spd="-100000"/>
                                        <p:tgtEl>
                                          <p:spTgt spid="57"/>
                                        </p:tgtEl>
                                        <p:attrNameLst>
                                          <p:attrName>ppt_x</p:attrName>
                                          <p:attrName>ppt_y</p:attrName>
                                        </p:attrNameLst>
                                      </p:cBhvr>
                                      <p:rCtr x="-768" y="6134"/>
                                    </p:animMotion>
                                  </p:childTnLst>
                                </p:cTn>
                              </p:par>
                              <p:par>
                                <p:cTn fill="hold" grpId="0" id="181" nodeType="withEffect" presetClass="entr" presetID="10" presetSubtype="0">
                                  <p:stCondLst>
                                    <p:cond delay="8500"/>
                                  </p:stCondLst>
                                  <p:childTnLst>
                                    <p:set>
                                      <p:cBhvr>
                                        <p:cTn dur="1" fill="hold" id="182">
                                          <p:stCondLst>
                                            <p:cond delay="0"/>
                                          </p:stCondLst>
                                        </p:cTn>
                                        <p:tgtEl>
                                          <p:spTgt spid="75"/>
                                        </p:tgtEl>
                                        <p:attrNameLst>
                                          <p:attrName>style.visibility</p:attrName>
                                        </p:attrNameLst>
                                      </p:cBhvr>
                                      <p:to>
                                        <p:strVal val="visible"/>
                                      </p:to>
                                    </p:set>
                                    <p:animEffect filter="fade" transition="in">
                                      <p:cBhvr>
                                        <p:cTn dur="500" id="183"/>
                                        <p:tgtEl>
                                          <p:spTgt spid="75"/>
                                        </p:tgtEl>
                                      </p:cBhvr>
                                    </p:animEffect>
                                  </p:childTnLst>
                                </p:cTn>
                              </p:par>
                              <p:par>
                                <p:cTn fill="hold" grpId="0" id="184" nodeType="withEffect" presetClass="entr" presetID="10" presetSubtype="0">
                                  <p:stCondLst>
                                    <p:cond delay="8750"/>
                                  </p:stCondLst>
                                  <p:childTnLst>
                                    <p:set>
                                      <p:cBhvr>
                                        <p:cTn dur="1" fill="hold" id="185">
                                          <p:stCondLst>
                                            <p:cond delay="0"/>
                                          </p:stCondLst>
                                        </p:cTn>
                                        <p:tgtEl>
                                          <p:spTgt spid="74"/>
                                        </p:tgtEl>
                                        <p:attrNameLst>
                                          <p:attrName>style.visibility</p:attrName>
                                        </p:attrNameLst>
                                      </p:cBhvr>
                                      <p:to>
                                        <p:strVal val="visible"/>
                                      </p:to>
                                    </p:set>
                                    <p:animEffect filter="fade" transition="in">
                                      <p:cBhvr>
                                        <p:cTn dur="500" id="186"/>
                                        <p:tgtEl>
                                          <p:spTgt spid="74"/>
                                        </p:tgtEl>
                                      </p:cBhvr>
                                    </p:animEffect>
                                  </p:childTnLst>
                                </p:cTn>
                              </p:par>
                              <p:par>
                                <p:cTn fill="hold" grpId="0" id="187" nodeType="withEffect" presetClass="entr" presetID="10" presetSubtype="0">
                                  <p:stCondLst>
                                    <p:cond delay="9000"/>
                                  </p:stCondLst>
                                  <p:childTnLst>
                                    <p:set>
                                      <p:cBhvr>
                                        <p:cTn dur="1" fill="hold" id="188">
                                          <p:stCondLst>
                                            <p:cond delay="0"/>
                                          </p:stCondLst>
                                        </p:cTn>
                                        <p:tgtEl>
                                          <p:spTgt spid="77"/>
                                        </p:tgtEl>
                                        <p:attrNameLst>
                                          <p:attrName>style.visibility</p:attrName>
                                        </p:attrNameLst>
                                      </p:cBhvr>
                                      <p:to>
                                        <p:strVal val="visible"/>
                                      </p:to>
                                    </p:set>
                                    <p:animEffect filter="fade" transition="in">
                                      <p:cBhvr>
                                        <p:cTn dur="500" id="189"/>
                                        <p:tgtEl>
                                          <p:spTgt spid="77"/>
                                        </p:tgtEl>
                                      </p:cBhvr>
                                    </p:animEffect>
                                  </p:childTnLst>
                                </p:cTn>
                              </p:par>
                              <p:par>
                                <p:cTn fill="hold" grpId="0" id="190" nodeType="withEffect" presetClass="entr" presetID="42" presetSubtype="0">
                                  <p:stCondLst>
                                    <p:cond delay="9000"/>
                                  </p:stCondLst>
                                  <p:childTnLst>
                                    <p:set>
                                      <p:cBhvr>
                                        <p:cTn dur="1" fill="hold" id="191">
                                          <p:stCondLst>
                                            <p:cond delay="0"/>
                                          </p:stCondLst>
                                        </p:cTn>
                                        <p:tgtEl>
                                          <p:spTgt spid="84"/>
                                        </p:tgtEl>
                                        <p:attrNameLst>
                                          <p:attrName>style.visibility</p:attrName>
                                        </p:attrNameLst>
                                      </p:cBhvr>
                                      <p:to>
                                        <p:strVal val="visible"/>
                                      </p:to>
                                    </p:set>
                                    <p:animEffect filter="fade" transition="in">
                                      <p:cBhvr>
                                        <p:cTn dur="500" id="192"/>
                                        <p:tgtEl>
                                          <p:spTgt spid="84"/>
                                        </p:tgtEl>
                                      </p:cBhvr>
                                    </p:animEffect>
                                    <p:anim calcmode="lin" valueType="num">
                                      <p:cBhvr>
                                        <p:cTn dur="500" fill="hold" id="193"/>
                                        <p:tgtEl>
                                          <p:spTgt spid="84"/>
                                        </p:tgtEl>
                                        <p:attrNameLst>
                                          <p:attrName>ppt_x</p:attrName>
                                        </p:attrNameLst>
                                      </p:cBhvr>
                                      <p:tavLst>
                                        <p:tav tm="0">
                                          <p:val>
                                            <p:strVal val="#ppt_x"/>
                                          </p:val>
                                        </p:tav>
                                        <p:tav tm="100000">
                                          <p:val>
                                            <p:strVal val="#ppt_x"/>
                                          </p:val>
                                        </p:tav>
                                      </p:tavLst>
                                    </p:anim>
                                    <p:anim calcmode="lin" valueType="num">
                                      <p:cBhvr>
                                        <p:cTn dur="500" fill="hold" id="194"/>
                                        <p:tgtEl>
                                          <p:spTgt spid="84"/>
                                        </p:tgtEl>
                                        <p:attrNameLst>
                                          <p:attrName>ppt_y</p:attrName>
                                        </p:attrNameLst>
                                      </p:cBhvr>
                                      <p:tavLst>
                                        <p:tav tm="0">
                                          <p:val>
                                            <p:strVal val="#ppt_y+.1"/>
                                          </p:val>
                                        </p:tav>
                                        <p:tav tm="100000">
                                          <p:val>
                                            <p:strVal val="#ppt_y"/>
                                          </p:val>
                                        </p:tav>
                                      </p:tavLst>
                                    </p:anim>
                                  </p:childTnLst>
                                </p:cTn>
                              </p:par>
                              <p:par>
                                <p:cTn fill="hold" grpId="0" id="195" nodeType="withEffect" presetClass="entr" presetID="10" presetSubtype="0">
                                  <p:stCondLst>
                                    <p:cond delay="10000"/>
                                  </p:stCondLst>
                                  <p:iterate type="wd">
                                    <p:tmPct val="15000"/>
                                  </p:iterate>
                                  <p:childTnLst>
                                    <p:set>
                                      <p:cBhvr>
                                        <p:cTn dur="1" fill="hold" id="196">
                                          <p:stCondLst>
                                            <p:cond delay="0"/>
                                          </p:stCondLst>
                                        </p:cTn>
                                        <p:tgtEl>
                                          <p:spTgt spid="91"/>
                                        </p:tgtEl>
                                        <p:attrNameLst>
                                          <p:attrName>style.visibility</p:attrName>
                                        </p:attrNameLst>
                                      </p:cBhvr>
                                      <p:to>
                                        <p:strVal val="visible"/>
                                      </p:to>
                                    </p:set>
                                    <p:animEffect filter="fade" transition="in">
                                      <p:cBhvr>
                                        <p:cTn dur="350" id="197"/>
                                        <p:tgtEl>
                                          <p:spTgt spid="91"/>
                                        </p:tgtEl>
                                      </p:cBhvr>
                                    </p:animEffect>
                                  </p:childTnLst>
                                </p:cTn>
                              </p:par>
                              <p:par>
                                <p:cTn fill="hold" id="198" nodeType="withEffect" presetClass="entr" presetID="16" presetSubtype="37">
                                  <p:stCondLst>
                                    <p:cond delay="10500"/>
                                  </p:stCondLst>
                                  <p:childTnLst>
                                    <p:set>
                                      <p:cBhvr>
                                        <p:cTn dur="1" fill="hold" id="199">
                                          <p:stCondLst>
                                            <p:cond delay="0"/>
                                          </p:stCondLst>
                                        </p:cTn>
                                        <p:tgtEl>
                                          <p:spTgt spid="105"/>
                                        </p:tgtEl>
                                        <p:attrNameLst>
                                          <p:attrName>style.visibility</p:attrName>
                                        </p:attrNameLst>
                                      </p:cBhvr>
                                      <p:to>
                                        <p:strVal val="visible"/>
                                      </p:to>
                                    </p:set>
                                    <p:animEffect filter="barn(outVertical)" transition="in">
                                      <p:cBhvr>
                                        <p:cTn dur="500" id="200"/>
                                        <p:tgtEl>
                                          <p:spTgt spid="105"/>
                                        </p:tgtEl>
                                      </p:cBhvr>
                                    </p:animEffect>
                                  </p:childTnLst>
                                </p:cTn>
                              </p:par>
                              <p:par>
                                <p:cTn fill="hold" grpId="0" id="201" nodeType="withEffect" presetClass="entr" presetID="42" presetSubtype="0">
                                  <p:stCondLst>
                                    <p:cond delay="10500"/>
                                  </p:stCondLst>
                                  <p:childTnLst>
                                    <p:set>
                                      <p:cBhvr>
                                        <p:cTn dur="1" fill="hold" id="202">
                                          <p:stCondLst>
                                            <p:cond delay="0"/>
                                          </p:stCondLst>
                                        </p:cTn>
                                        <p:tgtEl>
                                          <p:spTgt spid="6"/>
                                        </p:tgtEl>
                                        <p:attrNameLst>
                                          <p:attrName>style.visibility</p:attrName>
                                        </p:attrNameLst>
                                      </p:cBhvr>
                                      <p:to>
                                        <p:strVal val="visible"/>
                                      </p:to>
                                    </p:set>
                                    <p:animEffect filter="fade" transition="in">
                                      <p:cBhvr>
                                        <p:cTn dur="500" id="203"/>
                                        <p:tgtEl>
                                          <p:spTgt spid="6"/>
                                        </p:tgtEl>
                                      </p:cBhvr>
                                    </p:animEffect>
                                    <p:anim calcmode="lin" valueType="num">
                                      <p:cBhvr>
                                        <p:cTn dur="500" fill="hold" id="204"/>
                                        <p:tgtEl>
                                          <p:spTgt spid="6"/>
                                        </p:tgtEl>
                                        <p:attrNameLst>
                                          <p:attrName>ppt_x</p:attrName>
                                        </p:attrNameLst>
                                      </p:cBhvr>
                                      <p:tavLst>
                                        <p:tav tm="0">
                                          <p:val>
                                            <p:strVal val="#ppt_x"/>
                                          </p:val>
                                        </p:tav>
                                        <p:tav tm="100000">
                                          <p:val>
                                            <p:strVal val="#ppt_x"/>
                                          </p:val>
                                        </p:tav>
                                      </p:tavLst>
                                    </p:anim>
                                    <p:anim calcmode="lin" valueType="num">
                                      <p:cBhvr>
                                        <p:cTn dur="500" fill="hold" id="205"/>
                                        <p:tgtEl>
                                          <p:spTgt spid="6"/>
                                        </p:tgtEl>
                                        <p:attrNameLst>
                                          <p:attrName>ppt_y</p:attrName>
                                        </p:attrNameLst>
                                      </p:cBhvr>
                                      <p:tavLst>
                                        <p:tav tm="0">
                                          <p:val>
                                            <p:strVal val="#ppt_y+.1"/>
                                          </p:val>
                                        </p:tav>
                                        <p:tav tm="100000">
                                          <p:val>
                                            <p:strVal val="#ppt_y"/>
                                          </p:val>
                                        </p:tav>
                                      </p:tavLst>
                                    </p:anim>
                                  </p:childTnLst>
                                </p:cTn>
                              </p:par>
                              <p:par>
                                <p:cTn fill="hold" id="206" nodeType="withEffect" presetClass="entr" presetID="1" presetSubtype="0">
                                  <p:stCondLst>
                                    <p:cond delay="10750"/>
                                  </p:stCondLst>
                                  <p:childTnLst>
                                    <p:set>
                                      <p:cBhvr>
                                        <p:cTn dur="1" fill="hold" id="207">
                                          <p:stCondLst>
                                            <p:cond delay="0"/>
                                          </p:stCondLst>
                                        </p:cTn>
                                        <p:tgtEl>
                                          <p:spTgt spid="12"/>
                                        </p:tgtEl>
                                        <p:attrNameLst>
                                          <p:attrName>style.visibility</p:attrName>
                                        </p:attrNameLst>
                                      </p:cBhvr>
                                      <p:to>
                                        <p:strVal val="visible"/>
                                      </p:to>
                                    </p:set>
                                  </p:childTnLst>
                                </p:cTn>
                              </p:par>
                              <p:par>
                                <p:cTn accel="50000" decel="50000" fill="hold" id="208" nodeType="withEffect" presetClass="path" presetID="42" presetSubtype="0" repeatCount="indefinite">
                                  <p:stCondLst>
                                    <p:cond delay="10750"/>
                                  </p:stCondLst>
                                  <p:childTnLst>
                                    <p:animMotion origin="layout" path="M 0 1.48148E-06 L 0 0.01829" pathEditMode="relative" ptsTypes="AA" rAng="0">
                                      <p:cBhvr>
                                        <p:cTn dur="1000" fill="hold" id="209"/>
                                        <p:tgtEl>
                                          <p:spTgt spid="12"/>
                                        </p:tgtEl>
                                        <p:attrNameLst>
                                          <p:attrName>ppt_x</p:attrName>
                                          <p:attrName>ppt_y</p:attrName>
                                        </p:attrNameLst>
                                      </p:cBhvr>
                                      <p:rCtr x="0" y="903"/>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2"/>
      <p:bldP grpId="1" spid="62"/>
      <p:bldP grpId="0" spid="44"/>
      <p:bldP grpId="1" spid="44"/>
      <p:bldP grpId="0" spid="57"/>
      <p:bldP grpId="1" spid="57"/>
      <p:bldP grpId="0" spid="6"/>
      <p:bldP grpId="0" spid="7"/>
      <p:bldP grpId="0" spid="40"/>
      <p:bldP grpId="0" spid="66"/>
      <p:bldP grpId="1" spid="66"/>
      <p:bldP grpId="2" spid="66"/>
      <p:bldP grpId="0" spid="67"/>
      <p:bldP grpId="1" spid="67"/>
      <p:bldP grpId="0" spid="68"/>
      <p:bldP grpId="1" spid="68"/>
      <p:bldP grpId="0" spid="84"/>
      <p:bldP grpId="0" spid="91"/>
      <p:bldP grpId="0" spid="63"/>
      <p:bldP grpId="1" spid="63"/>
      <p:bldP grpId="2" spid="63"/>
      <p:bldP grpId="0" spid="92"/>
      <p:bldP grpId="1" spid="92"/>
      <p:bldP grpId="2" spid="92"/>
      <p:bldP grpId="0" spid="32"/>
      <p:bldP grpId="0" spid="35"/>
      <p:bldP grpId="1" spid="35"/>
      <p:bldP grpId="2" spid="35"/>
      <p:bldP grpId="0" spid="36"/>
      <p:bldP grpId="1" spid="36"/>
      <p:bldP grpId="2" spid="36"/>
      <p:bldP grpId="0" spid="45"/>
      <p:bldP grpId="1" spid="45"/>
      <p:bldP grpId="0" spid="46"/>
      <p:bldP grpId="1" spid="46"/>
      <p:bldP grpId="0" spid="47"/>
      <p:bldP grpId="1" spid="47"/>
      <p:bldP grpId="0" spid="48"/>
      <p:bldP grpId="1" spid="48"/>
      <p:bldP grpId="0" spid="49"/>
      <p:bldP grpId="1" spid="49"/>
      <p:bldP grpId="0" spid="50"/>
      <p:bldP grpId="1" spid="50"/>
      <p:bldP grpId="0" spid="58"/>
      <p:bldP grpId="1" spid="58"/>
      <p:bldP grpId="0" spid="59"/>
      <p:bldP grpId="1" spid="59"/>
      <p:bldP grpId="0" spid="60"/>
      <p:bldP grpId="1" spid="60"/>
      <p:bldP grpId="0" spid="61"/>
      <p:bldP grpId="1" spid="61"/>
      <p:bldP grpId="0" spid="64"/>
      <p:bldP grpId="1" spid="64"/>
      <p:bldP grpId="0" spid="69"/>
      <p:bldP grpId="1" spid="69"/>
      <p:bldP grpId="0" spid="70"/>
      <p:bldP grpId="1" spid="70"/>
      <p:bldP grpId="0" spid="71"/>
      <p:bldP grpId="1" spid="71"/>
      <p:bldP grpId="0" spid="72"/>
      <p:bldP grpId="1" spid="72"/>
      <p:bldP grpId="0" spid="74"/>
      <p:bldP grpId="0" spid="75"/>
      <p:bldP grpId="0" spid="77"/>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5" name="组合 14"/>
          <p:cNvGrpSpPr/>
          <p:nvPr/>
        </p:nvGrpSpPr>
        <p:grpSpPr>
          <a:xfrm>
            <a:off x="-244653" y="-7313444"/>
            <a:ext cx="12682404" cy="14608846"/>
            <a:chOff x="-244653" y="-7313444"/>
            <a:chExt cx="12682404" cy="14608846"/>
          </a:xfrm>
        </p:grpSpPr>
        <p:sp>
          <p:nvSpPr>
            <p:cNvPr id="13" name="自由: 形状 12"/>
            <p:cNvSpPr/>
            <p:nvPr/>
          </p:nvSpPr>
          <p:spPr>
            <a:xfrm>
              <a:off x="-244653" y="-7313444"/>
              <a:ext cx="12682404" cy="14608846"/>
            </a:xfrm>
            <a:custGeom>
              <a:rect b="0" l="0" r="0" t="0"/>
              <a:pathLst>
                <a:path h="14608846" w="12682404">
                  <a:moveTo>
                    <a:pt x="0" y="0"/>
                  </a:moveTo>
                  <a:lnTo>
                    <a:pt x="12682403" y="0"/>
                  </a:lnTo>
                  <a:lnTo>
                    <a:pt x="12682403" y="14608845"/>
                  </a:lnTo>
                  <a:lnTo>
                    <a:pt x="0" y="14608845"/>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a:off x="2925948" y="-3661231"/>
              <a:ext cx="6341201" cy="7304422"/>
              <a:chOff x="2925948" y="-3661231"/>
              <a:chExt cx="6341201" cy="7304422"/>
            </a:xfrm>
          </p:grpSpPr>
          <p:grpSp>
            <p:nvGrpSpPr>
              <p:cNvPr id="2" name="组合 1"/>
              <p:cNvGrpSpPr/>
              <p:nvPr/>
            </p:nvGrpSpPr>
            <p:grpSpPr>
              <a:xfrm>
                <a:off x="2925948" y="805933"/>
                <a:ext cx="6341201" cy="2837258"/>
                <a:chOff x="2925948" y="805933"/>
                <a:chExt cx="6341201" cy="2837258"/>
              </a:xfrm>
            </p:grpSpPr>
            <p:grpSp>
              <p:nvGrpSpPr>
                <p:cNvPr id="8" name="组合 7"/>
                <p:cNvGrpSpPr/>
                <p:nvPr/>
              </p:nvGrpSpPr>
              <p:grpSpPr>
                <a:xfrm>
                  <a:off x="5465681" y="2116146"/>
                  <a:ext cx="1260638" cy="1527045"/>
                  <a:chOff x="5465681" y="2116146"/>
                  <a:chExt cx="1260638" cy="1527045"/>
                </a:xfrm>
              </p:grpSpPr>
              <p:sp>
                <p:nvSpPr>
                  <p:cNvPr id="14" name="椭圆 13"/>
                  <p:cNvSpPr/>
                  <p:nvPr/>
                </p:nvSpPr>
                <p:spPr>
                  <a:xfrm>
                    <a:off x="5630270" y="2414509"/>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flipV="1" rot="10800000">
                    <a:off x="5465681" y="2249919"/>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5962225" y="2116146"/>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5962224" y="3375644"/>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 name="组合 6"/>
                <p:cNvGrpSpPr/>
                <p:nvPr/>
              </p:nvGrpSpPr>
              <p:grpSpPr>
                <a:xfrm>
                  <a:off x="4032810" y="1807123"/>
                  <a:ext cx="1260638" cy="1358303"/>
                  <a:chOff x="4032810" y="1807123"/>
                  <a:chExt cx="1260638" cy="1358303"/>
                </a:xfrm>
              </p:grpSpPr>
              <p:sp>
                <p:nvSpPr>
                  <p:cNvPr id="70" name="椭圆 69"/>
                  <p:cNvSpPr/>
                  <p:nvPr/>
                </p:nvSpPr>
                <p:spPr>
                  <a:xfrm rot="1800000">
                    <a:off x="4197399" y="2021039"/>
                    <a:ext cx="931460" cy="931461"/>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flipV="1" rot="12600000">
                    <a:off x="4032810" y="1856449"/>
                    <a:ext cx="1260638" cy="1260639"/>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同心圆 22"/>
                  <p:cNvSpPr/>
                  <p:nvPr/>
                </p:nvSpPr>
                <p:spPr>
                  <a:xfrm rot="4500000">
                    <a:off x="4844514" y="1807123"/>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同心圆 22"/>
                  <p:cNvSpPr/>
                  <p:nvPr/>
                </p:nvSpPr>
                <p:spPr>
                  <a:xfrm rot="4500000">
                    <a:off x="4214764" y="289787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0" name="组合 9"/>
                <p:cNvGrpSpPr/>
                <p:nvPr/>
              </p:nvGrpSpPr>
              <p:grpSpPr>
                <a:xfrm>
                  <a:off x="6897917" y="1811889"/>
                  <a:ext cx="1260638" cy="1358305"/>
                  <a:chOff x="6897917" y="1811889"/>
                  <a:chExt cx="1260638" cy="1358305"/>
                </a:xfrm>
              </p:grpSpPr>
              <p:sp>
                <p:nvSpPr>
                  <p:cNvPr id="76" name="椭圆 75"/>
                  <p:cNvSpPr/>
                  <p:nvPr/>
                </p:nvSpPr>
                <p:spPr>
                  <a:xfrm rot="19800000">
                    <a:off x="7062506" y="2025805"/>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flipV="1" rot="9000000">
                    <a:off x="6897917" y="1861216"/>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同心圆 22"/>
                  <p:cNvSpPr/>
                  <p:nvPr/>
                </p:nvSpPr>
                <p:spPr>
                  <a:xfrm rot="900000">
                    <a:off x="7079302" y="181188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同心圆 22"/>
                  <p:cNvSpPr/>
                  <p:nvPr/>
                </p:nvSpPr>
                <p:spPr>
                  <a:xfrm rot="900000">
                    <a:off x="7709050" y="290264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1" name="组合 10"/>
                <p:cNvGrpSpPr/>
                <p:nvPr/>
              </p:nvGrpSpPr>
              <p:grpSpPr>
                <a:xfrm>
                  <a:off x="7908845" y="812468"/>
                  <a:ext cx="1358304" cy="1260638"/>
                  <a:chOff x="7908845" y="812468"/>
                  <a:chExt cx="1358304" cy="1260638"/>
                </a:xfrm>
              </p:grpSpPr>
              <p:sp>
                <p:nvSpPr>
                  <p:cNvPr id="82" name="椭圆 81"/>
                  <p:cNvSpPr/>
                  <p:nvPr/>
                </p:nvSpPr>
                <p:spPr>
                  <a:xfrm rot="18000000">
                    <a:off x="8122762" y="977057"/>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flipV="1" rot="7200000">
                    <a:off x="7958172" y="812468"/>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同心圆 22"/>
                  <p:cNvSpPr/>
                  <p:nvPr/>
                </p:nvSpPr>
                <p:spPr>
                  <a:xfrm rot="20700000">
                    <a:off x="7908845" y="99385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6" name="同心圆 22"/>
                  <p:cNvSpPr/>
                  <p:nvPr/>
                </p:nvSpPr>
                <p:spPr>
                  <a:xfrm rot="20700000">
                    <a:off x="8999602" y="162360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 name="组合 2"/>
                <p:cNvGrpSpPr/>
                <p:nvPr/>
              </p:nvGrpSpPr>
              <p:grpSpPr>
                <a:xfrm>
                  <a:off x="2925948" y="805933"/>
                  <a:ext cx="1358305" cy="1260638"/>
                  <a:chOff x="2925948" y="805933"/>
                  <a:chExt cx="1358305" cy="1260638"/>
                </a:xfrm>
              </p:grpSpPr>
              <p:sp>
                <p:nvSpPr>
                  <p:cNvPr id="88" name="椭圆 87"/>
                  <p:cNvSpPr/>
                  <p:nvPr/>
                </p:nvSpPr>
                <p:spPr>
                  <a:xfrm rot="3600000">
                    <a:off x="3138877" y="970523"/>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flipV="1" rot="14400000">
                    <a:off x="2974289" y="80593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同心圆 22"/>
                  <p:cNvSpPr/>
                  <p:nvPr/>
                </p:nvSpPr>
                <p:spPr>
                  <a:xfrm rot="6300000">
                    <a:off x="4016706" y="98731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2" name="同心圆 22"/>
                  <p:cNvSpPr/>
                  <p:nvPr/>
                </p:nvSpPr>
                <p:spPr>
                  <a:xfrm rot="6300000">
                    <a:off x="2925948" y="161706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nvGrpSpPr>
              <p:cNvPr id="43" name="组合 42"/>
              <p:cNvGrpSpPr/>
              <p:nvPr/>
            </p:nvGrpSpPr>
            <p:grpSpPr>
              <a:xfrm rot="10800000">
                <a:off x="2925948" y="-3661231"/>
                <a:ext cx="6341201" cy="2837258"/>
                <a:chOff x="2925948" y="805933"/>
                <a:chExt cx="6341201" cy="2837258"/>
              </a:xfrm>
            </p:grpSpPr>
            <p:grpSp>
              <p:nvGrpSpPr>
                <p:cNvPr id="44" name="组合 43"/>
                <p:cNvGrpSpPr/>
                <p:nvPr/>
              </p:nvGrpSpPr>
              <p:grpSpPr>
                <a:xfrm>
                  <a:off x="5465681" y="2116146"/>
                  <a:ext cx="1260638" cy="1527045"/>
                  <a:chOff x="5465681" y="2116146"/>
                  <a:chExt cx="1260638" cy="1527045"/>
                </a:xfrm>
              </p:grpSpPr>
              <p:sp>
                <p:nvSpPr>
                  <p:cNvPr id="75" name="椭圆 74"/>
                  <p:cNvSpPr/>
                  <p:nvPr/>
                </p:nvSpPr>
                <p:spPr>
                  <a:xfrm>
                    <a:off x="5630270" y="2414509"/>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flipV="1" rot="10800000">
                    <a:off x="5465681" y="2249919"/>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5962225" y="2116146"/>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3" name="同心圆 22"/>
                  <p:cNvSpPr/>
                  <p:nvPr/>
                </p:nvSpPr>
                <p:spPr>
                  <a:xfrm rot="2700000">
                    <a:off x="5962224" y="3375644"/>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5" name="组合 44"/>
                <p:cNvGrpSpPr/>
                <p:nvPr/>
              </p:nvGrpSpPr>
              <p:grpSpPr>
                <a:xfrm>
                  <a:off x="4032810" y="1807123"/>
                  <a:ext cx="1260638" cy="1358303"/>
                  <a:chOff x="4032810" y="1807123"/>
                  <a:chExt cx="1260638" cy="1358303"/>
                </a:xfrm>
              </p:grpSpPr>
              <p:sp>
                <p:nvSpPr>
                  <p:cNvPr id="65" name="椭圆 64"/>
                  <p:cNvSpPr/>
                  <p:nvPr/>
                </p:nvSpPr>
                <p:spPr>
                  <a:xfrm rot="1800000">
                    <a:off x="4197399" y="2021039"/>
                    <a:ext cx="931460" cy="931461"/>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flipV="1" rot="12600000">
                    <a:off x="4032810" y="1856449"/>
                    <a:ext cx="1260638" cy="1260639"/>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同心圆 22"/>
                  <p:cNvSpPr/>
                  <p:nvPr/>
                </p:nvSpPr>
                <p:spPr>
                  <a:xfrm rot="4500000">
                    <a:off x="4844514" y="1807123"/>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9" name="同心圆 22"/>
                  <p:cNvSpPr/>
                  <p:nvPr/>
                </p:nvSpPr>
                <p:spPr>
                  <a:xfrm rot="4500000">
                    <a:off x="4214764" y="289787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6" name="组合 45"/>
                <p:cNvGrpSpPr/>
                <p:nvPr/>
              </p:nvGrpSpPr>
              <p:grpSpPr>
                <a:xfrm>
                  <a:off x="6897917" y="1811889"/>
                  <a:ext cx="1260638" cy="1358305"/>
                  <a:chOff x="6897917" y="1811889"/>
                  <a:chExt cx="1260638" cy="1358305"/>
                </a:xfrm>
              </p:grpSpPr>
              <p:sp>
                <p:nvSpPr>
                  <p:cNvPr id="60" name="椭圆 59"/>
                  <p:cNvSpPr/>
                  <p:nvPr/>
                </p:nvSpPr>
                <p:spPr>
                  <a:xfrm rot="19800000">
                    <a:off x="7062506" y="2025805"/>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flipV="1" rot="9000000">
                    <a:off x="6897917" y="1861216"/>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同心圆 22"/>
                  <p:cNvSpPr/>
                  <p:nvPr/>
                </p:nvSpPr>
                <p:spPr>
                  <a:xfrm rot="900000">
                    <a:off x="7079302" y="181188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4" name="同心圆 22"/>
                  <p:cNvSpPr/>
                  <p:nvPr/>
                </p:nvSpPr>
                <p:spPr>
                  <a:xfrm rot="900000">
                    <a:off x="7709050" y="290264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7" name="组合 46"/>
                <p:cNvGrpSpPr/>
                <p:nvPr/>
              </p:nvGrpSpPr>
              <p:grpSpPr>
                <a:xfrm>
                  <a:off x="7908845" y="812468"/>
                  <a:ext cx="1358304" cy="1260638"/>
                  <a:chOff x="7908845" y="812468"/>
                  <a:chExt cx="1358304" cy="1260638"/>
                </a:xfrm>
              </p:grpSpPr>
              <p:sp>
                <p:nvSpPr>
                  <p:cNvPr id="55" name="椭圆 54"/>
                  <p:cNvSpPr/>
                  <p:nvPr/>
                </p:nvSpPr>
                <p:spPr>
                  <a:xfrm rot="18000000">
                    <a:off x="8122762" y="977057"/>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flipV="1" rot="7200000">
                    <a:off x="7958172" y="812468"/>
                    <a:ext cx="1260638" cy="1260638"/>
                  </a:xfrm>
                  <a:prstGeom prst="ellipse">
                    <a:avLst/>
                  </a:prstGeom>
                  <a:solidFill>
                    <a:srgbClr val="4F4E53">
                      <a:alpha val="0"/>
                    </a:srgbClr>
                  </a:solid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同心圆 22"/>
                  <p:cNvSpPr/>
                  <p:nvPr/>
                </p:nvSpPr>
                <p:spPr>
                  <a:xfrm rot="20700000">
                    <a:off x="7908845" y="99385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8" name="同心圆 22"/>
                  <p:cNvSpPr/>
                  <p:nvPr/>
                </p:nvSpPr>
                <p:spPr>
                  <a:xfrm rot="20700000">
                    <a:off x="8999602" y="162360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50" name="组合 49"/>
                <p:cNvGrpSpPr/>
                <p:nvPr/>
              </p:nvGrpSpPr>
              <p:grpSpPr>
                <a:xfrm>
                  <a:off x="2925948" y="805933"/>
                  <a:ext cx="1358305" cy="1260638"/>
                  <a:chOff x="2925948" y="805933"/>
                  <a:chExt cx="1358305" cy="1260638"/>
                </a:xfrm>
              </p:grpSpPr>
              <p:sp>
                <p:nvSpPr>
                  <p:cNvPr id="51" name="椭圆 50"/>
                  <p:cNvSpPr/>
                  <p:nvPr/>
                </p:nvSpPr>
                <p:spPr>
                  <a:xfrm rot="3600000">
                    <a:off x="3138877" y="970523"/>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V="1" rot="14400000">
                    <a:off x="2974289" y="805933"/>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同心圆 22"/>
                  <p:cNvSpPr/>
                  <p:nvPr/>
                </p:nvSpPr>
                <p:spPr>
                  <a:xfrm rot="6300000">
                    <a:off x="4016706" y="98731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4" name="同心圆 22"/>
                  <p:cNvSpPr/>
                  <p:nvPr/>
                </p:nvSpPr>
                <p:spPr>
                  <a:xfrm rot="6300000">
                    <a:off x="2925948" y="161706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grpSp>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solidFill>
              <a:srgbClr val="37201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文本框 48"/>
          <p:cNvSpPr txBox="1"/>
          <p:nvPr/>
        </p:nvSpPr>
        <p:spPr>
          <a:xfrm>
            <a:off x="5720466" y="255351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71" name="文本框 70"/>
          <p:cNvSpPr txBox="1"/>
          <p:nvPr/>
        </p:nvSpPr>
        <p:spPr>
          <a:xfrm>
            <a:off x="4289375" y="2160517"/>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77" name="文本框 76"/>
          <p:cNvSpPr txBox="1"/>
          <p:nvPr/>
        </p:nvSpPr>
        <p:spPr>
          <a:xfrm>
            <a:off x="7150922" y="216528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
        <p:nvSpPr>
          <p:cNvPr id="83" name="文本框 82"/>
          <p:cNvSpPr txBox="1"/>
          <p:nvPr/>
        </p:nvSpPr>
        <p:spPr>
          <a:xfrm>
            <a:off x="8209875" y="111784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5</a:t>
            </a:r>
          </a:p>
        </p:txBody>
      </p:sp>
      <p:sp>
        <p:nvSpPr>
          <p:cNvPr id="89" name="文本框 88"/>
          <p:cNvSpPr txBox="1"/>
          <p:nvPr/>
        </p:nvSpPr>
        <p:spPr>
          <a:xfrm>
            <a:off x="3232159" y="1111304"/>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此处输入目录三</a:t>
            </a:r>
          </a:p>
        </p:txBody>
      </p:sp>
      <p:sp>
        <p:nvSpPr>
          <p:cNvPr id="105" name="文本框 104"/>
          <p:cNvSpPr txBox="1"/>
          <p:nvPr/>
        </p:nvSpPr>
        <p:spPr>
          <a:xfrm>
            <a:off x="3806531"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此处输入目录二</a:t>
            </a:r>
          </a:p>
        </p:txBody>
      </p:sp>
      <p:sp>
        <p:nvSpPr>
          <p:cNvPr id="106" name="文本框 105"/>
          <p:cNvSpPr txBox="1"/>
          <p:nvPr/>
        </p:nvSpPr>
        <p:spPr>
          <a:xfrm>
            <a:off x="2443060"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此处输入目录一</a:t>
            </a:r>
          </a:p>
        </p:txBody>
      </p:sp>
      <p:sp>
        <p:nvSpPr>
          <p:cNvPr id="107" name="文本框 106"/>
          <p:cNvSpPr txBox="1"/>
          <p:nvPr/>
        </p:nvSpPr>
        <p:spPr>
          <a:xfrm>
            <a:off x="9079657"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sp>
        <p:nvSpPr>
          <p:cNvPr id="108" name="文本框 107"/>
          <p:cNvSpPr txBox="1"/>
          <p:nvPr/>
        </p:nvSpPr>
        <p:spPr>
          <a:xfrm>
            <a:off x="7769912"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Tree>
    <p:extLst>
      <p:ext uri="{BB962C8B-B14F-4D97-AF65-F5344CB8AC3E}">
        <p14:creationId val="2509807630"/>
      </p:ext>
    </p:extLst>
  </p:cSld>
  <p:clrMapOvr>
    <a:masterClrMapping/>
  </p:clrMapOvr>
  <mc:AlternateContent>
    <mc:Choice Requires="p14">
      <p:transition advClick="0" p14:dur="1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mph" presetID="8" presetSubtype="0">
                                  <p:stCondLst>
                                    <p:cond delay="0"/>
                                  </p:stCondLst>
                                  <p:childTnLst>
                                    <p:animRot by="-10800000">
                                      <p:cBhvr>
                                        <p:cTn dur="1500" fill="hold" id="6"/>
                                        <p:tgtEl>
                                          <p:spTgt spid="15"/>
                                        </p:tgtEl>
                                        <p:attrNameLst>
                                          <p:attrName>r</p:attrName>
                                        </p:attrNameLst>
                                      </p:cBhvr>
                                    </p:animRot>
                                  </p:childTnLst>
                                </p:cTn>
                              </p:par>
                              <p:par>
                                <p:cTn fill="hold" grpId="0" id="7" nodeType="withEffect" presetClass="exit" presetID="10" presetSubtype="0">
                                  <p:stCondLst>
                                    <p:cond delay="150"/>
                                  </p:stCondLst>
                                  <p:childTnLst>
                                    <p:animEffect filter="fade" transition="out">
                                      <p:cBhvr>
                                        <p:cTn dur="250" id="8"/>
                                        <p:tgtEl>
                                          <p:spTgt spid="89"/>
                                        </p:tgtEl>
                                      </p:cBhvr>
                                    </p:animEffect>
                                    <p:set>
                                      <p:cBhvr>
                                        <p:cTn dur="1" fill="hold" id="9">
                                          <p:stCondLst>
                                            <p:cond delay="249"/>
                                          </p:stCondLst>
                                        </p:cTn>
                                        <p:tgtEl>
                                          <p:spTgt spid="89"/>
                                        </p:tgtEl>
                                        <p:attrNameLst>
                                          <p:attrName>style.visibility</p:attrName>
                                        </p:attrNameLst>
                                      </p:cBhvr>
                                      <p:to>
                                        <p:strVal val="hidden"/>
                                      </p:to>
                                    </p:set>
                                  </p:childTnLst>
                                </p:cTn>
                              </p:par>
                              <p:par>
                                <p:cTn fill="hold" grpId="0" id="10" nodeType="withEffect" presetClass="exit" presetID="10" presetSubtype="0">
                                  <p:stCondLst>
                                    <p:cond delay="150"/>
                                  </p:stCondLst>
                                  <p:childTnLst>
                                    <p:animEffect filter="fade" transition="out">
                                      <p:cBhvr>
                                        <p:cTn dur="250" id="11"/>
                                        <p:tgtEl>
                                          <p:spTgt spid="71"/>
                                        </p:tgtEl>
                                      </p:cBhvr>
                                    </p:animEffect>
                                    <p:set>
                                      <p:cBhvr>
                                        <p:cTn dur="1" fill="hold" id="12">
                                          <p:stCondLst>
                                            <p:cond delay="249"/>
                                          </p:stCondLst>
                                        </p:cTn>
                                        <p:tgtEl>
                                          <p:spTgt spid="71"/>
                                        </p:tgtEl>
                                        <p:attrNameLst>
                                          <p:attrName>style.visibility</p:attrName>
                                        </p:attrNameLst>
                                      </p:cBhvr>
                                      <p:to>
                                        <p:strVal val="hidden"/>
                                      </p:to>
                                    </p:set>
                                  </p:childTnLst>
                                </p:cTn>
                              </p:par>
                              <p:par>
                                <p:cTn fill="hold" grpId="0" id="13" nodeType="withEffect" presetClass="exit" presetID="10" presetSubtype="0">
                                  <p:stCondLst>
                                    <p:cond delay="150"/>
                                  </p:stCondLst>
                                  <p:childTnLst>
                                    <p:animEffect filter="fade" transition="out">
                                      <p:cBhvr>
                                        <p:cTn dur="250" id="14"/>
                                        <p:tgtEl>
                                          <p:spTgt spid="49"/>
                                        </p:tgtEl>
                                      </p:cBhvr>
                                    </p:animEffect>
                                    <p:set>
                                      <p:cBhvr>
                                        <p:cTn dur="1" fill="hold" id="15">
                                          <p:stCondLst>
                                            <p:cond delay="249"/>
                                          </p:stCondLst>
                                        </p:cTn>
                                        <p:tgtEl>
                                          <p:spTgt spid="49"/>
                                        </p:tgtEl>
                                        <p:attrNameLst>
                                          <p:attrName>style.visibility</p:attrName>
                                        </p:attrNameLst>
                                      </p:cBhvr>
                                      <p:to>
                                        <p:strVal val="hidden"/>
                                      </p:to>
                                    </p:set>
                                  </p:childTnLst>
                                </p:cTn>
                              </p:par>
                              <p:par>
                                <p:cTn fill="hold" grpId="0" id="16" nodeType="withEffect" presetClass="exit" presetID="10" presetSubtype="0">
                                  <p:stCondLst>
                                    <p:cond delay="150"/>
                                  </p:stCondLst>
                                  <p:childTnLst>
                                    <p:animEffect filter="fade" transition="out">
                                      <p:cBhvr>
                                        <p:cTn dur="250" id="17"/>
                                        <p:tgtEl>
                                          <p:spTgt spid="77"/>
                                        </p:tgtEl>
                                      </p:cBhvr>
                                    </p:animEffect>
                                    <p:set>
                                      <p:cBhvr>
                                        <p:cTn dur="1" fill="hold" id="18">
                                          <p:stCondLst>
                                            <p:cond delay="249"/>
                                          </p:stCondLst>
                                        </p:cTn>
                                        <p:tgtEl>
                                          <p:spTgt spid="77"/>
                                        </p:tgtEl>
                                        <p:attrNameLst>
                                          <p:attrName>style.visibility</p:attrName>
                                        </p:attrNameLst>
                                      </p:cBhvr>
                                      <p:to>
                                        <p:strVal val="hidden"/>
                                      </p:to>
                                    </p:set>
                                  </p:childTnLst>
                                </p:cTn>
                              </p:par>
                              <p:par>
                                <p:cTn fill="hold" grpId="0" id="19" nodeType="withEffect" presetClass="exit" presetID="10" presetSubtype="0">
                                  <p:stCondLst>
                                    <p:cond delay="150"/>
                                  </p:stCondLst>
                                  <p:childTnLst>
                                    <p:animEffect filter="fade" transition="out">
                                      <p:cBhvr>
                                        <p:cTn dur="250" id="20"/>
                                        <p:tgtEl>
                                          <p:spTgt spid="83"/>
                                        </p:tgtEl>
                                      </p:cBhvr>
                                    </p:animEffect>
                                    <p:set>
                                      <p:cBhvr>
                                        <p:cTn dur="1" fill="hold" id="21">
                                          <p:stCondLst>
                                            <p:cond delay="249"/>
                                          </p:stCondLst>
                                        </p:cTn>
                                        <p:tgtEl>
                                          <p:spTgt spid="83"/>
                                        </p:tgtEl>
                                        <p:attrNameLst>
                                          <p:attrName>style.visibility</p:attrName>
                                        </p:attrNameLst>
                                      </p:cBhvr>
                                      <p:to>
                                        <p:strVal val="hidden"/>
                                      </p:to>
                                    </p:set>
                                  </p:childTnLst>
                                </p:cTn>
                              </p:par>
                              <p:par>
                                <p:cTn fill="hold" id="22" nodeType="withEffect" presetClass="exit" presetID="10" presetSubtype="0">
                                  <p:stCondLst>
                                    <p:cond delay="1000"/>
                                  </p:stCondLst>
                                  <p:childTnLst>
                                    <p:animEffect filter="fade" transition="out">
                                      <p:cBhvr>
                                        <p:cTn dur="250" id="23"/>
                                        <p:tgtEl>
                                          <p:spTgt spid="15"/>
                                        </p:tgtEl>
                                      </p:cBhvr>
                                    </p:animEffect>
                                    <p:set>
                                      <p:cBhvr>
                                        <p:cTn dur="1" fill="hold" id="24">
                                          <p:stCondLst>
                                            <p:cond delay="249"/>
                                          </p:stCondLst>
                                        </p:cTn>
                                        <p:tgtEl>
                                          <p:spTgt spid="15"/>
                                        </p:tgtEl>
                                        <p:attrNameLst>
                                          <p:attrName>style.visibility</p:attrName>
                                        </p:attrNameLst>
                                      </p:cBhvr>
                                      <p:to>
                                        <p:strVal val="hidden"/>
                                      </p:to>
                                    </p:set>
                                  </p:childTnLst>
                                </p:cTn>
                              </p:par>
                              <p:par>
                                <p:cTn fill="hold" grpId="0" id="25" nodeType="withEffect" presetClass="exit" presetID="42" presetSubtype="0">
                                  <p:stCondLst>
                                    <p:cond delay="1000"/>
                                  </p:stCondLst>
                                  <p:childTnLst>
                                    <p:animEffect filter="fade" transition="out">
                                      <p:cBhvr>
                                        <p:cTn dur="500" id="26"/>
                                        <p:tgtEl>
                                          <p:spTgt spid="106"/>
                                        </p:tgtEl>
                                      </p:cBhvr>
                                    </p:animEffect>
                                    <p:anim calcmode="lin" valueType="num">
                                      <p:cBhvr>
                                        <p:cTn dur="500" id="27"/>
                                        <p:tgtEl>
                                          <p:spTgt spid="106"/>
                                        </p:tgtEl>
                                        <p:attrNameLst>
                                          <p:attrName>ppt_x</p:attrName>
                                        </p:attrNameLst>
                                      </p:cBhvr>
                                      <p:tavLst>
                                        <p:tav tm="0">
                                          <p:val>
                                            <p:strVal val="ppt_x"/>
                                          </p:val>
                                        </p:tav>
                                        <p:tav tm="100000">
                                          <p:val>
                                            <p:strVal val="ppt_x"/>
                                          </p:val>
                                        </p:tav>
                                      </p:tavLst>
                                    </p:anim>
                                    <p:anim calcmode="lin" valueType="num">
                                      <p:cBhvr>
                                        <p:cTn dur="500" id="28"/>
                                        <p:tgtEl>
                                          <p:spTgt spid="106"/>
                                        </p:tgtEl>
                                        <p:attrNameLst>
                                          <p:attrName>ppt_y</p:attrName>
                                        </p:attrNameLst>
                                      </p:cBhvr>
                                      <p:tavLst>
                                        <p:tav tm="0">
                                          <p:val>
                                            <p:strVal val="ppt_y"/>
                                          </p:val>
                                        </p:tav>
                                        <p:tav tm="100000">
                                          <p:val>
                                            <p:strVal val="ppt_y+.1"/>
                                          </p:val>
                                        </p:tav>
                                      </p:tavLst>
                                    </p:anim>
                                    <p:set>
                                      <p:cBhvr>
                                        <p:cTn dur="1" fill="hold" id="29">
                                          <p:stCondLst>
                                            <p:cond delay="499"/>
                                          </p:stCondLst>
                                        </p:cTn>
                                        <p:tgtEl>
                                          <p:spTgt spid="106"/>
                                        </p:tgtEl>
                                        <p:attrNameLst>
                                          <p:attrName>style.visibility</p:attrName>
                                        </p:attrNameLst>
                                      </p:cBhvr>
                                      <p:to>
                                        <p:strVal val="hidden"/>
                                      </p:to>
                                    </p:set>
                                  </p:childTnLst>
                                </p:cTn>
                              </p:par>
                              <p:par>
                                <p:cTn fill="hold" grpId="0" id="30" nodeType="withEffect" presetClass="exit" presetID="42" presetSubtype="0">
                                  <p:stCondLst>
                                    <p:cond delay="1050"/>
                                  </p:stCondLst>
                                  <p:childTnLst>
                                    <p:animEffect filter="fade" transition="out">
                                      <p:cBhvr>
                                        <p:cTn dur="500" id="31"/>
                                        <p:tgtEl>
                                          <p:spTgt spid="105"/>
                                        </p:tgtEl>
                                      </p:cBhvr>
                                    </p:animEffect>
                                    <p:anim calcmode="lin" valueType="num">
                                      <p:cBhvr>
                                        <p:cTn dur="500" id="32"/>
                                        <p:tgtEl>
                                          <p:spTgt spid="105"/>
                                        </p:tgtEl>
                                        <p:attrNameLst>
                                          <p:attrName>ppt_x</p:attrName>
                                        </p:attrNameLst>
                                      </p:cBhvr>
                                      <p:tavLst>
                                        <p:tav tm="0">
                                          <p:val>
                                            <p:strVal val="ppt_x"/>
                                          </p:val>
                                        </p:tav>
                                        <p:tav tm="100000">
                                          <p:val>
                                            <p:strVal val="ppt_x"/>
                                          </p:val>
                                        </p:tav>
                                      </p:tavLst>
                                    </p:anim>
                                    <p:anim calcmode="lin" valueType="num">
                                      <p:cBhvr>
                                        <p:cTn dur="500" id="33"/>
                                        <p:tgtEl>
                                          <p:spTgt spid="105"/>
                                        </p:tgtEl>
                                        <p:attrNameLst>
                                          <p:attrName>ppt_y</p:attrName>
                                        </p:attrNameLst>
                                      </p:cBhvr>
                                      <p:tavLst>
                                        <p:tav tm="0">
                                          <p:val>
                                            <p:strVal val="ppt_y"/>
                                          </p:val>
                                        </p:tav>
                                        <p:tav tm="100000">
                                          <p:val>
                                            <p:strVal val="ppt_y+.1"/>
                                          </p:val>
                                        </p:tav>
                                      </p:tavLst>
                                    </p:anim>
                                    <p:set>
                                      <p:cBhvr>
                                        <p:cTn dur="1" fill="hold" id="34">
                                          <p:stCondLst>
                                            <p:cond delay="499"/>
                                          </p:stCondLst>
                                        </p:cTn>
                                        <p:tgtEl>
                                          <p:spTgt spid="105"/>
                                        </p:tgtEl>
                                        <p:attrNameLst>
                                          <p:attrName>style.visibility</p:attrName>
                                        </p:attrNameLst>
                                      </p:cBhvr>
                                      <p:to>
                                        <p:strVal val="hidden"/>
                                      </p:to>
                                    </p:set>
                                  </p:childTnLst>
                                </p:cTn>
                              </p:par>
                              <p:par>
                                <p:cTn fill="hold" grpId="0" id="35" nodeType="withEffect" presetClass="exit" presetID="42" presetSubtype="0">
                                  <p:stCondLst>
                                    <p:cond delay="1100"/>
                                  </p:stCondLst>
                                  <p:childTnLst>
                                    <p:animEffect filter="fade" transition="out">
                                      <p:cBhvr>
                                        <p:cTn dur="500" id="36"/>
                                        <p:tgtEl>
                                          <p:spTgt spid="59"/>
                                        </p:tgtEl>
                                      </p:cBhvr>
                                    </p:animEffect>
                                    <p:anim calcmode="lin" valueType="num">
                                      <p:cBhvr>
                                        <p:cTn dur="500" id="37"/>
                                        <p:tgtEl>
                                          <p:spTgt spid="59"/>
                                        </p:tgtEl>
                                        <p:attrNameLst>
                                          <p:attrName>ppt_x</p:attrName>
                                        </p:attrNameLst>
                                      </p:cBhvr>
                                      <p:tavLst>
                                        <p:tav tm="0">
                                          <p:val>
                                            <p:strVal val="ppt_x"/>
                                          </p:val>
                                        </p:tav>
                                        <p:tav tm="100000">
                                          <p:val>
                                            <p:strVal val="ppt_x"/>
                                          </p:val>
                                        </p:tav>
                                      </p:tavLst>
                                    </p:anim>
                                    <p:anim calcmode="lin" valueType="num">
                                      <p:cBhvr>
                                        <p:cTn dur="500" id="38"/>
                                        <p:tgtEl>
                                          <p:spTgt spid="59"/>
                                        </p:tgtEl>
                                        <p:attrNameLst>
                                          <p:attrName>ppt_y</p:attrName>
                                        </p:attrNameLst>
                                      </p:cBhvr>
                                      <p:tavLst>
                                        <p:tav tm="0">
                                          <p:val>
                                            <p:strVal val="ppt_y"/>
                                          </p:val>
                                        </p:tav>
                                        <p:tav tm="100000">
                                          <p:val>
                                            <p:strVal val="ppt_y+.1"/>
                                          </p:val>
                                        </p:tav>
                                      </p:tavLst>
                                    </p:anim>
                                    <p:set>
                                      <p:cBhvr>
                                        <p:cTn dur="1" fill="hold" id="39">
                                          <p:stCondLst>
                                            <p:cond delay="499"/>
                                          </p:stCondLst>
                                        </p:cTn>
                                        <p:tgtEl>
                                          <p:spTgt spid="59"/>
                                        </p:tgtEl>
                                        <p:attrNameLst>
                                          <p:attrName>style.visibility</p:attrName>
                                        </p:attrNameLst>
                                      </p:cBhvr>
                                      <p:to>
                                        <p:strVal val="hidden"/>
                                      </p:to>
                                    </p:set>
                                  </p:childTnLst>
                                </p:cTn>
                              </p:par>
                              <p:par>
                                <p:cTn fill="hold" grpId="0" id="40" nodeType="withEffect" presetClass="exit" presetID="42" presetSubtype="0">
                                  <p:stCondLst>
                                    <p:cond delay="1150"/>
                                  </p:stCondLst>
                                  <p:childTnLst>
                                    <p:animEffect filter="fade" transition="out">
                                      <p:cBhvr>
                                        <p:cTn dur="500" id="41"/>
                                        <p:tgtEl>
                                          <p:spTgt spid="108"/>
                                        </p:tgtEl>
                                      </p:cBhvr>
                                    </p:animEffect>
                                    <p:anim calcmode="lin" valueType="num">
                                      <p:cBhvr>
                                        <p:cTn dur="500" id="42"/>
                                        <p:tgtEl>
                                          <p:spTgt spid="108"/>
                                        </p:tgtEl>
                                        <p:attrNameLst>
                                          <p:attrName>ppt_x</p:attrName>
                                        </p:attrNameLst>
                                      </p:cBhvr>
                                      <p:tavLst>
                                        <p:tav tm="0">
                                          <p:val>
                                            <p:strVal val="ppt_x"/>
                                          </p:val>
                                        </p:tav>
                                        <p:tav tm="100000">
                                          <p:val>
                                            <p:strVal val="ppt_x"/>
                                          </p:val>
                                        </p:tav>
                                      </p:tavLst>
                                    </p:anim>
                                    <p:anim calcmode="lin" valueType="num">
                                      <p:cBhvr>
                                        <p:cTn dur="500" id="43"/>
                                        <p:tgtEl>
                                          <p:spTgt spid="108"/>
                                        </p:tgtEl>
                                        <p:attrNameLst>
                                          <p:attrName>ppt_y</p:attrName>
                                        </p:attrNameLst>
                                      </p:cBhvr>
                                      <p:tavLst>
                                        <p:tav tm="0">
                                          <p:val>
                                            <p:strVal val="ppt_y"/>
                                          </p:val>
                                        </p:tav>
                                        <p:tav tm="100000">
                                          <p:val>
                                            <p:strVal val="ppt_y+.1"/>
                                          </p:val>
                                        </p:tav>
                                      </p:tavLst>
                                    </p:anim>
                                    <p:set>
                                      <p:cBhvr>
                                        <p:cTn dur="1" fill="hold" id="44">
                                          <p:stCondLst>
                                            <p:cond delay="499"/>
                                          </p:stCondLst>
                                        </p:cTn>
                                        <p:tgtEl>
                                          <p:spTgt spid="108"/>
                                        </p:tgtEl>
                                        <p:attrNameLst>
                                          <p:attrName>style.visibility</p:attrName>
                                        </p:attrNameLst>
                                      </p:cBhvr>
                                      <p:to>
                                        <p:strVal val="hidden"/>
                                      </p:to>
                                    </p:set>
                                  </p:childTnLst>
                                </p:cTn>
                              </p:par>
                              <p:par>
                                <p:cTn fill="hold" grpId="0" id="45" nodeType="withEffect" presetClass="exit" presetID="42" presetSubtype="0">
                                  <p:stCondLst>
                                    <p:cond delay="1200"/>
                                  </p:stCondLst>
                                  <p:childTnLst>
                                    <p:animEffect filter="fade" transition="out">
                                      <p:cBhvr>
                                        <p:cTn dur="500" id="46"/>
                                        <p:tgtEl>
                                          <p:spTgt spid="107"/>
                                        </p:tgtEl>
                                      </p:cBhvr>
                                    </p:animEffect>
                                    <p:anim calcmode="lin" valueType="num">
                                      <p:cBhvr>
                                        <p:cTn dur="500" id="47"/>
                                        <p:tgtEl>
                                          <p:spTgt spid="107"/>
                                        </p:tgtEl>
                                        <p:attrNameLst>
                                          <p:attrName>ppt_x</p:attrName>
                                        </p:attrNameLst>
                                      </p:cBhvr>
                                      <p:tavLst>
                                        <p:tav tm="0">
                                          <p:val>
                                            <p:strVal val="ppt_x"/>
                                          </p:val>
                                        </p:tav>
                                        <p:tav tm="100000">
                                          <p:val>
                                            <p:strVal val="ppt_x"/>
                                          </p:val>
                                        </p:tav>
                                      </p:tavLst>
                                    </p:anim>
                                    <p:anim calcmode="lin" valueType="num">
                                      <p:cBhvr>
                                        <p:cTn dur="500" id="48"/>
                                        <p:tgtEl>
                                          <p:spTgt spid="107"/>
                                        </p:tgtEl>
                                        <p:attrNameLst>
                                          <p:attrName>ppt_y</p:attrName>
                                        </p:attrNameLst>
                                      </p:cBhvr>
                                      <p:tavLst>
                                        <p:tav tm="0">
                                          <p:val>
                                            <p:strVal val="ppt_y"/>
                                          </p:val>
                                        </p:tav>
                                        <p:tav tm="100000">
                                          <p:val>
                                            <p:strVal val="ppt_y+.1"/>
                                          </p:val>
                                        </p:tav>
                                      </p:tavLst>
                                    </p:anim>
                                    <p:set>
                                      <p:cBhvr>
                                        <p:cTn dur="1" fill="hold" id="49">
                                          <p:stCondLst>
                                            <p:cond delay="499"/>
                                          </p:stCondLst>
                                        </p:cTn>
                                        <p:tgtEl>
                                          <p:spTgt spid="107"/>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71"/>
      <p:bldP grpId="0" spid="77"/>
      <p:bldP grpId="0" spid="83"/>
      <p:bldP grpId="0" spid="89"/>
      <p:bldP grpId="0" spid="59"/>
      <p:bldP grpId="0" spid="105"/>
      <p:bldP grpId="0" spid="106"/>
      <p:bldP grpId="0" spid="107"/>
      <p:bldP grpId="0" spid="108"/>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3848127" y="-2251645"/>
            <a:ext cx="4495746" cy="4495744"/>
            <a:chOff x="3848127" y="-2251645"/>
            <a:chExt cx="4495746" cy="4495744"/>
          </a:xfrm>
        </p:grpSpPr>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此处输入目录二</a:t>
            </a:r>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grpSp>
        <p:nvGrpSpPr>
          <p:cNvPr id="84" name="组合 83"/>
          <p:cNvGrpSpPr/>
          <p:nvPr/>
        </p:nvGrpSpPr>
        <p:grpSpPr>
          <a:xfrm>
            <a:off x="5465681" y="2113154"/>
            <a:ext cx="1260638" cy="1527045"/>
            <a:chOff x="6693039" y="2414150"/>
            <a:chExt cx="1260638" cy="1527045"/>
          </a:xfrm>
        </p:grpSpPr>
        <p:sp>
          <p:nvSpPr>
            <p:cNvPr id="85" name="椭圆 84"/>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椭圆 8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68" name="组合 67"/>
          <p:cNvGrpSpPr/>
          <p:nvPr/>
        </p:nvGrpSpPr>
        <p:grpSpPr>
          <a:xfrm>
            <a:off x="5465681" y="2116146"/>
            <a:ext cx="1260638" cy="1527045"/>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文本框 48"/>
            <p:cNvSpPr txBox="1"/>
            <p:nvPr/>
          </p:nvSpPr>
          <p:spPr>
            <a:xfrm>
              <a:off x="6947826" y="285151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61" name="椭圆 60"/>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9" name="椭圆 18"/>
          <p:cNvSpPr/>
          <p:nvPr/>
        </p:nvSpPr>
        <p:spPr>
          <a:xfrm>
            <a:off x="5569721" y="6061798"/>
            <a:ext cx="210893" cy="210893"/>
          </a:xfrm>
          <a:prstGeom prst="ellipse">
            <a:avLst/>
          </a:prstGeom>
          <a:gradFill>
            <a:gsLst>
              <a:gs pos="46000">
                <a:srgbClr val="FEEA74">
                  <a:alpha val="2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6426323" y="5605639"/>
            <a:ext cx="300364" cy="300364"/>
          </a:xfrm>
          <a:prstGeom prst="ellipse">
            <a:avLst/>
          </a:prstGeom>
          <a:gradFill>
            <a:gsLst>
              <a:gs pos="40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5027663" y="4464202"/>
            <a:ext cx="586139" cy="586139"/>
          </a:xfrm>
          <a:prstGeom prst="ellipse">
            <a:avLst/>
          </a:prstGeom>
          <a:gradFill>
            <a:gsLst>
              <a:gs pos="45000">
                <a:srgbClr val="FEEA74">
                  <a:alpha val="7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6471059" y="5004928"/>
            <a:ext cx="210893" cy="210893"/>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4919041" y="5226965"/>
            <a:ext cx="678968" cy="678968"/>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6409190" y="5756324"/>
            <a:ext cx="678968" cy="678968"/>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5928876" y="6385067"/>
            <a:ext cx="636638" cy="636638"/>
          </a:xfrm>
          <a:prstGeom prst="ellipse">
            <a:avLst/>
          </a:prstGeom>
          <a:solidFill>
            <a:srgbClr val="FEEA74">
              <a:alpha val="1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6455604" y="4629682"/>
            <a:ext cx="586139" cy="586139"/>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椭圆 32"/>
          <p:cNvSpPr/>
          <p:nvPr/>
        </p:nvSpPr>
        <p:spPr>
          <a:xfrm>
            <a:off x="5219875" y="6490276"/>
            <a:ext cx="586139" cy="586139"/>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6434587" y="3853500"/>
            <a:ext cx="210893" cy="210893"/>
          </a:xfrm>
          <a:prstGeom prst="ellipse">
            <a:avLst/>
          </a:prstGeom>
          <a:gradFill>
            <a:gsLst>
              <a:gs pos="25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5510696" y="4622180"/>
            <a:ext cx="210893" cy="210893"/>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943416831"/>
      </p:ext>
    </p:extLst>
  </p:cSld>
  <p:clrMapOvr>
    <a:masterClrMapping/>
  </p:clrMapOvr>
  <mc:AlternateContent>
    <mc:Choice Requires="p14">
      <p:transition advClick="0" p14:dur="1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8"/>
                                        </p:tgtEl>
                                        <p:attrNameLst>
                                          <p:attrName>style.visibility</p:attrName>
                                        </p:attrNameLst>
                                      </p:cBhvr>
                                      <p:to>
                                        <p:strVal val="visible"/>
                                      </p:to>
                                    </p:set>
                                    <p:animEffect filter="fade" transition="in">
                                      <p:cBhvr>
                                        <p:cTn dur="1000" id="7"/>
                                        <p:tgtEl>
                                          <p:spTgt spid="68"/>
                                        </p:tgtEl>
                                      </p:cBhvr>
                                    </p:animEffect>
                                    <p:anim calcmode="lin" valueType="num">
                                      <p:cBhvr>
                                        <p:cTn dur="1000" fill="hold" id="8"/>
                                        <p:tgtEl>
                                          <p:spTgt spid="68"/>
                                        </p:tgtEl>
                                        <p:attrNameLst>
                                          <p:attrName>ppt_x</p:attrName>
                                        </p:attrNameLst>
                                      </p:cBhvr>
                                      <p:tavLst>
                                        <p:tav tm="0">
                                          <p:val>
                                            <p:strVal val="#ppt_x"/>
                                          </p:val>
                                        </p:tav>
                                        <p:tav tm="100000">
                                          <p:val>
                                            <p:strVal val="#ppt_x"/>
                                          </p:val>
                                        </p:tav>
                                      </p:tavLst>
                                    </p:anim>
                                    <p:anim calcmode="lin" valueType="num">
                                      <p:cBhvr>
                                        <p:cTn dur="1000" fill="hold" id="9"/>
                                        <p:tgtEl>
                                          <p:spTgt spid="68"/>
                                        </p:tgtEl>
                                        <p:attrNameLst>
                                          <p:attrName>ppt_y</p:attrName>
                                        </p:attrNameLst>
                                      </p:cBhvr>
                                      <p:tavLst>
                                        <p:tav tm="0">
                                          <p:val>
                                            <p:strVal val="#ppt_y+.1"/>
                                          </p:val>
                                        </p:tav>
                                        <p:tav tm="100000">
                                          <p:val>
                                            <p:strVal val="#ppt_y"/>
                                          </p:val>
                                        </p:tav>
                                      </p:tavLst>
                                    </p:anim>
                                  </p:childTnLst>
                                </p:cTn>
                              </p:par>
                              <p:par>
                                <p:cTn fill="hold" grpId="0" id="10" nodeType="withEffect" presetClass="entr" presetID="10" presetSubtype="0">
                                  <p:stCondLst>
                                    <p:cond delay="1000"/>
                                  </p:stCondLst>
                                  <p:iterate type="lt">
                                    <p:tmPct val="25000"/>
                                  </p:iterate>
                                  <p:childTnLst>
                                    <p:set>
                                      <p:cBhvr>
                                        <p:cTn dur="1" fill="hold" id="11">
                                          <p:stCondLst>
                                            <p:cond delay="0"/>
                                          </p:stCondLst>
                                        </p:cTn>
                                        <p:tgtEl>
                                          <p:spTgt spid="59"/>
                                        </p:tgtEl>
                                        <p:attrNameLst>
                                          <p:attrName>style.visibility</p:attrName>
                                        </p:attrNameLst>
                                      </p:cBhvr>
                                      <p:to>
                                        <p:strVal val="visible"/>
                                      </p:to>
                                    </p:set>
                                    <p:animEffect filter="fade" transition="in">
                                      <p:cBhvr>
                                        <p:cTn dur="500" id="12"/>
                                        <p:tgtEl>
                                          <p:spTgt spid="59"/>
                                        </p:tgtEl>
                                      </p:cBhvr>
                                    </p:animEffect>
                                  </p:childTnLst>
                                </p:cTn>
                              </p:par>
                              <p:par>
                                <p:cTn fill="hold" grpId="1" id="13" nodeType="withEffect" presetClass="entr" presetID="1" presetSubtype="0">
                                  <p:stCondLst>
                                    <p:cond delay="350"/>
                                  </p:stCondLst>
                                  <p:childTnLst>
                                    <p:set>
                                      <p:cBhvr>
                                        <p:cTn dur="1" fill="hold" id="14">
                                          <p:stCondLst>
                                            <p:cond delay="0"/>
                                          </p:stCondLst>
                                        </p:cTn>
                                        <p:tgtEl>
                                          <p:spTgt spid="28"/>
                                        </p:tgtEl>
                                        <p:attrNameLst>
                                          <p:attrName>style.visibility</p:attrName>
                                        </p:attrNameLst>
                                      </p:cBhvr>
                                      <p:to>
                                        <p:strVal val="visible"/>
                                      </p:to>
                                    </p:set>
                                  </p:childTnLst>
                                </p:cTn>
                              </p:par>
                              <p:par>
                                <p:cTn decel="50000" fill="hold" grpId="0" id="15" nodeType="withEffect" presetClass="path" presetID="42" presetSubtype="0">
                                  <p:stCondLst>
                                    <p:cond delay="350"/>
                                  </p:stCondLst>
                                  <p:childTnLst>
                                    <p:animMotion origin="layout" path="M 0 0 L 0 0.25 E" pathEditMode="relative" ptsTypes="">
                                      <p:cBhvr>
                                        <p:cTn dur="1000" fill="hold" id="16" spd="-100000"/>
                                        <p:tgtEl>
                                          <p:spTgt spid="28"/>
                                        </p:tgtEl>
                                        <p:attrNameLst>
                                          <p:attrName>ppt_x</p:attrName>
                                          <p:attrName>ppt_y</p:attrName>
                                        </p:attrNameLst>
                                      </p:cBhvr>
                                    </p:animMotion>
                                  </p:childTnLst>
                                </p:cTn>
                              </p:par>
                              <p:par>
                                <p:cTn fill="hold" grpId="1" id="17" nodeType="withEffect" presetClass="entr" presetID="1" presetSubtype="0">
                                  <p:stCondLst>
                                    <p:cond delay="500"/>
                                  </p:stCondLst>
                                  <p:childTnLst>
                                    <p:set>
                                      <p:cBhvr>
                                        <p:cTn dur="1" fill="hold" id="18">
                                          <p:stCondLst>
                                            <p:cond delay="0"/>
                                          </p:stCondLst>
                                        </p:cTn>
                                        <p:tgtEl>
                                          <p:spTgt spid="27"/>
                                        </p:tgtEl>
                                        <p:attrNameLst>
                                          <p:attrName>style.visibility</p:attrName>
                                        </p:attrNameLst>
                                      </p:cBhvr>
                                      <p:to>
                                        <p:strVal val="visible"/>
                                      </p:to>
                                    </p:set>
                                  </p:childTnLst>
                                </p:cTn>
                              </p:par>
                              <p:par>
                                <p:cTn decel="50000" fill="hold" grpId="0" id="19" nodeType="withEffect" presetClass="path" presetID="42" presetSubtype="0">
                                  <p:stCondLst>
                                    <p:cond delay="500"/>
                                  </p:stCondLst>
                                  <p:childTnLst>
                                    <p:animMotion origin="layout" path="M 0 0 L 0 0.25 E" pathEditMode="relative" ptsTypes="">
                                      <p:cBhvr>
                                        <p:cTn dur="1000" fill="hold" id="20" spd="-100000"/>
                                        <p:tgtEl>
                                          <p:spTgt spid="27"/>
                                        </p:tgtEl>
                                        <p:attrNameLst>
                                          <p:attrName>ppt_x</p:attrName>
                                          <p:attrName>ppt_y</p:attrName>
                                        </p:attrNameLst>
                                      </p:cBhvr>
                                    </p:animMotion>
                                  </p:childTnLst>
                                </p:cTn>
                              </p:par>
                              <p:par>
                                <p:cTn fill="hold" grpId="1" id="21" nodeType="withEffect" presetClass="entr" presetID="1" presetSubtype="0">
                                  <p:stCondLst>
                                    <p:cond delay="400"/>
                                  </p:stCondLst>
                                  <p:childTnLst>
                                    <p:set>
                                      <p:cBhvr>
                                        <p:cTn dur="1" fill="hold" id="22">
                                          <p:stCondLst>
                                            <p:cond delay="0"/>
                                          </p:stCondLst>
                                        </p:cTn>
                                        <p:tgtEl>
                                          <p:spTgt spid="26"/>
                                        </p:tgtEl>
                                        <p:attrNameLst>
                                          <p:attrName>style.visibility</p:attrName>
                                        </p:attrNameLst>
                                      </p:cBhvr>
                                      <p:to>
                                        <p:strVal val="visible"/>
                                      </p:to>
                                    </p:set>
                                  </p:childTnLst>
                                </p:cTn>
                              </p:par>
                              <p:par>
                                <p:cTn decel="50000" fill="hold" grpId="0" id="23" nodeType="withEffect" presetClass="path" presetID="42" presetSubtype="0">
                                  <p:stCondLst>
                                    <p:cond delay="400"/>
                                  </p:stCondLst>
                                  <p:childTnLst>
                                    <p:animMotion origin="layout" path="M 0 0 L 0 0.25 E" pathEditMode="relative" ptsTypes="">
                                      <p:cBhvr>
                                        <p:cTn dur="1000" fill="hold" id="24" spd="-100000"/>
                                        <p:tgtEl>
                                          <p:spTgt spid="26"/>
                                        </p:tgtEl>
                                        <p:attrNameLst>
                                          <p:attrName>ppt_x</p:attrName>
                                          <p:attrName>ppt_y</p:attrName>
                                        </p:attrNameLst>
                                      </p:cBhvr>
                                    </p:animMotion>
                                  </p:childTnLst>
                                </p:cTn>
                              </p:par>
                              <p:par>
                                <p:cTn fill="hold" grpId="1" id="25" nodeType="withEffect" presetClass="entr" presetID="1" presetSubtype="0">
                                  <p:stCondLst>
                                    <p:cond delay="500"/>
                                  </p:stCondLst>
                                  <p:childTnLst>
                                    <p:set>
                                      <p:cBhvr>
                                        <p:cTn dur="1" fill="hold" id="26">
                                          <p:stCondLst>
                                            <p:cond delay="0"/>
                                          </p:stCondLst>
                                        </p:cTn>
                                        <p:tgtEl>
                                          <p:spTgt spid="32"/>
                                        </p:tgtEl>
                                        <p:attrNameLst>
                                          <p:attrName>style.visibility</p:attrName>
                                        </p:attrNameLst>
                                      </p:cBhvr>
                                      <p:to>
                                        <p:strVal val="visible"/>
                                      </p:to>
                                    </p:set>
                                  </p:childTnLst>
                                </p:cTn>
                              </p:par>
                              <p:par>
                                <p:cTn decel="50000" fill="hold" grpId="0" id="27" nodeType="withEffect" presetClass="path" presetID="42" presetSubtype="0">
                                  <p:stCondLst>
                                    <p:cond delay="500"/>
                                  </p:stCondLst>
                                  <p:childTnLst>
                                    <p:animMotion origin="layout" path="M 0 0 L 0 0.25 E" pathEditMode="relative" ptsTypes="">
                                      <p:cBhvr>
                                        <p:cTn dur="1000" fill="hold" id="28" spd="-100000"/>
                                        <p:tgtEl>
                                          <p:spTgt spid="32"/>
                                        </p:tgtEl>
                                        <p:attrNameLst>
                                          <p:attrName>ppt_x</p:attrName>
                                          <p:attrName>ppt_y</p:attrName>
                                        </p:attrNameLst>
                                      </p:cBhvr>
                                    </p:animMotion>
                                  </p:childTnLst>
                                </p:cTn>
                              </p:par>
                              <p:par>
                                <p:cTn fill="hold" grpId="1" id="29" nodeType="withEffect" presetClass="entr" presetID="1" presetSubtype="0">
                                  <p:stCondLst>
                                    <p:cond delay="450"/>
                                  </p:stCondLst>
                                  <p:childTnLst>
                                    <p:set>
                                      <p:cBhvr>
                                        <p:cTn dur="1" fill="hold" id="30">
                                          <p:stCondLst>
                                            <p:cond delay="0"/>
                                          </p:stCondLst>
                                        </p:cTn>
                                        <p:tgtEl>
                                          <p:spTgt spid="22"/>
                                        </p:tgtEl>
                                        <p:attrNameLst>
                                          <p:attrName>style.visibility</p:attrName>
                                        </p:attrNameLst>
                                      </p:cBhvr>
                                      <p:to>
                                        <p:strVal val="visible"/>
                                      </p:to>
                                    </p:set>
                                  </p:childTnLst>
                                </p:cTn>
                              </p:par>
                              <p:par>
                                <p:cTn decel="50000" fill="hold" grpId="0" id="31" nodeType="withEffect" presetClass="path" presetID="42" presetSubtype="0">
                                  <p:stCondLst>
                                    <p:cond delay="450"/>
                                  </p:stCondLst>
                                  <p:childTnLst>
                                    <p:animMotion origin="layout" path="M 1.875E-06 1.48148E-06 L 1.875E-06 0.25" pathEditMode="relative" ptsTypes="AA" rAng="0">
                                      <p:cBhvr>
                                        <p:cTn dur="1000" fill="hold" id="32" spd="-100000"/>
                                        <p:tgtEl>
                                          <p:spTgt spid="22"/>
                                        </p:tgtEl>
                                        <p:attrNameLst>
                                          <p:attrName>ppt_x</p:attrName>
                                          <p:attrName>ppt_y</p:attrName>
                                        </p:attrNameLst>
                                      </p:cBhvr>
                                      <p:rCtr x="0" y="12500"/>
                                    </p:animMotion>
                                  </p:childTnLst>
                                </p:cTn>
                              </p:par>
                              <p:par>
                                <p:cTn fill="hold" grpId="1" id="33" nodeType="withEffect" presetClass="entr" presetID="1" presetSubtype="0">
                                  <p:stCondLst>
                                    <p:cond delay="500"/>
                                  </p:stCondLst>
                                  <p:childTnLst>
                                    <p:set>
                                      <p:cBhvr>
                                        <p:cTn dur="1" fill="hold" id="34">
                                          <p:stCondLst>
                                            <p:cond delay="0"/>
                                          </p:stCondLst>
                                        </p:cTn>
                                        <p:tgtEl>
                                          <p:spTgt spid="33"/>
                                        </p:tgtEl>
                                        <p:attrNameLst>
                                          <p:attrName>style.visibility</p:attrName>
                                        </p:attrNameLst>
                                      </p:cBhvr>
                                      <p:to>
                                        <p:strVal val="visible"/>
                                      </p:to>
                                    </p:set>
                                  </p:childTnLst>
                                </p:cTn>
                              </p:par>
                              <p:par>
                                <p:cTn decel="50000" fill="hold" grpId="0" id="35" nodeType="withEffect" presetClass="path" presetID="42" presetSubtype="0">
                                  <p:stCondLst>
                                    <p:cond delay="500"/>
                                  </p:stCondLst>
                                  <p:childTnLst>
                                    <p:animMotion origin="layout" path="M 0 0 L 0 0.25 E" pathEditMode="relative" ptsTypes="">
                                      <p:cBhvr>
                                        <p:cTn dur="1000" fill="hold" id="36" spd="-100000"/>
                                        <p:tgtEl>
                                          <p:spTgt spid="33"/>
                                        </p:tgtEl>
                                        <p:attrNameLst>
                                          <p:attrName>ppt_x</p:attrName>
                                          <p:attrName>ppt_y</p:attrName>
                                        </p:attrNameLst>
                                      </p:cBhvr>
                                    </p:animMotion>
                                  </p:childTnLst>
                                </p:cTn>
                              </p:par>
                              <p:par>
                                <p:cTn fill="hold" grpId="1" id="37" nodeType="withEffect" presetClass="entr" presetID="1" presetSubtype="0">
                                  <p:stCondLst>
                                    <p:cond delay="500"/>
                                  </p:stCondLst>
                                  <p:childTnLst>
                                    <p:set>
                                      <p:cBhvr>
                                        <p:cTn dur="1" fill="hold" id="38">
                                          <p:stCondLst>
                                            <p:cond delay="0"/>
                                          </p:stCondLst>
                                        </p:cTn>
                                        <p:tgtEl>
                                          <p:spTgt spid="34"/>
                                        </p:tgtEl>
                                        <p:attrNameLst>
                                          <p:attrName>style.visibility</p:attrName>
                                        </p:attrNameLst>
                                      </p:cBhvr>
                                      <p:to>
                                        <p:strVal val="visible"/>
                                      </p:to>
                                    </p:set>
                                  </p:childTnLst>
                                </p:cTn>
                              </p:par>
                              <p:par>
                                <p:cTn accel="50000" decel="50000" fill="hold" grpId="0" id="39" nodeType="withEffect" presetClass="path" presetID="0" presetSubtype="0">
                                  <p:stCondLst>
                                    <p:cond delay="500"/>
                                  </p:stCondLst>
                                  <p:childTnLst>
                                    <p:animMotion origin="layout" path="M 2.29167E-06 2.59259E-06 C -0.02383 0.01504 -0.04115 0.05208 -0.03985 0.11273 C -0.03854 0.17315 -0.01094 0.20602 2.29167E-06 0.28588 C 0.01081 0.36504 0.0112 0.40393 0.00755 0.4574" pathEditMode="relative" ptsTypes="AAAA" rAng="0">
                                      <p:cBhvr>
                                        <p:cTn dur="1000" fill="hold" id="40" spd="-100000"/>
                                        <p:tgtEl>
                                          <p:spTgt spid="34"/>
                                        </p:tgtEl>
                                        <p:attrNameLst>
                                          <p:attrName>ppt_x</p:attrName>
                                          <p:attrName>ppt_y</p:attrName>
                                        </p:attrNameLst>
                                      </p:cBhvr>
                                      <p:rCtr x="-1510" y="22870"/>
                                    </p:animMotion>
                                  </p:childTnLst>
                                </p:cTn>
                              </p:par>
                              <p:par>
                                <p:cTn fill="hold" grpId="0" id="41" nodeType="withEffect" presetClass="entr" presetID="1" presetSubtype="0">
                                  <p:stCondLst>
                                    <p:cond delay="750"/>
                                  </p:stCondLst>
                                  <p:childTnLst>
                                    <p:set>
                                      <p:cBhvr>
                                        <p:cTn dur="1" fill="hold" id="42">
                                          <p:stCondLst>
                                            <p:cond delay="0"/>
                                          </p:stCondLst>
                                        </p:cTn>
                                        <p:tgtEl>
                                          <p:spTgt spid="24"/>
                                        </p:tgtEl>
                                        <p:attrNameLst>
                                          <p:attrName>style.visibility</p:attrName>
                                        </p:attrNameLst>
                                      </p:cBhvr>
                                      <p:to>
                                        <p:strVal val="visible"/>
                                      </p:to>
                                    </p:set>
                                  </p:childTnLst>
                                </p:cTn>
                              </p:par>
                              <p:par>
                                <p:cTn accel="50000" decel="50000" fill="hold" grpId="1" id="43" nodeType="withEffect" presetClass="path" presetID="0" presetSubtype="0">
                                  <p:stCondLst>
                                    <p:cond delay="750"/>
                                  </p:stCondLst>
                                  <p:childTnLst>
                                    <p:animMotion origin="layout" path="M -2.91667E-06 1.11111E-06 C -0.02929 0.00833 -0.06354 0.01319 -0.06575 0.07801 C -0.06797 0.14259 -0.02317 0.13657 -0.01484 0.19606 C -0.00638 0.25486 -0.04323 0.3669 -0.04244 0.41505" pathEditMode="relative" ptsTypes="AAAA" rAng="0">
                                      <p:cBhvr>
                                        <p:cTn dur="1000" fill="hold" id="44" spd="-100000"/>
                                        <p:tgtEl>
                                          <p:spTgt spid="24"/>
                                        </p:tgtEl>
                                        <p:attrNameLst>
                                          <p:attrName>ppt_x</p:attrName>
                                          <p:attrName>ppt_y</p:attrName>
                                        </p:attrNameLst>
                                      </p:cBhvr>
                                      <p:rCtr x="-3294" y="20741"/>
                                    </p:animMotion>
                                  </p:childTnLst>
                                </p:cTn>
                              </p:par>
                              <p:par>
                                <p:cTn fill="hold" grpId="0" id="45" nodeType="withEffect" presetClass="entr" presetID="1" presetSubtype="0">
                                  <p:stCondLst>
                                    <p:cond delay="800"/>
                                  </p:stCondLst>
                                  <p:childTnLst>
                                    <p:set>
                                      <p:cBhvr>
                                        <p:cTn dur="1" fill="hold" id="46">
                                          <p:stCondLst>
                                            <p:cond delay="0"/>
                                          </p:stCondLst>
                                        </p:cTn>
                                        <p:tgtEl>
                                          <p:spTgt spid="19"/>
                                        </p:tgtEl>
                                        <p:attrNameLst>
                                          <p:attrName>style.visibility</p:attrName>
                                        </p:attrNameLst>
                                      </p:cBhvr>
                                      <p:to>
                                        <p:strVal val="visible"/>
                                      </p:to>
                                    </p:set>
                                  </p:childTnLst>
                                </p:cTn>
                              </p:par>
                              <p:par>
                                <p:cTn accel="50000" decel="50000" fill="hold" grpId="1" id="47" nodeType="withEffect" presetClass="path" presetID="0" presetSubtype="0">
                                  <p:stCondLst>
                                    <p:cond delay="800"/>
                                  </p:stCondLst>
                                  <p:childTnLst>
                                    <p:animMotion origin="layout" path="M 3.125E-06 1.48148E-06 C 0.02135 0.04444 0.01823 0.175 0.00729 0.24236" pathEditMode="relative" ptsTypes="AA" rAng="0">
                                      <p:cBhvr>
                                        <p:cTn dur="1000" fill="hold" id="48" spd="-100000"/>
                                        <p:tgtEl>
                                          <p:spTgt spid="19"/>
                                        </p:tgtEl>
                                        <p:attrNameLst>
                                          <p:attrName>ppt_x</p:attrName>
                                          <p:attrName>ppt_y</p:attrName>
                                        </p:attrNameLst>
                                      </p:cBhvr>
                                      <p:rCtr x="794" y="12106"/>
                                    </p:animMotion>
                                  </p:childTnLst>
                                </p:cTn>
                              </p:par>
                              <p:par>
                                <p:cTn fill="hold" grpId="0" id="49" nodeType="withEffect" presetClass="entr" presetID="1" presetSubtype="0">
                                  <p:stCondLst>
                                    <p:cond delay="750"/>
                                  </p:stCondLst>
                                  <p:childTnLst>
                                    <p:set>
                                      <p:cBhvr>
                                        <p:cTn dur="1" fill="hold" id="50">
                                          <p:stCondLst>
                                            <p:cond delay="0"/>
                                          </p:stCondLst>
                                        </p:cTn>
                                        <p:tgtEl>
                                          <p:spTgt spid="21"/>
                                        </p:tgtEl>
                                        <p:attrNameLst>
                                          <p:attrName>style.visibility</p:attrName>
                                        </p:attrNameLst>
                                      </p:cBhvr>
                                      <p:to>
                                        <p:strVal val="visible"/>
                                      </p:to>
                                    </p:set>
                                  </p:childTnLst>
                                </p:cTn>
                              </p:par>
                              <p:par>
                                <p:cTn accel="50000" decel="50000" fill="hold" grpId="1" id="51" nodeType="withEffect" presetClass="path" presetID="0" presetSubtype="0">
                                  <p:stCondLst>
                                    <p:cond delay="750"/>
                                  </p:stCondLst>
                                  <p:childTnLst>
                                    <p:animMotion origin="layout" path="M -2.91667E-06 -3.7037E-07 C -0.0233 0.05023 -0.03086 0.07083 -0.03541 0.12639 C -0.03424 0.18773 -0.00547 0.21944 -2.91667E-06 0.28588" pathEditMode="relative" ptsTypes="AAA" rAng="0">
                                      <p:cBhvr>
                                        <p:cTn dur="1000" fill="hold" id="52" spd="-100000"/>
                                        <p:tgtEl>
                                          <p:spTgt spid="21"/>
                                        </p:tgtEl>
                                        <p:attrNameLst>
                                          <p:attrName>ppt_x</p:attrName>
                                          <p:attrName>ppt_y</p:attrName>
                                        </p:attrNameLst>
                                      </p:cBhvr>
                                      <p:rCtr x="-1771" y="14282"/>
                                    </p:animMotion>
                                  </p:childTnLst>
                                </p:cTn>
                              </p:par>
                              <p:par>
                                <p:cTn fill="hold" grpId="0" id="53" nodeType="withEffect" presetClass="entr" presetID="1" presetSubtype="0">
                                  <p:stCondLst>
                                    <p:cond delay="550"/>
                                  </p:stCondLst>
                                  <p:childTnLst>
                                    <p:set>
                                      <p:cBhvr>
                                        <p:cTn dur="1" fill="hold" id="54">
                                          <p:stCondLst>
                                            <p:cond delay="0"/>
                                          </p:stCondLst>
                                        </p:cTn>
                                        <p:tgtEl>
                                          <p:spTgt spid="37"/>
                                        </p:tgtEl>
                                        <p:attrNameLst>
                                          <p:attrName>style.visibility</p:attrName>
                                        </p:attrNameLst>
                                      </p:cBhvr>
                                      <p:to>
                                        <p:strVal val="visible"/>
                                      </p:to>
                                    </p:set>
                                  </p:childTnLst>
                                </p:cTn>
                              </p:par>
                              <p:par>
                                <p:cTn accel="50000" decel="50000" fill="hold" grpId="1" id="55" nodeType="withEffect" presetClass="path" presetID="0" presetSubtype="0">
                                  <p:stCondLst>
                                    <p:cond delay="550"/>
                                  </p:stCondLst>
                                  <p:childTnLst>
                                    <p:animMotion origin="layout" path="M -4.58333E-06 -4.07407E-06 C 0.03308 0.01158 0.06915 0.07292 0.06719 0.10834 C 0.06524 0.14375 0.00352 0.17037 0.00066 0.22732 C -0.0026 0.28403 0.02969 0.36459 0.03138 0.43357" pathEditMode="relative" ptsTypes="AAAA" rAng="0">
                                      <p:cBhvr>
                                        <p:cTn dur="1000" fill="hold" id="56" spd="-100000"/>
                                        <p:tgtEl>
                                          <p:spTgt spid="37"/>
                                        </p:tgtEl>
                                        <p:attrNameLst>
                                          <p:attrName>ppt_x</p:attrName>
                                          <p:attrName>ppt_y</p:attrName>
                                        </p:attrNameLst>
                                      </p:cBhvr>
                                      <p:rCtr x="3359" y="21667"/>
                                    </p:animMotion>
                                  </p:childTnLst>
                                </p:cTn>
                              </p:par>
                              <p:par>
                                <p:cTn fill="hold" grpId="2" id="57" nodeType="withEffect" presetClass="exit" presetID="10" presetSubtype="0">
                                  <p:stCondLst>
                                    <p:cond delay="3750"/>
                                  </p:stCondLst>
                                  <p:childTnLst>
                                    <p:animEffect filter="fade" transition="out">
                                      <p:cBhvr>
                                        <p:cTn dur="500" id="58"/>
                                        <p:tgtEl>
                                          <p:spTgt spid="28"/>
                                        </p:tgtEl>
                                      </p:cBhvr>
                                    </p:animEffect>
                                    <p:set>
                                      <p:cBhvr>
                                        <p:cTn dur="1" fill="hold" id="59">
                                          <p:stCondLst>
                                            <p:cond delay="499"/>
                                          </p:stCondLst>
                                        </p:cTn>
                                        <p:tgtEl>
                                          <p:spTgt spid="28"/>
                                        </p:tgtEl>
                                        <p:attrNameLst>
                                          <p:attrName>style.visibility</p:attrName>
                                        </p:attrNameLst>
                                      </p:cBhvr>
                                      <p:to>
                                        <p:strVal val="hidden"/>
                                      </p:to>
                                    </p:set>
                                  </p:childTnLst>
                                </p:cTn>
                              </p:par>
                              <p:par>
                                <p:cTn accel="50000" decel="50000" fill="hold" grpId="3" id="60" nodeType="withEffect" presetClass="path" presetID="64" presetSubtype="0">
                                  <p:stCondLst>
                                    <p:cond delay="3750"/>
                                  </p:stCondLst>
                                  <p:childTnLst>
                                    <p:animMotion origin="layout" path="M 0 0 L 0 -0.25 E" pathEditMode="relative" ptsTypes="">
                                      <p:cBhvr>
                                        <p:cTn dur="500" fill="hold" id="61"/>
                                        <p:tgtEl>
                                          <p:spTgt spid="28"/>
                                        </p:tgtEl>
                                        <p:attrNameLst>
                                          <p:attrName>ppt_x</p:attrName>
                                          <p:attrName>ppt_y</p:attrName>
                                        </p:attrNameLst>
                                      </p:cBhvr>
                                    </p:animMotion>
                                  </p:childTnLst>
                                </p:cTn>
                              </p:par>
                              <p:par>
                                <p:cTn fill="hold" grpId="2" id="62" nodeType="withEffect" presetClass="exit" presetID="10" presetSubtype="0">
                                  <p:stCondLst>
                                    <p:cond delay="3700"/>
                                  </p:stCondLst>
                                  <p:childTnLst>
                                    <p:animEffect filter="fade" transition="out">
                                      <p:cBhvr>
                                        <p:cTn dur="500" id="63"/>
                                        <p:tgtEl>
                                          <p:spTgt spid="27"/>
                                        </p:tgtEl>
                                      </p:cBhvr>
                                    </p:animEffect>
                                    <p:set>
                                      <p:cBhvr>
                                        <p:cTn dur="1" fill="hold" id="64">
                                          <p:stCondLst>
                                            <p:cond delay="499"/>
                                          </p:stCondLst>
                                        </p:cTn>
                                        <p:tgtEl>
                                          <p:spTgt spid="27"/>
                                        </p:tgtEl>
                                        <p:attrNameLst>
                                          <p:attrName>style.visibility</p:attrName>
                                        </p:attrNameLst>
                                      </p:cBhvr>
                                      <p:to>
                                        <p:strVal val="hidden"/>
                                      </p:to>
                                    </p:set>
                                  </p:childTnLst>
                                </p:cTn>
                              </p:par>
                              <p:par>
                                <p:cTn accel="50000" decel="50000" fill="hold" grpId="3" id="65" nodeType="withEffect" presetClass="path" presetID="64" presetSubtype="0">
                                  <p:stCondLst>
                                    <p:cond delay="3700"/>
                                  </p:stCondLst>
                                  <p:childTnLst>
                                    <p:animMotion origin="layout" path="M 4.375E-06 1.11111E-06 L 4.375E-06 -0.09908" pathEditMode="relative" ptsTypes="AA" rAng="0">
                                      <p:cBhvr>
                                        <p:cTn dur="500" fill="hold" id="66"/>
                                        <p:tgtEl>
                                          <p:spTgt spid="27"/>
                                        </p:tgtEl>
                                        <p:attrNameLst>
                                          <p:attrName>ppt_x</p:attrName>
                                          <p:attrName>ppt_y</p:attrName>
                                        </p:attrNameLst>
                                      </p:cBhvr>
                                      <p:rCtr x="0" y="-4954"/>
                                    </p:animMotion>
                                  </p:childTnLst>
                                </p:cTn>
                              </p:par>
                              <p:par>
                                <p:cTn fill="hold" grpId="2" id="67" nodeType="withEffect" presetClass="exit" presetID="10" presetSubtype="0">
                                  <p:stCondLst>
                                    <p:cond delay="3750"/>
                                  </p:stCondLst>
                                  <p:childTnLst>
                                    <p:animEffect filter="fade" transition="out">
                                      <p:cBhvr>
                                        <p:cTn dur="500" id="68"/>
                                        <p:tgtEl>
                                          <p:spTgt spid="26"/>
                                        </p:tgtEl>
                                      </p:cBhvr>
                                    </p:animEffect>
                                    <p:set>
                                      <p:cBhvr>
                                        <p:cTn dur="1" fill="hold" id="69">
                                          <p:stCondLst>
                                            <p:cond delay="499"/>
                                          </p:stCondLst>
                                        </p:cTn>
                                        <p:tgtEl>
                                          <p:spTgt spid="26"/>
                                        </p:tgtEl>
                                        <p:attrNameLst>
                                          <p:attrName>style.visibility</p:attrName>
                                        </p:attrNameLst>
                                      </p:cBhvr>
                                      <p:to>
                                        <p:strVal val="hidden"/>
                                      </p:to>
                                    </p:set>
                                  </p:childTnLst>
                                </p:cTn>
                              </p:par>
                              <p:par>
                                <p:cTn accel="50000" decel="50000" fill="hold" grpId="3" id="70" nodeType="withEffect" presetClass="path" presetID="64" presetSubtype="0">
                                  <p:stCondLst>
                                    <p:cond delay="3750"/>
                                  </p:stCondLst>
                                  <p:childTnLst>
                                    <p:animMotion origin="layout" path="M 5.55112E-17 -4.07407E-06 L 5.55112E-17 -0.08171" pathEditMode="relative" ptsTypes="AA" rAng="0">
                                      <p:cBhvr>
                                        <p:cTn dur="500" fill="hold" id="71"/>
                                        <p:tgtEl>
                                          <p:spTgt spid="26"/>
                                        </p:tgtEl>
                                        <p:attrNameLst>
                                          <p:attrName>ppt_x</p:attrName>
                                          <p:attrName>ppt_y</p:attrName>
                                        </p:attrNameLst>
                                      </p:cBhvr>
                                      <p:rCtr x="0" y="-4097"/>
                                    </p:animMotion>
                                  </p:childTnLst>
                                </p:cTn>
                              </p:par>
                              <p:par>
                                <p:cTn fill="hold" grpId="2" id="72" nodeType="withEffect" presetClass="exit" presetID="10" presetSubtype="0">
                                  <p:stCondLst>
                                    <p:cond delay="3800"/>
                                  </p:stCondLst>
                                  <p:childTnLst>
                                    <p:animEffect filter="fade" transition="out">
                                      <p:cBhvr>
                                        <p:cTn dur="500" id="73"/>
                                        <p:tgtEl>
                                          <p:spTgt spid="32"/>
                                        </p:tgtEl>
                                      </p:cBhvr>
                                    </p:animEffect>
                                    <p:set>
                                      <p:cBhvr>
                                        <p:cTn dur="1" fill="hold" id="74">
                                          <p:stCondLst>
                                            <p:cond delay="499"/>
                                          </p:stCondLst>
                                        </p:cTn>
                                        <p:tgtEl>
                                          <p:spTgt spid="32"/>
                                        </p:tgtEl>
                                        <p:attrNameLst>
                                          <p:attrName>style.visibility</p:attrName>
                                        </p:attrNameLst>
                                      </p:cBhvr>
                                      <p:to>
                                        <p:strVal val="hidden"/>
                                      </p:to>
                                    </p:set>
                                  </p:childTnLst>
                                </p:cTn>
                              </p:par>
                              <p:par>
                                <p:cTn accel="50000" decel="50000" fill="hold" grpId="3" id="75" nodeType="withEffect" presetClass="path" presetID="64" presetSubtype="0">
                                  <p:stCondLst>
                                    <p:cond delay="3800"/>
                                  </p:stCondLst>
                                  <p:childTnLst>
                                    <p:animMotion origin="layout" path="M 4.375E-06 -4.07407E-06 L 4.375E-06 -0.11504" pathEditMode="relative" ptsTypes="AA" rAng="0">
                                      <p:cBhvr>
                                        <p:cTn dur="500" fill="hold" id="76"/>
                                        <p:tgtEl>
                                          <p:spTgt spid="32"/>
                                        </p:tgtEl>
                                        <p:attrNameLst>
                                          <p:attrName>ppt_x</p:attrName>
                                          <p:attrName>ppt_y</p:attrName>
                                        </p:attrNameLst>
                                      </p:cBhvr>
                                      <p:rCtr x="0" y="-5764"/>
                                    </p:animMotion>
                                  </p:childTnLst>
                                </p:cTn>
                              </p:par>
                              <p:par>
                                <p:cTn fill="hold" grpId="2" id="77" nodeType="withEffect" presetClass="exit" presetID="10" presetSubtype="0">
                                  <p:stCondLst>
                                    <p:cond delay="3750"/>
                                  </p:stCondLst>
                                  <p:childTnLst>
                                    <p:animEffect filter="fade" transition="out">
                                      <p:cBhvr>
                                        <p:cTn dur="500" id="78"/>
                                        <p:tgtEl>
                                          <p:spTgt spid="22"/>
                                        </p:tgtEl>
                                      </p:cBhvr>
                                    </p:animEffect>
                                    <p:set>
                                      <p:cBhvr>
                                        <p:cTn dur="1" fill="hold" id="79">
                                          <p:stCondLst>
                                            <p:cond delay="499"/>
                                          </p:stCondLst>
                                        </p:cTn>
                                        <p:tgtEl>
                                          <p:spTgt spid="22"/>
                                        </p:tgtEl>
                                        <p:attrNameLst>
                                          <p:attrName>style.visibility</p:attrName>
                                        </p:attrNameLst>
                                      </p:cBhvr>
                                      <p:to>
                                        <p:strVal val="hidden"/>
                                      </p:to>
                                    </p:set>
                                  </p:childTnLst>
                                </p:cTn>
                              </p:par>
                              <p:par>
                                <p:cTn accel="50000" decel="50000" fill="hold" grpId="3" id="80" nodeType="withEffect" presetClass="path" presetID="64" presetSubtype="0">
                                  <p:stCondLst>
                                    <p:cond delay="3750"/>
                                  </p:stCondLst>
                                  <p:childTnLst>
                                    <p:animMotion origin="layout" path="M 1.875E-06 1.48148E-06 L 1.875E-06 -0.18218" pathEditMode="relative" ptsTypes="AA" rAng="0">
                                      <p:cBhvr>
                                        <p:cTn dur="500" fill="hold" id="81"/>
                                        <p:tgtEl>
                                          <p:spTgt spid="22"/>
                                        </p:tgtEl>
                                        <p:attrNameLst>
                                          <p:attrName>ppt_x</p:attrName>
                                          <p:attrName>ppt_y</p:attrName>
                                        </p:attrNameLst>
                                      </p:cBhvr>
                                      <p:rCtr x="0" y="-9120"/>
                                    </p:animMotion>
                                  </p:childTnLst>
                                </p:cTn>
                              </p:par>
                              <p:par>
                                <p:cTn fill="hold" grpId="2" id="82" nodeType="withEffect" presetClass="exit" presetID="10" presetSubtype="0">
                                  <p:stCondLst>
                                    <p:cond delay="3750"/>
                                  </p:stCondLst>
                                  <p:childTnLst>
                                    <p:animEffect filter="fade" transition="out">
                                      <p:cBhvr>
                                        <p:cTn dur="500" id="83"/>
                                        <p:tgtEl>
                                          <p:spTgt spid="33"/>
                                        </p:tgtEl>
                                      </p:cBhvr>
                                    </p:animEffect>
                                    <p:set>
                                      <p:cBhvr>
                                        <p:cTn dur="1" fill="hold" id="84">
                                          <p:stCondLst>
                                            <p:cond delay="499"/>
                                          </p:stCondLst>
                                        </p:cTn>
                                        <p:tgtEl>
                                          <p:spTgt spid="33"/>
                                        </p:tgtEl>
                                        <p:attrNameLst>
                                          <p:attrName>style.visibility</p:attrName>
                                        </p:attrNameLst>
                                      </p:cBhvr>
                                      <p:to>
                                        <p:strVal val="hidden"/>
                                      </p:to>
                                    </p:set>
                                  </p:childTnLst>
                                </p:cTn>
                              </p:par>
                              <p:par>
                                <p:cTn accel="50000" decel="50000" fill="hold" grpId="3" id="85" nodeType="withEffect" presetClass="path" presetID="64" presetSubtype="0">
                                  <p:stCondLst>
                                    <p:cond delay="3750"/>
                                  </p:stCondLst>
                                  <p:childTnLst>
                                    <p:animMotion origin="layout" path="M -3.33333E-06 -3.7037E-07 L -3.33333E-06 -0.14977" pathEditMode="relative" ptsTypes="AA" rAng="0">
                                      <p:cBhvr>
                                        <p:cTn dur="500" fill="hold" id="86"/>
                                        <p:tgtEl>
                                          <p:spTgt spid="33"/>
                                        </p:tgtEl>
                                        <p:attrNameLst>
                                          <p:attrName>ppt_x</p:attrName>
                                          <p:attrName>ppt_y</p:attrName>
                                        </p:attrNameLst>
                                      </p:cBhvr>
                                      <p:rCtr x="0" y="-7500"/>
                                    </p:animMotion>
                                  </p:childTnLst>
                                </p:cTn>
                              </p:par>
                              <p:par>
                                <p:cTn fill="hold" grpId="2" id="87" nodeType="withEffect" presetClass="exit" presetID="10" presetSubtype="0">
                                  <p:stCondLst>
                                    <p:cond delay="3750"/>
                                  </p:stCondLst>
                                  <p:childTnLst>
                                    <p:animEffect filter="fade" transition="out">
                                      <p:cBhvr>
                                        <p:cTn dur="500" id="88"/>
                                        <p:tgtEl>
                                          <p:spTgt spid="34"/>
                                        </p:tgtEl>
                                      </p:cBhvr>
                                    </p:animEffect>
                                    <p:set>
                                      <p:cBhvr>
                                        <p:cTn dur="1" fill="hold" id="89">
                                          <p:stCondLst>
                                            <p:cond delay="499"/>
                                          </p:stCondLst>
                                        </p:cTn>
                                        <p:tgtEl>
                                          <p:spTgt spid="34"/>
                                        </p:tgtEl>
                                        <p:attrNameLst>
                                          <p:attrName>style.visibility</p:attrName>
                                        </p:attrNameLst>
                                      </p:cBhvr>
                                      <p:to>
                                        <p:strVal val="hidden"/>
                                      </p:to>
                                    </p:set>
                                  </p:childTnLst>
                                </p:cTn>
                              </p:par>
                              <p:par>
                                <p:cTn accel="50000" decel="50000" fill="hold" grpId="3" id="90" nodeType="withEffect" presetClass="path" presetID="64" presetSubtype="0">
                                  <p:stCondLst>
                                    <p:cond delay="3750"/>
                                  </p:stCondLst>
                                  <p:childTnLst>
                                    <p:animMotion origin="layout" path="M 1.875E-06 -3.33333E-06 L 1.875E-06 -0.04838" pathEditMode="relative" ptsTypes="AA" rAng="0">
                                      <p:cBhvr>
                                        <p:cTn dur="500" fill="hold" id="91"/>
                                        <p:tgtEl>
                                          <p:spTgt spid="34"/>
                                        </p:tgtEl>
                                        <p:attrNameLst>
                                          <p:attrName>ppt_x</p:attrName>
                                          <p:attrName>ppt_y</p:attrName>
                                        </p:attrNameLst>
                                      </p:cBhvr>
                                      <p:rCtr x="0" y="-2431"/>
                                    </p:animMotion>
                                  </p:childTnLst>
                                </p:cTn>
                              </p:par>
                              <p:par>
                                <p:cTn fill="hold" grpId="2" id="92" nodeType="withEffect" presetClass="exit" presetID="10" presetSubtype="0">
                                  <p:stCondLst>
                                    <p:cond delay="3750"/>
                                  </p:stCondLst>
                                  <p:childTnLst>
                                    <p:animEffect filter="fade" transition="out">
                                      <p:cBhvr>
                                        <p:cTn dur="500" id="93"/>
                                        <p:tgtEl>
                                          <p:spTgt spid="24"/>
                                        </p:tgtEl>
                                      </p:cBhvr>
                                    </p:animEffect>
                                    <p:set>
                                      <p:cBhvr>
                                        <p:cTn dur="1" fill="hold" id="94">
                                          <p:stCondLst>
                                            <p:cond delay="499"/>
                                          </p:stCondLst>
                                        </p:cTn>
                                        <p:tgtEl>
                                          <p:spTgt spid="24"/>
                                        </p:tgtEl>
                                        <p:attrNameLst>
                                          <p:attrName>style.visibility</p:attrName>
                                        </p:attrNameLst>
                                      </p:cBhvr>
                                      <p:to>
                                        <p:strVal val="hidden"/>
                                      </p:to>
                                    </p:set>
                                  </p:childTnLst>
                                </p:cTn>
                              </p:par>
                              <p:par>
                                <p:cTn accel="50000" decel="50000" fill="hold" grpId="3" id="95" nodeType="withEffect" presetClass="path" presetID="64" presetSubtype="0">
                                  <p:stCondLst>
                                    <p:cond delay="3750"/>
                                  </p:stCondLst>
                                  <p:childTnLst>
                                    <p:animMotion origin="layout" path="M -2.91667E-06 1.11111E-06 L -2.91667E-06 -0.09421" pathEditMode="relative" ptsTypes="AA" rAng="0">
                                      <p:cBhvr>
                                        <p:cTn dur="500" fill="hold" id="96"/>
                                        <p:tgtEl>
                                          <p:spTgt spid="24"/>
                                        </p:tgtEl>
                                        <p:attrNameLst>
                                          <p:attrName>ppt_x</p:attrName>
                                          <p:attrName>ppt_y</p:attrName>
                                        </p:attrNameLst>
                                      </p:cBhvr>
                                      <p:rCtr x="0" y="-4722"/>
                                    </p:animMotion>
                                  </p:childTnLst>
                                </p:cTn>
                              </p:par>
                              <p:par>
                                <p:cTn fill="hold" grpId="2" id="97" nodeType="withEffect" presetClass="exit" presetID="10" presetSubtype="0">
                                  <p:stCondLst>
                                    <p:cond delay="3750"/>
                                  </p:stCondLst>
                                  <p:childTnLst>
                                    <p:animEffect filter="fade" transition="out">
                                      <p:cBhvr>
                                        <p:cTn dur="500" id="98"/>
                                        <p:tgtEl>
                                          <p:spTgt spid="19"/>
                                        </p:tgtEl>
                                      </p:cBhvr>
                                    </p:animEffect>
                                    <p:set>
                                      <p:cBhvr>
                                        <p:cTn dur="1" fill="hold" id="99">
                                          <p:stCondLst>
                                            <p:cond delay="499"/>
                                          </p:stCondLst>
                                        </p:cTn>
                                        <p:tgtEl>
                                          <p:spTgt spid="19"/>
                                        </p:tgtEl>
                                        <p:attrNameLst>
                                          <p:attrName>style.visibility</p:attrName>
                                        </p:attrNameLst>
                                      </p:cBhvr>
                                      <p:to>
                                        <p:strVal val="hidden"/>
                                      </p:to>
                                    </p:set>
                                  </p:childTnLst>
                                </p:cTn>
                              </p:par>
                              <p:par>
                                <p:cTn accel="50000" decel="50000" fill="hold" grpId="3" id="100" nodeType="withEffect" presetClass="path" presetID="64" presetSubtype="0">
                                  <p:stCondLst>
                                    <p:cond delay="3750"/>
                                  </p:stCondLst>
                                  <p:childTnLst>
                                    <p:animMotion origin="layout" path="M -4.58333E-06 -4.07407E-06 L -4.58333E-06 -0.26018" pathEditMode="relative" ptsTypes="AA" rAng="0">
                                      <p:cBhvr>
                                        <p:cTn dur="500" fill="hold" id="101"/>
                                        <p:tgtEl>
                                          <p:spTgt spid="19"/>
                                        </p:tgtEl>
                                        <p:attrNameLst>
                                          <p:attrName>ppt_x</p:attrName>
                                          <p:attrName>ppt_y</p:attrName>
                                        </p:attrNameLst>
                                      </p:cBhvr>
                                      <p:rCtr x="0" y="-13009"/>
                                    </p:animMotion>
                                  </p:childTnLst>
                                </p:cTn>
                              </p:par>
                              <p:par>
                                <p:cTn fill="hold" grpId="2" id="102" nodeType="withEffect" presetClass="exit" presetID="10" presetSubtype="0">
                                  <p:stCondLst>
                                    <p:cond delay="3750"/>
                                  </p:stCondLst>
                                  <p:childTnLst>
                                    <p:animEffect filter="fade" transition="out">
                                      <p:cBhvr>
                                        <p:cTn dur="500" id="103"/>
                                        <p:tgtEl>
                                          <p:spTgt spid="21"/>
                                        </p:tgtEl>
                                      </p:cBhvr>
                                    </p:animEffect>
                                    <p:set>
                                      <p:cBhvr>
                                        <p:cTn dur="1" fill="hold" id="104">
                                          <p:stCondLst>
                                            <p:cond delay="499"/>
                                          </p:stCondLst>
                                        </p:cTn>
                                        <p:tgtEl>
                                          <p:spTgt spid="21"/>
                                        </p:tgtEl>
                                        <p:attrNameLst>
                                          <p:attrName>style.visibility</p:attrName>
                                        </p:attrNameLst>
                                      </p:cBhvr>
                                      <p:to>
                                        <p:strVal val="hidden"/>
                                      </p:to>
                                    </p:set>
                                  </p:childTnLst>
                                </p:cTn>
                              </p:par>
                              <p:par>
                                <p:cTn accel="50000" decel="50000" fill="hold" grpId="3" id="105" nodeType="withEffect" presetClass="path" presetID="64" presetSubtype="0">
                                  <p:stCondLst>
                                    <p:cond delay="3750"/>
                                  </p:stCondLst>
                                  <p:childTnLst>
                                    <p:animMotion origin="layout" path="M 0 0 L 0 -0.25 E" pathEditMode="relative" ptsTypes="">
                                      <p:cBhvr>
                                        <p:cTn dur="500" fill="hold" id="106"/>
                                        <p:tgtEl>
                                          <p:spTgt spid="21"/>
                                        </p:tgtEl>
                                        <p:attrNameLst>
                                          <p:attrName>ppt_x</p:attrName>
                                          <p:attrName>ppt_y</p:attrName>
                                        </p:attrNameLst>
                                      </p:cBhvr>
                                    </p:animMotion>
                                  </p:childTnLst>
                                </p:cTn>
                              </p:par>
                              <p:par>
                                <p:cTn fill="hold" grpId="2" id="107" nodeType="withEffect" presetClass="exit" presetID="10" presetSubtype="0">
                                  <p:stCondLst>
                                    <p:cond delay="3750"/>
                                  </p:stCondLst>
                                  <p:childTnLst>
                                    <p:animEffect filter="fade" transition="out">
                                      <p:cBhvr>
                                        <p:cTn dur="500" id="108"/>
                                        <p:tgtEl>
                                          <p:spTgt spid="37"/>
                                        </p:tgtEl>
                                      </p:cBhvr>
                                    </p:animEffect>
                                    <p:set>
                                      <p:cBhvr>
                                        <p:cTn dur="1" fill="hold" id="109">
                                          <p:stCondLst>
                                            <p:cond delay="499"/>
                                          </p:stCondLst>
                                        </p:cTn>
                                        <p:tgtEl>
                                          <p:spTgt spid="37"/>
                                        </p:tgtEl>
                                        <p:attrNameLst>
                                          <p:attrName>style.visibility</p:attrName>
                                        </p:attrNameLst>
                                      </p:cBhvr>
                                      <p:to>
                                        <p:strVal val="hidden"/>
                                      </p:to>
                                    </p:set>
                                  </p:childTnLst>
                                </p:cTn>
                              </p:par>
                              <p:par>
                                <p:cTn accel="50000" decel="50000" fill="hold" grpId="3" id="110" nodeType="withEffect" presetClass="path" presetID="64" presetSubtype="0">
                                  <p:stCondLst>
                                    <p:cond delay="3750"/>
                                  </p:stCondLst>
                                  <p:childTnLst>
                                    <p:animMotion origin="layout" path="M 3.125E-06 -1.85185E-06 L 3.125E-06 -0.15787" pathEditMode="relative" ptsTypes="AA" rAng="0">
                                      <p:cBhvr>
                                        <p:cTn dur="500" fill="hold" id="111"/>
                                        <p:tgtEl>
                                          <p:spTgt spid="37"/>
                                        </p:tgtEl>
                                        <p:attrNameLst>
                                          <p:attrName>ppt_x</p:attrName>
                                          <p:attrName>ppt_y</p:attrName>
                                        </p:attrNameLst>
                                      </p:cBhvr>
                                      <p:rCtr x="0" y="-7894"/>
                                    </p:animMotion>
                                  </p:childTnLst>
                                </p:cTn>
                              </p:par>
                              <p:par>
                                <p:cTn fill="hold" grpId="1" id="112" nodeType="withEffect" presetClass="exit" presetID="47" presetSubtype="0">
                                  <p:stCondLst>
                                    <p:cond delay="3750"/>
                                  </p:stCondLst>
                                  <p:iterate type="lt">
                                    <p:tmPct val="0"/>
                                  </p:iterate>
                                  <p:childTnLst>
                                    <p:animEffect filter="fade" transition="out">
                                      <p:cBhvr>
                                        <p:cTn dur="500" id="113"/>
                                        <p:tgtEl>
                                          <p:spTgt spid="59"/>
                                        </p:tgtEl>
                                      </p:cBhvr>
                                    </p:animEffect>
                                    <p:anim calcmode="lin" valueType="num">
                                      <p:cBhvr>
                                        <p:cTn dur="500" id="114"/>
                                        <p:tgtEl>
                                          <p:spTgt spid="59"/>
                                        </p:tgtEl>
                                        <p:attrNameLst>
                                          <p:attrName>ppt_x</p:attrName>
                                        </p:attrNameLst>
                                      </p:cBhvr>
                                      <p:tavLst>
                                        <p:tav tm="0">
                                          <p:val>
                                            <p:strVal val="ppt_x"/>
                                          </p:val>
                                        </p:tav>
                                        <p:tav tm="100000">
                                          <p:val>
                                            <p:strVal val="ppt_x"/>
                                          </p:val>
                                        </p:tav>
                                      </p:tavLst>
                                    </p:anim>
                                    <p:anim calcmode="lin" valueType="num">
                                      <p:cBhvr>
                                        <p:cTn dur="500" id="115"/>
                                        <p:tgtEl>
                                          <p:spTgt spid="59"/>
                                        </p:tgtEl>
                                        <p:attrNameLst>
                                          <p:attrName>ppt_y</p:attrName>
                                        </p:attrNameLst>
                                      </p:cBhvr>
                                      <p:tavLst>
                                        <p:tav tm="0">
                                          <p:val>
                                            <p:strVal val="ppt_y"/>
                                          </p:val>
                                        </p:tav>
                                        <p:tav tm="100000">
                                          <p:val>
                                            <p:strVal val="ppt_y-.1"/>
                                          </p:val>
                                        </p:tav>
                                      </p:tavLst>
                                    </p:anim>
                                    <p:set>
                                      <p:cBhvr>
                                        <p:cTn dur="1" fill="hold" id="116">
                                          <p:stCondLst>
                                            <p:cond delay="499"/>
                                          </p:stCondLst>
                                        </p:cTn>
                                        <p:tgtEl>
                                          <p:spTgt spid="59"/>
                                        </p:tgtEl>
                                        <p:attrNameLst>
                                          <p:attrName>style.visibility</p:attrName>
                                        </p:attrNameLst>
                                      </p:cBhvr>
                                      <p:to>
                                        <p:strVal val="hidden"/>
                                      </p:to>
                                    </p:set>
                                  </p:childTnLst>
                                </p:cTn>
                              </p:par>
                              <p:par>
                                <p:cTn fill="hold" id="117" nodeType="withEffect" presetClass="exit" presetID="1" presetSubtype="0">
                                  <p:stCondLst>
                                    <p:cond delay="4000"/>
                                  </p:stCondLst>
                                  <p:childTnLst>
                                    <p:set>
                                      <p:cBhvr>
                                        <p:cTn dur="1" fill="hold" id="118">
                                          <p:stCondLst>
                                            <p:cond delay="0"/>
                                          </p:stCondLst>
                                        </p:cTn>
                                        <p:tgtEl>
                                          <p:spTgt spid="68"/>
                                        </p:tgtEl>
                                        <p:attrNameLst>
                                          <p:attrName>style.visibility</p:attrName>
                                        </p:attrNameLst>
                                      </p:cBhvr>
                                      <p:to>
                                        <p:strVal val="hidden"/>
                                      </p:to>
                                    </p:set>
                                  </p:childTnLst>
                                </p:cTn>
                              </p:par>
                              <p:par>
                                <p:cTn fill="hold" id="119" nodeType="withEffect" presetClass="entr" presetID="1" presetSubtype="0">
                                  <p:stCondLst>
                                    <p:cond delay="4000"/>
                                  </p:stCondLst>
                                  <p:childTnLst>
                                    <p:set>
                                      <p:cBhvr>
                                        <p:cTn dur="1" fill="hold" id="120">
                                          <p:stCondLst>
                                            <p:cond delay="0"/>
                                          </p:stCondLst>
                                        </p:cTn>
                                        <p:tgtEl>
                                          <p:spTgt spid="84"/>
                                        </p:tgtEl>
                                        <p:attrNameLst>
                                          <p:attrName>style.visibility</p:attrName>
                                        </p:attrNameLst>
                                      </p:cBhvr>
                                      <p:to>
                                        <p:strVal val="visible"/>
                                      </p:to>
                                    </p:set>
                                  </p:childTnLst>
                                </p:cTn>
                              </p:par>
                              <p:par>
                                <p:cTn autoRev="1" fill="hold" id="121" nodeType="withEffect" presetClass="emph" presetID="6" presetSubtype="0">
                                  <p:stCondLst>
                                    <p:cond delay="4000"/>
                                  </p:stCondLst>
                                  <p:childTnLst>
                                    <p:animScale>
                                      <p:cBhvr>
                                        <p:cTn dur="250" fill="hold" id="122"/>
                                        <p:tgtEl>
                                          <p:spTgt spid="10"/>
                                        </p:tgtEl>
                                      </p:cBhvr>
                                      <p:by x="105000" y="105000"/>
                                    </p:animScale>
                                  </p:childTnLst>
                                </p:cTn>
                              </p:par>
                              <p:par>
                                <p:cTn fill="hold" id="123" nodeType="withEffect" presetClass="exit" presetID="53" presetSubtype="0">
                                  <p:stCondLst>
                                    <p:cond delay="4500"/>
                                  </p:stCondLst>
                                  <p:childTnLst>
                                    <p:anim calcmode="lin" valueType="num">
                                      <p:cBhvr>
                                        <p:cTn dur="500" id="124"/>
                                        <p:tgtEl>
                                          <p:spTgt spid="10"/>
                                        </p:tgtEl>
                                        <p:attrNameLst>
                                          <p:attrName>ppt_w</p:attrName>
                                        </p:attrNameLst>
                                      </p:cBhvr>
                                      <p:tavLst>
                                        <p:tav tm="0">
                                          <p:val>
                                            <p:strVal val="ppt_w"/>
                                          </p:val>
                                        </p:tav>
                                        <p:tav tm="100000">
                                          <p:val>
                                            <p:fltVal val="0"/>
                                          </p:val>
                                        </p:tav>
                                      </p:tavLst>
                                    </p:anim>
                                    <p:anim calcmode="lin" valueType="num">
                                      <p:cBhvr>
                                        <p:cTn dur="500" id="125"/>
                                        <p:tgtEl>
                                          <p:spTgt spid="10"/>
                                        </p:tgtEl>
                                        <p:attrNameLst>
                                          <p:attrName>ppt_h</p:attrName>
                                        </p:attrNameLst>
                                      </p:cBhvr>
                                      <p:tavLst>
                                        <p:tav tm="0">
                                          <p:val>
                                            <p:strVal val="ppt_h"/>
                                          </p:val>
                                        </p:tav>
                                        <p:tav tm="100000">
                                          <p:val>
                                            <p:fltVal val="0"/>
                                          </p:val>
                                        </p:tav>
                                      </p:tavLst>
                                    </p:anim>
                                    <p:animEffect filter="fade" transition="out">
                                      <p:cBhvr>
                                        <p:cTn dur="500" id="126"/>
                                        <p:tgtEl>
                                          <p:spTgt spid="10"/>
                                        </p:tgtEl>
                                      </p:cBhvr>
                                    </p:animEffect>
                                    <p:set>
                                      <p:cBhvr>
                                        <p:cTn dur="1" fill="hold" id="127">
                                          <p:stCondLst>
                                            <p:cond delay="499"/>
                                          </p:stCondLst>
                                        </p:cTn>
                                        <p:tgtEl>
                                          <p:spTgt spid="10"/>
                                        </p:tgtEl>
                                        <p:attrNameLst>
                                          <p:attrName>style.visibility</p:attrName>
                                        </p:attrNameLst>
                                      </p:cBhvr>
                                      <p:to>
                                        <p:strVal val="hidden"/>
                                      </p:to>
                                    </p:set>
                                  </p:childTnLst>
                                </p:cTn>
                              </p:par>
                              <p:par>
                                <p:cTn accel="50000" decel="50000" fill="hold" id="128" nodeType="withEffect" presetClass="path" presetID="42" presetSubtype="0">
                                  <p:stCondLst>
                                    <p:cond delay="4000"/>
                                  </p:stCondLst>
                                  <p:childTnLst>
                                    <p:animMotion origin="layout" path="M 0 -4.44444E-06 L -0.46497 -0.37963" pathEditMode="relative" ptsTypes="AA" rAng="0">
                                      <p:cBhvr>
                                        <p:cTn dur="1000" fill="hold" id="129"/>
                                        <p:tgtEl>
                                          <p:spTgt spid="84"/>
                                        </p:tgtEl>
                                        <p:attrNameLst>
                                          <p:attrName>ppt_x</p:attrName>
                                          <p:attrName>ppt_y</p:attrName>
                                        </p:attrNameLst>
                                      </p:cBhvr>
                                      <p:rCtr x="-23255" y="-18981"/>
                                    </p:animMotion>
                                  </p:childTnLst>
                                </p:cTn>
                              </p:par>
                              <p:par>
                                <p:cTn fill="hold" id="130" nodeType="withEffect" presetClass="emph" presetID="8" presetSubtype="0">
                                  <p:stCondLst>
                                    <p:cond delay="4000"/>
                                  </p:stCondLst>
                                  <p:childTnLst>
                                    <p:animRot by="5400000">
                                      <p:cBhvr>
                                        <p:cTn dur="1000" fill="hold" id="131"/>
                                        <p:tgtEl>
                                          <p:spTgt spid="84"/>
                                        </p:tgtEl>
                                        <p:attrNameLst>
                                          <p:attrName>r</p:attrName>
                                        </p:attrNameLst>
                                      </p:cBhvr>
                                    </p:animRot>
                                  </p:childTnLst>
                                </p:cTn>
                              </p:par>
                              <p:par>
                                <p:cTn fill="hold" id="132" nodeType="withEffect" presetClass="emph" presetID="6" presetSubtype="0">
                                  <p:stCondLst>
                                    <p:cond delay="4000"/>
                                  </p:stCondLst>
                                  <p:childTnLst>
                                    <p:animScale>
                                      <p:cBhvr>
                                        <p:cTn dur="1000" fill="hold" id="133"/>
                                        <p:tgtEl>
                                          <p:spTgt spid="84"/>
                                        </p:tgtEl>
                                      </p:cBhvr>
                                      <p:by x="52800" y="52800"/>
                                    </p:animScale>
                                  </p:childTnLst>
                                </p:cTn>
                              </p:par>
                              <p:par>
                                <p:cTn fill="hold" id="134" nodeType="withEffect" presetClass="exit" presetID="1" presetSubtype="0">
                                  <p:stCondLst>
                                    <p:cond delay="5000"/>
                                  </p:stCondLst>
                                  <p:childTnLst>
                                    <p:set>
                                      <p:cBhvr>
                                        <p:cTn dur="1" fill="hold" id="135">
                                          <p:stCondLst>
                                            <p:cond delay="0"/>
                                          </p:stCondLst>
                                        </p:cTn>
                                        <p:tgtEl>
                                          <p:spTgt spid="84"/>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1" spid="59"/>
      <p:bldP grpId="0" spid="19"/>
      <p:bldP grpId="1" spid="19"/>
      <p:bldP grpId="2" spid="19"/>
      <p:bldP grpId="3" spid="19"/>
      <p:bldP grpId="0" spid="21"/>
      <p:bldP grpId="1" spid="21"/>
      <p:bldP grpId="2" spid="21"/>
      <p:bldP grpId="3" spid="21"/>
      <p:bldP grpId="0" spid="22"/>
      <p:bldP grpId="1" spid="22"/>
      <p:bldP grpId="2" spid="22"/>
      <p:bldP grpId="3" spid="22"/>
      <p:bldP grpId="0" spid="24"/>
      <p:bldP grpId="1" spid="24"/>
      <p:bldP grpId="2" spid="24"/>
      <p:bldP grpId="3" spid="24"/>
      <p:bldP grpId="0" spid="26"/>
      <p:bldP grpId="1" spid="26"/>
      <p:bldP grpId="2" spid="26"/>
      <p:bldP grpId="3" spid="26"/>
      <p:bldP grpId="0" spid="27"/>
      <p:bldP grpId="1" spid="27"/>
      <p:bldP grpId="2" spid="27"/>
      <p:bldP grpId="3" spid="27"/>
      <p:bldP grpId="0" spid="28"/>
      <p:bldP grpId="1" spid="28"/>
      <p:bldP grpId="2" spid="28"/>
      <p:bldP grpId="3" spid="28"/>
      <p:bldP grpId="0" spid="32"/>
      <p:bldP grpId="1" spid="32"/>
      <p:bldP grpId="2" spid="32"/>
      <p:bldP grpId="3" spid="32"/>
      <p:bldP grpId="0" spid="33"/>
      <p:bldP grpId="1" spid="33"/>
      <p:bldP grpId="2" spid="33"/>
      <p:bldP grpId="3" spid="33"/>
      <p:bldP grpId="0" spid="34"/>
      <p:bldP grpId="1" spid="34"/>
      <p:bldP grpId="2" spid="34"/>
      <p:bldP grpId="3" spid="34"/>
      <p:bldP grpId="0" spid="37"/>
      <p:bldP grpId="1" spid="37"/>
      <p:bldP grpId="2" spid="37"/>
      <p:bldP grpId="3" spid="37"/>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5" name="椭圆 164"/>
          <p:cNvSpPr/>
          <p:nvPr/>
        </p:nvSpPr>
        <p:spPr>
          <a:xfrm>
            <a:off x="12424030" y="678738"/>
            <a:ext cx="399870" cy="399870"/>
          </a:xfrm>
          <a:prstGeom prst="ellipse">
            <a:avLst/>
          </a:prstGeom>
          <a:gradFill>
            <a:gsLst>
              <a:gs pos="35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椭圆 94"/>
          <p:cNvSpPr/>
          <p:nvPr/>
        </p:nvSpPr>
        <p:spPr>
          <a:xfrm>
            <a:off x="295392" y="175913"/>
            <a:ext cx="399870" cy="399870"/>
          </a:xfrm>
          <a:prstGeom prst="ellipse">
            <a:avLst/>
          </a:prstGeom>
          <a:gradFill>
            <a:gsLst>
              <a:gs pos="35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4" name="椭圆 163"/>
          <p:cNvSpPr/>
          <p:nvPr/>
        </p:nvSpPr>
        <p:spPr>
          <a:xfrm>
            <a:off x="5845211" y="1334881"/>
            <a:ext cx="538078" cy="538078"/>
          </a:xfrm>
          <a:prstGeom prst="ellipse">
            <a:avLst/>
          </a:prstGeom>
          <a:gradFill>
            <a:gsLst>
              <a:gs pos="40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rot="5400000">
            <a:off x="162414" y="-26991"/>
            <a:ext cx="665764" cy="806458"/>
            <a:chOff x="6693039" y="2414150"/>
            <a:chExt cx="1260638" cy="1527045"/>
          </a:xfrm>
        </p:grpSpPr>
        <p:sp>
          <p:nvSpPr>
            <p:cNvPr id="11" name="椭圆 10"/>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2</a:t>
              </a:r>
            </a:p>
          </p:txBody>
        </p:sp>
        <p:sp>
          <p:nvSpPr>
            <p:cNvPr id="13" name="椭圆 12"/>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22" name="文本框 21"/>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此处输入标题</a:t>
            </a:r>
          </a:p>
        </p:txBody>
      </p:sp>
      <p:sp>
        <p:nvSpPr>
          <p:cNvPr id="114" name="椭圆 113"/>
          <p:cNvSpPr/>
          <p:nvPr/>
        </p:nvSpPr>
        <p:spPr>
          <a:xfrm>
            <a:off x="6147879" y="2670089"/>
            <a:ext cx="538078" cy="538078"/>
          </a:xfrm>
          <a:prstGeom prst="ellipse">
            <a:avLst/>
          </a:prstGeom>
          <a:gradFill>
            <a:gsLst>
              <a:gs pos="40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5" name="椭圆 114"/>
          <p:cNvSpPr/>
          <p:nvPr/>
        </p:nvSpPr>
        <p:spPr>
          <a:xfrm>
            <a:off x="5592323" y="3115420"/>
            <a:ext cx="258327" cy="258327"/>
          </a:xfrm>
          <a:prstGeom prst="ellipse">
            <a:avLst/>
          </a:prstGeom>
          <a:gradFill>
            <a:gsLst>
              <a:gs pos="40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3" name="椭圆 162"/>
          <p:cNvSpPr/>
          <p:nvPr/>
        </p:nvSpPr>
        <p:spPr>
          <a:xfrm>
            <a:off x="5906239" y="2434454"/>
            <a:ext cx="258327" cy="258327"/>
          </a:xfrm>
          <a:prstGeom prst="ellipse">
            <a:avLst/>
          </a:prstGeom>
          <a:gradFill>
            <a:gsLst>
              <a:gs pos="40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1" name="组合 20"/>
          <p:cNvGrpSpPr/>
          <p:nvPr/>
        </p:nvGrpSpPr>
        <p:grpSpPr>
          <a:xfrm>
            <a:off x="4523561" y="1278368"/>
            <a:ext cx="2987040" cy="2987430"/>
            <a:chOff x="4792973" y="2125803"/>
            <a:chExt cx="2606053" cy="2606395"/>
          </a:xfrm>
        </p:grpSpPr>
        <p:sp>
          <p:nvSpPr>
            <p:cNvPr id="96" name="椭圆 95"/>
            <p:cNvSpPr/>
            <p:nvPr/>
          </p:nvSpPr>
          <p:spPr>
            <a:xfrm>
              <a:off x="5246727" y="2579523"/>
              <a:ext cx="1854061" cy="1854062"/>
            </a:xfrm>
            <a:prstGeom prst="ellipse">
              <a:avLst/>
            </a:prstGeom>
            <a:gradFill flip="none" rotWithShape="1">
              <a:gsLst>
                <a:gs pos="75000">
                  <a:srgbClr val="F4B138"/>
                </a:gs>
                <a:gs pos="80000">
                  <a:srgbClr val="F5BC55"/>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8" name="组合 97"/>
            <p:cNvGrpSpPr/>
            <p:nvPr/>
          </p:nvGrpSpPr>
          <p:grpSpPr>
            <a:xfrm rot="19800000">
              <a:off x="4792973" y="2688604"/>
              <a:ext cx="2255667" cy="1131447"/>
              <a:chOff x="5114853" y="2980406"/>
              <a:chExt cx="1815750" cy="910782"/>
            </a:xfrm>
          </p:grpSpPr>
          <p:sp>
            <p:nvSpPr>
              <p:cNvPr id="99" name="任意多边形 8"/>
              <p:cNvSpPr/>
              <p:nvPr/>
            </p:nvSpPr>
            <p:spPr>
              <a:xfrm rot="2700000">
                <a:off x="5449228" y="2733096"/>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l" blurRad="25400" dist="63500" rotWithShape="0">
                  <a:srgbClr val="2B2A3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0" name="任意多边形 9"/>
              <p:cNvSpPr/>
              <p:nvPr/>
            </p:nvSpPr>
            <p:spPr>
              <a:xfrm rot="4500000">
                <a:off x="5606974" y="2647131"/>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1" name="任意多边形 10"/>
              <p:cNvSpPr/>
              <p:nvPr/>
            </p:nvSpPr>
            <p:spPr>
              <a:xfrm rot="6300000">
                <a:off x="5772510" y="2646031"/>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02" name="组合 101"/>
            <p:cNvGrpSpPr/>
            <p:nvPr/>
          </p:nvGrpSpPr>
          <p:grpSpPr>
            <a:xfrm rot="19800000">
              <a:off x="5337207" y="2711790"/>
              <a:ext cx="2061819" cy="1854062"/>
              <a:chOff x="5349952" y="3137639"/>
              <a:chExt cx="1659708" cy="1492468"/>
            </a:xfrm>
          </p:grpSpPr>
          <p:sp>
            <p:nvSpPr>
              <p:cNvPr id="103" name="任意多边形 12"/>
              <p:cNvSpPr/>
              <p:nvPr/>
            </p:nvSpPr>
            <p:spPr>
              <a:xfrm rot="12600000">
                <a:off x="5975800" y="3137639"/>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r" blurRad="25400" dir="10800000" dist="63500" rotWithShape="0">
                  <a:srgbClr val="1D1C24">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4" name="任意多边形 13"/>
              <p:cNvSpPr/>
              <p:nvPr/>
            </p:nvSpPr>
            <p:spPr>
              <a:xfrm rot="14400000">
                <a:off x="5851567" y="3263358"/>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5" name="任意多边形 14"/>
              <p:cNvSpPr/>
              <p:nvPr/>
            </p:nvSpPr>
            <p:spPr>
              <a:xfrm rot="16200000">
                <a:off x="5684327" y="3303239"/>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65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06" name="组合 105"/>
            <p:cNvGrpSpPr/>
            <p:nvPr/>
          </p:nvGrpSpPr>
          <p:grpSpPr>
            <a:xfrm rot="5400000">
              <a:off x="4759901" y="2488829"/>
              <a:ext cx="2606395" cy="1880344"/>
              <a:chOff x="4792803" y="1476964"/>
              <a:chExt cx="2606395" cy="1880344"/>
            </a:xfrm>
          </p:grpSpPr>
          <p:grpSp>
            <p:nvGrpSpPr>
              <p:cNvPr id="107" name="组合 106"/>
              <p:cNvGrpSpPr/>
              <p:nvPr/>
            </p:nvGrpSpPr>
            <p:grpSpPr>
              <a:xfrm rot="19800000">
                <a:off x="4792803" y="1476964"/>
                <a:ext cx="2258557" cy="1135698"/>
                <a:chOff x="5114852" y="2976983"/>
                <a:chExt cx="1818076" cy="914205"/>
              </a:xfrm>
            </p:grpSpPr>
            <p:sp>
              <p:nvSpPr>
                <p:cNvPr id="112" name="任意多边形 8"/>
                <p:cNvSpPr/>
                <p:nvPr/>
              </p:nvSpPr>
              <p:spPr>
                <a:xfrm rot="2700000">
                  <a:off x="5449227" y="2733096"/>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l" blurRad="25400" dir="6900000" dist="63500" rotWithShape="0">
                    <a:srgbClr val="1D1C24">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3" name="任意多边形 9"/>
                <p:cNvSpPr/>
                <p:nvPr/>
              </p:nvSpPr>
              <p:spPr>
                <a:xfrm rot="4500000">
                  <a:off x="5602972" y="2642608"/>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6" name="任意多边形 10"/>
                <p:cNvSpPr/>
                <p:nvPr/>
              </p:nvSpPr>
              <p:spPr>
                <a:xfrm rot="6300000">
                  <a:off x="5774835" y="2647373"/>
                  <a:ext cx="823718"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08" name="组合 107"/>
              <p:cNvGrpSpPr/>
              <p:nvPr/>
            </p:nvGrpSpPr>
            <p:grpSpPr>
              <a:xfrm rot="19800000">
                <a:off x="5337375" y="1503246"/>
                <a:ext cx="2061823" cy="1854062"/>
                <a:chOff x="5349950" y="3136161"/>
                <a:chExt cx="1659711" cy="1492468"/>
              </a:xfrm>
            </p:grpSpPr>
            <p:sp>
              <p:nvSpPr>
                <p:cNvPr id="109" name="任意多边形 12"/>
                <p:cNvSpPr/>
                <p:nvPr/>
              </p:nvSpPr>
              <p:spPr>
                <a:xfrm rot="12600000">
                  <a:off x="5976653" y="3136161"/>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r" blurRad="25400" dir="2700000" dist="63500" rotWithShape="0">
                    <a:srgbClr val="1D1C24">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0" name="任意多边形 13"/>
                <p:cNvSpPr/>
                <p:nvPr/>
              </p:nvSpPr>
              <p:spPr>
                <a:xfrm rot="14400000">
                  <a:off x="5851568" y="3263358"/>
                  <a:ext cx="823717" cy="1492469"/>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1" name="任意多边形 14"/>
                <p:cNvSpPr/>
                <p:nvPr/>
              </p:nvSpPr>
              <p:spPr>
                <a:xfrm rot="16200000">
                  <a:off x="5684325" y="3303240"/>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sp>
        <p:nvSpPr>
          <p:cNvPr id="97" name="椭圆 96"/>
          <p:cNvSpPr/>
          <p:nvPr/>
        </p:nvSpPr>
        <p:spPr>
          <a:xfrm>
            <a:off x="5382234" y="2146102"/>
            <a:ext cx="1452572" cy="1452574"/>
          </a:xfrm>
          <a:prstGeom prst="ellipse">
            <a:avLst/>
          </a:prstGeom>
          <a:gradFill flip="none" rotWithShape="1">
            <a:gsLst>
              <a:gs pos="100000">
                <a:srgbClr val="F4B138"/>
              </a:gs>
              <a:gs pos="50000">
                <a:srgbClr val="F5BB4D"/>
              </a:gs>
              <a:gs pos="0">
                <a:schemeClr val="bg1"/>
              </a:gs>
            </a:gsLst>
            <a:lin ang="2700000" scaled="0"/>
          </a:gradFill>
          <a:ln algn="ctr" cap="flat" cmpd="sng" w="12700">
            <a:noFill/>
            <a:prstDash val="solid"/>
            <a:miter lim="800000"/>
          </a:ln>
          <a:effectLst>
            <a:outerShdw algn="tl" blurRad="508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7" name="文本框 116"/>
          <p:cNvSpPr txBox="1"/>
          <p:nvPr/>
        </p:nvSpPr>
        <p:spPr>
          <a:xfrm>
            <a:off x="5158350" y="2610779"/>
            <a:ext cx="1900340" cy="94488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工作安排二</a:t>
            </a:r>
          </a:p>
        </p:txBody>
      </p:sp>
      <p:grpSp>
        <p:nvGrpSpPr>
          <p:cNvPr id="119" name="组合 118"/>
          <p:cNvGrpSpPr/>
          <p:nvPr/>
        </p:nvGrpSpPr>
        <p:grpSpPr>
          <a:xfrm>
            <a:off x="803696" y="1278368"/>
            <a:ext cx="2987040" cy="2987430"/>
            <a:chOff x="4792973" y="2125803"/>
            <a:chExt cx="2606053" cy="2606395"/>
          </a:xfrm>
        </p:grpSpPr>
        <p:sp>
          <p:nvSpPr>
            <p:cNvPr id="122" name="椭圆 121"/>
            <p:cNvSpPr/>
            <p:nvPr/>
          </p:nvSpPr>
          <p:spPr>
            <a:xfrm>
              <a:off x="5246727" y="2579523"/>
              <a:ext cx="1854061" cy="1854062"/>
            </a:xfrm>
            <a:prstGeom prst="ellipse">
              <a:avLst/>
            </a:prstGeom>
            <a:gradFill flip="none" rotWithShape="1">
              <a:gsLst>
                <a:gs pos="75000">
                  <a:srgbClr val="F4B138"/>
                </a:gs>
                <a:gs pos="80000">
                  <a:srgbClr val="F5BC55"/>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23" name="组合 122"/>
            <p:cNvGrpSpPr/>
            <p:nvPr/>
          </p:nvGrpSpPr>
          <p:grpSpPr>
            <a:xfrm rot="19800000">
              <a:off x="4792973" y="2688604"/>
              <a:ext cx="2255667" cy="1131447"/>
              <a:chOff x="5114853" y="2980406"/>
              <a:chExt cx="1815750" cy="910782"/>
            </a:xfrm>
          </p:grpSpPr>
          <p:sp>
            <p:nvSpPr>
              <p:cNvPr id="137" name="任意多边形 8"/>
              <p:cNvSpPr/>
              <p:nvPr/>
            </p:nvSpPr>
            <p:spPr>
              <a:xfrm rot="2700000">
                <a:off x="5449228" y="2733096"/>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l" blurRad="25400" dist="63500" rotWithShape="0">
                  <a:srgbClr val="2B2A3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8" name="任意多边形 9"/>
              <p:cNvSpPr/>
              <p:nvPr/>
            </p:nvSpPr>
            <p:spPr>
              <a:xfrm rot="4500000">
                <a:off x="5606974" y="2647131"/>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9" name="任意多边形 10"/>
              <p:cNvSpPr/>
              <p:nvPr/>
            </p:nvSpPr>
            <p:spPr>
              <a:xfrm rot="6300000">
                <a:off x="5772510" y="2646031"/>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4" name="组合 123"/>
            <p:cNvGrpSpPr/>
            <p:nvPr/>
          </p:nvGrpSpPr>
          <p:grpSpPr>
            <a:xfrm rot="19800000">
              <a:off x="5337207" y="2711790"/>
              <a:ext cx="2061819" cy="1854062"/>
              <a:chOff x="5349952" y="3137639"/>
              <a:chExt cx="1659708" cy="1492468"/>
            </a:xfrm>
          </p:grpSpPr>
          <p:sp>
            <p:nvSpPr>
              <p:cNvPr id="134" name="任意多边形 12"/>
              <p:cNvSpPr/>
              <p:nvPr/>
            </p:nvSpPr>
            <p:spPr>
              <a:xfrm rot="12600000">
                <a:off x="5975800" y="3137639"/>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r" blurRad="25400" dir="10800000" dist="63500" rotWithShape="0">
                  <a:srgbClr val="1D1C24">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5" name="任意多边形 13"/>
              <p:cNvSpPr/>
              <p:nvPr/>
            </p:nvSpPr>
            <p:spPr>
              <a:xfrm rot="14400000">
                <a:off x="5851567" y="3263358"/>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6" name="任意多边形 14"/>
              <p:cNvSpPr/>
              <p:nvPr/>
            </p:nvSpPr>
            <p:spPr>
              <a:xfrm rot="16200000">
                <a:off x="5684327" y="3303239"/>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65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5" name="组合 124"/>
            <p:cNvGrpSpPr/>
            <p:nvPr/>
          </p:nvGrpSpPr>
          <p:grpSpPr>
            <a:xfrm rot="5400000">
              <a:off x="4759901" y="2488829"/>
              <a:ext cx="2606395" cy="1880344"/>
              <a:chOff x="4792803" y="1476964"/>
              <a:chExt cx="2606395" cy="1880344"/>
            </a:xfrm>
          </p:grpSpPr>
          <p:grpSp>
            <p:nvGrpSpPr>
              <p:cNvPr id="126" name="组合 125"/>
              <p:cNvGrpSpPr/>
              <p:nvPr/>
            </p:nvGrpSpPr>
            <p:grpSpPr>
              <a:xfrm rot="19800000">
                <a:off x="4792803" y="1476964"/>
                <a:ext cx="2258557" cy="1135698"/>
                <a:chOff x="5114852" y="2976983"/>
                <a:chExt cx="1818076" cy="914205"/>
              </a:xfrm>
            </p:grpSpPr>
            <p:sp>
              <p:nvSpPr>
                <p:cNvPr id="131" name="任意多边形 8"/>
                <p:cNvSpPr/>
                <p:nvPr/>
              </p:nvSpPr>
              <p:spPr>
                <a:xfrm rot="2700000">
                  <a:off x="5449227" y="2733096"/>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l" blurRad="25400" dir="6900000" dist="63500" rotWithShape="0">
                    <a:srgbClr val="1D1C24">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任意多边形 9"/>
                <p:cNvSpPr/>
                <p:nvPr/>
              </p:nvSpPr>
              <p:spPr>
                <a:xfrm rot="4500000">
                  <a:off x="5602972" y="2642608"/>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3" name="任意多边形 10"/>
                <p:cNvSpPr/>
                <p:nvPr/>
              </p:nvSpPr>
              <p:spPr>
                <a:xfrm rot="6300000">
                  <a:off x="5774835" y="2647373"/>
                  <a:ext cx="823718"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7" name="组合 126"/>
              <p:cNvGrpSpPr/>
              <p:nvPr/>
            </p:nvGrpSpPr>
            <p:grpSpPr>
              <a:xfrm rot="19800000">
                <a:off x="5337375" y="1503246"/>
                <a:ext cx="2061823" cy="1854062"/>
                <a:chOff x="5349950" y="3136161"/>
                <a:chExt cx="1659711" cy="1492468"/>
              </a:xfrm>
            </p:grpSpPr>
            <p:sp>
              <p:nvSpPr>
                <p:cNvPr id="128" name="任意多边形 12"/>
                <p:cNvSpPr/>
                <p:nvPr/>
              </p:nvSpPr>
              <p:spPr>
                <a:xfrm rot="12600000">
                  <a:off x="5976653" y="3136161"/>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r" blurRad="25400" dir="2700000" dist="63500" rotWithShape="0">
                    <a:srgbClr val="1D1C24">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9" name="任意多边形 13"/>
                <p:cNvSpPr/>
                <p:nvPr/>
              </p:nvSpPr>
              <p:spPr>
                <a:xfrm rot="14400000">
                  <a:off x="5851568" y="3263358"/>
                  <a:ext cx="823717" cy="1492469"/>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0" name="任意多边形 14"/>
                <p:cNvSpPr/>
                <p:nvPr/>
              </p:nvSpPr>
              <p:spPr>
                <a:xfrm rot="16200000">
                  <a:off x="5684325" y="3303240"/>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sp>
        <p:nvSpPr>
          <p:cNvPr id="120" name="椭圆 119"/>
          <p:cNvSpPr/>
          <p:nvPr/>
        </p:nvSpPr>
        <p:spPr>
          <a:xfrm>
            <a:off x="1662369" y="2146102"/>
            <a:ext cx="1452572" cy="1452574"/>
          </a:xfrm>
          <a:prstGeom prst="ellipse">
            <a:avLst/>
          </a:prstGeom>
          <a:gradFill flip="none" rotWithShape="1">
            <a:gsLst>
              <a:gs pos="100000">
                <a:srgbClr val="F4B138"/>
              </a:gs>
              <a:gs pos="50000">
                <a:srgbClr val="F5BB4D"/>
              </a:gs>
              <a:gs pos="0">
                <a:schemeClr val="bg1"/>
              </a:gs>
            </a:gsLst>
            <a:lin ang="2700000" scaled="0"/>
          </a:gradFill>
          <a:ln algn="ctr" cap="flat" cmpd="sng" w="12700">
            <a:noFill/>
            <a:prstDash val="solid"/>
            <a:miter lim="800000"/>
          </a:ln>
          <a:effectLst>
            <a:outerShdw algn="tl" blurRad="508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1" name="文本框 120"/>
          <p:cNvSpPr txBox="1"/>
          <p:nvPr/>
        </p:nvSpPr>
        <p:spPr>
          <a:xfrm>
            <a:off x="1438485" y="2610779"/>
            <a:ext cx="1900340" cy="94488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工作安排一</a:t>
            </a:r>
          </a:p>
        </p:txBody>
      </p:sp>
      <p:grpSp>
        <p:nvGrpSpPr>
          <p:cNvPr id="141" name="组合 140"/>
          <p:cNvGrpSpPr/>
          <p:nvPr/>
        </p:nvGrpSpPr>
        <p:grpSpPr>
          <a:xfrm>
            <a:off x="8243425" y="1278368"/>
            <a:ext cx="2987040" cy="2987430"/>
            <a:chOff x="4792973" y="2125803"/>
            <a:chExt cx="2606053" cy="2606395"/>
          </a:xfrm>
        </p:grpSpPr>
        <p:sp>
          <p:nvSpPr>
            <p:cNvPr id="144" name="椭圆 143"/>
            <p:cNvSpPr/>
            <p:nvPr/>
          </p:nvSpPr>
          <p:spPr>
            <a:xfrm>
              <a:off x="5246727" y="2579523"/>
              <a:ext cx="1854061" cy="1854062"/>
            </a:xfrm>
            <a:prstGeom prst="ellipse">
              <a:avLst/>
            </a:prstGeom>
            <a:gradFill flip="none" rotWithShape="1">
              <a:gsLst>
                <a:gs pos="75000">
                  <a:srgbClr val="F4B138"/>
                </a:gs>
                <a:gs pos="80000">
                  <a:srgbClr val="F5BC55"/>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5" name="组合 144"/>
            <p:cNvGrpSpPr/>
            <p:nvPr/>
          </p:nvGrpSpPr>
          <p:grpSpPr>
            <a:xfrm rot="19800000">
              <a:off x="4792973" y="2688604"/>
              <a:ext cx="2255667" cy="1131447"/>
              <a:chOff x="5114853" y="2980406"/>
              <a:chExt cx="1815750" cy="910782"/>
            </a:xfrm>
          </p:grpSpPr>
          <p:sp>
            <p:nvSpPr>
              <p:cNvPr id="159" name="任意多边形 8"/>
              <p:cNvSpPr/>
              <p:nvPr/>
            </p:nvSpPr>
            <p:spPr>
              <a:xfrm rot="2700000">
                <a:off x="5449228" y="2733096"/>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l" blurRad="25400" dist="63500" rotWithShape="0">
                  <a:srgbClr val="2B2A3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0" name="任意多边形 9"/>
              <p:cNvSpPr/>
              <p:nvPr/>
            </p:nvSpPr>
            <p:spPr>
              <a:xfrm rot="4500000">
                <a:off x="5606974" y="2647131"/>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1" name="任意多边形 10"/>
              <p:cNvSpPr/>
              <p:nvPr/>
            </p:nvSpPr>
            <p:spPr>
              <a:xfrm rot="6300000">
                <a:off x="5772510" y="2646031"/>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6" name="组合 145"/>
            <p:cNvGrpSpPr/>
            <p:nvPr/>
          </p:nvGrpSpPr>
          <p:grpSpPr>
            <a:xfrm rot="19800000">
              <a:off x="5337207" y="2711790"/>
              <a:ext cx="2061819" cy="1854062"/>
              <a:chOff x="5349952" y="3137639"/>
              <a:chExt cx="1659708" cy="1492468"/>
            </a:xfrm>
          </p:grpSpPr>
          <p:sp>
            <p:nvSpPr>
              <p:cNvPr id="156" name="任意多边形 12"/>
              <p:cNvSpPr/>
              <p:nvPr/>
            </p:nvSpPr>
            <p:spPr>
              <a:xfrm rot="12600000">
                <a:off x="5975800" y="3137639"/>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r" blurRad="25400" dir="10800000" dist="63500" rotWithShape="0">
                  <a:srgbClr val="1D1C24">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7" name="任意多边形 13"/>
              <p:cNvSpPr/>
              <p:nvPr/>
            </p:nvSpPr>
            <p:spPr>
              <a:xfrm rot="14400000">
                <a:off x="5851567" y="3263358"/>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8" name="任意多边形 14"/>
              <p:cNvSpPr/>
              <p:nvPr/>
            </p:nvSpPr>
            <p:spPr>
              <a:xfrm rot="16200000">
                <a:off x="5684327" y="3303239"/>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65000">
                    <a:srgbClr val="FEF1A4">
                      <a:alpha val="0"/>
                    </a:srgbClr>
                  </a:gs>
                  <a:gs pos="100000">
                    <a:srgbClr val="FEF1A4"/>
                  </a:gs>
                </a:gsLst>
                <a:lin ang="78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7" name="组合 146"/>
            <p:cNvGrpSpPr/>
            <p:nvPr/>
          </p:nvGrpSpPr>
          <p:grpSpPr>
            <a:xfrm rot="5400000">
              <a:off x="4759901" y="2488829"/>
              <a:ext cx="2606395" cy="1880344"/>
              <a:chOff x="4792803" y="1476964"/>
              <a:chExt cx="2606395" cy="1880344"/>
            </a:xfrm>
          </p:grpSpPr>
          <p:grpSp>
            <p:nvGrpSpPr>
              <p:cNvPr id="148" name="组合 147"/>
              <p:cNvGrpSpPr/>
              <p:nvPr/>
            </p:nvGrpSpPr>
            <p:grpSpPr>
              <a:xfrm rot="19800000">
                <a:off x="4792803" y="1476964"/>
                <a:ext cx="2258557" cy="1135698"/>
                <a:chOff x="5114852" y="2976983"/>
                <a:chExt cx="1818076" cy="914205"/>
              </a:xfrm>
            </p:grpSpPr>
            <p:sp>
              <p:nvSpPr>
                <p:cNvPr id="153" name="任意多边形 8"/>
                <p:cNvSpPr/>
                <p:nvPr/>
              </p:nvSpPr>
              <p:spPr>
                <a:xfrm rot="2700000">
                  <a:off x="5449227" y="2733096"/>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l" blurRad="25400" dir="6900000" dist="63500" rotWithShape="0">
                    <a:srgbClr val="1D1C24">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4" name="任意多边形 9"/>
                <p:cNvSpPr/>
                <p:nvPr/>
              </p:nvSpPr>
              <p:spPr>
                <a:xfrm rot="4500000">
                  <a:off x="5602972" y="2642608"/>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5" name="任意多边形 10"/>
                <p:cNvSpPr/>
                <p:nvPr/>
              </p:nvSpPr>
              <p:spPr>
                <a:xfrm rot="6300000">
                  <a:off x="5774835" y="2647373"/>
                  <a:ext cx="823718"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9" name="组合 148"/>
              <p:cNvGrpSpPr/>
              <p:nvPr/>
            </p:nvGrpSpPr>
            <p:grpSpPr>
              <a:xfrm rot="19800000">
                <a:off x="5337375" y="1503246"/>
                <a:ext cx="2061823" cy="1854062"/>
                <a:chOff x="5349950" y="3136161"/>
                <a:chExt cx="1659711" cy="1492468"/>
              </a:xfrm>
            </p:grpSpPr>
            <p:sp>
              <p:nvSpPr>
                <p:cNvPr id="150" name="任意多边形 12"/>
                <p:cNvSpPr/>
                <p:nvPr/>
              </p:nvSpPr>
              <p:spPr>
                <a:xfrm rot="12600000">
                  <a:off x="5976653" y="3136161"/>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r" blurRad="25400" dir="2700000" dist="63500" rotWithShape="0">
                    <a:srgbClr val="1D1C24">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1" name="任意多边形 13"/>
                <p:cNvSpPr/>
                <p:nvPr/>
              </p:nvSpPr>
              <p:spPr>
                <a:xfrm rot="14400000">
                  <a:off x="5851568" y="3263358"/>
                  <a:ext cx="823717" cy="1492469"/>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2" name="任意多边形 14"/>
                <p:cNvSpPr/>
                <p:nvPr/>
              </p:nvSpPr>
              <p:spPr>
                <a:xfrm rot="16200000">
                  <a:off x="5684325" y="3303240"/>
                  <a:ext cx="823717" cy="1492468"/>
                </a:xfrm>
                <a:custGeom>
                  <a:gdLst>
                    <a:gd fmla="*/ 746234 w 823717" name="connsiteX0"/>
                    <a:gd fmla="*/ 0 h 1492468" name="connsiteY0"/>
                    <a:gd fmla="*/ 822532 w 823717" name="connsiteX1"/>
                    <a:gd fmla="*/ 3853 h 1492468" name="connsiteY1"/>
                    <a:gd fmla="*/ 823717 w 823717" name="connsiteX2"/>
                    <a:gd fmla="*/ 4034 h 1492468" name="connsiteY2"/>
                    <a:gd fmla="*/ 750808 w 823717" name="connsiteX3"/>
                    <a:gd fmla="*/ 15161 h 1492468" name="connsiteY3"/>
                    <a:gd fmla="*/ 154966 w 823717" name="connsiteX4"/>
                    <a:gd fmla="*/ 746234 h 1492468" name="connsiteY4"/>
                    <a:gd fmla="*/ 750808 w 823717" name="connsiteX5"/>
                    <a:gd fmla="*/ 1477307 h 1492468" name="connsiteY5"/>
                    <a:gd fmla="*/ 823717 w 823717" name="connsiteX6"/>
                    <a:gd fmla="*/ 1488435 h 1492468" name="connsiteY6"/>
                    <a:gd fmla="*/ 822532 w 823717" name="connsiteX7"/>
                    <a:gd fmla="*/ 1488616 h 1492468" name="connsiteY7"/>
                    <a:gd fmla="*/ 746234 w 823717" name="connsiteX8"/>
                    <a:gd fmla="*/ 1492468 h 1492468" name="connsiteY8"/>
                    <a:gd fmla="*/ 0 w 823717" name="connsiteX9"/>
                    <a:gd fmla="*/ 746234 h 1492468" name="connsiteY9"/>
                    <a:gd fmla="*/ 746234 w 823717" name="connsiteX10"/>
                    <a:gd fmla="*/ 0 h 149246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92468" w="823717">
                      <a:moveTo>
                        <a:pt x="746234" y="0"/>
                      </a:moveTo>
                      <a:cubicBezTo>
                        <a:pt x="771993" y="0"/>
                        <a:pt x="797446" y="1305"/>
                        <a:pt x="822532" y="3853"/>
                      </a:cubicBezTo>
                      <a:lnTo>
                        <a:pt x="823717" y="4034"/>
                      </a:lnTo>
                      <a:lnTo>
                        <a:pt x="750808" y="15161"/>
                      </a:lnTo>
                      <a:cubicBezTo>
                        <a:pt x="410761" y="84744"/>
                        <a:pt x="154966" y="385617"/>
                        <a:pt x="154966" y="746234"/>
                      </a:cubicBezTo>
                      <a:cubicBezTo>
                        <a:pt x="154966" y="1106851"/>
                        <a:pt x="410761" y="1407724"/>
                        <a:pt x="750808" y="1477307"/>
                      </a:cubicBezTo>
                      <a:lnTo>
                        <a:pt x="823717" y="1488435"/>
                      </a:lnTo>
                      <a:lnTo>
                        <a:pt x="822532" y="1488616"/>
                      </a:lnTo>
                      <a:cubicBezTo>
                        <a:pt x="797446" y="1491163"/>
                        <a:pt x="771993" y="1492468"/>
                        <a:pt x="746234" y="1492468"/>
                      </a:cubicBezTo>
                      <a:cubicBezTo>
                        <a:pt x="334100" y="1492468"/>
                        <a:pt x="0" y="1158368"/>
                        <a:pt x="0" y="746234"/>
                      </a:cubicBezTo>
                      <a:cubicBezTo>
                        <a:pt x="0" y="334100"/>
                        <a:pt x="334100" y="0"/>
                        <a:pt x="746234" y="0"/>
                      </a:cubicBezTo>
                      <a:close/>
                    </a:path>
                  </a:pathLst>
                </a:custGeom>
                <a:gradFill flip="none" rotWithShape="1">
                  <a:gsLst>
                    <a:gs pos="31000">
                      <a:srgbClr val="FEF1A4">
                        <a:alpha val="0"/>
                      </a:srgbClr>
                    </a:gs>
                    <a:gs pos="100000">
                      <a:srgbClr val="FEF1A4"/>
                    </a:gs>
                  </a:gsLst>
                  <a:lin ang="7800000" scaled="0"/>
                </a:gradFill>
                <a:ln algn="ctr" cap="flat" cmpd="sng" w="12700">
                  <a:noFill/>
                  <a:prstDash val="solid"/>
                  <a:miter lim="800000"/>
                </a:ln>
                <a:effectLst>
                  <a:outerShdw algn="tl" blurRad="50800" dir="27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sp>
        <p:nvSpPr>
          <p:cNvPr id="142" name="椭圆 141"/>
          <p:cNvSpPr/>
          <p:nvPr/>
        </p:nvSpPr>
        <p:spPr>
          <a:xfrm>
            <a:off x="9102098" y="2146102"/>
            <a:ext cx="1452572" cy="1452574"/>
          </a:xfrm>
          <a:prstGeom prst="ellipse">
            <a:avLst/>
          </a:prstGeom>
          <a:gradFill flip="none" rotWithShape="1">
            <a:gsLst>
              <a:gs pos="100000">
                <a:srgbClr val="F4B138"/>
              </a:gs>
              <a:gs pos="50000">
                <a:srgbClr val="F5BB4D"/>
              </a:gs>
              <a:gs pos="0">
                <a:schemeClr val="bg1"/>
              </a:gs>
            </a:gsLst>
            <a:lin ang="2700000" scaled="0"/>
          </a:gradFill>
          <a:ln algn="ctr" cap="flat" cmpd="sng" w="12700">
            <a:noFill/>
            <a:prstDash val="solid"/>
            <a:miter lim="800000"/>
          </a:ln>
          <a:effectLst>
            <a:outerShdw algn="tl" blurRad="508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3" name="文本框 142"/>
          <p:cNvSpPr txBox="1"/>
          <p:nvPr/>
        </p:nvSpPr>
        <p:spPr>
          <a:xfrm>
            <a:off x="8878213" y="2610779"/>
            <a:ext cx="1900340" cy="94488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工作安排三</a:t>
            </a:r>
          </a:p>
        </p:txBody>
      </p:sp>
      <p:sp>
        <p:nvSpPr>
          <p:cNvPr id="168" name="椭圆 167"/>
          <p:cNvSpPr/>
          <p:nvPr/>
        </p:nvSpPr>
        <p:spPr>
          <a:xfrm>
            <a:off x="4857724" y="1584935"/>
            <a:ext cx="2510342" cy="2510342"/>
          </a:xfrm>
          <a:prstGeom prst="ellipse">
            <a:avLst/>
          </a:prstGeom>
          <a:noFill/>
          <a:ln w="25400">
            <a:solidFill>
              <a:schemeClr val="bg1">
                <a:alpha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0" name="椭圆 169"/>
          <p:cNvSpPr/>
          <p:nvPr/>
        </p:nvSpPr>
        <p:spPr>
          <a:xfrm>
            <a:off x="8309133" y="2577736"/>
            <a:ext cx="538078" cy="538078"/>
          </a:xfrm>
          <a:prstGeom prst="ellipse">
            <a:avLst/>
          </a:prstGeom>
          <a:gradFill>
            <a:gsLst>
              <a:gs pos="40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1" name="椭圆 170"/>
          <p:cNvSpPr/>
          <p:nvPr/>
        </p:nvSpPr>
        <p:spPr>
          <a:xfrm>
            <a:off x="8574813" y="1584935"/>
            <a:ext cx="2510342" cy="2510342"/>
          </a:xfrm>
          <a:prstGeom prst="ellipse">
            <a:avLst/>
          </a:prstGeom>
          <a:noFill/>
          <a:ln w="25400">
            <a:solidFill>
              <a:schemeClr val="bg1">
                <a:alpha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2" name="文本框 171"/>
          <p:cNvSpPr txBox="1"/>
          <p:nvPr/>
        </p:nvSpPr>
        <p:spPr>
          <a:xfrm>
            <a:off x="880923" y="5141551"/>
            <a:ext cx="3003496" cy="1188720"/>
          </a:xfrm>
          <a:prstGeom prst="rect">
            <a:avLst/>
          </a:prstGeom>
          <a:noFill/>
        </p:spPr>
        <p:txBody>
          <a:bodyPr rtlCol="0" vert="horz" wrap="square">
            <a:spAutoFit/>
          </a:bodyPr>
          <a:lstStyle/>
          <a:p>
            <a:pPr algn="ctr"/>
            <a:r>
              <a:rPr altLang="en-US" lang="zh-CN" sz="2400">
                <a:solidFill>
                  <a:schemeClr val="bg1"/>
                </a:solidFill>
                <a:latin charset="-122" panose="02000000000000000000" pitchFamily="2" typeface="方正正黑简体"/>
                <a:ea charset="-122" panose="02000000000000000000" pitchFamily="2" typeface="方正正黑简体"/>
              </a:rPr>
              <a:t>目录第二部分第一小节内容第一小节内容第一小节内容第一小</a:t>
            </a:r>
          </a:p>
        </p:txBody>
      </p:sp>
      <p:sp>
        <p:nvSpPr>
          <p:cNvPr id="173" name="文本框 172"/>
          <p:cNvSpPr txBox="1"/>
          <p:nvPr/>
        </p:nvSpPr>
        <p:spPr>
          <a:xfrm>
            <a:off x="1426517" y="4222087"/>
            <a:ext cx="1912308" cy="518160"/>
          </a:xfrm>
          <a:prstGeom prst="rect">
            <a:avLst/>
          </a:prstGeom>
          <a:noFill/>
        </p:spPr>
        <p:txBody>
          <a:bodyPr rtlCol="0" vert="horz" wrap="square">
            <a:spAutoFit/>
          </a:bodyPr>
          <a:lstStyle/>
          <a:p>
            <a:pPr algn="ctr"/>
            <a:r>
              <a:rPr altLang="en-US" b="1" lang="zh-CN" sz="2800">
                <a:solidFill>
                  <a:srgbClr val="FEEA74"/>
                </a:solidFill>
                <a:latin charset="-122" panose="02000000000000000000" pitchFamily="2" typeface="方正正黑简体"/>
                <a:ea charset="-122" panose="02000000000000000000" pitchFamily="2" typeface="方正正黑简体"/>
              </a:rPr>
              <a:t>小标题一</a:t>
            </a:r>
          </a:p>
        </p:txBody>
      </p:sp>
      <p:cxnSp>
        <p:nvCxnSpPr>
          <p:cNvPr id="174" name="直接连接符 173"/>
          <p:cNvCxnSpPr/>
          <p:nvPr/>
        </p:nvCxnSpPr>
        <p:spPr>
          <a:xfrm>
            <a:off x="2086196" y="4868172"/>
            <a:ext cx="592950" cy="0"/>
          </a:xfrm>
          <a:prstGeom prst="line">
            <a:avLst/>
          </a:prstGeom>
          <a:noFill/>
          <a:ln cmpd="sng" w="25400">
            <a:solidFill>
              <a:srgbClr val="FEF1A4">
                <a:alpha val="25000"/>
              </a:srgb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76" name="文本框 175"/>
          <p:cNvSpPr txBox="1"/>
          <p:nvPr/>
        </p:nvSpPr>
        <p:spPr>
          <a:xfrm>
            <a:off x="4598546" y="5141551"/>
            <a:ext cx="3003496" cy="1188720"/>
          </a:xfrm>
          <a:prstGeom prst="rect">
            <a:avLst/>
          </a:prstGeom>
          <a:noFill/>
        </p:spPr>
        <p:txBody>
          <a:bodyPr rtlCol="0" vert="horz" wrap="square">
            <a:spAutoFit/>
          </a:bodyPr>
          <a:lstStyle/>
          <a:p>
            <a:pPr algn="ctr"/>
            <a:r>
              <a:rPr altLang="en-US" lang="zh-CN" sz="2400">
                <a:solidFill>
                  <a:schemeClr val="bg1"/>
                </a:solidFill>
                <a:latin charset="-122" panose="02000000000000000000" pitchFamily="2" typeface="方正正黑简体"/>
                <a:ea charset="-122" panose="02000000000000000000" pitchFamily="2" typeface="方正正黑简体"/>
              </a:rPr>
              <a:t>目录第二部分第一小节内容第一小节内容第一小节内容第一小</a:t>
            </a:r>
          </a:p>
        </p:txBody>
      </p:sp>
      <p:sp>
        <p:nvSpPr>
          <p:cNvPr id="177" name="文本框 176"/>
          <p:cNvSpPr txBox="1"/>
          <p:nvPr/>
        </p:nvSpPr>
        <p:spPr>
          <a:xfrm>
            <a:off x="5144141" y="4222087"/>
            <a:ext cx="1912308" cy="518160"/>
          </a:xfrm>
          <a:prstGeom prst="rect">
            <a:avLst/>
          </a:prstGeom>
          <a:noFill/>
        </p:spPr>
        <p:txBody>
          <a:bodyPr rtlCol="0" vert="horz" wrap="square">
            <a:spAutoFit/>
          </a:bodyPr>
          <a:lstStyle/>
          <a:p>
            <a:pPr algn="ctr"/>
            <a:r>
              <a:rPr altLang="en-US" b="1" lang="zh-CN" sz="2800">
                <a:solidFill>
                  <a:srgbClr val="FEEA74"/>
                </a:solidFill>
                <a:latin charset="-122" panose="02000000000000000000" pitchFamily="2" typeface="方正正黑简体"/>
                <a:ea charset="-122" panose="02000000000000000000" pitchFamily="2" typeface="方正正黑简体"/>
              </a:rPr>
              <a:t>小标题二</a:t>
            </a:r>
          </a:p>
        </p:txBody>
      </p:sp>
      <p:cxnSp>
        <p:nvCxnSpPr>
          <p:cNvPr id="178" name="直接连接符 177"/>
          <p:cNvCxnSpPr/>
          <p:nvPr/>
        </p:nvCxnSpPr>
        <p:spPr>
          <a:xfrm>
            <a:off x="5803820" y="4868172"/>
            <a:ext cx="592950" cy="0"/>
          </a:xfrm>
          <a:prstGeom prst="line">
            <a:avLst/>
          </a:prstGeom>
          <a:noFill/>
          <a:ln cmpd="sng" w="25400">
            <a:solidFill>
              <a:srgbClr val="FEF1A4">
                <a:alpha val="25000"/>
              </a:srgb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80" name="文本框 179"/>
          <p:cNvSpPr txBox="1"/>
          <p:nvPr/>
        </p:nvSpPr>
        <p:spPr>
          <a:xfrm>
            <a:off x="8340227" y="5141551"/>
            <a:ext cx="3003496" cy="1188720"/>
          </a:xfrm>
          <a:prstGeom prst="rect">
            <a:avLst/>
          </a:prstGeom>
          <a:noFill/>
        </p:spPr>
        <p:txBody>
          <a:bodyPr rtlCol="0" vert="horz" wrap="square">
            <a:spAutoFit/>
          </a:bodyPr>
          <a:lstStyle/>
          <a:p>
            <a:pPr algn="ctr"/>
            <a:r>
              <a:rPr altLang="en-US" lang="zh-CN" sz="2400">
                <a:solidFill>
                  <a:schemeClr val="bg1"/>
                </a:solidFill>
                <a:latin charset="-122" panose="02000000000000000000" pitchFamily="2" typeface="方正正黑简体"/>
                <a:ea charset="-122" panose="02000000000000000000" pitchFamily="2" typeface="方正正黑简体"/>
              </a:rPr>
              <a:t>目录第二部分第一小节内容第一小节内容第一小节内容第一小</a:t>
            </a:r>
          </a:p>
        </p:txBody>
      </p:sp>
      <p:sp>
        <p:nvSpPr>
          <p:cNvPr id="181" name="文本框 180"/>
          <p:cNvSpPr txBox="1"/>
          <p:nvPr/>
        </p:nvSpPr>
        <p:spPr>
          <a:xfrm>
            <a:off x="8885820" y="4222087"/>
            <a:ext cx="1912308" cy="518160"/>
          </a:xfrm>
          <a:prstGeom prst="rect">
            <a:avLst/>
          </a:prstGeom>
          <a:noFill/>
        </p:spPr>
        <p:txBody>
          <a:bodyPr rtlCol="0" vert="horz" wrap="square">
            <a:spAutoFit/>
          </a:bodyPr>
          <a:lstStyle/>
          <a:p>
            <a:pPr algn="ctr"/>
            <a:r>
              <a:rPr altLang="en-US" b="1" lang="zh-CN" sz="2800">
                <a:solidFill>
                  <a:srgbClr val="FEEA74"/>
                </a:solidFill>
                <a:latin charset="-122" panose="02000000000000000000" pitchFamily="2" typeface="方正正黑简体"/>
                <a:ea charset="-122" panose="02000000000000000000" pitchFamily="2" typeface="方正正黑简体"/>
              </a:rPr>
              <a:t>小标题三</a:t>
            </a:r>
          </a:p>
        </p:txBody>
      </p:sp>
      <p:cxnSp>
        <p:nvCxnSpPr>
          <p:cNvPr id="182" name="直接连接符 181"/>
          <p:cNvCxnSpPr/>
          <p:nvPr/>
        </p:nvCxnSpPr>
        <p:spPr>
          <a:xfrm>
            <a:off x="9545500" y="4868172"/>
            <a:ext cx="592950" cy="0"/>
          </a:xfrm>
          <a:prstGeom prst="line">
            <a:avLst/>
          </a:prstGeom>
          <a:noFill/>
          <a:ln cmpd="sng" w="25400">
            <a:solidFill>
              <a:srgbClr val="FEF1A4">
                <a:alpha val="25000"/>
              </a:srgb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nvGrpSpPr>
          <p:cNvPr id="3" name="组合 2"/>
          <p:cNvGrpSpPr/>
          <p:nvPr/>
        </p:nvGrpSpPr>
        <p:grpSpPr>
          <a:xfrm>
            <a:off x="-142230" y="329764"/>
            <a:ext cx="5020684" cy="5020685"/>
            <a:chOff x="-63310" y="329764"/>
            <a:chExt cx="5020684" cy="5020685"/>
          </a:xfrm>
        </p:grpSpPr>
        <p:sp>
          <p:nvSpPr>
            <p:cNvPr id="2" name="自由: 形状 1"/>
            <p:cNvSpPr/>
            <p:nvPr/>
          </p:nvSpPr>
          <p:spPr>
            <a:xfrm>
              <a:off x="-63310" y="329764"/>
              <a:ext cx="5020684" cy="5020685"/>
            </a:xfrm>
            <a:custGeom>
              <a:rect b="0" l="0" r="0" t="0"/>
              <a:pathLst>
                <a:path h="5020685" w="5020684">
                  <a:moveTo>
                    <a:pt x="0" y="0"/>
                  </a:moveTo>
                  <a:lnTo>
                    <a:pt x="5020683" y="0"/>
                  </a:lnTo>
                  <a:lnTo>
                    <a:pt x="5020683" y="5020684"/>
                  </a:lnTo>
                  <a:lnTo>
                    <a:pt x="0" y="5020684"/>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6" name="椭圆 165"/>
            <p:cNvSpPr/>
            <p:nvPr/>
          </p:nvSpPr>
          <p:spPr>
            <a:xfrm>
              <a:off x="1191861" y="1584935"/>
              <a:ext cx="2510342" cy="2510342"/>
            </a:xfrm>
            <a:prstGeom prst="ellipse">
              <a:avLst/>
            </a:prstGeom>
            <a:noFill/>
            <a:ln w="25400">
              <a:solidFill>
                <a:schemeClr val="bg1">
                  <a:alpha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67" name="椭圆 166"/>
          <p:cNvSpPr/>
          <p:nvPr/>
        </p:nvSpPr>
        <p:spPr>
          <a:xfrm>
            <a:off x="3346340" y="2577736"/>
            <a:ext cx="538078" cy="538078"/>
          </a:xfrm>
          <a:prstGeom prst="ellipse">
            <a:avLst/>
          </a:prstGeom>
          <a:gradFill>
            <a:gsLst>
              <a:gs pos="35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9" name="椭圆 168"/>
          <p:cNvSpPr/>
          <p:nvPr/>
        </p:nvSpPr>
        <p:spPr>
          <a:xfrm>
            <a:off x="5848800" y="1334646"/>
            <a:ext cx="538078" cy="538078"/>
          </a:xfrm>
          <a:prstGeom prst="ellipse">
            <a:avLst/>
          </a:prstGeom>
          <a:gradFill>
            <a:gsLst>
              <a:gs pos="40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482289308"/>
      </p:ext>
    </p:extLst>
  </p:cSld>
  <p:clrMapOvr>
    <a:masterClrMapping/>
  </p:clrMapOvr>
  <mc:AlternateContent>
    <mc:Choice Requires="p14">
      <p:transition advClick="0" p14:dur="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16"/>
                                        </p:tgtEl>
                                        <p:attrNameLst>
                                          <p:attrName>style.visibility</p:attrName>
                                        </p:attrNameLst>
                                      </p:cBhvr>
                                      <p:to>
                                        <p:strVal val="visible"/>
                                      </p:to>
                                    </p:set>
                                    <p:animEffect filter="wipe(left)" transition="in">
                                      <p:cBhvr>
                                        <p:cTn dur="500" id="7"/>
                                        <p:tgtEl>
                                          <p:spTgt spid="16"/>
                                        </p:tgtEl>
                                      </p:cBhvr>
                                    </p:animEffect>
                                  </p:childTnLst>
                                </p:cTn>
                              </p:par>
                              <p:par>
                                <p:cTn fill="hold" grpId="0" id="8" nodeType="withEffect" presetClass="entr" presetID="53" presetSubtype="0">
                                  <p:stCondLst>
                                    <p:cond delay="500"/>
                                  </p:stCondLst>
                                  <p:childTnLst>
                                    <p:set>
                                      <p:cBhvr>
                                        <p:cTn dur="1" fill="hold" id="9">
                                          <p:stCondLst>
                                            <p:cond delay="0"/>
                                          </p:stCondLst>
                                        </p:cTn>
                                        <p:tgtEl>
                                          <p:spTgt spid="22"/>
                                        </p:tgtEl>
                                        <p:attrNameLst>
                                          <p:attrName>style.visibility</p:attrName>
                                        </p:attrNameLst>
                                      </p:cBhvr>
                                      <p:to>
                                        <p:strVal val="visible"/>
                                      </p:to>
                                    </p:set>
                                    <p:anim calcmode="lin" valueType="num">
                                      <p:cBhvr>
                                        <p:cTn dur="750" fill="hold" id="10"/>
                                        <p:tgtEl>
                                          <p:spTgt spid="22"/>
                                        </p:tgtEl>
                                        <p:attrNameLst>
                                          <p:attrName>ppt_w</p:attrName>
                                        </p:attrNameLst>
                                      </p:cBhvr>
                                      <p:tavLst>
                                        <p:tav tm="0">
                                          <p:val>
                                            <p:fltVal val="0"/>
                                          </p:val>
                                        </p:tav>
                                        <p:tav tm="100000">
                                          <p:val>
                                            <p:strVal val="#ppt_w"/>
                                          </p:val>
                                        </p:tav>
                                      </p:tavLst>
                                    </p:anim>
                                    <p:anim calcmode="lin" valueType="num">
                                      <p:cBhvr>
                                        <p:cTn dur="750" fill="hold" id="11"/>
                                        <p:tgtEl>
                                          <p:spTgt spid="22"/>
                                        </p:tgtEl>
                                        <p:attrNameLst>
                                          <p:attrName>ppt_h</p:attrName>
                                        </p:attrNameLst>
                                      </p:cBhvr>
                                      <p:tavLst>
                                        <p:tav tm="0">
                                          <p:val>
                                            <p:fltVal val="0"/>
                                          </p:val>
                                        </p:tav>
                                        <p:tav tm="100000">
                                          <p:val>
                                            <p:strVal val="#ppt_h"/>
                                          </p:val>
                                        </p:tav>
                                      </p:tavLst>
                                    </p:anim>
                                    <p:animEffect filter="fade" transition="in">
                                      <p:cBhvr>
                                        <p:cTn dur="750" id="12"/>
                                        <p:tgtEl>
                                          <p:spTgt spid="22"/>
                                        </p:tgtEl>
                                      </p:cBhvr>
                                    </p:animEffect>
                                  </p:childTnLst>
                                </p:cTn>
                              </p:par>
                              <p:par>
                                <p:cTn accel="50000" decel="50000" fill="hold" grpId="1" id="13" nodeType="withEffect" presetClass="path" presetID="63" presetSubtype="0">
                                  <p:stCondLst>
                                    <p:cond delay="500"/>
                                  </p:stCondLst>
                                  <p:childTnLst>
                                    <p:animMotion origin="layout" path="M -3.33333E-06 -1.11111E-06 L 0.12591 -1.11111E-06" pathEditMode="relative" ptsTypes="AA" rAng="0">
                                      <p:cBhvr>
                                        <p:cTn dur="750" fill="hold" id="14" spd="-100000"/>
                                        <p:tgtEl>
                                          <p:spTgt spid="22"/>
                                        </p:tgtEl>
                                        <p:attrNameLst>
                                          <p:attrName>ppt_x</p:attrName>
                                          <p:attrName>ppt_y</p:attrName>
                                        </p:attrNameLst>
                                      </p:cBhvr>
                                      <p:rCtr x="6289" y="0"/>
                                    </p:animMotion>
                                  </p:childTnLst>
                                </p:cTn>
                              </p:par>
                              <p:par>
                                <p:cTn accel="100000" fill="hold" grpId="0" id="15" nodeType="withEffect" presetClass="path" presetID="0" presetSubtype="0">
                                  <p:stCondLst>
                                    <p:cond delay="1250"/>
                                  </p:stCondLst>
                                  <p:childTnLst>
                                    <p:animMotion origin="layout" path="M -4.79167E-06 -2.22222E-06 C 0.03646 0.01134 0.11563 0.04954 0.12292 0.11158 C 0.12956 0.17431 0.04467 0.16042 0.05964 0.23264 C 0.07422 0.30371 0.22605 0.28241 0.25625 0.36482" pathEditMode="relative" ptsTypes="AAAA" rAng="0">
                                      <p:cBhvr>
                                        <p:cTn dur="1300" fill="hold" id="16"/>
                                        <p:tgtEl>
                                          <p:spTgt spid="95"/>
                                        </p:tgtEl>
                                        <p:attrNameLst>
                                          <p:attrName>ppt_x</p:attrName>
                                          <p:attrName>ppt_y</p:attrName>
                                        </p:attrNameLst>
                                      </p:cBhvr>
                                      <p:rCtr x="12812" y="18241"/>
                                    </p:animMotion>
                                  </p:childTnLst>
                                </p:cTn>
                              </p:par>
                              <p:par>
                                <p:cTn fill="hold" grpId="2" id="17" nodeType="withEffect" presetClass="emph" presetID="6" presetSubtype="0">
                                  <p:stCondLst>
                                    <p:cond delay="1250"/>
                                  </p:stCondLst>
                                  <p:childTnLst>
                                    <p:animScale>
                                      <p:cBhvr>
                                        <p:cTn dur="1300" fill="hold" id="18"/>
                                        <p:tgtEl>
                                          <p:spTgt spid="95"/>
                                        </p:tgtEl>
                                      </p:cBhvr>
                                      <p:by x="135000" y="135000"/>
                                    </p:animScale>
                                  </p:childTnLst>
                                </p:cTn>
                              </p:par>
                              <p:par>
                                <p:cTn fill="hold" grpId="0" id="19" nodeType="withEffect" presetClass="entr" presetID="1" presetSubtype="0">
                                  <p:stCondLst>
                                    <p:cond delay="2550"/>
                                  </p:stCondLst>
                                  <p:childTnLst>
                                    <p:set>
                                      <p:cBhvr>
                                        <p:cTn dur="1" fill="hold" id="20">
                                          <p:stCondLst>
                                            <p:cond delay="0"/>
                                          </p:stCondLst>
                                        </p:cTn>
                                        <p:tgtEl>
                                          <p:spTgt spid="167"/>
                                        </p:tgtEl>
                                        <p:attrNameLst>
                                          <p:attrName>style.visibility</p:attrName>
                                        </p:attrNameLst>
                                      </p:cBhvr>
                                      <p:to>
                                        <p:strVal val="visible"/>
                                      </p:to>
                                    </p:set>
                                  </p:childTnLst>
                                </p:cTn>
                              </p:par>
                              <p:par>
                                <p:cTn fill="hold" grpId="1" id="21" nodeType="withEffect" presetClass="exit" presetID="1" presetSubtype="0">
                                  <p:stCondLst>
                                    <p:cond delay="2550"/>
                                  </p:stCondLst>
                                  <p:childTnLst>
                                    <p:set>
                                      <p:cBhvr>
                                        <p:cTn dur="1" fill="hold" id="22">
                                          <p:stCondLst>
                                            <p:cond delay="0"/>
                                          </p:stCondLst>
                                        </p:cTn>
                                        <p:tgtEl>
                                          <p:spTgt spid="95"/>
                                        </p:tgtEl>
                                        <p:attrNameLst>
                                          <p:attrName>style.visibility</p:attrName>
                                        </p:attrNameLst>
                                      </p:cBhvr>
                                      <p:to>
                                        <p:strVal val="hidden"/>
                                      </p:to>
                                    </p:set>
                                  </p:childTnLst>
                                </p:cTn>
                              </p:par>
                              <p:par>
                                <p:cTn decel="50000" fill="hold" grpId="1" id="23" nodeType="withEffect" presetClass="path" presetID="1" presetSubtype="0">
                                  <p:stCondLst>
                                    <p:cond delay="2550"/>
                                  </p:stCondLst>
                                  <p:childTnLst>
                                    <p:animMotion origin="layout" path="M -4.375E-06 3.7037E-06 C -0.00234 -0.12894 -0.05325 -0.17871 -0.09843 -0.18542 C -0.14362 -0.19213 -0.20677 -0.11366 -0.20677 -0.00255 C -0.2069 0.10439 -0.14843 0.18194 -0.10625 0.18333 C -0.06406 0.18449 -0.00182 0.13055 -4.375E-06 3.7037E-06 Z" pathEditMode="relative" ptsTypes="AAAAA" rAng="0">
                                      <p:cBhvr>
                                        <p:cTn dur="2000" fill="hold" id="24" spd="-100000"/>
                                        <p:tgtEl>
                                          <p:spTgt spid="167"/>
                                        </p:tgtEl>
                                        <p:attrNameLst>
                                          <p:attrName>ppt_x</p:attrName>
                                          <p:attrName>ppt_y</p:attrName>
                                        </p:attrNameLst>
                                      </p:cBhvr>
                                      <p:rCtr x="-10352" y="-139"/>
                                    </p:animMotion>
                                  </p:childTnLst>
                                </p:cTn>
                              </p:par>
                              <p:par>
                                <p:cTn fill="hold" id="25" nodeType="withEffect" presetClass="entr" presetID="53" presetSubtype="0">
                                  <p:stCondLst>
                                    <p:cond delay="2350"/>
                                  </p:stCondLst>
                                  <p:childTnLst>
                                    <p:set>
                                      <p:cBhvr>
                                        <p:cTn dur="1" fill="hold" id="26">
                                          <p:stCondLst>
                                            <p:cond delay="0"/>
                                          </p:stCondLst>
                                        </p:cTn>
                                        <p:tgtEl>
                                          <p:spTgt spid="3"/>
                                        </p:tgtEl>
                                        <p:attrNameLst>
                                          <p:attrName>style.visibility</p:attrName>
                                        </p:attrNameLst>
                                      </p:cBhvr>
                                      <p:to>
                                        <p:strVal val="visible"/>
                                      </p:to>
                                    </p:set>
                                    <p:anim calcmode="lin" valueType="num">
                                      <p:cBhvr>
                                        <p:cTn dur="250" fill="hold" id="27"/>
                                        <p:tgtEl>
                                          <p:spTgt spid="3"/>
                                        </p:tgtEl>
                                        <p:attrNameLst>
                                          <p:attrName>ppt_w</p:attrName>
                                        </p:attrNameLst>
                                      </p:cBhvr>
                                      <p:tavLst>
                                        <p:tav tm="0">
                                          <p:val>
                                            <p:fltVal val="0"/>
                                          </p:val>
                                        </p:tav>
                                        <p:tav tm="100000">
                                          <p:val>
                                            <p:strVal val="#ppt_w"/>
                                          </p:val>
                                        </p:tav>
                                      </p:tavLst>
                                    </p:anim>
                                    <p:anim calcmode="lin" valueType="num">
                                      <p:cBhvr>
                                        <p:cTn dur="250" fill="hold" id="28"/>
                                        <p:tgtEl>
                                          <p:spTgt spid="3"/>
                                        </p:tgtEl>
                                        <p:attrNameLst>
                                          <p:attrName>ppt_h</p:attrName>
                                        </p:attrNameLst>
                                      </p:cBhvr>
                                      <p:tavLst>
                                        <p:tav tm="0">
                                          <p:val>
                                            <p:fltVal val="0"/>
                                          </p:val>
                                        </p:tav>
                                        <p:tav tm="100000">
                                          <p:val>
                                            <p:strVal val="#ppt_h"/>
                                          </p:val>
                                        </p:tav>
                                      </p:tavLst>
                                    </p:anim>
                                    <p:animEffect filter="fade" transition="in">
                                      <p:cBhvr>
                                        <p:cTn dur="250" id="29"/>
                                        <p:tgtEl>
                                          <p:spTgt spid="3"/>
                                        </p:tgtEl>
                                      </p:cBhvr>
                                    </p:animEffect>
                                  </p:childTnLst>
                                </p:cTn>
                              </p:par>
                              <p:par>
                                <p:cTn fill="hold" id="30" nodeType="withEffect" presetClass="emph" presetID="8" presetSubtype="0">
                                  <p:stCondLst>
                                    <p:cond delay="2550"/>
                                  </p:stCondLst>
                                  <p:childTnLst>
                                    <p:animRot by="5400000">
                                      <p:cBhvr>
                                        <p:cTn dur="2000" fill="hold" id="31"/>
                                        <p:tgtEl>
                                          <p:spTgt spid="3"/>
                                        </p:tgtEl>
                                        <p:attrNameLst>
                                          <p:attrName>r</p:attrName>
                                        </p:attrNameLst>
                                      </p:cBhvr>
                                    </p:animRot>
                                  </p:childTnLst>
                                </p:cTn>
                              </p:par>
                              <p:par>
                                <p:cTn fill="hold" id="32" nodeType="withEffect" presetClass="entr" presetID="42" presetSubtype="0">
                                  <p:stCondLst>
                                    <p:cond delay="3550"/>
                                  </p:stCondLst>
                                  <p:childTnLst>
                                    <p:set>
                                      <p:cBhvr>
                                        <p:cTn dur="1" fill="hold" id="33">
                                          <p:stCondLst>
                                            <p:cond delay="0"/>
                                          </p:stCondLst>
                                        </p:cTn>
                                        <p:tgtEl>
                                          <p:spTgt spid="119"/>
                                        </p:tgtEl>
                                        <p:attrNameLst>
                                          <p:attrName>style.visibility</p:attrName>
                                        </p:attrNameLst>
                                      </p:cBhvr>
                                      <p:to>
                                        <p:strVal val="visible"/>
                                      </p:to>
                                    </p:set>
                                    <p:animEffect filter="fade" transition="in">
                                      <p:cBhvr>
                                        <p:cTn dur="1000" id="34"/>
                                        <p:tgtEl>
                                          <p:spTgt spid="119"/>
                                        </p:tgtEl>
                                      </p:cBhvr>
                                    </p:animEffect>
                                    <p:anim calcmode="lin" valueType="num">
                                      <p:cBhvr>
                                        <p:cTn dur="1000" fill="hold" id="35"/>
                                        <p:tgtEl>
                                          <p:spTgt spid="119"/>
                                        </p:tgtEl>
                                        <p:attrNameLst>
                                          <p:attrName>ppt_x</p:attrName>
                                        </p:attrNameLst>
                                      </p:cBhvr>
                                      <p:tavLst>
                                        <p:tav tm="0">
                                          <p:val>
                                            <p:strVal val="#ppt_x"/>
                                          </p:val>
                                        </p:tav>
                                        <p:tav tm="100000">
                                          <p:val>
                                            <p:strVal val="#ppt_x"/>
                                          </p:val>
                                        </p:tav>
                                      </p:tavLst>
                                    </p:anim>
                                    <p:anim calcmode="lin" valueType="num">
                                      <p:cBhvr>
                                        <p:cTn dur="1000" fill="hold" id="36"/>
                                        <p:tgtEl>
                                          <p:spTgt spid="119"/>
                                        </p:tgtEl>
                                        <p:attrNameLst>
                                          <p:attrName>ppt_y</p:attrName>
                                        </p:attrNameLst>
                                      </p:cBhvr>
                                      <p:tavLst>
                                        <p:tav tm="0">
                                          <p:val>
                                            <p:strVal val="#ppt_y+.1"/>
                                          </p:val>
                                        </p:tav>
                                        <p:tav tm="100000">
                                          <p:val>
                                            <p:strVal val="#ppt_y"/>
                                          </p:val>
                                        </p:tav>
                                      </p:tavLst>
                                    </p:anim>
                                  </p:childTnLst>
                                </p:cTn>
                              </p:par>
                              <p:par>
                                <p:cTn fill="hold" grpId="0" id="37" nodeType="withEffect" presetClass="entr" presetID="53" presetSubtype="0">
                                  <p:stCondLst>
                                    <p:cond delay="4050"/>
                                  </p:stCondLst>
                                  <p:childTnLst>
                                    <p:set>
                                      <p:cBhvr>
                                        <p:cTn dur="1" fill="hold" id="38">
                                          <p:stCondLst>
                                            <p:cond delay="0"/>
                                          </p:stCondLst>
                                        </p:cTn>
                                        <p:tgtEl>
                                          <p:spTgt spid="120"/>
                                        </p:tgtEl>
                                        <p:attrNameLst>
                                          <p:attrName>style.visibility</p:attrName>
                                        </p:attrNameLst>
                                      </p:cBhvr>
                                      <p:to>
                                        <p:strVal val="visible"/>
                                      </p:to>
                                    </p:set>
                                    <p:anim calcmode="lin" valueType="num">
                                      <p:cBhvr>
                                        <p:cTn dur="500" fill="hold" id="39"/>
                                        <p:tgtEl>
                                          <p:spTgt spid="120"/>
                                        </p:tgtEl>
                                        <p:attrNameLst>
                                          <p:attrName>ppt_w</p:attrName>
                                        </p:attrNameLst>
                                      </p:cBhvr>
                                      <p:tavLst>
                                        <p:tav tm="0">
                                          <p:val>
                                            <p:fltVal val="0"/>
                                          </p:val>
                                        </p:tav>
                                        <p:tav tm="100000">
                                          <p:val>
                                            <p:strVal val="#ppt_w"/>
                                          </p:val>
                                        </p:tav>
                                      </p:tavLst>
                                    </p:anim>
                                    <p:anim calcmode="lin" valueType="num">
                                      <p:cBhvr>
                                        <p:cTn dur="500" fill="hold" id="40"/>
                                        <p:tgtEl>
                                          <p:spTgt spid="120"/>
                                        </p:tgtEl>
                                        <p:attrNameLst>
                                          <p:attrName>ppt_h</p:attrName>
                                        </p:attrNameLst>
                                      </p:cBhvr>
                                      <p:tavLst>
                                        <p:tav tm="0">
                                          <p:val>
                                            <p:fltVal val="0"/>
                                          </p:val>
                                        </p:tav>
                                        <p:tav tm="100000">
                                          <p:val>
                                            <p:strVal val="#ppt_h"/>
                                          </p:val>
                                        </p:tav>
                                      </p:tavLst>
                                    </p:anim>
                                    <p:animEffect filter="fade" transition="in">
                                      <p:cBhvr>
                                        <p:cTn dur="500" id="41"/>
                                        <p:tgtEl>
                                          <p:spTgt spid="120"/>
                                        </p:tgtEl>
                                      </p:cBhvr>
                                    </p:animEffect>
                                  </p:childTnLst>
                                </p:cTn>
                              </p:par>
                              <p:par>
                                <p:cTn fill="hold" grpId="0" id="42" nodeType="withEffect" presetClass="entr" presetID="10" presetSubtype="0">
                                  <p:stCondLst>
                                    <p:cond delay="4550"/>
                                  </p:stCondLst>
                                  <p:childTnLst>
                                    <p:set>
                                      <p:cBhvr>
                                        <p:cTn dur="1" fill="hold" id="43">
                                          <p:stCondLst>
                                            <p:cond delay="0"/>
                                          </p:stCondLst>
                                        </p:cTn>
                                        <p:tgtEl>
                                          <p:spTgt spid="121"/>
                                        </p:tgtEl>
                                        <p:attrNameLst>
                                          <p:attrName>style.visibility</p:attrName>
                                        </p:attrNameLst>
                                      </p:cBhvr>
                                      <p:to>
                                        <p:strVal val="visible"/>
                                      </p:to>
                                    </p:set>
                                    <p:animEffect filter="fade" transition="in">
                                      <p:cBhvr>
                                        <p:cTn dur="500" id="44"/>
                                        <p:tgtEl>
                                          <p:spTgt spid="121"/>
                                        </p:tgtEl>
                                      </p:cBhvr>
                                    </p:animEffect>
                                  </p:childTnLst>
                                </p:cTn>
                              </p:par>
                              <p:par>
                                <p:cTn accel="33333" decel="66667" fill="hold" grpId="2" id="45" nodeType="withEffect" presetClass="path" presetID="42" presetSubtype="0">
                                  <p:stCondLst>
                                    <p:cond delay="4550"/>
                                  </p:stCondLst>
                                  <p:childTnLst>
                                    <p:animMotion origin="layout" path="M -4.375E-06 3.7037E-06 L -0.12565 0.2949" pathEditMode="relative" ptsTypes="AA" rAng="0">
                                      <p:cBhvr>
                                        <p:cTn dur="750" fill="hold" id="46"/>
                                        <p:tgtEl>
                                          <p:spTgt spid="167"/>
                                        </p:tgtEl>
                                        <p:attrNameLst>
                                          <p:attrName>ppt_x</p:attrName>
                                          <p:attrName>ppt_y</p:attrName>
                                        </p:attrNameLst>
                                      </p:cBhvr>
                                      <p:rCtr x="-6289" y="14745"/>
                                    </p:animMotion>
                                  </p:childTnLst>
                                </p:cTn>
                              </p:par>
                              <p:par>
                                <p:cTn fill="hold" grpId="3" id="47" nodeType="withEffect" presetClass="emph" presetID="6" presetSubtype="0">
                                  <p:stCondLst>
                                    <p:cond delay="4550"/>
                                  </p:stCondLst>
                                  <p:childTnLst>
                                    <p:animScale>
                                      <p:cBhvr>
                                        <p:cTn dur="750" fill="hold" id="48"/>
                                        <p:tgtEl>
                                          <p:spTgt spid="167"/>
                                        </p:tgtEl>
                                      </p:cBhvr>
                                      <p:by x="50000" y="50000"/>
                                    </p:animScale>
                                  </p:childTnLst>
                                </p:cTn>
                              </p:par>
                              <p:par>
                                <p:cTn decel="100000" fill="hold" grpId="4" id="49" nodeType="withEffect" presetClass="path" presetID="42" presetSubtype="0">
                                  <p:stCondLst>
                                    <p:cond delay="5350"/>
                                  </p:stCondLst>
                                  <p:childTnLst>
                                    <p:animMotion origin="layout" path="M -0.12565 0.2949 L -0.07682 0.2949" pathEditMode="relative" ptsTypes="AA" rAng="0">
                                      <p:cBhvr>
                                        <p:cTn dur="1000" fill="hold" id="50"/>
                                        <p:tgtEl>
                                          <p:spTgt spid="167"/>
                                        </p:tgtEl>
                                        <p:attrNameLst>
                                          <p:attrName>ppt_x</p:attrName>
                                          <p:attrName>ppt_y</p:attrName>
                                        </p:attrNameLst>
                                      </p:cBhvr>
                                      <p:rCtr x="2435" y="0"/>
                                    </p:animMotion>
                                  </p:childTnLst>
                                </p:cTn>
                              </p:par>
                              <p:par>
                                <p:cTn fill="hold" grpId="5" id="51" nodeType="withEffect" presetClass="exit" presetID="10" presetSubtype="0">
                                  <p:stCondLst>
                                    <p:cond delay="6100"/>
                                  </p:stCondLst>
                                  <p:childTnLst>
                                    <p:animEffect filter="fade" transition="out">
                                      <p:cBhvr>
                                        <p:cTn dur="250" id="52"/>
                                        <p:tgtEl>
                                          <p:spTgt spid="167"/>
                                        </p:tgtEl>
                                      </p:cBhvr>
                                    </p:animEffect>
                                    <p:set>
                                      <p:cBhvr>
                                        <p:cTn dur="1" fill="hold" id="53">
                                          <p:stCondLst>
                                            <p:cond delay="249"/>
                                          </p:stCondLst>
                                        </p:cTn>
                                        <p:tgtEl>
                                          <p:spTgt spid="167"/>
                                        </p:tgtEl>
                                        <p:attrNameLst>
                                          <p:attrName>style.visibility</p:attrName>
                                        </p:attrNameLst>
                                      </p:cBhvr>
                                      <p:to>
                                        <p:strVal val="hidden"/>
                                      </p:to>
                                    </p:set>
                                  </p:childTnLst>
                                </p:cTn>
                              </p:par>
                              <p:par>
                                <p:cTn fill="hold" grpId="6" id="54" nodeType="withEffect" presetClass="emph" presetID="6" presetSubtype="0">
                                  <p:stCondLst>
                                    <p:cond delay="6100"/>
                                  </p:stCondLst>
                                  <p:childTnLst>
                                    <p:animScale>
                                      <p:cBhvr>
                                        <p:cTn dur="250" fill="hold" id="55"/>
                                        <p:tgtEl>
                                          <p:spTgt spid="167"/>
                                        </p:tgtEl>
                                      </p:cBhvr>
                                      <p:by x="0" y="0"/>
                                    </p:animScale>
                                  </p:childTnLst>
                                </p:cTn>
                              </p:par>
                              <p:par>
                                <p:cTn fill="hold" id="56" nodeType="withEffect" presetClass="entr" presetID="22" presetSubtype="8">
                                  <p:stCondLst>
                                    <p:cond delay="5350"/>
                                  </p:stCondLst>
                                  <p:childTnLst>
                                    <p:set>
                                      <p:cBhvr>
                                        <p:cTn dur="1" fill="hold" id="57">
                                          <p:stCondLst>
                                            <p:cond delay="0"/>
                                          </p:stCondLst>
                                        </p:cTn>
                                        <p:tgtEl>
                                          <p:spTgt spid="174"/>
                                        </p:tgtEl>
                                        <p:attrNameLst>
                                          <p:attrName>style.visibility</p:attrName>
                                        </p:attrNameLst>
                                      </p:cBhvr>
                                      <p:to>
                                        <p:strVal val="visible"/>
                                      </p:to>
                                    </p:set>
                                    <p:animEffect filter="wipe(left)" transition="in">
                                      <p:cBhvr>
                                        <p:cTn dur="750" id="58"/>
                                        <p:tgtEl>
                                          <p:spTgt spid="174"/>
                                        </p:tgtEl>
                                      </p:cBhvr>
                                    </p:animEffect>
                                  </p:childTnLst>
                                </p:cTn>
                              </p:par>
                              <p:par>
                                <p:cTn fill="hold" grpId="0" id="59" nodeType="withEffect" presetClass="entr" presetID="10" presetSubtype="0">
                                  <p:stCondLst>
                                    <p:cond delay="5350"/>
                                  </p:stCondLst>
                                  <p:childTnLst>
                                    <p:set>
                                      <p:cBhvr>
                                        <p:cTn dur="1" fill="hold" id="60">
                                          <p:stCondLst>
                                            <p:cond delay="0"/>
                                          </p:stCondLst>
                                        </p:cTn>
                                        <p:tgtEl>
                                          <p:spTgt spid="173"/>
                                        </p:tgtEl>
                                        <p:attrNameLst>
                                          <p:attrName>style.visibility</p:attrName>
                                        </p:attrNameLst>
                                      </p:cBhvr>
                                      <p:to>
                                        <p:strVal val="visible"/>
                                      </p:to>
                                    </p:set>
                                    <p:animEffect filter="fade" transition="in">
                                      <p:cBhvr>
                                        <p:cTn dur="500" id="61"/>
                                        <p:tgtEl>
                                          <p:spTgt spid="173"/>
                                        </p:tgtEl>
                                      </p:cBhvr>
                                    </p:animEffect>
                                  </p:childTnLst>
                                </p:cTn>
                              </p:par>
                              <p:par>
                                <p:cTn fill="hold" grpId="0" id="62" nodeType="withEffect" presetClass="entr" presetID="10" presetSubtype="0">
                                  <p:stCondLst>
                                    <p:cond delay="5850"/>
                                  </p:stCondLst>
                                  <p:iterate type="lt">
                                    <p:tmPct val="10000"/>
                                  </p:iterate>
                                  <p:childTnLst>
                                    <p:set>
                                      <p:cBhvr>
                                        <p:cTn dur="1" fill="hold" id="63">
                                          <p:stCondLst>
                                            <p:cond delay="0"/>
                                          </p:stCondLst>
                                        </p:cTn>
                                        <p:tgtEl>
                                          <p:spTgt spid="172"/>
                                        </p:tgtEl>
                                        <p:attrNameLst>
                                          <p:attrName>style.visibility</p:attrName>
                                        </p:attrNameLst>
                                      </p:cBhvr>
                                      <p:to>
                                        <p:strVal val="visible"/>
                                      </p:to>
                                    </p:set>
                                    <p:animEffect filter="fade" transition="in">
                                      <p:cBhvr>
                                        <p:cTn dur="500" id="64"/>
                                        <p:tgtEl>
                                          <p:spTgt spid="172"/>
                                        </p:tgtEl>
                                      </p:cBhvr>
                                    </p:animEffect>
                                  </p:childTnLst>
                                </p:cTn>
                              </p:par>
                              <p:par>
                                <p:cTn fill="hold" grpId="1" id="65" nodeType="withEffect" presetClass="entr" presetID="1" presetSubtype="0">
                                  <p:stCondLst>
                                    <p:cond delay="7650"/>
                                  </p:stCondLst>
                                  <p:childTnLst>
                                    <p:set>
                                      <p:cBhvr>
                                        <p:cTn dur="1" fill="hold" id="66">
                                          <p:stCondLst>
                                            <p:cond delay="0"/>
                                          </p:stCondLst>
                                        </p:cTn>
                                        <p:tgtEl>
                                          <p:spTgt spid="163"/>
                                        </p:tgtEl>
                                        <p:attrNameLst>
                                          <p:attrName>style.visibility</p:attrName>
                                        </p:attrNameLst>
                                      </p:cBhvr>
                                      <p:to>
                                        <p:strVal val="visible"/>
                                      </p:to>
                                    </p:set>
                                  </p:childTnLst>
                                </p:cTn>
                              </p:par>
                              <p:par>
                                <p:cTn accel="50000" decel="50000" fill="hold" grpId="0" id="67" nodeType="withEffect" presetClass="path" presetID="0" presetSubtype="0">
                                  <p:stCondLst>
                                    <p:cond delay="7650"/>
                                  </p:stCondLst>
                                  <p:childTnLst>
                                    <p:animMotion origin="layout" path="M -0.00026 -2.59259E-06 C -0.01263 0.05787 -0.03333 0.1213 -0.02799 0.22222 C -0.02265 0.32292 0.03685 0.37824 0.03841 0.49352 C 0.03998 0.60834 0.02552 0.64283 0.00169 0.75255" pathEditMode="relative" ptsTypes="AAAA" rAng="0">
                                      <p:cBhvr>
                                        <p:cTn dur="1500" fill="hold" id="68" spd="-100000"/>
                                        <p:tgtEl>
                                          <p:spTgt spid="163"/>
                                        </p:tgtEl>
                                        <p:attrNameLst>
                                          <p:attrName>ppt_x</p:attrName>
                                          <p:attrName>ppt_y</p:attrName>
                                        </p:attrNameLst>
                                      </p:cBhvr>
                                      <p:rCtr x="495" y="37616"/>
                                    </p:animMotion>
                                  </p:childTnLst>
                                </p:cTn>
                              </p:par>
                              <p:par>
                                <p:cTn fill="hold" grpId="2" id="69" nodeType="withEffect" presetClass="exit" presetID="10" presetSubtype="0">
                                  <p:stCondLst>
                                    <p:cond delay="8900"/>
                                  </p:stCondLst>
                                  <p:childTnLst>
                                    <p:animEffect filter="fade" transition="out">
                                      <p:cBhvr>
                                        <p:cTn dur="250" id="70"/>
                                        <p:tgtEl>
                                          <p:spTgt spid="163"/>
                                        </p:tgtEl>
                                      </p:cBhvr>
                                    </p:animEffect>
                                    <p:set>
                                      <p:cBhvr>
                                        <p:cTn dur="1" fill="hold" id="71">
                                          <p:stCondLst>
                                            <p:cond delay="249"/>
                                          </p:stCondLst>
                                        </p:cTn>
                                        <p:tgtEl>
                                          <p:spTgt spid="163"/>
                                        </p:tgtEl>
                                        <p:attrNameLst>
                                          <p:attrName>style.visibility</p:attrName>
                                        </p:attrNameLst>
                                      </p:cBhvr>
                                      <p:to>
                                        <p:strVal val="hidden"/>
                                      </p:to>
                                    </p:set>
                                  </p:childTnLst>
                                </p:cTn>
                              </p:par>
                              <p:par>
                                <p:cTn fill="hold" grpId="1" id="72" nodeType="withEffect" presetClass="entr" presetID="1" presetSubtype="0">
                                  <p:stCondLst>
                                    <p:cond delay="7750"/>
                                  </p:stCondLst>
                                  <p:childTnLst>
                                    <p:set>
                                      <p:cBhvr>
                                        <p:cTn dur="1" fill="hold" id="73">
                                          <p:stCondLst>
                                            <p:cond delay="0"/>
                                          </p:stCondLst>
                                        </p:cTn>
                                        <p:tgtEl>
                                          <p:spTgt spid="114"/>
                                        </p:tgtEl>
                                        <p:attrNameLst>
                                          <p:attrName>style.visibility</p:attrName>
                                        </p:attrNameLst>
                                      </p:cBhvr>
                                      <p:to>
                                        <p:strVal val="visible"/>
                                      </p:to>
                                    </p:set>
                                  </p:childTnLst>
                                </p:cTn>
                              </p:par>
                              <p:par>
                                <p:cTn accel="50000" decel="50000" fill="hold" grpId="0" id="74" nodeType="withEffect" presetClass="path" presetID="0" presetSubtype="0">
                                  <p:stCondLst>
                                    <p:cond delay="7750"/>
                                  </p:stCondLst>
                                  <p:childTnLst>
                                    <p:animMotion origin="layout" path="M -0.00026 -2.22222E-06 C -0.01263 0.05787 -0.03333 0.1213 -0.02799 0.22222 C -0.02265 0.32292 0.03685 0.37824 0.03841 0.49352 C 0.03998 0.60834 0.02552 0.64283 0.00169 0.75255" pathEditMode="relative" ptsTypes="AAAA" rAng="0">
                                      <p:cBhvr>
                                        <p:cTn dur="1500" fill="hold" id="75" spd="-100000"/>
                                        <p:tgtEl>
                                          <p:spTgt spid="114"/>
                                        </p:tgtEl>
                                        <p:attrNameLst>
                                          <p:attrName>ppt_x</p:attrName>
                                          <p:attrName>ppt_y</p:attrName>
                                        </p:attrNameLst>
                                      </p:cBhvr>
                                      <p:rCtr x="495" y="37616"/>
                                    </p:animMotion>
                                  </p:childTnLst>
                                </p:cTn>
                              </p:par>
                              <p:par>
                                <p:cTn fill="hold" grpId="2" id="76" nodeType="withEffect" presetClass="exit" presetID="10" presetSubtype="0">
                                  <p:stCondLst>
                                    <p:cond delay="9000"/>
                                  </p:stCondLst>
                                  <p:childTnLst>
                                    <p:animEffect filter="fade" transition="out">
                                      <p:cBhvr>
                                        <p:cTn dur="250" id="77"/>
                                        <p:tgtEl>
                                          <p:spTgt spid="114"/>
                                        </p:tgtEl>
                                      </p:cBhvr>
                                    </p:animEffect>
                                    <p:set>
                                      <p:cBhvr>
                                        <p:cTn dur="1" fill="hold" id="78">
                                          <p:stCondLst>
                                            <p:cond delay="249"/>
                                          </p:stCondLst>
                                        </p:cTn>
                                        <p:tgtEl>
                                          <p:spTgt spid="114"/>
                                        </p:tgtEl>
                                        <p:attrNameLst>
                                          <p:attrName>style.visibility</p:attrName>
                                        </p:attrNameLst>
                                      </p:cBhvr>
                                      <p:to>
                                        <p:strVal val="hidden"/>
                                      </p:to>
                                    </p:set>
                                  </p:childTnLst>
                                </p:cTn>
                              </p:par>
                              <p:par>
                                <p:cTn fill="hold" grpId="1" id="79" nodeType="withEffect" presetClass="entr" presetID="1" presetSubtype="0">
                                  <p:stCondLst>
                                    <p:cond delay="7900"/>
                                  </p:stCondLst>
                                  <p:childTnLst>
                                    <p:set>
                                      <p:cBhvr>
                                        <p:cTn dur="1" fill="hold" id="80">
                                          <p:stCondLst>
                                            <p:cond delay="0"/>
                                          </p:stCondLst>
                                        </p:cTn>
                                        <p:tgtEl>
                                          <p:spTgt spid="115"/>
                                        </p:tgtEl>
                                        <p:attrNameLst>
                                          <p:attrName>style.visibility</p:attrName>
                                        </p:attrNameLst>
                                      </p:cBhvr>
                                      <p:to>
                                        <p:strVal val="visible"/>
                                      </p:to>
                                    </p:set>
                                  </p:childTnLst>
                                </p:cTn>
                              </p:par>
                              <p:par>
                                <p:cTn accel="50000" decel="50000" fill="hold" grpId="0" id="81" nodeType="withEffect" presetClass="path" presetID="0" presetSubtype="0">
                                  <p:stCondLst>
                                    <p:cond delay="7900"/>
                                  </p:stCondLst>
                                  <p:childTnLst>
                                    <p:animMotion origin="layout" path="M 0.00872 3.33333E-06 C 0.01888 0.05787 0.03568 0.12129 0.03138 0.22222 C 0.02695 0.32291 -0.02148 0.37824 -0.02266 0.49352 C -0.02396 0.60833 -0.01224 0.64282 0.00716 0.75254" pathEditMode="relative" ptsTypes="AAAA" rAng="0">
                                      <p:cBhvr>
                                        <p:cTn dur="1500" fill="hold" id="82" spd="-100000"/>
                                        <p:tgtEl>
                                          <p:spTgt spid="115"/>
                                        </p:tgtEl>
                                        <p:attrNameLst>
                                          <p:attrName>ppt_x</p:attrName>
                                          <p:attrName>ppt_y</p:attrName>
                                        </p:attrNameLst>
                                      </p:cBhvr>
                                      <p:rCtr x="-417" y="37616"/>
                                    </p:animMotion>
                                  </p:childTnLst>
                                </p:cTn>
                              </p:par>
                              <p:par>
                                <p:cTn fill="hold" grpId="2" id="83" nodeType="withEffect" presetClass="exit" presetID="10" presetSubtype="0">
                                  <p:stCondLst>
                                    <p:cond delay="9150"/>
                                  </p:stCondLst>
                                  <p:childTnLst>
                                    <p:animEffect filter="fade" transition="out">
                                      <p:cBhvr>
                                        <p:cTn dur="250" id="84"/>
                                        <p:tgtEl>
                                          <p:spTgt spid="115"/>
                                        </p:tgtEl>
                                      </p:cBhvr>
                                    </p:animEffect>
                                    <p:set>
                                      <p:cBhvr>
                                        <p:cTn dur="1" fill="hold" id="85">
                                          <p:stCondLst>
                                            <p:cond delay="249"/>
                                          </p:stCondLst>
                                        </p:cTn>
                                        <p:tgtEl>
                                          <p:spTgt spid="115"/>
                                        </p:tgtEl>
                                        <p:attrNameLst>
                                          <p:attrName>style.visibility</p:attrName>
                                        </p:attrNameLst>
                                      </p:cBhvr>
                                      <p:to>
                                        <p:strVal val="hidden"/>
                                      </p:to>
                                    </p:set>
                                  </p:childTnLst>
                                </p:cTn>
                              </p:par>
                              <p:par>
                                <p:cTn fill="hold" grpId="1" id="86" nodeType="withEffect" presetClass="entr" presetID="1" presetSubtype="0">
                                  <p:stCondLst>
                                    <p:cond delay="7750"/>
                                  </p:stCondLst>
                                  <p:childTnLst>
                                    <p:set>
                                      <p:cBhvr>
                                        <p:cTn dur="1" fill="hold" id="87">
                                          <p:stCondLst>
                                            <p:cond delay="0"/>
                                          </p:stCondLst>
                                        </p:cTn>
                                        <p:tgtEl>
                                          <p:spTgt spid="164"/>
                                        </p:tgtEl>
                                        <p:attrNameLst>
                                          <p:attrName>style.visibility</p:attrName>
                                        </p:attrNameLst>
                                      </p:cBhvr>
                                      <p:to>
                                        <p:strVal val="visible"/>
                                      </p:to>
                                    </p:set>
                                  </p:childTnLst>
                                </p:cTn>
                              </p:par>
                              <p:par>
                                <p:cTn accel="100000" fill="hold" grpId="0" id="88" nodeType="withEffect" presetClass="path" presetID="0" presetSubtype="0">
                                  <p:stCondLst>
                                    <p:cond delay="7750"/>
                                  </p:stCondLst>
                                  <p:childTnLst>
                                    <p:animMotion origin="layout" path="M 0.00026 3.7037E-06 C 0.10326 -0.00162 0.1181 0.15139 0.10052 0.24305 C 0.08295 0.33472 -0.02135 0.44259 -0.0263 0.5625 C -0.03125 0.68264 -0.02929 0.72777 -0.00221 0.80787" pathEditMode="relative" ptsTypes="AAAA" rAng="0">
                                      <p:cBhvr>
                                        <p:cTn dur="1600" fill="hold" id="89" spd="-100000"/>
                                        <p:tgtEl>
                                          <p:spTgt spid="164"/>
                                        </p:tgtEl>
                                        <p:attrNameLst>
                                          <p:attrName>ppt_x</p:attrName>
                                          <p:attrName>ppt_y</p:attrName>
                                        </p:attrNameLst>
                                      </p:cBhvr>
                                      <p:rCtr x="3893" y="40394"/>
                                    </p:animMotion>
                                  </p:childTnLst>
                                </p:cTn>
                              </p:par>
                              <p:par>
                                <p:cTn fill="hold" grpId="2" id="90" nodeType="withEffect" presetClass="exit" presetID="1" presetSubtype="0">
                                  <p:stCondLst>
                                    <p:cond delay="9350"/>
                                  </p:stCondLst>
                                  <p:childTnLst>
                                    <p:set>
                                      <p:cBhvr>
                                        <p:cTn dur="1" fill="hold" id="91">
                                          <p:stCondLst>
                                            <p:cond delay="0"/>
                                          </p:stCondLst>
                                        </p:cTn>
                                        <p:tgtEl>
                                          <p:spTgt spid="164"/>
                                        </p:tgtEl>
                                        <p:attrNameLst>
                                          <p:attrName>style.visibility</p:attrName>
                                        </p:attrNameLst>
                                      </p:cBhvr>
                                      <p:to>
                                        <p:strVal val="hidden"/>
                                      </p:to>
                                    </p:set>
                                  </p:childTnLst>
                                </p:cTn>
                              </p:par>
                              <p:par>
                                <p:cTn fill="hold" grpId="0" id="92" nodeType="withEffect" presetClass="entr" presetID="1" presetSubtype="0">
                                  <p:stCondLst>
                                    <p:cond delay="9350"/>
                                  </p:stCondLst>
                                  <p:childTnLst>
                                    <p:set>
                                      <p:cBhvr>
                                        <p:cTn dur="1" fill="hold" id="93">
                                          <p:stCondLst>
                                            <p:cond delay="0"/>
                                          </p:stCondLst>
                                        </p:cTn>
                                        <p:tgtEl>
                                          <p:spTgt spid="169"/>
                                        </p:tgtEl>
                                        <p:attrNameLst>
                                          <p:attrName>style.visibility</p:attrName>
                                        </p:attrNameLst>
                                      </p:cBhvr>
                                      <p:to>
                                        <p:strVal val="visible"/>
                                      </p:to>
                                    </p:set>
                                  </p:childTnLst>
                                </p:cTn>
                              </p:par>
                              <p:par>
                                <p:cTn decel="100000" fill="hold" grpId="1" id="94" nodeType="withEffect" presetClass="path" presetID="1" presetSubtype="0">
                                  <p:stCondLst>
                                    <p:cond delay="9350"/>
                                  </p:stCondLst>
                                  <p:childTnLst>
                                    <p:animMotion origin="layout" path="M -2.70833E-06 3.7037E-06 C -0.06523 0.00092 -0.10221 0.10046 -0.10208 0.18125 C -0.10195 0.26203 -0.06692 0.36226 -0.0013 0.36435 C 0.0638 0.3662 0.10508 0.25833 0.10365 0.18055 C 0.10222 0.10277 0.06472 -0.00093 -2.70833E-06 3.7037E-06 Z" pathEditMode="relative" ptsTypes="AAAAA" rAng="0">
                                      <p:cBhvr>
                                        <p:cTn dur="2000" fill="hold" id="95"/>
                                        <p:tgtEl>
                                          <p:spTgt spid="169"/>
                                        </p:tgtEl>
                                        <p:attrNameLst>
                                          <p:attrName>ppt_x</p:attrName>
                                          <p:attrName>ppt_y</p:attrName>
                                        </p:attrNameLst>
                                      </p:cBhvr>
                                      <p:rCtr x="65" y="18194"/>
                                    </p:animMotion>
                                  </p:childTnLst>
                                </p:cTn>
                              </p:par>
                              <p:par>
                                <p:cTn fill="hold" grpId="0" id="96" nodeType="withEffect" presetClass="entr" presetID="53" presetSubtype="0">
                                  <p:stCondLst>
                                    <p:cond delay="9150"/>
                                  </p:stCondLst>
                                  <p:childTnLst>
                                    <p:set>
                                      <p:cBhvr>
                                        <p:cTn dur="1" fill="hold" id="97">
                                          <p:stCondLst>
                                            <p:cond delay="0"/>
                                          </p:stCondLst>
                                        </p:cTn>
                                        <p:tgtEl>
                                          <p:spTgt spid="168"/>
                                        </p:tgtEl>
                                        <p:attrNameLst>
                                          <p:attrName>style.visibility</p:attrName>
                                        </p:attrNameLst>
                                      </p:cBhvr>
                                      <p:to>
                                        <p:strVal val="visible"/>
                                      </p:to>
                                    </p:set>
                                    <p:anim calcmode="lin" valueType="num">
                                      <p:cBhvr>
                                        <p:cTn dur="250" fill="hold" id="98"/>
                                        <p:tgtEl>
                                          <p:spTgt spid="168"/>
                                        </p:tgtEl>
                                        <p:attrNameLst>
                                          <p:attrName>ppt_w</p:attrName>
                                        </p:attrNameLst>
                                      </p:cBhvr>
                                      <p:tavLst>
                                        <p:tav tm="0">
                                          <p:val>
                                            <p:fltVal val="0"/>
                                          </p:val>
                                        </p:tav>
                                        <p:tav tm="100000">
                                          <p:val>
                                            <p:strVal val="#ppt_w"/>
                                          </p:val>
                                        </p:tav>
                                      </p:tavLst>
                                    </p:anim>
                                    <p:anim calcmode="lin" valueType="num">
                                      <p:cBhvr>
                                        <p:cTn dur="250" fill="hold" id="99"/>
                                        <p:tgtEl>
                                          <p:spTgt spid="168"/>
                                        </p:tgtEl>
                                        <p:attrNameLst>
                                          <p:attrName>ppt_h</p:attrName>
                                        </p:attrNameLst>
                                      </p:cBhvr>
                                      <p:tavLst>
                                        <p:tav tm="0">
                                          <p:val>
                                            <p:fltVal val="0"/>
                                          </p:val>
                                        </p:tav>
                                        <p:tav tm="100000">
                                          <p:val>
                                            <p:strVal val="#ppt_h"/>
                                          </p:val>
                                        </p:tav>
                                      </p:tavLst>
                                    </p:anim>
                                    <p:animEffect filter="fade" transition="in">
                                      <p:cBhvr>
                                        <p:cTn dur="250" id="100"/>
                                        <p:tgtEl>
                                          <p:spTgt spid="168"/>
                                        </p:tgtEl>
                                      </p:cBhvr>
                                    </p:animEffect>
                                  </p:childTnLst>
                                </p:cTn>
                              </p:par>
                              <p:par>
                                <p:cTn fill="hold" grpId="1" id="101" nodeType="withEffect" presetClass="emph" presetID="8" presetSubtype="0">
                                  <p:stCondLst>
                                    <p:cond delay="9350"/>
                                  </p:stCondLst>
                                  <p:childTnLst>
                                    <p:animRot by="-5400000">
                                      <p:cBhvr>
                                        <p:cTn dur="2000" fill="hold" id="102"/>
                                        <p:tgtEl>
                                          <p:spTgt spid="168"/>
                                        </p:tgtEl>
                                        <p:attrNameLst>
                                          <p:attrName>r</p:attrName>
                                        </p:attrNameLst>
                                      </p:cBhvr>
                                    </p:animRot>
                                  </p:childTnLst>
                                </p:cTn>
                              </p:par>
                              <p:par>
                                <p:cTn fill="hold" id="103" nodeType="withEffect" presetClass="entr" presetID="42" presetSubtype="0">
                                  <p:stCondLst>
                                    <p:cond delay="10350"/>
                                  </p:stCondLst>
                                  <p:childTnLst>
                                    <p:set>
                                      <p:cBhvr>
                                        <p:cTn dur="1" fill="hold" id="104">
                                          <p:stCondLst>
                                            <p:cond delay="0"/>
                                          </p:stCondLst>
                                        </p:cTn>
                                        <p:tgtEl>
                                          <p:spTgt spid="21"/>
                                        </p:tgtEl>
                                        <p:attrNameLst>
                                          <p:attrName>style.visibility</p:attrName>
                                        </p:attrNameLst>
                                      </p:cBhvr>
                                      <p:to>
                                        <p:strVal val="visible"/>
                                      </p:to>
                                    </p:set>
                                    <p:animEffect filter="fade" transition="in">
                                      <p:cBhvr>
                                        <p:cTn dur="1000" id="105"/>
                                        <p:tgtEl>
                                          <p:spTgt spid="21"/>
                                        </p:tgtEl>
                                      </p:cBhvr>
                                    </p:animEffect>
                                    <p:anim calcmode="lin" valueType="num">
                                      <p:cBhvr>
                                        <p:cTn dur="1000" fill="hold" id="106"/>
                                        <p:tgtEl>
                                          <p:spTgt spid="21"/>
                                        </p:tgtEl>
                                        <p:attrNameLst>
                                          <p:attrName>ppt_x</p:attrName>
                                        </p:attrNameLst>
                                      </p:cBhvr>
                                      <p:tavLst>
                                        <p:tav tm="0">
                                          <p:val>
                                            <p:strVal val="#ppt_x"/>
                                          </p:val>
                                        </p:tav>
                                        <p:tav tm="100000">
                                          <p:val>
                                            <p:strVal val="#ppt_x"/>
                                          </p:val>
                                        </p:tav>
                                      </p:tavLst>
                                    </p:anim>
                                    <p:anim calcmode="lin" valueType="num">
                                      <p:cBhvr>
                                        <p:cTn dur="1000" fill="hold" id="107"/>
                                        <p:tgtEl>
                                          <p:spTgt spid="21"/>
                                        </p:tgtEl>
                                        <p:attrNameLst>
                                          <p:attrName>ppt_y</p:attrName>
                                        </p:attrNameLst>
                                      </p:cBhvr>
                                      <p:tavLst>
                                        <p:tav tm="0">
                                          <p:val>
                                            <p:strVal val="#ppt_y+.1"/>
                                          </p:val>
                                        </p:tav>
                                        <p:tav tm="100000">
                                          <p:val>
                                            <p:strVal val="#ppt_y"/>
                                          </p:val>
                                        </p:tav>
                                      </p:tavLst>
                                    </p:anim>
                                  </p:childTnLst>
                                </p:cTn>
                              </p:par>
                              <p:par>
                                <p:cTn fill="hold" grpId="0" id="108" nodeType="withEffect" presetClass="entr" presetID="53" presetSubtype="0">
                                  <p:stCondLst>
                                    <p:cond delay="10850"/>
                                  </p:stCondLst>
                                  <p:childTnLst>
                                    <p:set>
                                      <p:cBhvr>
                                        <p:cTn dur="1" fill="hold" id="109">
                                          <p:stCondLst>
                                            <p:cond delay="0"/>
                                          </p:stCondLst>
                                        </p:cTn>
                                        <p:tgtEl>
                                          <p:spTgt spid="97"/>
                                        </p:tgtEl>
                                        <p:attrNameLst>
                                          <p:attrName>style.visibility</p:attrName>
                                        </p:attrNameLst>
                                      </p:cBhvr>
                                      <p:to>
                                        <p:strVal val="visible"/>
                                      </p:to>
                                    </p:set>
                                    <p:anim calcmode="lin" valueType="num">
                                      <p:cBhvr>
                                        <p:cTn dur="500" fill="hold" id="110"/>
                                        <p:tgtEl>
                                          <p:spTgt spid="97"/>
                                        </p:tgtEl>
                                        <p:attrNameLst>
                                          <p:attrName>ppt_w</p:attrName>
                                        </p:attrNameLst>
                                      </p:cBhvr>
                                      <p:tavLst>
                                        <p:tav tm="0">
                                          <p:val>
                                            <p:fltVal val="0"/>
                                          </p:val>
                                        </p:tav>
                                        <p:tav tm="100000">
                                          <p:val>
                                            <p:strVal val="#ppt_w"/>
                                          </p:val>
                                        </p:tav>
                                      </p:tavLst>
                                    </p:anim>
                                    <p:anim calcmode="lin" valueType="num">
                                      <p:cBhvr>
                                        <p:cTn dur="500" fill="hold" id="111"/>
                                        <p:tgtEl>
                                          <p:spTgt spid="97"/>
                                        </p:tgtEl>
                                        <p:attrNameLst>
                                          <p:attrName>ppt_h</p:attrName>
                                        </p:attrNameLst>
                                      </p:cBhvr>
                                      <p:tavLst>
                                        <p:tav tm="0">
                                          <p:val>
                                            <p:fltVal val="0"/>
                                          </p:val>
                                        </p:tav>
                                        <p:tav tm="100000">
                                          <p:val>
                                            <p:strVal val="#ppt_h"/>
                                          </p:val>
                                        </p:tav>
                                      </p:tavLst>
                                    </p:anim>
                                    <p:animEffect filter="fade" transition="in">
                                      <p:cBhvr>
                                        <p:cTn dur="500" id="112"/>
                                        <p:tgtEl>
                                          <p:spTgt spid="97"/>
                                        </p:tgtEl>
                                      </p:cBhvr>
                                    </p:animEffect>
                                  </p:childTnLst>
                                </p:cTn>
                              </p:par>
                              <p:par>
                                <p:cTn fill="hold" grpId="0" id="113" nodeType="withEffect" presetClass="entr" presetID="10" presetSubtype="0">
                                  <p:stCondLst>
                                    <p:cond delay="11350"/>
                                  </p:stCondLst>
                                  <p:childTnLst>
                                    <p:set>
                                      <p:cBhvr>
                                        <p:cTn dur="1" fill="hold" id="114">
                                          <p:stCondLst>
                                            <p:cond delay="0"/>
                                          </p:stCondLst>
                                        </p:cTn>
                                        <p:tgtEl>
                                          <p:spTgt spid="117"/>
                                        </p:tgtEl>
                                        <p:attrNameLst>
                                          <p:attrName>style.visibility</p:attrName>
                                        </p:attrNameLst>
                                      </p:cBhvr>
                                      <p:to>
                                        <p:strVal val="visible"/>
                                      </p:to>
                                    </p:set>
                                    <p:animEffect filter="fade" transition="in">
                                      <p:cBhvr>
                                        <p:cTn dur="500" id="115"/>
                                        <p:tgtEl>
                                          <p:spTgt spid="117"/>
                                        </p:tgtEl>
                                      </p:cBhvr>
                                    </p:animEffect>
                                  </p:childTnLst>
                                </p:cTn>
                              </p:par>
                              <p:par>
                                <p:cTn accel="50000" decel="50000" fill="hold" grpId="2" id="116" nodeType="withEffect" presetClass="path" presetID="42" presetSubtype="0">
                                  <p:stCondLst>
                                    <p:cond delay="11350"/>
                                  </p:stCondLst>
                                  <p:childTnLst>
                                    <p:animMotion origin="layout" path="M -2.70833E-06 3.7037E-06 L -0.02643 0.47615" pathEditMode="relative" ptsTypes="AA" rAng="0">
                                      <p:cBhvr>
                                        <p:cTn dur="750" fill="hold" id="117"/>
                                        <p:tgtEl>
                                          <p:spTgt spid="169"/>
                                        </p:tgtEl>
                                        <p:attrNameLst>
                                          <p:attrName>ppt_x</p:attrName>
                                          <p:attrName>ppt_y</p:attrName>
                                        </p:attrNameLst>
                                      </p:cBhvr>
                                      <p:rCtr x="-1328" y="23796"/>
                                    </p:animMotion>
                                  </p:childTnLst>
                                </p:cTn>
                              </p:par>
                              <p:par>
                                <p:cTn fill="hold" grpId="3" id="118" nodeType="withEffect" presetClass="emph" presetID="6" presetSubtype="0">
                                  <p:stCondLst>
                                    <p:cond delay="11350"/>
                                  </p:stCondLst>
                                  <p:childTnLst>
                                    <p:animScale>
                                      <p:cBhvr>
                                        <p:cTn dur="750" fill="hold" id="119"/>
                                        <p:tgtEl>
                                          <p:spTgt spid="169"/>
                                        </p:tgtEl>
                                      </p:cBhvr>
                                      <p:by x="50000" y="50000"/>
                                    </p:animScale>
                                  </p:childTnLst>
                                </p:cTn>
                              </p:par>
                              <p:par>
                                <p:cTn decel="100000" fill="hold" grpId="4" id="120" nodeType="withEffect" presetClass="path" presetID="42" presetSubtype="0">
                                  <p:stCondLst>
                                    <p:cond delay="12150"/>
                                  </p:stCondLst>
                                  <p:childTnLst>
                                    <p:animMotion origin="layout" path="M -0.02643 0.47615 L 0.02487 0.47615" pathEditMode="relative" ptsTypes="AA" rAng="0">
                                      <p:cBhvr>
                                        <p:cTn dur="1000" fill="hold" id="121"/>
                                        <p:tgtEl>
                                          <p:spTgt spid="169"/>
                                        </p:tgtEl>
                                        <p:attrNameLst>
                                          <p:attrName>ppt_x</p:attrName>
                                          <p:attrName>ppt_y</p:attrName>
                                        </p:attrNameLst>
                                      </p:cBhvr>
                                      <p:rCtr x="2565" y="0"/>
                                    </p:animMotion>
                                  </p:childTnLst>
                                </p:cTn>
                              </p:par>
                              <p:par>
                                <p:cTn fill="hold" grpId="5" id="122" nodeType="withEffect" presetClass="exit" presetID="10" presetSubtype="0">
                                  <p:stCondLst>
                                    <p:cond delay="12900"/>
                                  </p:stCondLst>
                                  <p:childTnLst>
                                    <p:animEffect filter="fade" transition="out">
                                      <p:cBhvr>
                                        <p:cTn dur="250" id="123"/>
                                        <p:tgtEl>
                                          <p:spTgt spid="169"/>
                                        </p:tgtEl>
                                      </p:cBhvr>
                                    </p:animEffect>
                                    <p:set>
                                      <p:cBhvr>
                                        <p:cTn dur="1" fill="hold" id="124">
                                          <p:stCondLst>
                                            <p:cond delay="249"/>
                                          </p:stCondLst>
                                        </p:cTn>
                                        <p:tgtEl>
                                          <p:spTgt spid="169"/>
                                        </p:tgtEl>
                                        <p:attrNameLst>
                                          <p:attrName>style.visibility</p:attrName>
                                        </p:attrNameLst>
                                      </p:cBhvr>
                                      <p:to>
                                        <p:strVal val="hidden"/>
                                      </p:to>
                                    </p:set>
                                  </p:childTnLst>
                                </p:cTn>
                              </p:par>
                              <p:par>
                                <p:cTn fill="hold" grpId="6" id="125" nodeType="withEffect" presetClass="emph" presetID="6" presetSubtype="0">
                                  <p:stCondLst>
                                    <p:cond delay="12900"/>
                                  </p:stCondLst>
                                  <p:childTnLst>
                                    <p:animScale>
                                      <p:cBhvr>
                                        <p:cTn dur="250" fill="hold" id="126"/>
                                        <p:tgtEl>
                                          <p:spTgt spid="169"/>
                                        </p:tgtEl>
                                      </p:cBhvr>
                                      <p:by x="0" y="0"/>
                                    </p:animScale>
                                  </p:childTnLst>
                                </p:cTn>
                              </p:par>
                              <p:par>
                                <p:cTn fill="hold" id="127" nodeType="withEffect" presetClass="entr" presetID="22" presetSubtype="8">
                                  <p:stCondLst>
                                    <p:cond delay="12150"/>
                                  </p:stCondLst>
                                  <p:childTnLst>
                                    <p:set>
                                      <p:cBhvr>
                                        <p:cTn dur="1" fill="hold" id="128">
                                          <p:stCondLst>
                                            <p:cond delay="0"/>
                                          </p:stCondLst>
                                        </p:cTn>
                                        <p:tgtEl>
                                          <p:spTgt spid="178"/>
                                        </p:tgtEl>
                                        <p:attrNameLst>
                                          <p:attrName>style.visibility</p:attrName>
                                        </p:attrNameLst>
                                      </p:cBhvr>
                                      <p:to>
                                        <p:strVal val="visible"/>
                                      </p:to>
                                    </p:set>
                                    <p:animEffect filter="wipe(left)" transition="in">
                                      <p:cBhvr>
                                        <p:cTn dur="750" id="129"/>
                                        <p:tgtEl>
                                          <p:spTgt spid="178"/>
                                        </p:tgtEl>
                                      </p:cBhvr>
                                    </p:animEffect>
                                  </p:childTnLst>
                                </p:cTn>
                              </p:par>
                              <p:par>
                                <p:cTn fill="hold" grpId="0" id="130" nodeType="withEffect" presetClass="entr" presetID="10" presetSubtype="0">
                                  <p:stCondLst>
                                    <p:cond delay="12150"/>
                                  </p:stCondLst>
                                  <p:childTnLst>
                                    <p:set>
                                      <p:cBhvr>
                                        <p:cTn dur="1" fill="hold" id="131">
                                          <p:stCondLst>
                                            <p:cond delay="0"/>
                                          </p:stCondLst>
                                        </p:cTn>
                                        <p:tgtEl>
                                          <p:spTgt spid="177"/>
                                        </p:tgtEl>
                                        <p:attrNameLst>
                                          <p:attrName>style.visibility</p:attrName>
                                        </p:attrNameLst>
                                      </p:cBhvr>
                                      <p:to>
                                        <p:strVal val="visible"/>
                                      </p:to>
                                    </p:set>
                                    <p:animEffect filter="fade" transition="in">
                                      <p:cBhvr>
                                        <p:cTn dur="500" id="132"/>
                                        <p:tgtEl>
                                          <p:spTgt spid="177"/>
                                        </p:tgtEl>
                                      </p:cBhvr>
                                    </p:animEffect>
                                  </p:childTnLst>
                                </p:cTn>
                              </p:par>
                              <p:par>
                                <p:cTn fill="hold" grpId="0" id="133" nodeType="withEffect" presetClass="entr" presetID="10" presetSubtype="0">
                                  <p:stCondLst>
                                    <p:cond delay="12650"/>
                                  </p:stCondLst>
                                  <p:iterate type="lt">
                                    <p:tmPct val="10000"/>
                                  </p:iterate>
                                  <p:childTnLst>
                                    <p:set>
                                      <p:cBhvr>
                                        <p:cTn dur="1" fill="hold" id="134">
                                          <p:stCondLst>
                                            <p:cond delay="0"/>
                                          </p:stCondLst>
                                        </p:cTn>
                                        <p:tgtEl>
                                          <p:spTgt spid="176"/>
                                        </p:tgtEl>
                                        <p:attrNameLst>
                                          <p:attrName>style.visibility</p:attrName>
                                        </p:attrNameLst>
                                      </p:cBhvr>
                                      <p:to>
                                        <p:strVal val="visible"/>
                                      </p:to>
                                    </p:set>
                                    <p:animEffect filter="fade" transition="in">
                                      <p:cBhvr>
                                        <p:cTn dur="500" id="135"/>
                                        <p:tgtEl>
                                          <p:spTgt spid="176"/>
                                        </p:tgtEl>
                                      </p:cBhvr>
                                    </p:animEffect>
                                  </p:childTnLst>
                                </p:cTn>
                              </p:par>
                              <p:par>
                                <p:cTn accel="100000" fill="hold" grpId="0" id="136" nodeType="withEffect" presetClass="path" presetID="0" presetSubtype="0">
                                  <p:stCondLst>
                                    <p:cond delay="14450"/>
                                  </p:stCondLst>
                                  <p:childTnLst>
                                    <p:animMotion origin="layout" path="M 3.54167E-06 -1.85185E-06 C -0.16914 0.00417 -0.33321 0.09398 -0.33177 0.2882" pathEditMode="relative" ptsTypes="AA" rAng="0">
                                      <p:cBhvr>
                                        <p:cTn dur="1300" fill="hold" id="137"/>
                                        <p:tgtEl>
                                          <p:spTgt spid="165"/>
                                        </p:tgtEl>
                                        <p:attrNameLst>
                                          <p:attrName>ppt_x</p:attrName>
                                          <p:attrName>ppt_y</p:attrName>
                                        </p:attrNameLst>
                                      </p:cBhvr>
                                      <p:rCtr x="-16589" y="14398"/>
                                    </p:animMotion>
                                  </p:childTnLst>
                                </p:cTn>
                              </p:par>
                              <p:par>
                                <p:cTn fill="hold" grpId="2" id="138" nodeType="withEffect" presetClass="emph" presetID="6" presetSubtype="0">
                                  <p:stCondLst>
                                    <p:cond delay="14450"/>
                                  </p:stCondLst>
                                  <p:childTnLst>
                                    <p:animScale>
                                      <p:cBhvr>
                                        <p:cTn dur="1300" fill="hold" id="139"/>
                                        <p:tgtEl>
                                          <p:spTgt spid="165"/>
                                        </p:tgtEl>
                                      </p:cBhvr>
                                      <p:by x="135000" y="135000"/>
                                    </p:animScale>
                                  </p:childTnLst>
                                </p:cTn>
                              </p:par>
                              <p:par>
                                <p:cTn fill="hold" grpId="1" id="140" nodeType="withEffect" presetClass="exit" presetID="1" presetSubtype="0">
                                  <p:stCondLst>
                                    <p:cond delay="15750"/>
                                  </p:stCondLst>
                                  <p:childTnLst>
                                    <p:set>
                                      <p:cBhvr>
                                        <p:cTn dur="1" fill="hold" id="141">
                                          <p:stCondLst>
                                            <p:cond delay="0"/>
                                          </p:stCondLst>
                                        </p:cTn>
                                        <p:tgtEl>
                                          <p:spTgt spid="165"/>
                                        </p:tgtEl>
                                        <p:attrNameLst>
                                          <p:attrName>style.visibility</p:attrName>
                                        </p:attrNameLst>
                                      </p:cBhvr>
                                      <p:to>
                                        <p:strVal val="hidden"/>
                                      </p:to>
                                    </p:set>
                                  </p:childTnLst>
                                </p:cTn>
                              </p:par>
                              <p:par>
                                <p:cTn fill="hold" grpId="0" id="142" nodeType="withEffect" presetClass="entr" presetID="1" presetSubtype="0">
                                  <p:stCondLst>
                                    <p:cond delay="15750"/>
                                  </p:stCondLst>
                                  <p:childTnLst>
                                    <p:set>
                                      <p:cBhvr>
                                        <p:cTn dur="1" fill="hold" id="143">
                                          <p:stCondLst>
                                            <p:cond delay="0"/>
                                          </p:stCondLst>
                                        </p:cTn>
                                        <p:tgtEl>
                                          <p:spTgt spid="170"/>
                                        </p:tgtEl>
                                        <p:attrNameLst>
                                          <p:attrName>style.visibility</p:attrName>
                                        </p:attrNameLst>
                                      </p:cBhvr>
                                      <p:to>
                                        <p:strVal val="visible"/>
                                      </p:to>
                                    </p:set>
                                  </p:childTnLst>
                                </p:cTn>
                              </p:par>
                              <p:par>
                                <p:cTn decel="50000" fill="hold" grpId="1" id="144" nodeType="withEffect" presetClass="path" presetID="1" presetSubtype="0">
                                  <p:stCondLst>
                                    <p:cond delay="15750"/>
                                  </p:stCondLst>
                                  <p:childTnLst>
                                    <p:animMotion origin="layout" path="M 4.16667E-06 -3.7037E-06 C 0.00195 -0.12893 0.05208 -0.17777 0.09765 -0.18541 C 0.14336 -0.19305 0.20507 -0.1206 0.20586 -0.00254 C 0.20651 0.11551 0.14765 0.18172 0.10559 0.18357 C 0.06354 0.18426 0.00156 0.13056 4.16667E-06 -3.7037E-06 Z" pathEditMode="relative" ptsTypes="AAAAA" rAng="0">
                                      <p:cBhvr>
                                        <p:cTn dur="2000" fill="hold" id="145" spd="-100000"/>
                                        <p:tgtEl>
                                          <p:spTgt spid="170"/>
                                        </p:tgtEl>
                                        <p:attrNameLst>
                                          <p:attrName>ppt_x</p:attrName>
                                          <p:attrName>ppt_y</p:attrName>
                                        </p:attrNameLst>
                                      </p:cBhvr>
                                      <p:rCtr x="10286" y="-116"/>
                                    </p:animMotion>
                                  </p:childTnLst>
                                </p:cTn>
                              </p:par>
                              <p:par>
                                <p:cTn accel="33333" decel="66667" fill="hold" grpId="2" id="146" nodeType="withEffect" presetClass="path" presetID="42" presetSubtype="0">
                                  <p:stCondLst>
                                    <p:cond delay="17750"/>
                                  </p:stCondLst>
                                  <p:childTnLst>
                                    <p:animMotion origin="layout" path="M 4.375E-06 3.7037E-06 L 0.07695 0.2949" pathEditMode="relative" ptsTypes="AA" rAng="0">
                                      <p:cBhvr>
                                        <p:cTn dur="750" fill="hold" id="147"/>
                                        <p:tgtEl>
                                          <p:spTgt spid="170"/>
                                        </p:tgtEl>
                                        <p:attrNameLst>
                                          <p:attrName>ppt_x</p:attrName>
                                          <p:attrName>ppt_y</p:attrName>
                                        </p:attrNameLst>
                                      </p:cBhvr>
                                      <p:rCtr x="3841" y="14745"/>
                                    </p:animMotion>
                                  </p:childTnLst>
                                </p:cTn>
                              </p:par>
                              <p:par>
                                <p:cTn fill="hold" grpId="3" id="148" nodeType="withEffect" presetClass="emph" presetID="6" presetSubtype="0">
                                  <p:stCondLst>
                                    <p:cond delay="17750"/>
                                  </p:stCondLst>
                                  <p:childTnLst>
                                    <p:animScale>
                                      <p:cBhvr>
                                        <p:cTn dur="750" fill="hold" id="149"/>
                                        <p:tgtEl>
                                          <p:spTgt spid="170"/>
                                        </p:tgtEl>
                                      </p:cBhvr>
                                      <p:by x="50000" y="50000"/>
                                    </p:animScale>
                                  </p:childTnLst>
                                </p:cTn>
                              </p:par>
                              <p:par>
                                <p:cTn decel="100000" fill="hold" grpId="4" id="150" nodeType="withEffect" presetClass="path" presetID="42" presetSubtype="0">
                                  <p:stCondLst>
                                    <p:cond delay="18550"/>
                                  </p:stCondLst>
                                  <p:childTnLst>
                                    <p:animMotion origin="layout" path="M 0.07695 0.2949 L 0.12799 0.2949" pathEditMode="relative" ptsTypes="AA" rAng="0">
                                      <p:cBhvr>
                                        <p:cTn dur="1000" fill="hold" id="151"/>
                                        <p:tgtEl>
                                          <p:spTgt spid="170"/>
                                        </p:tgtEl>
                                        <p:attrNameLst>
                                          <p:attrName>ppt_x</p:attrName>
                                          <p:attrName>ppt_y</p:attrName>
                                        </p:attrNameLst>
                                      </p:cBhvr>
                                      <p:rCtr x="2552" y="0"/>
                                    </p:animMotion>
                                  </p:childTnLst>
                                </p:cTn>
                              </p:par>
                              <p:par>
                                <p:cTn fill="hold" grpId="5" id="152" nodeType="withEffect" presetClass="exit" presetID="10" presetSubtype="0">
                                  <p:stCondLst>
                                    <p:cond delay="19300"/>
                                  </p:stCondLst>
                                  <p:childTnLst>
                                    <p:animEffect filter="fade" transition="out">
                                      <p:cBhvr>
                                        <p:cTn dur="250" id="153"/>
                                        <p:tgtEl>
                                          <p:spTgt spid="170"/>
                                        </p:tgtEl>
                                      </p:cBhvr>
                                    </p:animEffect>
                                    <p:set>
                                      <p:cBhvr>
                                        <p:cTn dur="1" fill="hold" id="154">
                                          <p:stCondLst>
                                            <p:cond delay="249"/>
                                          </p:stCondLst>
                                        </p:cTn>
                                        <p:tgtEl>
                                          <p:spTgt spid="170"/>
                                        </p:tgtEl>
                                        <p:attrNameLst>
                                          <p:attrName>style.visibility</p:attrName>
                                        </p:attrNameLst>
                                      </p:cBhvr>
                                      <p:to>
                                        <p:strVal val="hidden"/>
                                      </p:to>
                                    </p:set>
                                  </p:childTnLst>
                                </p:cTn>
                              </p:par>
                              <p:par>
                                <p:cTn fill="hold" grpId="6" id="155" nodeType="withEffect" presetClass="emph" presetID="6" presetSubtype="0">
                                  <p:stCondLst>
                                    <p:cond delay="19300"/>
                                  </p:stCondLst>
                                  <p:childTnLst>
                                    <p:animScale>
                                      <p:cBhvr>
                                        <p:cTn dur="250" fill="hold" id="156"/>
                                        <p:tgtEl>
                                          <p:spTgt spid="170"/>
                                        </p:tgtEl>
                                      </p:cBhvr>
                                      <p:by x="0" y="0"/>
                                    </p:animScale>
                                  </p:childTnLst>
                                </p:cTn>
                              </p:par>
                              <p:par>
                                <p:cTn fill="hold" grpId="0" id="157" nodeType="withEffect" presetClass="entr" presetID="53" presetSubtype="0">
                                  <p:stCondLst>
                                    <p:cond delay="15550"/>
                                  </p:stCondLst>
                                  <p:childTnLst>
                                    <p:set>
                                      <p:cBhvr>
                                        <p:cTn dur="1" fill="hold" id="158">
                                          <p:stCondLst>
                                            <p:cond delay="0"/>
                                          </p:stCondLst>
                                        </p:cTn>
                                        <p:tgtEl>
                                          <p:spTgt spid="171"/>
                                        </p:tgtEl>
                                        <p:attrNameLst>
                                          <p:attrName>style.visibility</p:attrName>
                                        </p:attrNameLst>
                                      </p:cBhvr>
                                      <p:to>
                                        <p:strVal val="visible"/>
                                      </p:to>
                                    </p:set>
                                    <p:anim calcmode="lin" valueType="num">
                                      <p:cBhvr>
                                        <p:cTn dur="250" fill="hold" id="159"/>
                                        <p:tgtEl>
                                          <p:spTgt spid="171"/>
                                        </p:tgtEl>
                                        <p:attrNameLst>
                                          <p:attrName>ppt_w</p:attrName>
                                        </p:attrNameLst>
                                      </p:cBhvr>
                                      <p:tavLst>
                                        <p:tav tm="0">
                                          <p:val>
                                            <p:fltVal val="0"/>
                                          </p:val>
                                        </p:tav>
                                        <p:tav tm="100000">
                                          <p:val>
                                            <p:strVal val="#ppt_w"/>
                                          </p:val>
                                        </p:tav>
                                      </p:tavLst>
                                    </p:anim>
                                    <p:anim calcmode="lin" valueType="num">
                                      <p:cBhvr>
                                        <p:cTn dur="250" fill="hold" id="160"/>
                                        <p:tgtEl>
                                          <p:spTgt spid="171"/>
                                        </p:tgtEl>
                                        <p:attrNameLst>
                                          <p:attrName>ppt_h</p:attrName>
                                        </p:attrNameLst>
                                      </p:cBhvr>
                                      <p:tavLst>
                                        <p:tav tm="0">
                                          <p:val>
                                            <p:fltVal val="0"/>
                                          </p:val>
                                        </p:tav>
                                        <p:tav tm="100000">
                                          <p:val>
                                            <p:strVal val="#ppt_h"/>
                                          </p:val>
                                        </p:tav>
                                      </p:tavLst>
                                    </p:anim>
                                    <p:animEffect filter="fade" transition="in">
                                      <p:cBhvr>
                                        <p:cTn dur="250" id="161"/>
                                        <p:tgtEl>
                                          <p:spTgt spid="171"/>
                                        </p:tgtEl>
                                      </p:cBhvr>
                                    </p:animEffect>
                                  </p:childTnLst>
                                </p:cTn>
                              </p:par>
                              <p:par>
                                <p:cTn fill="hold" grpId="1" id="162" nodeType="withEffect" presetClass="emph" presetID="8" presetSubtype="0">
                                  <p:stCondLst>
                                    <p:cond delay="15750"/>
                                  </p:stCondLst>
                                  <p:childTnLst>
                                    <p:animRot by="-5400000">
                                      <p:cBhvr>
                                        <p:cTn dur="2000" fill="hold" id="163"/>
                                        <p:tgtEl>
                                          <p:spTgt spid="171"/>
                                        </p:tgtEl>
                                        <p:attrNameLst>
                                          <p:attrName>r</p:attrName>
                                        </p:attrNameLst>
                                      </p:cBhvr>
                                    </p:animRot>
                                  </p:childTnLst>
                                </p:cTn>
                              </p:par>
                              <p:par>
                                <p:cTn fill="hold" id="164" nodeType="withEffect" presetClass="entr" presetID="42" presetSubtype="0">
                                  <p:stCondLst>
                                    <p:cond delay="16750"/>
                                  </p:stCondLst>
                                  <p:childTnLst>
                                    <p:set>
                                      <p:cBhvr>
                                        <p:cTn dur="1" fill="hold" id="165">
                                          <p:stCondLst>
                                            <p:cond delay="0"/>
                                          </p:stCondLst>
                                        </p:cTn>
                                        <p:tgtEl>
                                          <p:spTgt spid="141"/>
                                        </p:tgtEl>
                                        <p:attrNameLst>
                                          <p:attrName>style.visibility</p:attrName>
                                        </p:attrNameLst>
                                      </p:cBhvr>
                                      <p:to>
                                        <p:strVal val="visible"/>
                                      </p:to>
                                    </p:set>
                                    <p:animEffect filter="fade" transition="in">
                                      <p:cBhvr>
                                        <p:cTn dur="1000" id="166"/>
                                        <p:tgtEl>
                                          <p:spTgt spid="141"/>
                                        </p:tgtEl>
                                      </p:cBhvr>
                                    </p:animEffect>
                                    <p:anim calcmode="lin" valueType="num">
                                      <p:cBhvr>
                                        <p:cTn dur="1000" fill="hold" id="167"/>
                                        <p:tgtEl>
                                          <p:spTgt spid="141"/>
                                        </p:tgtEl>
                                        <p:attrNameLst>
                                          <p:attrName>ppt_x</p:attrName>
                                        </p:attrNameLst>
                                      </p:cBhvr>
                                      <p:tavLst>
                                        <p:tav tm="0">
                                          <p:val>
                                            <p:strVal val="#ppt_x"/>
                                          </p:val>
                                        </p:tav>
                                        <p:tav tm="100000">
                                          <p:val>
                                            <p:strVal val="#ppt_x"/>
                                          </p:val>
                                        </p:tav>
                                      </p:tavLst>
                                    </p:anim>
                                    <p:anim calcmode="lin" valueType="num">
                                      <p:cBhvr>
                                        <p:cTn dur="1000" fill="hold" id="168"/>
                                        <p:tgtEl>
                                          <p:spTgt spid="141"/>
                                        </p:tgtEl>
                                        <p:attrNameLst>
                                          <p:attrName>ppt_y</p:attrName>
                                        </p:attrNameLst>
                                      </p:cBhvr>
                                      <p:tavLst>
                                        <p:tav tm="0">
                                          <p:val>
                                            <p:strVal val="#ppt_y+.1"/>
                                          </p:val>
                                        </p:tav>
                                        <p:tav tm="100000">
                                          <p:val>
                                            <p:strVal val="#ppt_y"/>
                                          </p:val>
                                        </p:tav>
                                      </p:tavLst>
                                    </p:anim>
                                  </p:childTnLst>
                                </p:cTn>
                              </p:par>
                              <p:par>
                                <p:cTn fill="hold" grpId="0" id="169" nodeType="withEffect" presetClass="entr" presetID="53" presetSubtype="0">
                                  <p:stCondLst>
                                    <p:cond delay="17250"/>
                                  </p:stCondLst>
                                  <p:childTnLst>
                                    <p:set>
                                      <p:cBhvr>
                                        <p:cTn dur="1" fill="hold" id="170">
                                          <p:stCondLst>
                                            <p:cond delay="0"/>
                                          </p:stCondLst>
                                        </p:cTn>
                                        <p:tgtEl>
                                          <p:spTgt spid="142"/>
                                        </p:tgtEl>
                                        <p:attrNameLst>
                                          <p:attrName>style.visibility</p:attrName>
                                        </p:attrNameLst>
                                      </p:cBhvr>
                                      <p:to>
                                        <p:strVal val="visible"/>
                                      </p:to>
                                    </p:set>
                                    <p:anim calcmode="lin" valueType="num">
                                      <p:cBhvr>
                                        <p:cTn dur="500" fill="hold" id="171"/>
                                        <p:tgtEl>
                                          <p:spTgt spid="142"/>
                                        </p:tgtEl>
                                        <p:attrNameLst>
                                          <p:attrName>ppt_w</p:attrName>
                                        </p:attrNameLst>
                                      </p:cBhvr>
                                      <p:tavLst>
                                        <p:tav tm="0">
                                          <p:val>
                                            <p:fltVal val="0"/>
                                          </p:val>
                                        </p:tav>
                                        <p:tav tm="100000">
                                          <p:val>
                                            <p:strVal val="#ppt_w"/>
                                          </p:val>
                                        </p:tav>
                                      </p:tavLst>
                                    </p:anim>
                                    <p:anim calcmode="lin" valueType="num">
                                      <p:cBhvr>
                                        <p:cTn dur="500" fill="hold" id="172"/>
                                        <p:tgtEl>
                                          <p:spTgt spid="142"/>
                                        </p:tgtEl>
                                        <p:attrNameLst>
                                          <p:attrName>ppt_h</p:attrName>
                                        </p:attrNameLst>
                                      </p:cBhvr>
                                      <p:tavLst>
                                        <p:tav tm="0">
                                          <p:val>
                                            <p:fltVal val="0"/>
                                          </p:val>
                                        </p:tav>
                                        <p:tav tm="100000">
                                          <p:val>
                                            <p:strVal val="#ppt_h"/>
                                          </p:val>
                                        </p:tav>
                                      </p:tavLst>
                                    </p:anim>
                                    <p:animEffect filter="fade" transition="in">
                                      <p:cBhvr>
                                        <p:cTn dur="500" id="173"/>
                                        <p:tgtEl>
                                          <p:spTgt spid="142"/>
                                        </p:tgtEl>
                                      </p:cBhvr>
                                    </p:animEffect>
                                  </p:childTnLst>
                                </p:cTn>
                              </p:par>
                              <p:par>
                                <p:cTn fill="hold" grpId="0" id="174" nodeType="withEffect" presetClass="entr" presetID="10" presetSubtype="0">
                                  <p:stCondLst>
                                    <p:cond delay="17750"/>
                                  </p:stCondLst>
                                  <p:childTnLst>
                                    <p:set>
                                      <p:cBhvr>
                                        <p:cTn dur="1" fill="hold" id="175">
                                          <p:stCondLst>
                                            <p:cond delay="0"/>
                                          </p:stCondLst>
                                        </p:cTn>
                                        <p:tgtEl>
                                          <p:spTgt spid="143"/>
                                        </p:tgtEl>
                                        <p:attrNameLst>
                                          <p:attrName>style.visibility</p:attrName>
                                        </p:attrNameLst>
                                      </p:cBhvr>
                                      <p:to>
                                        <p:strVal val="visible"/>
                                      </p:to>
                                    </p:set>
                                    <p:animEffect filter="fade" transition="in">
                                      <p:cBhvr>
                                        <p:cTn dur="500" id="176"/>
                                        <p:tgtEl>
                                          <p:spTgt spid="143"/>
                                        </p:tgtEl>
                                      </p:cBhvr>
                                    </p:animEffect>
                                  </p:childTnLst>
                                </p:cTn>
                              </p:par>
                              <p:par>
                                <p:cTn fill="hold" id="177" nodeType="withEffect" presetClass="entr" presetID="22" presetSubtype="8">
                                  <p:stCondLst>
                                    <p:cond delay="18550"/>
                                  </p:stCondLst>
                                  <p:childTnLst>
                                    <p:set>
                                      <p:cBhvr>
                                        <p:cTn dur="1" fill="hold" id="178">
                                          <p:stCondLst>
                                            <p:cond delay="0"/>
                                          </p:stCondLst>
                                        </p:cTn>
                                        <p:tgtEl>
                                          <p:spTgt spid="182"/>
                                        </p:tgtEl>
                                        <p:attrNameLst>
                                          <p:attrName>style.visibility</p:attrName>
                                        </p:attrNameLst>
                                      </p:cBhvr>
                                      <p:to>
                                        <p:strVal val="visible"/>
                                      </p:to>
                                    </p:set>
                                    <p:animEffect filter="wipe(left)" transition="in">
                                      <p:cBhvr>
                                        <p:cTn dur="750" id="179"/>
                                        <p:tgtEl>
                                          <p:spTgt spid="182"/>
                                        </p:tgtEl>
                                      </p:cBhvr>
                                    </p:animEffect>
                                  </p:childTnLst>
                                </p:cTn>
                              </p:par>
                              <p:par>
                                <p:cTn fill="hold" grpId="0" id="180" nodeType="withEffect" presetClass="entr" presetID="10" presetSubtype="0">
                                  <p:stCondLst>
                                    <p:cond delay="18550"/>
                                  </p:stCondLst>
                                  <p:childTnLst>
                                    <p:set>
                                      <p:cBhvr>
                                        <p:cTn dur="1" fill="hold" id="181">
                                          <p:stCondLst>
                                            <p:cond delay="0"/>
                                          </p:stCondLst>
                                        </p:cTn>
                                        <p:tgtEl>
                                          <p:spTgt spid="181"/>
                                        </p:tgtEl>
                                        <p:attrNameLst>
                                          <p:attrName>style.visibility</p:attrName>
                                        </p:attrNameLst>
                                      </p:cBhvr>
                                      <p:to>
                                        <p:strVal val="visible"/>
                                      </p:to>
                                    </p:set>
                                    <p:animEffect filter="fade" transition="in">
                                      <p:cBhvr>
                                        <p:cTn dur="500" id="182"/>
                                        <p:tgtEl>
                                          <p:spTgt spid="181"/>
                                        </p:tgtEl>
                                      </p:cBhvr>
                                    </p:animEffect>
                                  </p:childTnLst>
                                </p:cTn>
                              </p:par>
                              <p:par>
                                <p:cTn fill="hold" grpId="0" id="183" nodeType="withEffect" presetClass="entr" presetID="10" presetSubtype="0">
                                  <p:stCondLst>
                                    <p:cond delay="19050"/>
                                  </p:stCondLst>
                                  <p:iterate type="lt">
                                    <p:tmPct val="10000"/>
                                  </p:iterate>
                                  <p:childTnLst>
                                    <p:set>
                                      <p:cBhvr>
                                        <p:cTn dur="1" fill="hold" id="184">
                                          <p:stCondLst>
                                            <p:cond delay="0"/>
                                          </p:stCondLst>
                                        </p:cTn>
                                        <p:tgtEl>
                                          <p:spTgt spid="180"/>
                                        </p:tgtEl>
                                        <p:attrNameLst>
                                          <p:attrName>style.visibility</p:attrName>
                                        </p:attrNameLst>
                                      </p:cBhvr>
                                      <p:to>
                                        <p:strVal val="visible"/>
                                      </p:to>
                                    </p:set>
                                    <p:animEffect filter="fade" transition="in">
                                      <p:cBhvr>
                                        <p:cTn dur="500" id="185"/>
                                        <p:tgtEl>
                                          <p:spTgt spid="18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5"/>
      <p:bldP grpId="1" spid="165"/>
      <p:bldP grpId="2" spid="165"/>
      <p:bldP grpId="0" spid="95"/>
      <p:bldP grpId="1" spid="95"/>
      <p:bldP grpId="2" spid="95"/>
      <p:bldP grpId="0" spid="16"/>
      <p:bldP grpId="0" spid="164"/>
      <p:bldP grpId="1" spid="164"/>
      <p:bldP grpId="2" spid="164"/>
      <p:bldP grpId="0" spid="22"/>
      <p:bldP grpId="1" spid="22"/>
      <p:bldP grpId="0" spid="114"/>
      <p:bldP grpId="1" spid="114"/>
      <p:bldP grpId="2" spid="114"/>
      <p:bldP grpId="0" spid="115"/>
      <p:bldP grpId="1" spid="115"/>
      <p:bldP grpId="2" spid="115"/>
      <p:bldP grpId="0" spid="163"/>
      <p:bldP grpId="1" spid="163"/>
      <p:bldP grpId="2" spid="163"/>
      <p:bldP grpId="0" spid="97"/>
      <p:bldP grpId="0" spid="117"/>
      <p:bldP grpId="0" spid="120"/>
      <p:bldP grpId="0" spid="121"/>
      <p:bldP grpId="0" spid="142"/>
      <p:bldP grpId="0" spid="143"/>
      <p:bldP grpId="0" spid="168"/>
      <p:bldP grpId="1" spid="168"/>
      <p:bldP grpId="0" spid="170"/>
      <p:bldP grpId="1" spid="170"/>
      <p:bldP grpId="2" spid="170"/>
      <p:bldP grpId="3" spid="170"/>
      <p:bldP grpId="4" spid="170"/>
      <p:bldP grpId="5" spid="170"/>
      <p:bldP grpId="6" spid="170"/>
      <p:bldP grpId="0" spid="171"/>
      <p:bldP grpId="1" spid="171"/>
      <p:bldP grpId="0" spid="172"/>
      <p:bldP grpId="0" spid="173"/>
      <p:bldP grpId="0" spid="176"/>
      <p:bldP grpId="0" spid="177"/>
      <p:bldP grpId="0" spid="180"/>
      <p:bldP grpId="0" spid="181"/>
      <p:bldP grpId="0" spid="167"/>
      <p:bldP grpId="1" spid="167"/>
      <p:bldP grpId="2" spid="167"/>
      <p:bldP grpId="3" spid="167"/>
      <p:bldP grpId="4" spid="167"/>
      <p:bldP grpId="5" spid="167"/>
      <p:bldP grpId="6" spid="167"/>
      <p:bldP grpId="0" spid="169"/>
      <p:bldP grpId="1" spid="169"/>
      <p:bldP grpId="2" spid="169"/>
      <p:bldP grpId="3" spid="169"/>
      <p:bldP grpId="4" spid="169"/>
      <p:bldP grpId="5" spid="169"/>
      <p:bldP grpId="6" spid="169"/>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6" name="椭圆 45"/>
          <p:cNvSpPr/>
          <p:nvPr/>
        </p:nvSpPr>
        <p:spPr>
          <a:xfrm>
            <a:off x="3255852" y="2397970"/>
            <a:ext cx="399870" cy="399870"/>
          </a:xfrm>
          <a:prstGeom prst="ellipse">
            <a:avLst/>
          </a:prstGeom>
          <a:gradFill>
            <a:gsLst>
              <a:gs pos="45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a:off x="3253288" y="2397970"/>
            <a:ext cx="399870" cy="399870"/>
          </a:xfrm>
          <a:prstGeom prst="ellipse">
            <a:avLst/>
          </a:prstGeom>
          <a:gradFill>
            <a:gsLst>
              <a:gs pos="45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8" name="直接连接符 27"/>
          <p:cNvCxnSpPr/>
          <p:nvPr/>
        </p:nvCxnSpPr>
        <p:spPr>
          <a:xfrm flipH="1" flipV="1" rot="16200000">
            <a:off x="3062515" y="5237731"/>
            <a:ext cx="849514" cy="0"/>
          </a:xfrm>
          <a:prstGeom prst="line">
            <a:avLst/>
          </a:prstGeom>
          <a:ln w="12700">
            <a:gradFill>
              <a:gsLst>
                <a:gs pos="25000">
                  <a:srgbClr val="DECD87"/>
                </a:gs>
                <a:gs pos="100000">
                  <a:srgbClr val="1D1C24">
                    <a:alpha val="0"/>
                  </a:srgbClr>
                </a:gs>
              </a:gsLst>
              <a:lin ang="0" scaled="0"/>
            </a:gradFill>
            <a:round/>
            <a:headEnd len="sm" type="oval" w="sm"/>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1074960" y="2568877"/>
            <a:ext cx="849514" cy="0"/>
          </a:xfrm>
          <a:prstGeom prst="line">
            <a:avLst/>
          </a:prstGeom>
          <a:ln w="12700">
            <a:gradFill>
              <a:gsLst>
                <a:gs pos="0">
                  <a:srgbClr val="DECD87"/>
                </a:gs>
                <a:gs pos="100000">
                  <a:srgbClr val="1D1C24">
                    <a:alpha val="0"/>
                  </a:srgbClr>
                </a:gs>
              </a:gsLst>
              <a:lin ang="0" scaled="0"/>
            </a:gradFill>
            <a:round/>
            <a:headEnd len="sm" type="oval" w="sm"/>
          </a:ln>
        </p:spPr>
        <p:style>
          <a:lnRef idx="1">
            <a:schemeClr val="accent1"/>
          </a:lnRef>
          <a:fillRef idx="0">
            <a:schemeClr val="accent1"/>
          </a:fillRef>
          <a:effectRef idx="0">
            <a:schemeClr val="accent1"/>
          </a:effectRef>
          <a:fontRef idx="minor">
            <a:schemeClr val="tx1"/>
          </a:fontRef>
        </p:style>
      </p:cxnSp>
      <p:sp>
        <p:nvSpPr>
          <p:cNvPr id="30" name="椭圆 29"/>
          <p:cNvSpPr/>
          <p:nvPr/>
        </p:nvSpPr>
        <p:spPr>
          <a:xfrm>
            <a:off x="3287337" y="2364701"/>
            <a:ext cx="399870" cy="399870"/>
          </a:xfrm>
          <a:prstGeom prst="ellipse">
            <a:avLst/>
          </a:prstGeom>
          <a:gradFill>
            <a:gsLst>
              <a:gs pos="35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4" name="直接连接符 43"/>
          <p:cNvCxnSpPr>
            <a:endCxn id="42" idx="0"/>
          </p:cNvCxnSpPr>
          <p:nvPr/>
        </p:nvCxnSpPr>
        <p:spPr>
          <a:xfrm flipH="1">
            <a:off x="1620692" y="2583038"/>
            <a:ext cx="1835095" cy="1832189"/>
          </a:xfrm>
          <a:prstGeom prst="line">
            <a:avLst/>
          </a:prstGeom>
          <a:noFill/>
          <a:ln cmpd="sng" w="25400">
            <a:solidFill>
              <a:srgbClr val="56555B"/>
            </a:solidFill>
            <a:prstDash val="sysDot"/>
          </a:ln>
        </p:spPr>
        <p:style>
          <a:lnRef idx="2">
            <a:schemeClr val="accent1">
              <a:shade val="50000"/>
            </a:schemeClr>
          </a:lnRef>
          <a:fillRef idx="1">
            <a:schemeClr val="accent1"/>
          </a:fillRef>
          <a:effectRef idx="0">
            <a:schemeClr val="accent1"/>
          </a:effectRef>
          <a:fontRef idx="minor">
            <a:schemeClr val="lt1"/>
          </a:fontRef>
        </p:style>
      </p:cxnSp>
      <p:sp>
        <p:nvSpPr>
          <p:cNvPr id="21" name="任意多边形 20"/>
          <p:cNvSpPr/>
          <p:nvPr/>
        </p:nvSpPr>
        <p:spPr>
          <a:xfrm>
            <a:off x="7286599" y="-1"/>
            <a:ext cx="3054402" cy="590121"/>
          </a:xfrm>
          <a:custGeom>
            <a:gdLst>
              <a:gd fmla="*/ 363590 w 3054402" name="connsiteX0"/>
              <a:gd fmla="*/ 0 h 728663" name="connsiteY0"/>
              <a:gd fmla="*/ 3054402 w 3054402" name="connsiteX1"/>
              <a:gd fmla="*/ 0 h 728663" name="connsiteY1"/>
              <a:gd fmla="*/ 2963914 w 3054402" name="connsiteX2"/>
              <a:gd fmla="*/ 576263 h 728663" name="connsiteY2"/>
              <a:gd fmla="*/ 2754563 w 3054402" name="connsiteX3"/>
              <a:gd fmla="*/ 722986 h 728663" name="connsiteY3"/>
              <a:gd fmla="*/ 2690088 w 3054402" name="connsiteX4"/>
              <a:gd fmla="*/ 728663 h 728663" name="connsiteY4"/>
              <a:gd fmla="*/ 363590 w 3054402" name="connsiteX5"/>
              <a:gd fmla="*/ 728663 h 728663" name="connsiteY5"/>
              <a:gd fmla="*/ 363590 w 3054402" name="connsiteX6"/>
              <a:gd fmla="*/ 728662 h 728663" name="connsiteY6"/>
              <a:gd fmla="*/ 840222 w 3054402" name="connsiteX7"/>
              <a:gd fmla="*/ 728662 h 728663" name="connsiteY7"/>
              <a:gd fmla="*/ 744175 w 3054402" name="connsiteX8"/>
              <a:gd fmla="*/ 721261 h 728663" name="connsiteY8"/>
              <a:gd fmla="*/ 363590 w 3054402" name="connsiteX9"/>
              <a:gd fmla="*/ 364331 h 728663" name="connsiteY9"/>
              <a:gd fmla="*/ 363590 w 3054402" name="connsiteX10"/>
              <a:gd fmla="*/ 364332 h 728663" name="connsiteY10"/>
              <a:gd fmla="*/ 73268 w 3054402" name="connsiteX11"/>
              <a:gd fmla="*/ 7402 h 728663" name="connsiteY11"/>
              <a:gd fmla="*/ 0 w 3054402" name="connsiteX12"/>
              <a:gd fmla="*/ 1 h 728663" name="connsiteY12"/>
              <a:gd fmla="*/ 363590 w 3054402" name="connsiteX13"/>
              <a:gd fmla="*/ 1 h 728663"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728663" w="3054402">
                <a:moveTo>
                  <a:pt x="363590" y="0"/>
                </a:moveTo>
                <a:lnTo>
                  <a:pt x="3054402" y="0"/>
                </a:lnTo>
                <a:cubicBezTo>
                  <a:pt x="3038527" y="211138"/>
                  <a:pt x="3020542" y="474850"/>
                  <a:pt x="2963914" y="576263"/>
                </a:cubicBezTo>
                <a:cubicBezTo>
                  <a:pt x="2918412" y="657751"/>
                  <a:pt x="2871971" y="709004"/>
                  <a:pt x="2754563" y="722986"/>
                </a:cubicBezTo>
                <a:lnTo>
                  <a:pt x="2690088" y="728663"/>
                </a:lnTo>
                <a:lnTo>
                  <a:pt x="363590" y="728663"/>
                </a:lnTo>
                <a:lnTo>
                  <a:pt x="363590" y="728662"/>
                </a:lnTo>
                <a:lnTo>
                  <a:pt x="840222" y="728662"/>
                </a:lnTo>
                <a:lnTo>
                  <a:pt x="744175" y="721261"/>
                </a:lnTo>
                <a:cubicBezTo>
                  <a:pt x="526975" y="687288"/>
                  <a:pt x="363590" y="540394"/>
                  <a:pt x="363590" y="364331"/>
                </a:cubicBezTo>
                <a:lnTo>
                  <a:pt x="363590" y="364332"/>
                </a:lnTo>
                <a:cubicBezTo>
                  <a:pt x="363590" y="188269"/>
                  <a:pt x="238955" y="41375"/>
                  <a:pt x="73268" y="7402"/>
                </a:cubicBezTo>
                <a:lnTo>
                  <a:pt x="0" y="1"/>
                </a:lnTo>
                <a:lnTo>
                  <a:pt x="363590" y="1"/>
                </a:lnTo>
                <a:close/>
              </a:path>
            </a:pathLst>
          </a:custGeom>
          <a:solidFill>
            <a:srgbClr val="2B2A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a:off x="4568799" y="-1"/>
            <a:ext cx="3054402" cy="590121"/>
          </a:xfrm>
          <a:custGeom>
            <a:gdLst>
              <a:gd fmla="*/ 363590 w 3054402" name="connsiteX0"/>
              <a:gd fmla="*/ 0 h 728663" name="connsiteY0"/>
              <a:gd fmla="*/ 3054402 w 3054402" name="connsiteX1"/>
              <a:gd fmla="*/ 0 h 728663" name="connsiteY1"/>
              <a:gd fmla="*/ 2963914 w 3054402" name="connsiteX2"/>
              <a:gd fmla="*/ 576263 h 728663" name="connsiteY2"/>
              <a:gd fmla="*/ 2754563 w 3054402" name="connsiteX3"/>
              <a:gd fmla="*/ 722986 h 728663" name="connsiteY3"/>
              <a:gd fmla="*/ 2690088 w 3054402" name="connsiteX4"/>
              <a:gd fmla="*/ 728663 h 728663" name="connsiteY4"/>
              <a:gd fmla="*/ 363590 w 3054402" name="connsiteX5"/>
              <a:gd fmla="*/ 728663 h 728663" name="connsiteY5"/>
              <a:gd fmla="*/ 363590 w 3054402" name="connsiteX6"/>
              <a:gd fmla="*/ 728662 h 728663" name="connsiteY6"/>
              <a:gd fmla="*/ 840222 w 3054402" name="connsiteX7"/>
              <a:gd fmla="*/ 728662 h 728663" name="connsiteY7"/>
              <a:gd fmla="*/ 744175 w 3054402" name="connsiteX8"/>
              <a:gd fmla="*/ 721261 h 728663" name="connsiteY8"/>
              <a:gd fmla="*/ 363590 w 3054402" name="connsiteX9"/>
              <a:gd fmla="*/ 364331 h 728663" name="connsiteY9"/>
              <a:gd fmla="*/ 363590 w 3054402" name="connsiteX10"/>
              <a:gd fmla="*/ 364332 h 728663" name="connsiteY10"/>
              <a:gd fmla="*/ 73268 w 3054402" name="connsiteX11"/>
              <a:gd fmla="*/ 7402 h 728663" name="connsiteY11"/>
              <a:gd fmla="*/ 0 w 3054402" name="connsiteX12"/>
              <a:gd fmla="*/ 1 h 728663" name="connsiteY12"/>
              <a:gd fmla="*/ 363590 w 3054402" name="connsiteX13"/>
              <a:gd fmla="*/ 1 h 728663"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728663" w="3054402">
                <a:moveTo>
                  <a:pt x="363590" y="0"/>
                </a:moveTo>
                <a:lnTo>
                  <a:pt x="3054402" y="0"/>
                </a:lnTo>
                <a:cubicBezTo>
                  <a:pt x="3038527" y="211138"/>
                  <a:pt x="3020542" y="474850"/>
                  <a:pt x="2963914" y="576263"/>
                </a:cubicBezTo>
                <a:cubicBezTo>
                  <a:pt x="2918412" y="657751"/>
                  <a:pt x="2871971" y="709004"/>
                  <a:pt x="2754563" y="722986"/>
                </a:cubicBezTo>
                <a:lnTo>
                  <a:pt x="2690088" y="728663"/>
                </a:lnTo>
                <a:lnTo>
                  <a:pt x="363590" y="728663"/>
                </a:lnTo>
                <a:lnTo>
                  <a:pt x="363590" y="728662"/>
                </a:lnTo>
                <a:lnTo>
                  <a:pt x="840222" y="728662"/>
                </a:lnTo>
                <a:lnTo>
                  <a:pt x="744175" y="721261"/>
                </a:lnTo>
                <a:cubicBezTo>
                  <a:pt x="526975" y="687288"/>
                  <a:pt x="363590" y="540394"/>
                  <a:pt x="363590" y="364331"/>
                </a:cubicBezTo>
                <a:lnTo>
                  <a:pt x="363590" y="364332"/>
                </a:lnTo>
                <a:cubicBezTo>
                  <a:pt x="363590" y="188269"/>
                  <a:pt x="238955" y="41375"/>
                  <a:pt x="73268" y="7402"/>
                </a:cubicBezTo>
                <a:lnTo>
                  <a:pt x="0" y="1"/>
                </a:lnTo>
                <a:lnTo>
                  <a:pt x="363590" y="1"/>
                </a:lnTo>
                <a:close/>
              </a:path>
            </a:pathLst>
          </a:custGeom>
          <a:solidFill>
            <a:srgbClr val="2B2A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a:off x="2382298" y="1460474"/>
            <a:ext cx="2213001" cy="2213001"/>
          </a:xfrm>
          <a:prstGeom prst="ellipse">
            <a:avLst/>
          </a:prstGeom>
          <a:blipFill dpi="0" rotWithShape="1">
            <a:blip r:embed="rId2">
              <a:grayscl/>
            </a:blip>
            <a:tile algn="tl" flip="none" sx="90000" sy="90000" tx="-882650" ty="-25400"/>
          </a:blipFill>
          <a:ln>
            <a:noFill/>
          </a:ln>
          <a:effectLst>
            <a:outerShdw algn="t" dir="5400000" dist="508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6" name="直接连接符 25"/>
          <p:cNvCxnSpPr/>
          <p:nvPr/>
        </p:nvCxnSpPr>
        <p:spPr>
          <a:xfrm>
            <a:off x="5048249" y="2568877"/>
            <a:ext cx="2880000" cy="0"/>
          </a:xfrm>
          <a:prstGeom prst="line">
            <a:avLst/>
          </a:prstGeom>
          <a:ln w="12700">
            <a:gradFill>
              <a:gsLst>
                <a:gs pos="0">
                  <a:srgbClr val="DECD87"/>
                </a:gs>
                <a:gs pos="100000">
                  <a:srgbClr val="37201C">
                    <a:alpha val="0"/>
                  </a:srgbClr>
                </a:gs>
              </a:gsLst>
              <a:lin ang="0" scaled="0"/>
            </a:gradFill>
            <a:round/>
            <a:headEnd len="sm" type="oval" w="sm"/>
          </a:ln>
        </p:spPr>
        <p:style>
          <a:lnRef idx="1">
            <a:schemeClr val="accent1"/>
          </a:lnRef>
          <a:fillRef idx="0">
            <a:schemeClr val="accent1"/>
          </a:fillRef>
          <a:effectRef idx="0">
            <a:schemeClr val="accent1"/>
          </a:effectRef>
          <a:fontRef idx="minor">
            <a:schemeClr val="tx1"/>
          </a:fontRef>
        </p:style>
      </p:cxnSp>
      <p:sp>
        <p:nvSpPr>
          <p:cNvPr id="19" name="任意多边形 18"/>
          <p:cNvSpPr/>
          <p:nvPr/>
        </p:nvSpPr>
        <p:spPr>
          <a:xfrm>
            <a:off x="1850999" y="-1"/>
            <a:ext cx="3054402" cy="590121"/>
          </a:xfrm>
          <a:custGeom>
            <a:gdLst>
              <a:gd fmla="*/ 363590 w 3054402" name="connsiteX0"/>
              <a:gd fmla="*/ 0 h 728663" name="connsiteY0"/>
              <a:gd fmla="*/ 3054402 w 3054402" name="connsiteX1"/>
              <a:gd fmla="*/ 0 h 728663" name="connsiteY1"/>
              <a:gd fmla="*/ 2963914 w 3054402" name="connsiteX2"/>
              <a:gd fmla="*/ 576263 h 728663" name="connsiteY2"/>
              <a:gd fmla="*/ 2754563 w 3054402" name="connsiteX3"/>
              <a:gd fmla="*/ 722986 h 728663" name="connsiteY3"/>
              <a:gd fmla="*/ 2690088 w 3054402" name="connsiteX4"/>
              <a:gd fmla="*/ 728663 h 728663" name="connsiteY4"/>
              <a:gd fmla="*/ 363590 w 3054402" name="connsiteX5"/>
              <a:gd fmla="*/ 728663 h 728663" name="connsiteY5"/>
              <a:gd fmla="*/ 363590 w 3054402" name="connsiteX6"/>
              <a:gd fmla="*/ 728662 h 728663" name="connsiteY6"/>
              <a:gd fmla="*/ 840222 w 3054402" name="connsiteX7"/>
              <a:gd fmla="*/ 728662 h 728663" name="connsiteY7"/>
              <a:gd fmla="*/ 744175 w 3054402" name="connsiteX8"/>
              <a:gd fmla="*/ 721261 h 728663" name="connsiteY8"/>
              <a:gd fmla="*/ 363590 w 3054402" name="connsiteX9"/>
              <a:gd fmla="*/ 364331 h 728663" name="connsiteY9"/>
              <a:gd fmla="*/ 363590 w 3054402" name="connsiteX10"/>
              <a:gd fmla="*/ 364332 h 728663" name="connsiteY10"/>
              <a:gd fmla="*/ 73268 w 3054402" name="connsiteX11"/>
              <a:gd fmla="*/ 7402 h 728663" name="connsiteY11"/>
              <a:gd fmla="*/ 0 w 3054402" name="connsiteX12"/>
              <a:gd fmla="*/ 1 h 728663" name="connsiteY12"/>
              <a:gd fmla="*/ 363590 w 3054402" name="connsiteX13"/>
              <a:gd fmla="*/ 1 h 728663"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728663" w="3054402">
                <a:moveTo>
                  <a:pt x="363590" y="0"/>
                </a:moveTo>
                <a:lnTo>
                  <a:pt x="3054402" y="0"/>
                </a:lnTo>
                <a:cubicBezTo>
                  <a:pt x="3038527" y="211138"/>
                  <a:pt x="3020542" y="474850"/>
                  <a:pt x="2963914" y="576263"/>
                </a:cubicBezTo>
                <a:cubicBezTo>
                  <a:pt x="2918412" y="657751"/>
                  <a:pt x="2871971" y="709004"/>
                  <a:pt x="2754563" y="722986"/>
                </a:cubicBezTo>
                <a:lnTo>
                  <a:pt x="2690088" y="728663"/>
                </a:lnTo>
                <a:lnTo>
                  <a:pt x="363590" y="728663"/>
                </a:lnTo>
                <a:lnTo>
                  <a:pt x="363590" y="728662"/>
                </a:lnTo>
                <a:lnTo>
                  <a:pt x="840222" y="728662"/>
                </a:lnTo>
                <a:lnTo>
                  <a:pt x="744175" y="721261"/>
                </a:lnTo>
                <a:cubicBezTo>
                  <a:pt x="526975" y="687288"/>
                  <a:pt x="363590" y="540394"/>
                  <a:pt x="363590" y="364331"/>
                </a:cubicBezTo>
                <a:lnTo>
                  <a:pt x="363590" y="364332"/>
                </a:lnTo>
                <a:cubicBezTo>
                  <a:pt x="363590" y="188269"/>
                  <a:pt x="238955" y="41375"/>
                  <a:pt x="73268" y="7402"/>
                </a:cubicBezTo>
                <a:lnTo>
                  <a:pt x="0" y="1"/>
                </a:lnTo>
                <a:lnTo>
                  <a:pt x="363590" y="1"/>
                </a:lnTo>
                <a:close/>
              </a:path>
            </a:pathLst>
          </a:cu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文本框 32"/>
          <p:cNvSpPr txBox="1"/>
          <p:nvPr/>
        </p:nvSpPr>
        <p:spPr>
          <a:xfrm>
            <a:off x="2408801" y="5345"/>
            <a:ext cx="2159998" cy="579120"/>
          </a:xfrm>
          <a:prstGeom prst="rect">
            <a:avLst/>
          </a:prstGeom>
          <a:noFill/>
        </p:spPr>
        <p:txBody>
          <a:bodyPr rtlCol="0" wrap="square">
            <a:spAutoFit/>
          </a:bodyPr>
          <a:lstStyle/>
          <a:p>
            <a:pPr algn="ctr"/>
            <a:r>
              <a:rPr altLang="en-US" lang="zh-CN" sz="3200">
                <a:solidFill>
                  <a:srgbClr val="1D1C24"/>
                </a:solidFill>
                <a:latin charset="-122" panose="02000000000000000000" pitchFamily="2" typeface="方正正黑简体"/>
                <a:ea charset="-122" panose="02000000000000000000" pitchFamily="2" typeface="方正正黑简体"/>
                <a:cs charset="0" panose="020b0a02040204020203" pitchFamily="34" typeface="Segoe UI Black"/>
              </a:rPr>
              <a:t>标题一</a:t>
            </a:r>
          </a:p>
        </p:txBody>
      </p:sp>
      <p:sp>
        <p:nvSpPr>
          <p:cNvPr id="35" name="同侧圆角矩形 34"/>
          <p:cNvSpPr/>
          <p:nvPr/>
        </p:nvSpPr>
        <p:spPr>
          <a:xfrm rot="16200000">
            <a:off x="11493545" y="3599471"/>
            <a:ext cx="954954" cy="441959"/>
          </a:xfrm>
          <a:prstGeom prst="round2Same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燕尾形 35"/>
          <p:cNvSpPr/>
          <p:nvPr/>
        </p:nvSpPr>
        <p:spPr>
          <a:xfrm>
            <a:off x="11887326" y="3575126"/>
            <a:ext cx="238002" cy="489800"/>
          </a:xfrm>
          <a:prstGeom prst="chevron">
            <a:avLst>
              <a:gd fmla="val 87589" name="adj"/>
            </a:avLst>
          </a:prstGeom>
          <a:solidFill>
            <a:srgbClr val="1D1C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22" name="文本框 21"/>
          <p:cNvSpPr txBox="1"/>
          <p:nvPr/>
        </p:nvSpPr>
        <p:spPr>
          <a:xfrm>
            <a:off x="4905401" y="2034151"/>
            <a:ext cx="5240085"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小标题一在此</a:t>
            </a:r>
          </a:p>
        </p:txBody>
      </p:sp>
      <p:sp>
        <p:nvSpPr>
          <p:cNvPr id="24" name="椭圆 23"/>
          <p:cNvSpPr/>
          <p:nvPr/>
        </p:nvSpPr>
        <p:spPr>
          <a:xfrm>
            <a:off x="823519" y="4804088"/>
            <a:ext cx="399870" cy="399870"/>
          </a:xfrm>
          <a:prstGeom prst="ellipse">
            <a:avLst/>
          </a:prstGeom>
          <a:gradFill>
            <a:gsLst>
              <a:gs pos="35000">
                <a:srgbClr val="FEEA74"/>
              </a:gs>
              <a:gs pos="7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文本框 24"/>
          <p:cNvSpPr txBox="1"/>
          <p:nvPr/>
        </p:nvSpPr>
        <p:spPr>
          <a:xfrm>
            <a:off x="4905401" y="2690268"/>
            <a:ext cx="6096428" cy="822960"/>
          </a:xfrm>
          <a:prstGeom prst="rect">
            <a:avLst/>
          </a:prstGeom>
          <a:noFill/>
        </p:spPr>
        <p:txBody>
          <a:bodyPr rtlCol="0" vert="horz" wrap="square">
            <a:spAutoFit/>
          </a:bodyPr>
          <a:lstStyle/>
          <a:p>
            <a:r>
              <a:rPr altLang="en-US" lang="zh-CN" sz="2400">
                <a:solidFill>
                  <a:schemeClr val="bg1"/>
                </a:solidFill>
                <a:latin charset="-122" panose="02000000000000000000" pitchFamily="2" typeface="方正正黑简体"/>
                <a:ea charset="-122" panose="02000000000000000000" pitchFamily="2" typeface="方正正黑简体"/>
              </a:rPr>
              <a:t>演示，无处不在！第一小节部概要第一小节部概要第一小节部概要第一小节部概要第一</a:t>
            </a:r>
          </a:p>
        </p:txBody>
      </p:sp>
      <p:sp>
        <p:nvSpPr>
          <p:cNvPr id="29" name="文本框 28"/>
          <p:cNvSpPr txBox="1"/>
          <p:nvPr/>
        </p:nvSpPr>
        <p:spPr>
          <a:xfrm>
            <a:off x="4905401" y="4939023"/>
            <a:ext cx="6096428" cy="822960"/>
          </a:xfrm>
          <a:prstGeom prst="rect">
            <a:avLst/>
          </a:prstGeom>
          <a:noFill/>
        </p:spPr>
        <p:txBody>
          <a:bodyPr rtlCol="0" vert="horz" wrap="square">
            <a:spAutoFit/>
          </a:bodyPr>
          <a:lstStyle/>
          <a:p>
            <a:r>
              <a:rPr altLang="en-US" lang="zh-CN" sz="2400">
                <a:solidFill>
                  <a:schemeClr val="bg1"/>
                </a:solidFill>
                <a:latin charset="-122" panose="02000000000000000000" pitchFamily="2" typeface="方正正黑简体"/>
                <a:ea charset="-122" panose="02000000000000000000" pitchFamily="2" typeface="方正正黑简体"/>
              </a:rPr>
              <a:t>演示，无处不在！第一小节部概要第一小节部概要第一小节部概要第一小节部概要第一</a:t>
            </a:r>
          </a:p>
        </p:txBody>
      </p:sp>
      <p:cxnSp>
        <p:nvCxnSpPr>
          <p:cNvPr id="32" name="直接连接符 31"/>
          <p:cNvCxnSpPr/>
          <p:nvPr/>
        </p:nvCxnSpPr>
        <p:spPr>
          <a:xfrm>
            <a:off x="5048250" y="4812973"/>
            <a:ext cx="2880000" cy="0"/>
          </a:xfrm>
          <a:prstGeom prst="line">
            <a:avLst/>
          </a:prstGeom>
          <a:ln w="12700">
            <a:gradFill>
              <a:gsLst>
                <a:gs pos="0">
                  <a:srgbClr val="DECD87"/>
                </a:gs>
                <a:gs pos="100000">
                  <a:srgbClr val="37201C">
                    <a:alpha val="0"/>
                  </a:srgbClr>
                </a:gs>
              </a:gsLst>
              <a:lin ang="0" scaled="0"/>
            </a:gradFill>
            <a:round/>
            <a:headEnd len="sm" type="oval" w="sm"/>
          </a:ln>
        </p:spPr>
        <p:style>
          <a:lnRef idx="1">
            <a:schemeClr val="accent1"/>
          </a:lnRef>
          <a:fillRef idx="0">
            <a:schemeClr val="accent1"/>
          </a:fillRef>
          <a:effectRef idx="0">
            <a:schemeClr val="accent1"/>
          </a:effectRef>
          <a:fontRef idx="minor">
            <a:schemeClr val="tx1"/>
          </a:fontRef>
        </p:style>
      </p:cxnSp>
      <p:sp>
        <p:nvSpPr>
          <p:cNvPr id="38" name="文本框 37"/>
          <p:cNvSpPr txBox="1"/>
          <p:nvPr/>
        </p:nvSpPr>
        <p:spPr>
          <a:xfrm>
            <a:off x="4905401" y="4274518"/>
            <a:ext cx="5435600"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小标题二在此</a:t>
            </a:r>
          </a:p>
        </p:txBody>
      </p:sp>
      <p:grpSp>
        <p:nvGrpSpPr>
          <p:cNvPr id="9" name="组合 8"/>
          <p:cNvGrpSpPr/>
          <p:nvPr/>
        </p:nvGrpSpPr>
        <p:grpSpPr>
          <a:xfrm rot="2700000">
            <a:off x="249019" y="4018220"/>
            <a:ext cx="1680262" cy="1857097"/>
            <a:chOff x="697013" y="4306546"/>
            <a:chExt cx="1680262" cy="1857097"/>
          </a:xfrm>
        </p:grpSpPr>
        <p:grpSp>
          <p:nvGrpSpPr>
            <p:cNvPr id="40" name="组合 39"/>
            <p:cNvGrpSpPr/>
            <p:nvPr/>
          </p:nvGrpSpPr>
          <p:grpSpPr>
            <a:xfrm>
              <a:off x="697013" y="4483381"/>
              <a:ext cx="1680262" cy="1680262"/>
              <a:chOff x="8594155" y="1313789"/>
              <a:chExt cx="1680262" cy="1680262"/>
            </a:xfrm>
          </p:grpSpPr>
          <p:sp>
            <p:nvSpPr>
              <p:cNvPr id="41" name="椭圆 40"/>
              <p:cNvSpPr/>
              <p:nvPr/>
            </p:nvSpPr>
            <p:spPr>
              <a:xfrm>
                <a:off x="8837386" y="1557020"/>
                <a:ext cx="1193800" cy="1193800"/>
              </a:xfrm>
              <a:prstGeom prst="ellipse">
                <a:avLst/>
              </a:prstGeom>
              <a:gradFill>
                <a:gsLst>
                  <a:gs pos="0">
                    <a:srgbClr val="E5D369"/>
                  </a:gs>
                  <a:gs pos="49000">
                    <a:srgbClr val="F5A51D"/>
                  </a:gs>
                  <a:gs pos="100000">
                    <a:srgbClr val="E67700"/>
                  </a:gs>
                </a:gsLst>
                <a:lin ang="54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椭圆 41"/>
              <p:cNvSpPr/>
              <p:nvPr/>
            </p:nvSpPr>
            <p:spPr>
              <a:xfrm>
                <a:off x="8594155" y="1313789"/>
                <a:ext cx="1680262" cy="1680262"/>
              </a:xfrm>
              <a:prstGeom prst="ellipse">
                <a:avLst/>
              </a:prstGeom>
              <a:noFill/>
              <a:ln w="25400">
                <a:solidFill>
                  <a:srgbClr val="56555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3" name="同心圆 22"/>
            <p:cNvSpPr/>
            <p:nvPr/>
          </p:nvSpPr>
          <p:spPr>
            <a:xfrm>
              <a:off x="1360309" y="4306546"/>
              <a:ext cx="342900" cy="342900"/>
            </a:xfrm>
            <a:prstGeom prst="donut">
              <a:avLst/>
            </a:prstGeom>
            <a:solidFill>
              <a:srgbClr val="56555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4" name="组合 33"/>
          <p:cNvGrpSpPr/>
          <p:nvPr/>
        </p:nvGrpSpPr>
        <p:grpSpPr>
          <a:xfrm>
            <a:off x="1051313" y="129941"/>
            <a:ext cx="4875621" cy="4875620"/>
            <a:chOff x="1051313" y="129941"/>
            <a:chExt cx="4875621" cy="4875620"/>
          </a:xfrm>
        </p:grpSpPr>
        <p:sp>
          <p:nvSpPr>
            <p:cNvPr id="45" name="椭圆 44"/>
            <p:cNvSpPr/>
            <p:nvPr/>
          </p:nvSpPr>
          <p:spPr>
            <a:xfrm>
              <a:off x="2270219" y="1348846"/>
              <a:ext cx="2437810" cy="2437810"/>
            </a:xfrm>
            <a:prstGeom prst="ellipse">
              <a:avLst/>
            </a:prstGeom>
            <a:noFill/>
            <a:ln w="25400">
              <a:solidFill>
                <a:srgbClr val="56555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自由: 形状 30"/>
            <p:cNvSpPr/>
            <p:nvPr/>
          </p:nvSpPr>
          <p:spPr>
            <a:xfrm>
              <a:off x="1051313" y="129941"/>
              <a:ext cx="4875621" cy="4875620"/>
            </a:xfrm>
            <a:custGeom>
              <a:rect b="0" l="0" r="0" t="0"/>
              <a:pathLst>
                <a:path h="4875620" w="4875621">
                  <a:moveTo>
                    <a:pt x="0" y="0"/>
                  </a:moveTo>
                  <a:lnTo>
                    <a:pt x="4875620" y="0"/>
                  </a:lnTo>
                  <a:lnTo>
                    <a:pt x="4875620" y="4875619"/>
                  </a:lnTo>
                  <a:lnTo>
                    <a:pt x="0" y="4875619"/>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3866693224"/>
      </p:ext>
    </p:extLst>
  </p:cSld>
  <p:clrMapOvr>
    <a:masterClrMapping/>
  </p:clrMapOvr>
  <mc:AlternateContent>
    <mc:Choice Requires="p14">
      <p:transition advClick="0" p14:dur="1600" spd="slow">
        <p:blinds dir="vert"/>
      </p:transition>
    </mc:Choice>
    <mc:Fallback>
      <p:transition advClick="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1" id="5" nodeType="withEffect" presetClass="entr" presetID="2" presetSubtype="1">
                                  <p:stCondLst>
                                    <p:cond delay="0"/>
                                  </p:stCondLst>
                                  <p:childTnLst>
                                    <p:set>
                                      <p:cBhvr>
                                        <p:cTn dur="1" fill="hold" id="6">
                                          <p:stCondLst>
                                            <p:cond delay="0"/>
                                          </p:stCondLst>
                                        </p:cTn>
                                        <p:tgtEl>
                                          <p:spTgt spid="19"/>
                                        </p:tgtEl>
                                        <p:attrNameLst>
                                          <p:attrName>style.visibility</p:attrName>
                                        </p:attrNameLst>
                                      </p:cBhvr>
                                      <p:to>
                                        <p:strVal val="visible"/>
                                      </p:to>
                                    </p:set>
                                    <p:anim calcmode="lin" valueType="num">
                                      <p:cBhvr additive="base">
                                        <p:cTn dur="300" fill="hold" id="7"/>
                                        <p:tgtEl>
                                          <p:spTgt spid="19"/>
                                        </p:tgtEl>
                                        <p:attrNameLst>
                                          <p:attrName>ppt_x</p:attrName>
                                        </p:attrNameLst>
                                      </p:cBhvr>
                                      <p:tavLst>
                                        <p:tav tm="0">
                                          <p:val>
                                            <p:strVal val="#ppt_x"/>
                                          </p:val>
                                        </p:tav>
                                        <p:tav tm="100000">
                                          <p:val>
                                            <p:strVal val="#ppt_x"/>
                                          </p:val>
                                        </p:tav>
                                      </p:tavLst>
                                    </p:anim>
                                    <p:anim calcmode="lin" valueType="num">
                                      <p:cBhvr additive="base">
                                        <p:cTn dur="300" fill="hold" id="8"/>
                                        <p:tgtEl>
                                          <p:spTgt spid="19"/>
                                        </p:tgtEl>
                                        <p:attrNameLst>
                                          <p:attrName>ppt_y</p:attrName>
                                        </p:attrNameLst>
                                      </p:cBhvr>
                                      <p:tavLst>
                                        <p:tav tm="0">
                                          <p:val>
                                            <p:strVal val="0-#ppt_h/2"/>
                                          </p:val>
                                        </p:tav>
                                        <p:tav tm="100000">
                                          <p:val>
                                            <p:strVal val="#ppt_y"/>
                                          </p:val>
                                        </p:tav>
                                      </p:tavLst>
                                    </p:anim>
                                  </p:childTnLst>
                                </p:cTn>
                              </p:par>
                              <p:par>
                                <p:cTn decel="75000" fill="hold" grpId="1" id="9" nodeType="withEffect" presetClass="entr" presetID="2" presetSubtype="1">
                                  <p:stCondLst>
                                    <p:cond delay="0"/>
                                  </p:stCondLst>
                                  <p:childTnLst>
                                    <p:set>
                                      <p:cBhvr>
                                        <p:cTn dur="1" fill="hold" id="10">
                                          <p:stCondLst>
                                            <p:cond delay="0"/>
                                          </p:stCondLst>
                                        </p:cTn>
                                        <p:tgtEl>
                                          <p:spTgt spid="20"/>
                                        </p:tgtEl>
                                        <p:attrNameLst>
                                          <p:attrName>style.visibility</p:attrName>
                                        </p:attrNameLst>
                                      </p:cBhvr>
                                      <p:to>
                                        <p:strVal val="visible"/>
                                      </p:to>
                                    </p:set>
                                    <p:anim calcmode="lin" valueType="num">
                                      <p:cBhvr additive="base">
                                        <p:cTn dur="400" fill="hold" id="11"/>
                                        <p:tgtEl>
                                          <p:spTgt spid="20"/>
                                        </p:tgtEl>
                                        <p:attrNameLst>
                                          <p:attrName>ppt_x</p:attrName>
                                        </p:attrNameLst>
                                      </p:cBhvr>
                                      <p:tavLst>
                                        <p:tav tm="0">
                                          <p:val>
                                            <p:strVal val="#ppt_x"/>
                                          </p:val>
                                        </p:tav>
                                        <p:tav tm="100000">
                                          <p:val>
                                            <p:strVal val="#ppt_x"/>
                                          </p:val>
                                        </p:tav>
                                      </p:tavLst>
                                    </p:anim>
                                    <p:anim calcmode="lin" valueType="num">
                                      <p:cBhvr additive="base">
                                        <p:cTn dur="400" fill="hold" id="12"/>
                                        <p:tgtEl>
                                          <p:spTgt spid="20"/>
                                        </p:tgtEl>
                                        <p:attrNameLst>
                                          <p:attrName>ppt_y</p:attrName>
                                        </p:attrNameLst>
                                      </p:cBhvr>
                                      <p:tavLst>
                                        <p:tav tm="0">
                                          <p:val>
                                            <p:strVal val="0-#ppt_h/2"/>
                                          </p:val>
                                        </p:tav>
                                        <p:tav tm="100000">
                                          <p:val>
                                            <p:strVal val="#ppt_y"/>
                                          </p:val>
                                        </p:tav>
                                      </p:tavLst>
                                    </p:anim>
                                  </p:childTnLst>
                                </p:cTn>
                              </p:par>
                              <p:par>
                                <p:cTn decel="60000" fill="hold" grpId="1" id="13" nodeType="withEffect" presetClass="entr" presetID="2" presetSubtype="1">
                                  <p:stCondLst>
                                    <p:cond delay="0"/>
                                  </p:stCondLst>
                                  <p:childTnLst>
                                    <p:set>
                                      <p:cBhvr>
                                        <p:cTn dur="1" fill="hold" id="14">
                                          <p:stCondLst>
                                            <p:cond delay="0"/>
                                          </p:stCondLst>
                                        </p:cTn>
                                        <p:tgtEl>
                                          <p:spTgt spid="21"/>
                                        </p:tgtEl>
                                        <p:attrNameLst>
                                          <p:attrName>style.visibility</p:attrName>
                                        </p:attrNameLst>
                                      </p:cBhvr>
                                      <p:to>
                                        <p:strVal val="visible"/>
                                      </p:to>
                                    </p:set>
                                    <p:anim calcmode="lin" valueType="num">
                                      <p:cBhvr additive="base">
                                        <p:cTn dur="500" fill="hold" id="15"/>
                                        <p:tgtEl>
                                          <p:spTgt spid="21"/>
                                        </p:tgtEl>
                                        <p:attrNameLst>
                                          <p:attrName>ppt_x</p:attrName>
                                        </p:attrNameLst>
                                      </p:cBhvr>
                                      <p:tavLst>
                                        <p:tav tm="0">
                                          <p:val>
                                            <p:strVal val="#ppt_x"/>
                                          </p:val>
                                        </p:tav>
                                        <p:tav tm="100000">
                                          <p:val>
                                            <p:strVal val="#ppt_x"/>
                                          </p:val>
                                        </p:tav>
                                      </p:tavLst>
                                    </p:anim>
                                    <p:anim calcmode="lin" valueType="num">
                                      <p:cBhvr additive="base">
                                        <p:cTn dur="500" fill="hold" id="16"/>
                                        <p:tgtEl>
                                          <p:spTgt spid="21"/>
                                        </p:tgtEl>
                                        <p:attrNameLst>
                                          <p:attrName>ppt_y</p:attrName>
                                        </p:attrNameLst>
                                      </p:cBhvr>
                                      <p:tavLst>
                                        <p:tav tm="0">
                                          <p:val>
                                            <p:strVal val="0-#ppt_h/2"/>
                                          </p:val>
                                        </p:tav>
                                        <p:tav tm="100000">
                                          <p:val>
                                            <p:strVal val="#ppt_y"/>
                                          </p:val>
                                        </p:tav>
                                      </p:tavLst>
                                    </p:anim>
                                  </p:childTnLst>
                                </p:cTn>
                              </p:par>
                              <p:par>
                                <p:cTn fill="hold" id="17" nodeType="withEffect" presetClass="entr" presetID="1" presetSubtype="0">
                                  <p:stCondLst>
                                    <p:cond delay="500"/>
                                  </p:stCondLst>
                                  <p:childTnLst>
                                    <p:set>
                                      <p:cBhvr>
                                        <p:cTn dur="1" fill="hold" id="18">
                                          <p:stCondLst>
                                            <p:cond delay="0"/>
                                          </p:stCondLst>
                                        </p:cTn>
                                        <p:tgtEl>
                                          <p:spTgt spid="9"/>
                                        </p:tgtEl>
                                        <p:attrNameLst>
                                          <p:attrName>style.visibility</p:attrName>
                                        </p:attrNameLst>
                                      </p:cBhvr>
                                      <p:to>
                                        <p:strVal val="visible"/>
                                      </p:to>
                                    </p:set>
                                  </p:childTnLst>
                                </p:cTn>
                              </p:par>
                              <p:par>
                                <p:cTn decel="100000" fill="hold" id="19" nodeType="withEffect" presetClass="path" presetID="42" presetSubtype="0">
                                  <p:stCondLst>
                                    <p:cond delay="500"/>
                                  </p:stCondLst>
                                  <p:childTnLst>
                                    <p:animMotion origin="layout" path="M -2.91667E-06 3.7037E-06 L -0.17877 0.32037" pathEditMode="relative" ptsTypes="AA" rAng="0">
                                      <p:cBhvr>
                                        <p:cTn dur="1000" fill="hold" id="20" spd="-100000"/>
                                        <p:tgtEl>
                                          <p:spTgt spid="9"/>
                                        </p:tgtEl>
                                        <p:attrNameLst>
                                          <p:attrName>ppt_x</p:attrName>
                                          <p:attrName>ppt_y</p:attrName>
                                        </p:attrNameLst>
                                      </p:cBhvr>
                                      <p:rCtr x="-8932" y="16019"/>
                                    </p:animMotion>
                                  </p:childTnLst>
                                </p:cTn>
                              </p:par>
                              <p:par>
                                <p:cTn fill="hold" grpId="0" id="21" nodeType="withEffect" presetClass="entr" presetID="1" presetSubtype="0">
                                  <p:stCondLst>
                                    <p:cond delay="1300"/>
                                  </p:stCondLst>
                                  <p:childTnLst>
                                    <p:set>
                                      <p:cBhvr>
                                        <p:cTn dur="1" fill="hold" id="22">
                                          <p:stCondLst>
                                            <p:cond delay="0"/>
                                          </p:stCondLst>
                                        </p:cTn>
                                        <p:tgtEl>
                                          <p:spTgt spid="24"/>
                                        </p:tgtEl>
                                        <p:attrNameLst>
                                          <p:attrName>style.visibility</p:attrName>
                                        </p:attrNameLst>
                                      </p:cBhvr>
                                      <p:to>
                                        <p:strVal val="visible"/>
                                      </p:to>
                                    </p:set>
                                  </p:childTnLst>
                                </p:cTn>
                              </p:par>
                              <p:par>
                                <p:cTn decel="100000" fill="hold" grpId="1" id="23" nodeType="withEffect" presetClass="path" presetID="42" presetSubtype="0">
                                  <p:stCondLst>
                                    <p:cond delay="1300"/>
                                  </p:stCondLst>
                                  <p:childTnLst>
                                    <p:animMotion origin="layout" path="M -4.375E-06 3.7037E-07 L 0.20274 -0.35671" pathEditMode="relative" ptsTypes="AA" rAng="0">
                                      <p:cBhvr>
                                        <p:cTn dur="1000" fill="hold" id="24"/>
                                        <p:tgtEl>
                                          <p:spTgt spid="24"/>
                                        </p:tgtEl>
                                        <p:attrNameLst>
                                          <p:attrName>ppt_x</p:attrName>
                                          <p:attrName>ppt_y</p:attrName>
                                        </p:attrNameLst>
                                      </p:cBhvr>
                                      <p:rCtr x="10130" y="-17847"/>
                                    </p:animMotion>
                                  </p:childTnLst>
                                </p:cTn>
                              </p:par>
                              <p:par>
                                <p:cTn fill="hold" id="25" nodeType="withEffect" presetClass="entr" presetID="22" presetSubtype="8">
                                  <p:stCondLst>
                                    <p:cond delay="1500"/>
                                  </p:stCondLst>
                                  <p:childTnLst>
                                    <p:set>
                                      <p:cBhvr>
                                        <p:cTn dur="1" fill="hold" id="26">
                                          <p:stCondLst>
                                            <p:cond delay="0"/>
                                          </p:stCondLst>
                                        </p:cTn>
                                        <p:tgtEl>
                                          <p:spTgt spid="44"/>
                                        </p:tgtEl>
                                        <p:attrNameLst>
                                          <p:attrName>style.visibility</p:attrName>
                                        </p:attrNameLst>
                                      </p:cBhvr>
                                      <p:to>
                                        <p:strVal val="visible"/>
                                      </p:to>
                                    </p:set>
                                    <p:animEffect filter="wipe(left)" transition="in">
                                      <p:cBhvr>
                                        <p:cTn dur="500" id="27"/>
                                        <p:tgtEl>
                                          <p:spTgt spid="44"/>
                                        </p:tgtEl>
                                      </p:cBhvr>
                                    </p:animEffect>
                                  </p:childTnLst>
                                </p:cTn>
                              </p:par>
                              <p:par>
                                <p:cTn fill="hold" grpId="2" id="28" nodeType="withEffect" presetClass="exit" presetID="10" presetSubtype="0">
                                  <p:stCondLst>
                                    <p:cond delay="2100"/>
                                  </p:stCondLst>
                                  <p:childTnLst>
                                    <p:animEffect filter="fade" transition="out">
                                      <p:cBhvr>
                                        <p:cTn dur="250" id="29"/>
                                        <p:tgtEl>
                                          <p:spTgt spid="24"/>
                                        </p:tgtEl>
                                      </p:cBhvr>
                                    </p:animEffect>
                                    <p:set>
                                      <p:cBhvr>
                                        <p:cTn dur="1" fill="hold" id="30">
                                          <p:stCondLst>
                                            <p:cond delay="249"/>
                                          </p:stCondLst>
                                        </p:cTn>
                                        <p:tgtEl>
                                          <p:spTgt spid="24"/>
                                        </p:tgtEl>
                                        <p:attrNameLst>
                                          <p:attrName>style.visibility</p:attrName>
                                        </p:attrNameLst>
                                      </p:cBhvr>
                                      <p:to>
                                        <p:strVal val="hidden"/>
                                      </p:to>
                                    </p:set>
                                  </p:childTnLst>
                                </p:cTn>
                              </p:par>
                              <p:par>
                                <p:cTn fill="hold" grpId="0" id="31" nodeType="withEffect" presetClass="entr" presetID="10" presetSubtype="0">
                                  <p:stCondLst>
                                    <p:cond delay="2250"/>
                                  </p:stCondLst>
                                  <p:childTnLst>
                                    <p:set>
                                      <p:cBhvr>
                                        <p:cTn dur="1" fill="hold" id="32">
                                          <p:stCondLst>
                                            <p:cond delay="0"/>
                                          </p:stCondLst>
                                        </p:cTn>
                                        <p:tgtEl>
                                          <p:spTgt spid="30"/>
                                        </p:tgtEl>
                                        <p:attrNameLst>
                                          <p:attrName>style.visibility</p:attrName>
                                        </p:attrNameLst>
                                      </p:cBhvr>
                                      <p:to>
                                        <p:strVal val="visible"/>
                                      </p:to>
                                    </p:set>
                                    <p:animEffect filter="fade" transition="in">
                                      <p:cBhvr>
                                        <p:cTn dur="500" id="33"/>
                                        <p:tgtEl>
                                          <p:spTgt spid="30"/>
                                        </p:tgtEl>
                                      </p:cBhvr>
                                    </p:animEffect>
                                  </p:childTnLst>
                                </p:cTn>
                              </p:par>
                              <p:par>
                                <p:cTn autoRev="1" fill="hold" grpId="1" id="34" nodeType="withEffect" presetClass="emph" presetID="6" presetSubtype="0">
                                  <p:stCondLst>
                                    <p:cond delay="2250"/>
                                  </p:stCondLst>
                                  <p:childTnLst>
                                    <p:animScale>
                                      <p:cBhvr>
                                        <p:cTn dur="250" fill="hold" id="35"/>
                                        <p:tgtEl>
                                          <p:spTgt spid="30"/>
                                        </p:tgtEl>
                                      </p:cBhvr>
                                      <p:by x="150000" y="150000"/>
                                    </p:animScale>
                                  </p:childTnLst>
                                </p:cTn>
                              </p:par>
                              <p:par>
                                <p:cTn decel="100000" fill="hold" grpId="0" id="36" nodeType="withEffect" presetClass="entr" presetID="49" presetSubtype="0">
                                  <p:stCondLst>
                                    <p:cond delay="2250"/>
                                  </p:stCondLst>
                                  <p:childTnLst>
                                    <p:set>
                                      <p:cBhvr>
                                        <p:cTn dur="1" fill="hold" id="37">
                                          <p:stCondLst>
                                            <p:cond delay="0"/>
                                          </p:stCondLst>
                                        </p:cTn>
                                        <p:tgtEl>
                                          <p:spTgt spid="23"/>
                                        </p:tgtEl>
                                        <p:attrNameLst>
                                          <p:attrName>style.visibility</p:attrName>
                                        </p:attrNameLst>
                                      </p:cBhvr>
                                      <p:to>
                                        <p:strVal val="visible"/>
                                      </p:to>
                                    </p:set>
                                    <p:anim calcmode="lin" valueType="num">
                                      <p:cBhvr>
                                        <p:cTn dur="500" fill="hold" id="38"/>
                                        <p:tgtEl>
                                          <p:spTgt spid="23"/>
                                        </p:tgtEl>
                                        <p:attrNameLst>
                                          <p:attrName>ppt_w</p:attrName>
                                        </p:attrNameLst>
                                      </p:cBhvr>
                                      <p:tavLst>
                                        <p:tav tm="0">
                                          <p:val>
                                            <p:fltVal val="0"/>
                                          </p:val>
                                        </p:tav>
                                        <p:tav tm="100000">
                                          <p:val>
                                            <p:strVal val="#ppt_w"/>
                                          </p:val>
                                        </p:tav>
                                      </p:tavLst>
                                    </p:anim>
                                    <p:anim calcmode="lin" valueType="num">
                                      <p:cBhvr>
                                        <p:cTn dur="500" fill="hold" id="39"/>
                                        <p:tgtEl>
                                          <p:spTgt spid="23"/>
                                        </p:tgtEl>
                                        <p:attrNameLst>
                                          <p:attrName>ppt_h</p:attrName>
                                        </p:attrNameLst>
                                      </p:cBhvr>
                                      <p:tavLst>
                                        <p:tav tm="0">
                                          <p:val>
                                            <p:fltVal val="0"/>
                                          </p:val>
                                        </p:tav>
                                        <p:tav tm="100000">
                                          <p:val>
                                            <p:strVal val="#ppt_h"/>
                                          </p:val>
                                        </p:tav>
                                      </p:tavLst>
                                    </p:anim>
                                    <p:anim calcmode="lin" valueType="num">
                                      <p:cBhvr>
                                        <p:cTn dur="500" fill="hold" id="40"/>
                                        <p:tgtEl>
                                          <p:spTgt spid="23"/>
                                        </p:tgtEl>
                                        <p:attrNameLst>
                                          <p:attrName>style.rotation</p:attrName>
                                        </p:attrNameLst>
                                      </p:cBhvr>
                                      <p:tavLst>
                                        <p:tav tm="0">
                                          <p:val>
                                            <p:fltVal val="360"/>
                                          </p:val>
                                        </p:tav>
                                        <p:tav tm="100000">
                                          <p:val>
                                            <p:fltVal val="0"/>
                                          </p:val>
                                        </p:tav>
                                      </p:tavLst>
                                    </p:anim>
                                    <p:animEffect filter="fade" transition="in">
                                      <p:cBhvr>
                                        <p:cTn dur="500" id="41"/>
                                        <p:tgtEl>
                                          <p:spTgt spid="23"/>
                                        </p:tgtEl>
                                      </p:cBhvr>
                                    </p:animEffect>
                                  </p:childTnLst>
                                </p:cTn>
                              </p:par>
                              <p:par>
                                <p:cTn fill="hold" id="42" nodeType="withEffect" presetClass="entr" presetID="22" presetSubtype="2">
                                  <p:stCondLst>
                                    <p:cond delay="2750"/>
                                  </p:stCondLst>
                                  <p:childTnLst>
                                    <p:set>
                                      <p:cBhvr>
                                        <p:cTn dur="1" fill="hold" id="43">
                                          <p:stCondLst>
                                            <p:cond delay="0"/>
                                          </p:stCondLst>
                                        </p:cTn>
                                        <p:tgtEl>
                                          <p:spTgt spid="27"/>
                                        </p:tgtEl>
                                        <p:attrNameLst>
                                          <p:attrName>style.visibility</p:attrName>
                                        </p:attrNameLst>
                                      </p:cBhvr>
                                      <p:to>
                                        <p:strVal val="visible"/>
                                      </p:to>
                                    </p:set>
                                    <p:animEffect filter="wipe(right)" transition="in">
                                      <p:cBhvr>
                                        <p:cTn dur="500" id="44"/>
                                        <p:tgtEl>
                                          <p:spTgt spid="27"/>
                                        </p:tgtEl>
                                      </p:cBhvr>
                                    </p:animEffect>
                                  </p:childTnLst>
                                </p:cTn>
                              </p:par>
                              <p:par>
                                <p:cTn accel="50000" decel="50000" fill="hold" id="45" nodeType="withEffect" presetClass="path" presetID="63" presetSubtype="0">
                                  <p:stCondLst>
                                    <p:cond delay="2250"/>
                                  </p:stCondLst>
                                  <p:childTnLst>
                                    <p:animMotion origin="layout" path="M 3.33333E-06 2.96296E-06 L 0.12864 2.96296E-06" pathEditMode="relative" ptsTypes="AA" rAng="0">
                                      <p:cBhvr>
                                        <p:cTn dur="1000" fill="hold" id="46" spd="-100000"/>
                                        <p:tgtEl>
                                          <p:spTgt spid="27"/>
                                        </p:tgtEl>
                                        <p:attrNameLst>
                                          <p:attrName>ppt_x</p:attrName>
                                          <p:attrName>ppt_y</p:attrName>
                                        </p:attrNameLst>
                                      </p:cBhvr>
                                      <p:rCtr x="6432" y="0"/>
                                    </p:animMotion>
                                  </p:childTnLst>
                                </p:cTn>
                              </p:par>
                              <p:par>
                                <p:cTn fill="hold" id="47" nodeType="withEffect" presetClass="entr" presetID="22" presetSubtype="1">
                                  <p:stCondLst>
                                    <p:cond delay="2750"/>
                                  </p:stCondLst>
                                  <p:childTnLst>
                                    <p:set>
                                      <p:cBhvr>
                                        <p:cTn dur="1" fill="hold" id="48">
                                          <p:stCondLst>
                                            <p:cond delay="0"/>
                                          </p:stCondLst>
                                        </p:cTn>
                                        <p:tgtEl>
                                          <p:spTgt spid="28"/>
                                        </p:tgtEl>
                                        <p:attrNameLst>
                                          <p:attrName>style.visibility</p:attrName>
                                        </p:attrNameLst>
                                      </p:cBhvr>
                                      <p:to>
                                        <p:strVal val="visible"/>
                                      </p:to>
                                    </p:set>
                                    <p:animEffect filter="wipe(up)" transition="in">
                                      <p:cBhvr>
                                        <p:cTn dur="500" id="49"/>
                                        <p:tgtEl>
                                          <p:spTgt spid="28"/>
                                        </p:tgtEl>
                                      </p:cBhvr>
                                    </p:animEffect>
                                  </p:childTnLst>
                                </p:cTn>
                              </p:par>
                              <p:par>
                                <p:cTn accel="50000" decel="50000" fill="hold" id="50" nodeType="withEffect" presetClass="path" presetID="42" presetSubtype="0">
                                  <p:stCondLst>
                                    <p:cond delay="2250"/>
                                  </p:stCondLst>
                                  <p:childTnLst>
                                    <p:animMotion origin="layout" path="M 2.5E-06 2.59259E-06 L 2.5E-06 -0.3206" pathEditMode="relative" ptsTypes="AA" rAng="0">
                                      <p:cBhvr>
                                        <p:cTn dur="1000" fill="hold" id="51" spd="-100000"/>
                                        <p:tgtEl>
                                          <p:spTgt spid="28"/>
                                        </p:tgtEl>
                                        <p:attrNameLst>
                                          <p:attrName>ppt_x</p:attrName>
                                          <p:attrName>ppt_y</p:attrName>
                                        </p:attrNameLst>
                                      </p:cBhvr>
                                      <p:rCtr x="0" y="-16042"/>
                                    </p:animMotion>
                                  </p:childTnLst>
                                </p:cTn>
                              </p:par>
                              <p:par>
                                <p:cTn decel="100000" fill="hold" id="52" nodeType="withEffect" presetClass="entr" presetID="49" presetSubtype="0">
                                  <p:stCondLst>
                                    <p:cond delay="2250"/>
                                  </p:stCondLst>
                                  <p:childTnLst>
                                    <p:set>
                                      <p:cBhvr>
                                        <p:cTn dur="1" fill="hold" id="53">
                                          <p:stCondLst>
                                            <p:cond delay="0"/>
                                          </p:stCondLst>
                                        </p:cTn>
                                        <p:tgtEl>
                                          <p:spTgt spid="34"/>
                                        </p:tgtEl>
                                        <p:attrNameLst>
                                          <p:attrName>style.visibility</p:attrName>
                                        </p:attrNameLst>
                                      </p:cBhvr>
                                      <p:to>
                                        <p:strVal val="visible"/>
                                      </p:to>
                                    </p:set>
                                    <p:anim calcmode="lin" valueType="num">
                                      <p:cBhvr>
                                        <p:cTn dur="500" fill="hold" id="54"/>
                                        <p:tgtEl>
                                          <p:spTgt spid="34"/>
                                        </p:tgtEl>
                                        <p:attrNameLst>
                                          <p:attrName>ppt_w</p:attrName>
                                        </p:attrNameLst>
                                      </p:cBhvr>
                                      <p:tavLst>
                                        <p:tav tm="0">
                                          <p:val>
                                            <p:fltVal val="0"/>
                                          </p:val>
                                        </p:tav>
                                        <p:tav tm="100000">
                                          <p:val>
                                            <p:strVal val="#ppt_w"/>
                                          </p:val>
                                        </p:tav>
                                      </p:tavLst>
                                    </p:anim>
                                    <p:anim calcmode="lin" valueType="num">
                                      <p:cBhvr>
                                        <p:cTn dur="500" fill="hold" id="55"/>
                                        <p:tgtEl>
                                          <p:spTgt spid="34"/>
                                        </p:tgtEl>
                                        <p:attrNameLst>
                                          <p:attrName>ppt_h</p:attrName>
                                        </p:attrNameLst>
                                      </p:cBhvr>
                                      <p:tavLst>
                                        <p:tav tm="0">
                                          <p:val>
                                            <p:fltVal val="0"/>
                                          </p:val>
                                        </p:tav>
                                        <p:tav tm="100000">
                                          <p:val>
                                            <p:strVal val="#ppt_h"/>
                                          </p:val>
                                        </p:tav>
                                      </p:tavLst>
                                    </p:anim>
                                    <p:anim calcmode="lin" valueType="num">
                                      <p:cBhvr>
                                        <p:cTn dur="500" fill="hold" id="56"/>
                                        <p:tgtEl>
                                          <p:spTgt spid="34"/>
                                        </p:tgtEl>
                                        <p:attrNameLst>
                                          <p:attrName>style.rotation</p:attrName>
                                        </p:attrNameLst>
                                      </p:cBhvr>
                                      <p:tavLst>
                                        <p:tav tm="0">
                                          <p:val>
                                            <p:fltVal val="360"/>
                                          </p:val>
                                        </p:tav>
                                        <p:tav tm="100000">
                                          <p:val>
                                            <p:fltVal val="0"/>
                                          </p:val>
                                        </p:tav>
                                      </p:tavLst>
                                    </p:anim>
                                    <p:animEffect filter="fade" transition="in">
                                      <p:cBhvr>
                                        <p:cTn dur="500" id="57"/>
                                        <p:tgtEl>
                                          <p:spTgt spid="34"/>
                                        </p:tgtEl>
                                      </p:cBhvr>
                                    </p:animEffect>
                                  </p:childTnLst>
                                </p:cTn>
                              </p:par>
                              <p:par>
                                <p:cTn fill="hold" id="58" nodeType="withEffect" presetClass="emph" presetID="8" presetSubtype="0">
                                  <p:stCondLst>
                                    <p:cond delay="2750"/>
                                  </p:stCondLst>
                                  <p:childTnLst>
                                    <p:animRot by="-10800000">
                                      <p:cBhvr>
                                        <p:cTn dur="7450" fill="hold" id="59"/>
                                        <p:tgtEl>
                                          <p:spTgt spid="34"/>
                                        </p:tgtEl>
                                        <p:attrNameLst>
                                          <p:attrName>r</p:attrName>
                                        </p:attrNameLst>
                                      </p:cBhvr>
                                    </p:animRot>
                                  </p:childTnLst>
                                </p:cTn>
                              </p:par>
                              <p:par>
                                <p:cTn fill="hold" grpId="4" id="60" nodeType="withEffect" presetClass="entr" presetID="1" presetSubtype="0">
                                  <p:stCondLst>
                                    <p:cond delay="2750"/>
                                  </p:stCondLst>
                                  <p:childTnLst>
                                    <p:set>
                                      <p:cBhvr>
                                        <p:cTn dur="1" fill="hold" id="61">
                                          <p:stCondLst>
                                            <p:cond delay="0"/>
                                          </p:stCondLst>
                                        </p:cTn>
                                        <p:tgtEl>
                                          <p:spTgt spid="46"/>
                                        </p:tgtEl>
                                        <p:attrNameLst>
                                          <p:attrName>style.visibility</p:attrName>
                                        </p:attrNameLst>
                                      </p:cBhvr>
                                      <p:to>
                                        <p:strVal val="visible"/>
                                      </p:to>
                                    </p:set>
                                  </p:childTnLst>
                                </p:cTn>
                              </p:par>
                              <p:par>
                                <p:cTn accel="50000" fill="hold" grpId="1" id="62" nodeType="withEffect" presetClass="path" presetID="42" presetSubtype="0">
                                  <p:stCondLst>
                                    <p:cond delay="2750"/>
                                  </p:stCondLst>
                                  <p:childTnLst>
                                    <p:animMotion origin="layout" path="M 0.00326 -0.00578 L 0.52071 0.00209" pathEditMode="relative" ptsTypes="AA" rAng="0">
                                      <p:cBhvr>
                                        <p:cTn dur="1250" fill="hold" id="63"/>
                                        <p:tgtEl>
                                          <p:spTgt spid="46"/>
                                        </p:tgtEl>
                                        <p:attrNameLst>
                                          <p:attrName>ppt_x</p:attrName>
                                          <p:attrName>ppt_y</p:attrName>
                                        </p:attrNameLst>
                                      </p:cBhvr>
                                      <p:rCtr x="25872" y="394"/>
                                    </p:animMotion>
                                  </p:childTnLst>
                                </p:cTn>
                              </p:par>
                              <p:par>
                                <p:cTn fill="hold" id="64" nodeType="withEffect" presetClass="entr" presetID="22" presetSubtype="8">
                                  <p:stCondLst>
                                    <p:cond delay="3000"/>
                                  </p:stCondLst>
                                  <p:childTnLst>
                                    <p:set>
                                      <p:cBhvr>
                                        <p:cTn dur="1" fill="hold" id="65">
                                          <p:stCondLst>
                                            <p:cond delay="0"/>
                                          </p:stCondLst>
                                        </p:cTn>
                                        <p:tgtEl>
                                          <p:spTgt spid="26"/>
                                        </p:tgtEl>
                                        <p:attrNameLst>
                                          <p:attrName>style.visibility</p:attrName>
                                        </p:attrNameLst>
                                      </p:cBhvr>
                                      <p:to>
                                        <p:strVal val="visible"/>
                                      </p:to>
                                    </p:set>
                                    <p:animEffect filter="wipe(left)" transition="in">
                                      <p:cBhvr>
                                        <p:cTn dur="650" id="66"/>
                                        <p:tgtEl>
                                          <p:spTgt spid="26"/>
                                        </p:tgtEl>
                                      </p:cBhvr>
                                    </p:animEffect>
                                  </p:childTnLst>
                                </p:cTn>
                              </p:par>
                              <p:par>
                                <p:cTn fill="hold" grpId="2" id="67" nodeType="withEffect" presetClass="exit" presetID="10" presetSubtype="0">
                                  <p:stCondLst>
                                    <p:cond delay="3650"/>
                                  </p:stCondLst>
                                  <p:childTnLst>
                                    <p:animEffect filter="fade" transition="out">
                                      <p:cBhvr>
                                        <p:cTn dur="350" id="68"/>
                                        <p:tgtEl>
                                          <p:spTgt spid="46"/>
                                        </p:tgtEl>
                                      </p:cBhvr>
                                    </p:animEffect>
                                    <p:set>
                                      <p:cBhvr>
                                        <p:cTn dur="1" fill="hold" id="69">
                                          <p:stCondLst>
                                            <p:cond delay="349"/>
                                          </p:stCondLst>
                                        </p:cTn>
                                        <p:tgtEl>
                                          <p:spTgt spid="46"/>
                                        </p:tgtEl>
                                        <p:attrNameLst>
                                          <p:attrName>style.visibility</p:attrName>
                                        </p:attrNameLst>
                                      </p:cBhvr>
                                      <p:to>
                                        <p:strVal val="hidden"/>
                                      </p:to>
                                    </p:set>
                                  </p:childTnLst>
                                </p:cTn>
                              </p:par>
                              <p:par>
                                <p:cTn fill="hold" grpId="3" id="70" nodeType="withEffect" presetClass="emph" presetID="6" presetSubtype="0">
                                  <p:stCondLst>
                                    <p:cond delay="3650"/>
                                  </p:stCondLst>
                                  <p:childTnLst>
                                    <p:animScale>
                                      <p:cBhvr>
                                        <p:cTn dur="350" fill="hold" id="71"/>
                                        <p:tgtEl>
                                          <p:spTgt spid="46"/>
                                        </p:tgtEl>
                                      </p:cBhvr>
                                      <p:by x="0" y="0"/>
                                    </p:animScale>
                                  </p:childTnLst>
                                </p:cTn>
                              </p:par>
                              <p:par>
                                <p:cTn fill="hold" grpId="0" id="72" nodeType="withEffect" presetClass="entr" presetID="41" presetSubtype="0">
                                  <p:stCondLst>
                                    <p:cond delay="3700"/>
                                  </p:stCondLst>
                                  <p:iterate type="lt">
                                    <p:tmPct val="6000"/>
                                  </p:iterate>
                                  <p:childTnLst>
                                    <p:set>
                                      <p:cBhvr>
                                        <p:cTn dur="1" fill="hold" id="73">
                                          <p:stCondLst>
                                            <p:cond delay="0"/>
                                          </p:stCondLst>
                                        </p:cTn>
                                        <p:tgtEl>
                                          <p:spTgt spid="22"/>
                                        </p:tgtEl>
                                        <p:attrNameLst>
                                          <p:attrName>style.visibility</p:attrName>
                                        </p:attrNameLst>
                                      </p:cBhvr>
                                      <p:to>
                                        <p:strVal val="visible"/>
                                      </p:to>
                                    </p:set>
                                    <p:anim calcmode="lin" valueType="num">
                                      <p:cBhvr>
                                        <p:cTn dur="500" fill="hold" id="74"/>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75"/>
                                        <p:tgtEl>
                                          <p:spTgt spid="22"/>
                                        </p:tgtEl>
                                        <p:attrNameLst>
                                          <p:attrName>ppt_y</p:attrName>
                                        </p:attrNameLst>
                                      </p:cBhvr>
                                      <p:tavLst>
                                        <p:tav tm="0">
                                          <p:val>
                                            <p:strVal val="#ppt_y"/>
                                          </p:val>
                                        </p:tav>
                                        <p:tav tm="100000">
                                          <p:val>
                                            <p:strVal val="#ppt_y"/>
                                          </p:val>
                                        </p:tav>
                                      </p:tavLst>
                                    </p:anim>
                                    <p:anim calcmode="lin" valueType="num">
                                      <p:cBhvr>
                                        <p:cTn dur="500" fill="hold" id="76"/>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77"/>
                                        <p:tgtEl>
                                          <p:spTgt spid="2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78" tmFilter="0,0; .5, 1; 1, 1"/>
                                        <p:tgtEl>
                                          <p:spTgt spid="22"/>
                                        </p:tgtEl>
                                      </p:cBhvr>
                                    </p:animEffect>
                                  </p:childTnLst>
                                </p:cTn>
                              </p:par>
                              <p:par>
                                <p:cTn fill="hold" grpId="0" id="79" nodeType="withEffect" presetClass="entr" presetID="10" presetSubtype="0">
                                  <p:stCondLst>
                                    <p:cond delay="4500"/>
                                  </p:stCondLst>
                                  <p:iterate type="lt">
                                    <p:tmPct val="6000"/>
                                  </p:iterate>
                                  <p:childTnLst>
                                    <p:set>
                                      <p:cBhvr>
                                        <p:cTn dur="1" fill="hold" id="80">
                                          <p:stCondLst>
                                            <p:cond delay="0"/>
                                          </p:stCondLst>
                                        </p:cTn>
                                        <p:tgtEl>
                                          <p:spTgt spid="25"/>
                                        </p:tgtEl>
                                        <p:attrNameLst>
                                          <p:attrName>style.visibility</p:attrName>
                                        </p:attrNameLst>
                                      </p:cBhvr>
                                      <p:to>
                                        <p:strVal val="visible"/>
                                      </p:to>
                                    </p:set>
                                    <p:animEffect filter="fade" transition="in">
                                      <p:cBhvr>
                                        <p:cTn dur="500" id="81"/>
                                        <p:tgtEl>
                                          <p:spTgt spid="25"/>
                                        </p:tgtEl>
                                      </p:cBhvr>
                                    </p:animEffect>
                                  </p:childTnLst>
                                </p:cTn>
                              </p:par>
                              <p:par>
                                <p:cTn fill="hold" grpId="4" id="82" nodeType="withEffect" presetClass="entr" presetID="1" presetSubtype="0">
                                  <p:stCondLst>
                                    <p:cond delay="6200"/>
                                  </p:stCondLst>
                                  <p:childTnLst>
                                    <p:set>
                                      <p:cBhvr>
                                        <p:cTn dur="1" fill="hold" id="83">
                                          <p:stCondLst>
                                            <p:cond delay="0"/>
                                          </p:stCondLst>
                                        </p:cTn>
                                        <p:tgtEl>
                                          <p:spTgt spid="47"/>
                                        </p:tgtEl>
                                        <p:attrNameLst>
                                          <p:attrName>style.visibility</p:attrName>
                                        </p:attrNameLst>
                                      </p:cBhvr>
                                      <p:to>
                                        <p:strVal val="visible"/>
                                      </p:to>
                                    </p:set>
                                  </p:childTnLst>
                                </p:cTn>
                              </p:par>
                              <p:par>
                                <p:cTn accel="33333" decel="26667" fill="hold" grpId="0" id="84" nodeType="withEffect" presetClass="path" presetID="0" presetSubtype="0">
                                  <p:stCondLst>
                                    <p:cond delay="6200"/>
                                  </p:stCondLst>
                                  <p:childTnLst>
                                    <p:animMotion origin="layout" path="M 5E-06 4.44444E-06 C -0.00078 0.17638 0.04532 0.32291 0.12891 0.32523" pathEditMode="relative" ptsTypes="AA" rAng="0">
                                      <p:cBhvr>
                                        <p:cTn dur="750" fill="hold" id="85"/>
                                        <p:tgtEl>
                                          <p:spTgt spid="47"/>
                                        </p:tgtEl>
                                        <p:attrNameLst>
                                          <p:attrName>ppt_x</p:attrName>
                                          <p:attrName>ppt_y</p:attrName>
                                        </p:attrNameLst>
                                      </p:cBhvr>
                                      <p:rCtr x="6432" y="16250"/>
                                    </p:animMotion>
                                  </p:childTnLst>
                                </p:cTn>
                              </p:par>
                              <p:par>
                                <p:cTn accel="21000" fill="hold" grpId="1" id="86" nodeType="withEffect" presetClass="path" presetID="42" presetSubtype="0">
                                  <p:stCondLst>
                                    <p:cond delay="6900"/>
                                  </p:stCondLst>
                                  <p:childTnLst>
                                    <p:animMotion origin="layout" path="M 0.12891 0.32524 L 0.52097 0.32153" pathEditMode="relative" ptsTypes="AA" rAng="0">
                                      <p:cBhvr>
                                        <p:cTn dur="1200" fill="hold" id="87"/>
                                        <p:tgtEl>
                                          <p:spTgt spid="47"/>
                                        </p:tgtEl>
                                        <p:attrNameLst>
                                          <p:attrName>ppt_x</p:attrName>
                                          <p:attrName>ppt_y</p:attrName>
                                        </p:attrNameLst>
                                      </p:cBhvr>
                                      <p:rCtr x="19596" y="-185"/>
                                    </p:animMotion>
                                  </p:childTnLst>
                                </p:cTn>
                              </p:par>
                              <p:par>
                                <p:cTn fill="hold" id="88" nodeType="withEffect" presetClass="entr" presetID="22" presetSubtype="8">
                                  <p:stCondLst>
                                    <p:cond delay="7000"/>
                                  </p:stCondLst>
                                  <p:childTnLst>
                                    <p:set>
                                      <p:cBhvr>
                                        <p:cTn dur="1" fill="hold" id="89">
                                          <p:stCondLst>
                                            <p:cond delay="0"/>
                                          </p:stCondLst>
                                        </p:cTn>
                                        <p:tgtEl>
                                          <p:spTgt spid="32"/>
                                        </p:tgtEl>
                                        <p:attrNameLst>
                                          <p:attrName>style.visibility</p:attrName>
                                        </p:attrNameLst>
                                      </p:cBhvr>
                                      <p:to>
                                        <p:strVal val="visible"/>
                                      </p:to>
                                    </p:set>
                                    <p:animEffect filter="wipe(left)" transition="in">
                                      <p:cBhvr>
                                        <p:cTn dur="750" id="90"/>
                                        <p:tgtEl>
                                          <p:spTgt spid="32"/>
                                        </p:tgtEl>
                                      </p:cBhvr>
                                    </p:animEffect>
                                  </p:childTnLst>
                                </p:cTn>
                              </p:par>
                              <p:par>
                                <p:cTn fill="hold" grpId="2" id="91" nodeType="withEffect" presetClass="exit" presetID="10" presetSubtype="0">
                                  <p:stCondLst>
                                    <p:cond delay="7800"/>
                                  </p:stCondLst>
                                  <p:childTnLst>
                                    <p:animEffect filter="fade" transition="out">
                                      <p:cBhvr>
                                        <p:cTn dur="300" id="92"/>
                                        <p:tgtEl>
                                          <p:spTgt spid="47"/>
                                        </p:tgtEl>
                                      </p:cBhvr>
                                    </p:animEffect>
                                    <p:set>
                                      <p:cBhvr>
                                        <p:cTn dur="1" fill="hold" id="93">
                                          <p:stCondLst>
                                            <p:cond delay="299"/>
                                          </p:stCondLst>
                                        </p:cTn>
                                        <p:tgtEl>
                                          <p:spTgt spid="47"/>
                                        </p:tgtEl>
                                        <p:attrNameLst>
                                          <p:attrName>style.visibility</p:attrName>
                                        </p:attrNameLst>
                                      </p:cBhvr>
                                      <p:to>
                                        <p:strVal val="hidden"/>
                                      </p:to>
                                    </p:set>
                                  </p:childTnLst>
                                </p:cTn>
                              </p:par>
                              <p:par>
                                <p:cTn fill="hold" grpId="3" id="94" nodeType="withEffect" presetClass="emph" presetID="6" presetSubtype="0">
                                  <p:stCondLst>
                                    <p:cond delay="7800"/>
                                  </p:stCondLst>
                                  <p:childTnLst>
                                    <p:animScale>
                                      <p:cBhvr>
                                        <p:cTn dur="300" fill="hold" id="95"/>
                                        <p:tgtEl>
                                          <p:spTgt spid="47"/>
                                        </p:tgtEl>
                                      </p:cBhvr>
                                      <p:by x="0" y="0"/>
                                    </p:animScale>
                                  </p:childTnLst>
                                </p:cTn>
                              </p:par>
                              <p:par>
                                <p:cTn fill="hold" grpId="0" id="96" nodeType="withEffect" presetClass="entr" presetID="41" presetSubtype="0">
                                  <p:stCondLst>
                                    <p:cond delay="7800"/>
                                  </p:stCondLst>
                                  <p:iterate type="lt">
                                    <p:tmPct val="6000"/>
                                  </p:iterate>
                                  <p:childTnLst>
                                    <p:set>
                                      <p:cBhvr>
                                        <p:cTn dur="1" fill="hold" id="97">
                                          <p:stCondLst>
                                            <p:cond delay="0"/>
                                          </p:stCondLst>
                                        </p:cTn>
                                        <p:tgtEl>
                                          <p:spTgt spid="38"/>
                                        </p:tgtEl>
                                        <p:attrNameLst>
                                          <p:attrName>style.visibility</p:attrName>
                                        </p:attrNameLst>
                                      </p:cBhvr>
                                      <p:to>
                                        <p:strVal val="visible"/>
                                      </p:to>
                                    </p:set>
                                    <p:anim calcmode="lin" valueType="num">
                                      <p:cBhvr>
                                        <p:cTn dur="500" fill="hold" id="98"/>
                                        <p:tgtEl>
                                          <p:spTgt spid="3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99"/>
                                        <p:tgtEl>
                                          <p:spTgt spid="38"/>
                                        </p:tgtEl>
                                        <p:attrNameLst>
                                          <p:attrName>ppt_y</p:attrName>
                                        </p:attrNameLst>
                                      </p:cBhvr>
                                      <p:tavLst>
                                        <p:tav tm="0">
                                          <p:val>
                                            <p:strVal val="#ppt_y"/>
                                          </p:val>
                                        </p:tav>
                                        <p:tav tm="100000">
                                          <p:val>
                                            <p:strVal val="#ppt_y"/>
                                          </p:val>
                                        </p:tav>
                                      </p:tavLst>
                                    </p:anim>
                                    <p:anim calcmode="lin" valueType="num">
                                      <p:cBhvr>
                                        <p:cTn dur="500" fill="hold" id="100"/>
                                        <p:tgtEl>
                                          <p:spTgt spid="3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1"/>
                                        <p:tgtEl>
                                          <p:spTgt spid="3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02" tmFilter="0,0; .5, 1; 1, 1"/>
                                        <p:tgtEl>
                                          <p:spTgt spid="38"/>
                                        </p:tgtEl>
                                      </p:cBhvr>
                                    </p:animEffect>
                                  </p:childTnLst>
                                </p:cTn>
                              </p:par>
                              <p:par>
                                <p:cTn fill="hold" grpId="0" id="103" nodeType="withEffect" presetClass="entr" presetID="10" presetSubtype="0">
                                  <p:stCondLst>
                                    <p:cond delay="8600"/>
                                  </p:stCondLst>
                                  <p:iterate type="lt">
                                    <p:tmPct val="5946"/>
                                  </p:iterate>
                                  <p:childTnLst>
                                    <p:set>
                                      <p:cBhvr>
                                        <p:cTn dur="1" fill="hold" id="104">
                                          <p:stCondLst>
                                            <p:cond delay="0"/>
                                          </p:stCondLst>
                                        </p:cTn>
                                        <p:tgtEl>
                                          <p:spTgt spid="29"/>
                                        </p:tgtEl>
                                        <p:attrNameLst>
                                          <p:attrName>style.visibility</p:attrName>
                                        </p:attrNameLst>
                                      </p:cBhvr>
                                      <p:to>
                                        <p:strVal val="visible"/>
                                      </p:to>
                                    </p:set>
                                    <p:animEffect filter="fade" transition="in">
                                      <p:cBhvr>
                                        <p:cTn dur="500" id="105"/>
                                        <p:tgtEl>
                                          <p:spTgt spid="29"/>
                                        </p:tgtEl>
                                      </p:cBhvr>
                                    </p:animEffect>
                                  </p:childTnLst>
                                </p:cTn>
                              </p:par>
                            </p:childTnLst>
                          </p:cTn>
                        </p:par>
                        <p:par>
                          <p:cTn fill="hold" id="106" nodeType="afterGroup">
                            <p:stCondLst>
                              <p:cond delay="10200"/>
                            </p:stCondLst>
                            <p:childTnLst>
                              <p:par>
                                <p:cTn fill="hold" grpId="0" id="107" nodeType="afterEffect" presetClass="entr" presetID="1" presetSubtype="0">
                                  <p:stCondLst>
                                    <p:cond delay="0"/>
                                  </p:stCondLst>
                                  <p:childTnLst>
                                    <p:set>
                                      <p:cBhvr>
                                        <p:cTn dur="1" fill="hold" id="108">
                                          <p:stCondLst>
                                            <p:cond delay="0"/>
                                          </p:stCondLst>
                                        </p:cTn>
                                        <p:tgtEl>
                                          <p:spTgt spid="35"/>
                                        </p:tgtEl>
                                        <p:attrNameLst>
                                          <p:attrName>style.visibility</p:attrName>
                                        </p:attrNameLst>
                                      </p:cBhvr>
                                      <p:to>
                                        <p:strVal val="visible"/>
                                      </p:to>
                                    </p:set>
                                  </p:childTnLst>
                                </p:cTn>
                              </p:par>
                              <p:par>
                                <p:cTn fill="hold" grpId="0" id="109" nodeType="withEffect" presetClass="entr" presetID="1" presetSubtype="0">
                                  <p:stCondLst>
                                    <p:cond delay="0"/>
                                  </p:stCondLst>
                                  <p:childTnLst>
                                    <p:set>
                                      <p:cBhvr>
                                        <p:cTn dur="1" fill="hold" id="110">
                                          <p:stCondLst>
                                            <p:cond delay="0"/>
                                          </p:stCondLst>
                                        </p:cTn>
                                        <p:tgtEl>
                                          <p:spTgt spid="36"/>
                                        </p:tgtEl>
                                        <p:attrNameLst>
                                          <p:attrName>style.visibility</p:attrName>
                                        </p:attrNameLst>
                                      </p:cBhvr>
                                      <p:to>
                                        <p:strVal val="visible"/>
                                      </p:to>
                                    </p:set>
                                  </p:childTnLst>
                                </p:cTn>
                              </p:par>
                              <p:par>
                                <p:cTn accel="50000" decel="50000" fill="hold" grpId="1" id="111" nodeType="withEffect" presetClass="path" presetID="63" presetSubtype="0" repeatCount="indefinite">
                                  <p:stCondLst>
                                    <p:cond delay="0"/>
                                  </p:stCondLst>
                                  <p:childTnLst>
                                    <p:animMotion origin="layout" path="M -0.00274 -4.44444E-06 L 0.0026 -4.44444E-06" pathEditMode="relative" ptsTypes="AA" rAng="0">
                                      <p:cBhvr>
                                        <p:cTn dur="1000" fill="hold" id="112"/>
                                        <p:tgtEl>
                                          <p:spTgt spid="36"/>
                                        </p:tgtEl>
                                        <p:attrNameLst>
                                          <p:attrName>ppt_x</p:attrName>
                                          <p:attrName>ppt_y</p:attrName>
                                        </p:attrNameLst>
                                      </p:cBhvr>
                                      <p:rCtr x="260"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1" spid="46"/>
      <p:bldP grpId="2" spid="46"/>
      <p:bldP grpId="3" spid="46"/>
      <p:bldP grpId="4" spid="46"/>
      <p:bldP grpId="0" spid="47"/>
      <p:bldP grpId="1" spid="47"/>
      <p:bldP grpId="2" spid="47"/>
      <p:bldP grpId="3" spid="47"/>
      <p:bldP grpId="4" spid="47"/>
      <p:bldP grpId="0" spid="30"/>
      <p:bldP grpId="1" spid="30"/>
      <p:bldP grpId="1" spid="21"/>
      <p:bldP grpId="1" spid="20"/>
      <p:bldP grpId="0" spid="23"/>
      <p:bldP grpId="1" spid="19"/>
      <p:bldP grpId="0" spid="35"/>
      <p:bldP grpId="0" spid="36"/>
      <p:bldP grpId="1" spid="36"/>
      <p:bldP grpId="0" spid="22"/>
      <p:bldP grpId="0" spid="24"/>
      <p:bldP grpId="1" spid="24"/>
      <p:bldP grpId="2" spid="24"/>
      <p:bldP grpId="0" spid="25"/>
      <p:bldP grpId="0" spid="29"/>
      <p:bldP grpId="0" spid="38"/>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任意多边形 20"/>
          <p:cNvSpPr/>
          <p:nvPr/>
        </p:nvSpPr>
        <p:spPr>
          <a:xfrm>
            <a:off x="7286599" y="-1"/>
            <a:ext cx="3054402" cy="590121"/>
          </a:xfrm>
          <a:custGeom>
            <a:gdLst>
              <a:gd fmla="*/ 363590 w 3054402" name="connsiteX0"/>
              <a:gd fmla="*/ 0 h 728663" name="connsiteY0"/>
              <a:gd fmla="*/ 3054402 w 3054402" name="connsiteX1"/>
              <a:gd fmla="*/ 0 h 728663" name="connsiteY1"/>
              <a:gd fmla="*/ 2963914 w 3054402" name="connsiteX2"/>
              <a:gd fmla="*/ 576263 h 728663" name="connsiteY2"/>
              <a:gd fmla="*/ 2754563 w 3054402" name="connsiteX3"/>
              <a:gd fmla="*/ 722986 h 728663" name="connsiteY3"/>
              <a:gd fmla="*/ 2690088 w 3054402" name="connsiteX4"/>
              <a:gd fmla="*/ 728663 h 728663" name="connsiteY4"/>
              <a:gd fmla="*/ 363590 w 3054402" name="connsiteX5"/>
              <a:gd fmla="*/ 728663 h 728663" name="connsiteY5"/>
              <a:gd fmla="*/ 363590 w 3054402" name="connsiteX6"/>
              <a:gd fmla="*/ 728662 h 728663" name="connsiteY6"/>
              <a:gd fmla="*/ 840222 w 3054402" name="connsiteX7"/>
              <a:gd fmla="*/ 728662 h 728663" name="connsiteY7"/>
              <a:gd fmla="*/ 744175 w 3054402" name="connsiteX8"/>
              <a:gd fmla="*/ 721261 h 728663" name="connsiteY8"/>
              <a:gd fmla="*/ 363590 w 3054402" name="connsiteX9"/>
              <a:gd fmla="*/ 364331 h 728663" name="connsiteY9"/>
              <a:gd fmla="*/ 363590 w 3054402" name="connsiteX10"/>
              <a:gd fmla="*/ 364332 h 728663" name="connsiteY10"/>
              <a:gd fmla="*/ 73268 w 3054402" name="connsiteX11"/>
              <a:gd fmla="*/ 7402 h 728663" name="connsiteY11"/>
              <a:gd fmla="*/ 0 w 3054402" name="connsiteX12"/>
              <a:gd fmla="*/ 1 h 728663" name="connsiteY12"/>
              <a:gd fmla="*/ 363590 w 3054402" name="connsiteX13"/>
              <a:gd fmla="*/ 1 h 728663"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728663" w="3054402">
                <a:moveTo>
                  <a:pt x="363590" y="0"/>
                </a:moveTo>
                <a:lnTo>
                  <a:pt x="3054402" y="0"/>
                </a:lnTo>
                <a:cubicBezTo>
                  <a:pt x="3038527" y="211138"/>
                  <a:pt x="3020542" y="474850"/>
                  <a:pt x="2963914" y="576263"/>
                </a:cubicBezTo>
                <a:cubicBezTo>
                  <a:pt x="2918412" y="657751"/>
                  <a:pt x="2871971" y="709004"/>
                  <a:pt x="2754563" y="722986"/>
                </a:cubicBezTo>
                <a:lnTo>
                  <a:pt x="2690088" y="728663"/>
                </a:lnTo>
                <a:lnTo>
                  <a:pt x="363590" y="728663"/>
                </a:lnTo>
                <a:lnTo>
                  <a:pt x="363590" y="728662"/>
                </a:lnTo>
                <a:lnTo>
                  <a:pt x="840222" y="728662"/>
                </a:lnTo>
                <a:lnTo>
                  <a:pt x="744175" y="721261"/>
                </a:lnTo>
                <a:cubicBezTo>
                  <a:pt x="526975" y="687288"/>
                  <a:pt x="363590" y="540394"/>
                  <a:pt x="363590" y="364331"/>
                </a:cubicBezTo>
                <a:lnTo>
                  <a:pt x="363590" y="364332"/>
                </a:lnTo>
                <a:cubicBezTo>
                  <a:pt x="363590" y="188269"/>
                  <a:pt x="238955" y="41375"/>
                  <a:pt x="73268" y="7402"/>
                </a:cubicBezTo>
                <a:lnTo>
                  <a:pt x="0" y="1"/>
                </a:lnTo>
                <a:lnTo>
                  <a:pt x="363590" y="1"/>
                </a:lnTo>
                <a:close/>
              </a:path>
            </a:pathLst>
          </a:custGeom>
          <a:solidFill>
            <a:srgbClr val="2B2A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1850999" y="-1"/>
            <a:ext cx="3054402" cy="590121"/>
          </a:xfrm>
          <a:custGeom>
            <a:gdLst>
              <a:gd fmla="*/ 363590 w 3054402" name="connsiteX0"/>
              <a:gd fmla="*/ 0 h 728663" name="connsiteY0"/>
              <a:gd fmla="*/ 3054402 w 3054402" name="connsiteX1"/>
              <a:gd fmla="*/ 0 h 728663" name="connsiteY1"/>
              <a:gd fmla="*/ 2963914 w 3054402" name="connsiteX2"/>
              <a:gd fmla="*/ 576263 h 728663" name="connsiteY2"/>
              <a:gd fmla="*/ 2754563 w 3054402" name="connsiteX3"/>
              <a:gd fmla="*/ 722986 h 728663" name="connsiteY3"/>
              <a:gd fmla="*/ 2690088 w 3054402" name="connsiteX4"/>
              <a:gd fmla="*/ 728663 h 728663" name="connsiteY4"/>
              <a:gd fmla="*/ 363590 w 3054402" name="connsiteX5"/>
              <a:gd fmla="*/ 728663 h 728663" name="connsiteY5"/>
              <a:gd fmla="*/ 363590 w 3054402" name="connsiteX6"/>
              <a:gd fmla="*/ 728662 h 728663" name="connsiteY6"/>
              <a:gd fmla="*/ 840222 w 3054402" name="connsiteX7"/>
              <a:gd fmla="*/ 728662 h 728663" name="connsiteY7"/>
              <a:gd fmla="*/ 744175 w 3054402" name="connsiteX8"/>
              <a:gd fmla="*/ 721261 h 728663" name="connsiteY8"/>
              <a:gd fmla="*/ 363590 w 3054402" name="connsiteX9"/>
              <a:gd fmla="*/ 364331 h 728663" name="connsiteY9"/>
              <a:gd fmla="*/ 363590 w 3054402" name="connsiteX10"/>
              <a:gd fmla="*/ 364332 h 728663" name="connsiteY10"/>
              <a:gd fmla="*/ 73268 w 3054402" name="connsiteX11"/>
              <a:gd fmla="*/ 7402 h 728663" name="connsiteY11"/>
              <a:gd fmla="*/ 0 w 3054402" name="connsiteX12"/>
              <a:gd fmla="*/ 1 h 728663" name="connsiteY12"/>
              <a:gd fmla="*/ 363590 w 3054402" name="connsiteX13"/>
              <a:gd fmla="*/ 1 h 728663"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728663" w="3054402">
                <a:moveTo>
                  <a:pt x="363590" y="0"/>
                </a:moveTo>
                <a:lnTo>
                  <a:pt x="3054402" y="0"/>
                </a:lnTo>
                <a:cubicBezTo>
                  <a:pt x="3038527" y="211138"/>
                  <a:pt x="3020542" y="474850"/>
                  <a:pt x="2963914" y="576263"/>
                </a:cubicBezTo>
                <a:cubicBezTo>
                  <a:pt x="2918412" y="657751"/>
                  <a:pt x="2871971" y="709004"/>
                  <a:pt x="2754563" y="722986"/>
                </a:cubicBezTo>
                <a:lnTo>
                  <a:pt x="2690088" y="728663"/>
                </a:lnTo>
                <a:lnTo>
                  <a:pt x="363590" y="728663"/>
                </a:lnTo>
                <a:lnTo>
                  <a:pt x="363590" y="728662"/>
                </a:lnTo>
                <a:lnTo>
                  <a:pt x="840222" y="728662"/>
                </a:lnTo>
                <a:lnTo>
                  <a:pt x="744175" y="721261"/>
                </a:lnTo>
                <a:cubicBezTo>
                  <a:pt x="526975" y="687288"/>
                  <a:pt x="363590" y="540394"/>
                  <a:pt x="363590" y="364331"/>
                </a:cubicBezTo>
                <a:lnTo>
                  <a:pt x="363590" y="364332"/>
                </a:lnTo>
                <a:cubicBezTo>
                  <a:pt x="363590" y="188269"/>
                  <a:pt x="238955" y="41375"/>
                  <a:pt x="73268" y="7402"/>
                </a:cubicBezTo>
                <a:lnTo>
                  <a:pt x="0" y="1"/>
                </a:lnTo>
                <a:lnTo>
                  <a:pt x="363590" y="1"/>
                </a:lnTo>
                <a:close/>
              </a:path>
            </a:pathLst>
          </a:custGeom>
          <a:solidFill>
            <a:srgbClr val="2B2A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a:off x="4568799" y="-1"/>
            <a:ext cx="3054402" cy="590121"/>
          </a:xfrm>
          <a:custGeom>
            <a:gdLst>
              <a:gd fmla="*/ 363590 w 3054402" name="connsiteX0"/>
              <a:gd fmla="*/ 0 h 728663" name="connsiteY0"/>
              <a:gd fmla="*/ 3054402 w 3054402" name="connsiteX1"/>
              <a:gd fmla="*/ 0 h 728663" name="connsiteY1"/>
              <a:gd fmla="*/ 2963914 w 3054402" name="connsiteX2"/>
              <a:gd fmla="*/ 576263 h 728663" name="connsiteY2"/>
              <a:gd fmla="*/ 2754563 w 3054402" name="connsiteX3"/>
              <a:gd fmla="*/ 722986 h 728663" name="connsiteY3"/>
              <a:gd fmla="*/ 2690088 w 3054402" name="connsiteX4"/>
              <a:gd fmla="*/ 728663 h 728663" name="connsiteY4"/>
              <a:gd fmla="*/ 363590 w 3054402" name="connsiteX5"/>
              <a:gd fmla="*/ 728663 h 728663" name="connsiteY5"/>
              <a:gd fmla="*/ 363590 w 3054402" name="connsiteX6"/>
              <a:gd fmla="*/ 728662 h 728663" name="connsiteY6"/>
              <a:gd fmla="*/ 840222 w 3054402" name="connsiteX7"/>
              <a:gd fmla="*/ 728662 h 728663" name="connsiteY7"/>
              <a:gd fmla="*/ 744175 w 3054402" name="connsiteX8"/>
              <a:gd fmla="*/ 721261 h 728663" name="connsiteY8"/>
              <a:gd fmla="*/ 363590 w 3054402" name="connsiteX9"/>
              <a:gd fmla="*/ 364331 h 728663" name="connsiteY9"/>
              <a:gd fmla="*/ 363590 w 3054402" name="connsiteX10"/>
              <a:gd fmla="*/ 364332 h 728663" name="connsiteY10"/>
              <a:gd fmla="*/ 73268 w 3054402" name="connsiteX11"/>
              <a:gd fmla="*/ 7402 h 728663" name="connsiteY11"/>
              <a:gd fmla="*/ 0 w 3054402" name="connsiteX12"/>
              <a:gd fmla="*/ 1 h 728663" name="connsiteY12"/>
              <a:gd fmla="*/ 363590 w 3054402" name="connsiteX13"/>
              <a:gd fmla="*/ 1 h 728663"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728663" w="3054402">
                <a:moveTo>
                  <a:pt x="363590" y="0"/>
                </a:moveTo>
                <a:lnTo>
                  <a:pt x="3054402" y="0"/>
                </a:lnTo>
                <a:cubicBezTo>
                  <a:pt x="3038527" y="211138"/>
                  <a:pt x="3020542" y="474850"/>
                  <a:pt x="2963914" y="576263"/>
                </a:cubicBezTo>
                <a:cubicBezTo>
                  <a:pt x="2918412" y="657751"/>
                  <a:pt x="2871971" y="709004"/>
                  <a:pt x="2754563" y="722986"/>
                </a:cubicBezTo>
                <a:lnTo>
                  <a:pt x="2690088" y="728663"/>
                </a:lnTo>
                <a:lnTo>
                  <a:pt x="363590" y="728663"/>
                </a:lnTo>
                <a:lnTo>
                  <a:pt x="363590" y="728662"/>
                </a:lnTo>
                <a:lnTo>
                  <a:pt x="840222" y="728662"/>
                </a:lnTo>
                <a:lnTo>
                  <a:pt x="744175" y="721261"/>
                </a:lnTo>
                <a:cubicBezTo>
                  <a:pt x="526975" y="687288"/>
                  <a:pt x="363590" y="540394"/>
                  <a:pt x="363590" y="364331"/>
                </a:cubicBezTo>
                <a:lnTo>
                  <a:pt x="363590" y="364332"/>
                </a:lnTo>
                <a:cubicBezTo>
                  <a:pt x="363590" y="188269"/>
                  <a:pt x="238955" y="41375"/>
                  <a:pt x="73268" y="7402"/>
                </a:cubicBezTo>
                <a:lnTo>
                  <a:pt x="0" y="1"/>
                </a:lnTo>
                <a:lnTo>
                  <a:pt x="363590" y="1"/>
                </a:lnTo>
                <a:close/>
              </a:path>
            </a:pathLst>
          </a:cu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文本框 32"/>
          <p:cNvSpPr txBox="1"/>
          <p:nvPr/>
        </p:nvSpPr>
        <p:spPr>
          <a:xfrm>
            <a:off x="5126601" y="5345"/>
            <a:ext cx="2159998" cy="579120"/>
          </a:xfrm>
          <a:prstGeom prst="rect">
            <a:avLst/>
          </a:prstGeom>
          <a:noFill/>
        </p:spPr>
        <p:txBody>
          <a:bodyPr rtlCol="0" wrap="square">
            <a:spAutoFit/>
          </a:bodyPr>
          <a:lstStyle/>
          <a:p>
            <a:pPr algn="ctr"/>
            <a:r>
              <a:rPr altLang="en-US" lang="zh-CN" sz="3200">
                <a:solidFill>
                  <a:srgbClr val="1D1C24"/>
                </a:solidFill>
                <a:latin charset="-122" panose="02000000000000000000" pitchFamily="2" typeface="方正正黑简体"/>
                <a:ea charset="-122" panose="02000000000000000000" pitchFamily="2" typeface="方正正黑简体"/>
                <a:cs charset="0" panose="020b0a02040204020203" pitchFamily="34" typeface="Segoe UI Black"/>
              </a:rPr>
              <a:t>标题二</a:t>
            </a:r>
          </a:p>
        </p:txBody>
      </p:sp>
      <p:sp>
        <p:nvSpPr>
          <p:cNvPr id="12" name="同侧圆角矩形 11"/>
          <p:cNvSpPr/>
          <p:nvPr/>
        </p:nvSpPr>
        <p:spPr>
          <a:xfrm rot="16200000">
            <a:off x="11493544" y="3597942"/>
            <a:ext cx="954954" cy="441959"/>
          </a:xfrm>
          <a:prstGeom prst="round2Same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燕尾形 12"/>
          <p:cNvSpPr/>
          <p:nvPr/>
        </p:nvSpPr>
        <p:spPr>
          <a:xfrm>
            <a:off x="11887325" y="3573597"/>
            <a:ext cx="238002" cy="489800"/>
          </a:xfrm>
          <a:prstGeom prst="chevron">
            <a:avLst>
              <a:gd fmla="val 87589" name="adj"/>
            </a:avLst>
          </a:prstGeom>
          <a:solidFill>
            <a:srgbClr val="1D1C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nvGrpSpPr>
          <p:cNvPr id="15" name="组合 14"/>
          <p:cNvGrpSpPr/>
          <p:nvPr/>
        </p:nvGrpSpPr>
        <p:grpSpPr>
          <a:xfrm rot="5400000">
            <a:off x="-256499" y="3597093"/>
            <a:ext cx="954954" cy="441959"/>
            <a:chOff x="6007595" y="6416043"/>
            <a:chExt cx="954954" cy="441959"/>
          </a:xfrm>
        </p:grpSpPr>
        <p:sp>
          <p:nvSpPr>
            <p:cNvPr id="16" name="同侧圆角矩形 15"/>
            <p:cNvSpPr/>
            <p:nvPr/>
          </p:nvSpPr>
          <p:spPr>
            <a:xfrm>
              <a:off x="6007595" y="6416043"/>
              <a:ext cx="954954" cy="441959"/>
            </a:xfrm>
            <a:prstGeom prst="round2Same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燕尾形 16"/>
            <p:cNvSpPr/>
            <p:nvPr/>
          </p:nvSpPr>
          <p:spPr>
            <a:xfrm rot="5400000">
              <a:off x="6366495" y="6427426"/>
              <a:ext cx="238002" cy="489800"/>
            </a:xfrm>
            <a:prstGeom prst="chevron">
              <a:avLst>
                <a:gd fmla="val 87589" name="adj"/>
              </a:avLst>
            </a:prstGeom>
            <a:solidFill>
              <a:srgbClr val="1D1C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25" name="矩形: 圆角 24"/>
          <p:cNvSpPr/>
          <p:nvPr/>
        </p:nvSpPr>
        <p:spPr>
          <a:xfrm>
            <a:off x="1204412" y="4057021"/>
            <a:ext cx="4664991" cy="2206625"/>
          </a:xfrm>
          <a:prstGeom prst="roundRect">
            <a:avLst>
              <a:gd fmla="val 5237" name="adj"/>
            </a:avLst>
          </a:prstGeom>
          <a:blipFill dpi="0" rotWithShape="0">
            <a:blip r:embed="rId2">
              <a:grayscl/>
            </a:blip>
            <a:tile algn="ctr" flip="x" sx="100000" sy="100000" tx="-5664200" ty="609600"/>
          </a:blipFill>
          <a:ln w="25400">
            <a:gradFill>
              <a:gsLst>
                <a:gs pos="0">
                  <a:srgbClr val="FEF1A4"/>
                </a:gs>
                <a:gs pos="100000">
                  <a:srgbClr val="F4B138"/>
                </a:gs>
                <a:gs pos="50000">
                  <a:srgbClr val="F5BB4D"/>
                </a:gs>
              </a:gsLst>
              <a:lin ang="5400000" scaled="1"/>
            </a:gradFill>
          </a:ln>
          <a:effectLst>
            <a:outerShdw algn="t" blurRad="50800" dir="2700000" dist="508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圆角 22"/>
          <p:cNvSpPr/>
          <p:nvPr/>
        </p:nvSpPr>
        <p:spPr>
          <a:xfrm>
            <a:off x="6322598" y="1372494"/>
            <a:ext cx="4664991" cy="2206625"/>
          </a:xfrm>
          <a:prstGeom prst="roundRect">
            <a:avLst>
              <a:gd fmla="val 5237" name="adj"/>
            </a:avLst>
          </a:prstGeom>
          <a:blipFill dpi="0" rotWithShape="0">
            <a:blip r:embed="rId3">
              <a:grayscl/>
              <a:extLst>
                <a:ext uri="{BEBA8EAE-BF5A-486C-A8C5-ECC9F3942E4B}">
                  <a14:imgProps>
                    <a14:imgLayer xmlns:d3p1="http://schemas.openxmlformats.org/officeDocument/2006/relationships" d3p1:embed="">
                      <a14:imgEffect>
                        <a14:saturation sat="0"/>
                      </a14:imgEffect>
                    </a14:imgLayer>
                  </a14:imgProps>
                </a:ext>
              </a:extLst>
            </a:blip>
            <a:tile algn="ctr" flip="none" sx="100000" sy="100000" tx="-6604000" ty="609600"/>
          </a:blipFill>
          <a:ln w="25400">
            <a:gradFill>
              <a:gsLst>
                <a:gs pos="0">
                  <a:srgbClr val="FEF1A4"/>
                </a:gs>
                <a:gs pos="100000">
                  <a:srgbClr val="F4B138"/>
                </a:gs>
                <a:gs pos="50000">
                  <a:srgbClr val="F5BB4D"/>
                </a:gs>
              </a:gsLst>
              <a:lin ang="5400000" scaled="1"/>
            </a:gradFill>
          </a:ln>
          <a:effectLst>
            <a:outerShdw algn="t" blurRad="50800" dir="2700000" dist="508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自由: 形状 43"/>
          <p:cNvSpPr/>
          <p:nvPr/>
        </p:nvSpPr>
        <p:spPr>
          <a:xfrm rot="5400000">
            <a:off x="2540920" y="35990"/>
            <a:ext cx="2206626" cy="4879635"/>
          </a:xfrm>
          <a:custGeom>
            <a:gdLst>
              <a:gd fmla="*/ 0 w 2206626" name="connsiteX0"/>
              <a:gd fmla="*/ 4799976 h 4879635" name="connsiteY0"/>
              <a:gd fmla="*/ 0 w 2206626" name="connsiteX1"/>
              <a:gd fmla="*/ 294302 h 4879635" name="connsiteY1"/>
              <a:gd fmla="*/ 79659 w 2206626" name="connsiteX2"/>
              <a:gd fmla="*/ 214643 h 4879635" name="connsiteY2"/>
              <a:gd fmla="*/ 876371 w 2206626" name="connsiteX3"/>
              <a:gd fmla="*/ 214643 h 4879635" name="connsiteY3"/>
              <a:gd fmla="*/ 1103314 w 2206626" name="connsiteX4"/>
              <a:gd fmla="*/ 0 h 4879635" name="connsiteY4"/>
              <a:gd fmla="*/ 1330258 w 2206626" name="connsiteX5"/>
              <a:gd fmla="*/ 214643 h 4879635" name="connsiteY5"/>
              <a:gd fmla="*/ 2126967 w 2206626" name="connsiteX6"/>
              <a:gd fmla="*/ 214643 h 4879635" name="connsiteY6"/>
              <a:gd fmla="*/ 2206626 w 2206626" name="connsiteX7"/>
              <a:gd fmla="*/ 294302 h 4879635" name="connsiteY7"/>
              <a:gd fmla="*/ 2206626 w 2206626" name="connsiteX8"/>
              <a:gd fmla="*/ 4799976 h 4879635" name="connsiteY8"/>
              <a:gd fmla="*/ 2126967 w 2206626" name="connsiteX9"/>
              <a:gd fmla="*/ 4879635 h 4879635" name="connsiteY9"/>
              <a:gd fmla="*/ 79659 w 2206626" name="connsiteX10"/>
              <a:gd fmla="*/ 4879635 h 4879635" name="connsiteY10"/>
              <a:gd fmla="*/ 0 w 2206626" name="connsiteX11"/>
              <a:gd fmla="*/ 4799976 h 4879635"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4879635" w="2206626">
                <a:moveTo>
                  <a:pt x="0" y="4799976"/>
                </a:moveTo>
                <a:lnTo>
                  <a:pt x="0" y="294302"/>
                </a:lnTo>
                <a:cubicBezTo>
                  <a:pt x="0" y="250308"/>
                  <a:pt x="35665" y="214643"/>
                  <a:pt x="79659" y="214643"/>
                </a:cubicBezTo>
                <a:lnTo>
                  <a:pt x="876371" y="214643"/>
                </a:lnTo>
                <a:lnTo>
                  <a:pt x="1103314" y="0"/>
                </a:lnTo>
                <a:lnTo>
                  <a:pt x="1330258" y="214643"/>
                </a:lnTo>
                <a:lnTo>
                  <a:pt x="2126967" y="214643"/>
                </a:lnTo>
                <a:cubicBezTo>
                  <a:pt x="2170961" y="214643"/>
                  <a:pt x="2206626" y="250308"/>
                  <a:pt x="2206626" y="294302"/>
                </a:cubicBezTo>
                <a:lnTo>
                  <a:pt x="2206626" y="4799976"/>
                </a:lnTo>
                <a:cubicBezTo>
                  <a:pt x="2206626" y="4843970"/>
                  <a:pt x="2170961" y="4879635"/>
                  <a:pt x="2126967" y="4879635"/>
                </a:cubicBezTo>
                <a:lnTo>
                  <a:pt x="79659" y="4879635"/>
                </a:lnTo>
                <a:cubicBezTo>
                  <a:pt x="35665" y="4879635"/>
                  <a:pt x="0" y="4843970"/>
                  <a:pt x="0" y="4799976"/>
                </a:cubicBezTo>
                <a:close/>
              </a:path>
            </a:pathLst>
          </a:custGeom>
          <a:noFill/>
          <a:ln algn="ctr" cap="flat" cmpd="sng" w="12700">
            <a:solidFill>
              <a:srgbClr val="F4B13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等腰三角形 42"/>
          <p:cNvSpPr/>
          <p:nvPr/>
        </p:nvSpPr>
        <p:spPr>
          <a:xfrm rot="5400000">
            <a:off x="5768963" y="2388768"/>
            <a:ext cx="368100" cy="174076"/>
          </a:xfrm>
          <a:prstGeom prst="triangle">
            <a:avLst/>
          </a:prstGeom>
          <a:solidFill>
            <a:srgbClr val="FEF1A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自由: 形状 46"/>
          <p:cNvSpPr/>
          <p:nvPr/>
        </p:nvSpPr>
        <p:spPr>
          <a:xfrm flipH="1" rot="16200000">
            <a:off x="7444458" y="2720515"/>
            <a:ext cx="2206626" cy="4879635"/>
          </a:xfrm>
          <a:custGeom>
            <a:gdLst>
              <a:gd fmla="*/ 0 w 2206626" name="connsiteX0"/>
              <a:gd fmla="*/ 4799976 h 4879635" name="connsiteY0"/>
              <a:gd fmla="*/ 0 w 2206626" name="connsiteX1"/>
              <a:gd fmla="*/ 294302 h 4879635" name="connsiteY1"/>
              <a:gd fmla="*/ 79659 w 2206626" name="connsiteX2"/>
              <a:gd fmla="*/ 214643 h 4879635" name="connsiteY2"/>
              <a:gd fmla="*/ 876371 w 2206626" name="connsiteX3"/>
              <a:gd fmla="*/ 214643 h 4879635" name="connsiteY3"/>
              <a:gd fmla="*/ 1103314 w 2206626" name="connsiteX4"/>
              <a:gd fmla="*/ 0 h 4879635" name="connsiteY4"/>
              <a:gd fmla="*/ 1330258 w 2206626" name="connsiteX5"/>
              <a:gd fmla="*/ 214643 h 4879635" name="connsiteY5"/>
              <a:gd fmla="*/ 2126967 w 2206626" name="connsiteX6"/>
              <a:gd fmla="*/ 214643 h 4879635" name="connsiteY6"/>
              <a:gd fmla="*/ 2206626 w 2206626" name="connsiteX7"/>
              <a:gd fmla="*/ 294302 h 4879635" name="connsiteY7"/>
              <a:gd fmla="*/ 2206626 w 2206626" name="connsiteX8"/>
              <a:gd fmla="*/ 4799976 h 4879635" name="connsiteY8"/>
              <a:gd fmla="*/ 2126967 w 2206626" name="connsiteX9"/>
              <a:gd fmla="*/ 4879635 h 4879635" name="connsiteY9"/>
              <a:gd fmla="*/ 79659 w 2206626" name="connsiteX10"/>
              <a:gd fmla="*/ 4879635 h 4879635" name="connsiteY10"/>
              <a:gd fmla="*/ 0 w 2206626" name="connsiteX11"/>
              <a:gd fmla="*/ 4799976 h 4879635"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4879635" w="2206626">
                <a:moveTo>
                  <a:pt x="0" y="4799976"/>
                </a:moveTo>
                <a:lnTo>
                  <a:pt x="0" y="294302"/>
                </a:lnTo>
                <a:cubicBezTo>
                  <a:pt x="0" y="250308"/>
                  <a:pt x="35665" y="214643"/>
                  <a:pt x="79659" y="214643"/>
                </a:cubicBezTo>
                <a:lnTo>
                  <a:pt x="876371" y="214643"/>
                </a:lnTo>
                <a:lnTo>
                  <a:pt x="1103314" y="0"/>
                </a:lnTo>
                <a:lnTo>
                  <a:pt x="1330258" y="214643"/>
                </a:lnTo>
                <a:lnTo>
                  <a:pt x="2126967" y="214643"/>
                </a:lnTo>
                <a:cubicBezTo>
                  <a:pt x="2170961" y="214643"/>
                  <a:pt x="2206626" y="250308"/>
                  <a:pt x="2206626" y="294302"/>
                </a:cubicBezTo>
                <a:lnTo>
                  <a:pt x="2206626" y="4799976"/>
                </a:lnTo>
                <a:cubicBezTo>
                  <a:pt x="2206626" y="4843970"/>
                  <a:pt x="2170961" y="4879635"/>
                  <a:pt x="2126967" y="4879635"/>
                </a:cubicBezTo>
                <a:lnTo>
                  <a:pt x="79659" y="4879635"/>
                </a:lnTo>
                <a:cubicBezTo>
                  <a:pt x="35665" y="4879635"/>
                  <a:pt x="0" y="4843970"/>
                  <a:pt x="0" y="4799976"/>
                </a:cubicBezTo>
                <a:close/>
              </a:path>
            </a:pathLst>
          </a:custGeom>
          <a:noFill/>
          <a:ln algn="ctr" cap="flat" cmpd="sng" w="12700">
            <a:solidFill>
              <a:srgbClr val="F4B13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等腰三角形 47"/>
          <p:cNvSpPr/>
          <p:nvPr/>
        </p:nvSpPr>
        <p:spPr>
          <a:xfrm flipH="1" rot="16200000">
            <a:off x="6054941" y="5073293"/>
            <a:ext cx="368100" cy="174076"/>
          </a:xfrm>
          <a:prstGeom prst="triangle">
            <a:avLst/>
          </a:prstGeom>
          <a:solidFill>
            <a:srgbClr val="FEF1A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文本框 27"/>
          <p:cNvSpPr txBox="1"/>
          <p:nvPr/>
        </p:nvSpPr>
        <p:spPr>
          <a:xfrm>
            <a:off x="1442962" y="2229584"/>
            <a:ext cx="4184466" cy="1005840"/>
          </a:xfrm>
          <a:prstGeom prst="rect">
            <a:avLst/>
          </a:prstGeom>
          <a:noFill/>
        </p:spPr>
        <p:txBody>
          <a:bodyPr rtlCol="0" wrap="square">
            <a:spAutoFit/>
          </a:bodyPr>
          <a:lstStyle/>
          <a:p>
            <a:pPr algn="ctr">
              <a:lnSpc>
                <a:spcPct val="150000"/>
              </a:lnSpc>
            </a:pPr>
            <a:r>
              <a:rPr altLang="en-US" b="1" lang="zh-CN" spc="300" sz="2000">
                <a:solidFill>
                  <a:schemeClr val="bg1"/>
                </a:solidFill>
                <a:latin charset="-122" panose="02000000000000000000" pitchFamily="2" typeface="方正正黑简体"/>
                <a:ea charset="-122" panose="02000000000000000000" pitchFamily="2" typeface="方正正黑简体"/>
              </a:rPr>
              <a:t>基于演示设计的一站式在线演示素材销售服务交易系统</a:t>
            </a:r>
          </a:p>
        </p:txBody>
      </p:sp>
      <p:sp>
        <p:nvSpPr>
          <p:cNvPr id="22" name="文本框 21"/>
          <p:cNvSpPr txBox="1"/>
          <p:nvPr/>
        </p:nvSpPr>
        <p:spPr>
          <a:xfrm>
            <a:off x="1661037" y="1706364"/>
            <a:ext cx="3966392"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小标题一在此</a:t>
            </a:r>
          </a:p>
        </p:txBody>
      </p:sp>
      <p:sp>
        <p:nvSpPr>
          <p:cNvPr id="46" name="文本框 45"/>
          <p:cNvSpPr txBox="1"/>
          <p:nvPr/>
        </p:nvSpPr>
        <p:spPr>
          <a:xfrm flipH="1">
            <a:off x="6573047" y="4915441"/>
            <a:ext cx="4167524" cy="1005840"/>
          </a:xfrm>
          <a:prstGeom prst="rect">
            <a:avLst/>
          </a:prstGeom>
          <a:noFill/>
        </p:spPr>
        <p:txBody>
          <a:bodyPr rtlCol="0" wrap="square">
            <a:spAutoFit/>
          </a:bodyPr>
          <a:lstStyle/>
          <a:p>
            <a:pPr algn="ctr">
              <a:lnSpc>
                <a:spcPct val="150000"/>
              </a:lnSpc>
            </a:pPr>
            <a:r>
              <a:rPr altLang="en-US" b="1" lang="zh-CN" spc="300" sz="2000">
                <a:solidFill>
                  <a:schemeClr val="bg1"/>
                </a:solidFill>
                <a:latin charset="-122" panose="02000000000000000000" pitchFamily="2" typeface="方正正黑简体"/>
                <a:ea charset="-122" panose="02000000000000000000" pitchFamily="2" typeface="方正正黑简体"/>
              </a:rPr>
              <a:t>基于演示设计的一站式在线演示素材销售服务交易系统</a:t>
            </a:r>
          </a:p>
        </p:txBody>
      </p:sp>
      <p:sp>
        <p:nvSpPr>
          <p:cNvPr id="24" name="文本框 23"/>
          <p:cNvSpPr txBox="1"/>
          <p:nvPr/>
        </p:nvSpPr>
        <p:spPr>
          <a:xfrm>
            <a:off x="6573047" y="4389555"/>
            <a:ext cx="3949448"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小标题二在此</a:t>
            </a:r>
          </a:p>
        </p:txBody>
      </p:sp>
      <p:sp>
        <p:nvSpPr>
          <p:cNvPr id="27" name="文本框 26"/>
          <p:cNvSpPr txBox="1"/>
          <p:nvPr/>
        </p:nvSpPr>
        <p:spPr>
          <a:xfrm>
            <a:off x="2408801" y="5345"/>
            <a:ext cx="2159998" cy="579120"/>
          </a:xfrm>
          <a:prstGeom prst="rect">
            <a:avLst/>
          </a:prstGeom>
          <a:noFill/>
        </p:spPr>
        <p:txBody>
          <a:bodyPr rtlCol="0" wrap="square">
            <a:spAutoFit/>
          </a:bodyPr>
          <a:lstStyle/>
          <a:p>
            <a:pPr algn="ctr"/>
            <a:r>
              <a:rPr altLang="en-US" lang="zh-CN" sz="3200">
                <a:solidFill>
                  <a:srgbClr val="1D1C24"/>
                </a:solidFill>
                <a:latin charset="-122" panose="02000000000000000000" pitchFamily="2" typeface="方正正黑简体"/>
                <a:ea charset="-122" panose="02000000000000000000" pitchFamily="2" typeface="方正正黑简体"/>
                <a:cs charset="0" panose="020b0a02040204020203" pitchFamily="34" typeface="Segoe UI Black"/>
              </a:rPr>
              <a:t>标题一</a:t>
            </a:r>
          </a:p>
        </p:txBody>
      </p:sp>
    </p:spTree>
    <p:extLst>
      <p:ext uri="{BB962C8B-B14F-4D97-AF65-F5344CB8AC3E}">
        <p14:creationId val="746797928"/>
      </p:ext>
    </p:extLst>
  </p:cSld>
  <p:clrMapOvr>
    <a:masterClrMapping/>
  </p:clrMapOvr>
  <mc:AlternateContent>
    <mc:Choice Requires="p14">
      <p:transition advClick="0" p14:dur="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withEffect" presetClass="path" presetID="35" presetSubtype="0">
                                  <p:stCondLst>
                                    <p:cond delay="0"/>
                                  </p:stCondLst>
                                  <p:childTnLst>
                                    <p:animMotion origin="layout" path="M 0 4.44444E-06 L -0.22344 4.44444E-06" pathEditMode="relative" ptsTypes="AA" rAng="0">
                                      <p:cBhvr>
                                        <p:cTn dur="1000" fill="hold" id="6" spd="-100000"/>
                                        <p:tgtEl>
                                          <p:spTgt spid="20"/>
                                        </p:tgtEl>
                                        <p:attrNameLst>
                                          <p:attrName>ppt_x</p:attrName>
                                          <p:attrName>ppt_y</p:attrName>
                                        </p:attrNameLst>
                                      </p:cBhvr>
                                      <p:rCtr x="-11172" y="0"/>
                                    </p:animMotion>
                                  </p:childTnLst>
                                </p:cTn>
                              </p:par>
                              <p:par>
                                <p:cTn fill="hold" grpId="0" id="7" nodeType="withEffect" presetClass="exit" presetID="10" presetSubtype="0">
                                  <p:stCondLst>
                                    <p:cond delay="0"/>
                                  </p:stCondLst>
                                  <p:childTnLst>
                                    <p:animEffect filter="fade" transition="out">
                                      <p:cBhvr>
                                        <p:cTn dur="500" id="8"/>
                                        <p:tgtEl>
                                          <p:spTgt spid="27"/>
                                        </p:tgtEl>
                                      </p:cBhvr>
                                    </p:animEffect>
                                    <p:set>
                                      <p:cBhvr>
                                        <p:cTn dur="1" fill="hold" id="9">
                                          <p:stCondLst>
                                            <p:cond delay="499"/>
                                          </p:stCondLst>
                                        </p:cTn>
                                        <p:tgtEl>
                                          <p:spTgt spid="27"/>
                                        </p:tgtEl>
                                        <p:attrNameLst>
                                          <p:attrName>style.visibility</p:attrName>
                                        </p:attrNameLst>
                                      </p:cBhvr>
                                      <p:to>
                                        <p:strVal val="hidden"/>
                                      </p:to>
                                    </p:set>
                                  </p:childTnLst>
                                </p:cTn>
                              </p:par>
                              <p:par>
                                <p:cTn fill="hold" grpId="0" id="10" nodeType="withEffect" presetClass="entr" presetID="10" presetSubtype="0">
                                  <p:stCondLst>
                                    <p:cond delay="500"/>
                                  </p:stCondLst>
                                  <p:childTnLst>
                                    <p:set>
                                      <p:cBhvr>
                                        <p:cTn dur="1" fill="hold" id="11">
                                          <p:stCondLst>
                                            <p:cond delay="0"/>
                                          </p:stCondLst>
                                        </p:cTn>
                                        <p:tgtEl>
                                          <p:spTgt spid="33"/>
                                        </p:tgtEl>
                                        <p:attrNameLst>
                                          <p:attrName>style.visibility</p:attrName>
                                        </p:attrNameLst>
                                      </p:cBhvr>
                                      <p:to>
                                        <p:strVal val="visible"/>
                                      </p:to>
                                    </p:set>
                                    <p:animEffect filter="fade" transition="in">
                                      <p:cBhvr>
                                        <p:cTn dur="500" id="12"/>
                                        <p:tgtEl>
                                          <p:spTgt spid="33"/>
                                        </p:tgtEl>
                                      </p:cBhvr>
                                    </p:animEffect>
                                  </p:childTnLst>
                                </p:cTn>
                              </p:par>
                              <p:par>
                                <p:cTn fill="hold" grpId="0" id="13" nodeType="withEffect" presetClass="entr" presetID="42" presetSubtype="0">
                                  <p:stCondLst>
                                    <p:cond delay="1000"/>
                                  </p:stCondLst>
                                  <p:childTnLst>
                                    <p:set>
                                      <p:cBhvr>
                                        <p:cTn dur="1" fill="hold" id="14">
                                          <p:stCondLst>
                                            <p:cond delay="0"/>
                                          </p:stCondLst>
                                        </p:cTn>
                                        <p:tgtEl>
                                          <p:spTgt spid="23"/>
                                        </p:tgtEl>
                                        <p:attrNameLst>
                                          <p:attrName>style.visibility</p:attrName>
                                        </p:attrNameLst>
                                      </p:cBhvr>
                                      <p:to>
                                        <p:strVal val="visible"/>
                                      </p:to>
                                    </p:set>
                                    <p:animEffect filter="fade" transition="in">
                                      <p:cBhvr>
                                        <p:cTn dur="1000" id="15"/>
                                        <p:tgtEl>
                                          <p:spTgt spid="23"/>
                                        </p:tgtEl>
                                      </p:cBhvr>
                                    </p:animEffect>
                                    <p:anim calcmode="lin" valueType="num">
                                      <p:cBhvr>
                                        <p:cTn dur="1000" fill="hold" id="16"/>
                                        <p:tgtEl>
                                          <p:spTgt spid="23"/>
                                        </p:tgtEl>
                                        <p:attrNameLst>
                                          <p:attrName>ppt_x</p:attrName>
                                        </p:attrNameLst>
                                      </p:cBhvr>
                                      <p:tavLst>
                                        <p:tav tm="0">
                                          <p:val>
                                            <p:strVal val="#ppt_x"/>
                                          </p:val>
                                        </p:tav>
                                        <p:tav tm="100000">
                                          <p:val>
                                            <p:strVal val="#ppt_x"/>
                                          </p:val>
                                        </p:tav>
                                      </p:tavLst>
                                    </p:anim>
                                    <p:anim calcmode="lin" valueType="num">
                                      <p:cBhvr>
                                        <p:cTn dur="1000" fill="hold" id="17"/>
                                        <p:tgtEl>
                                          <p:spTgt spid="23"/>
                                        </p:tgtEl>
                                        <p:attrNameLst>
                                          <p:attrName>ppt_y</p:attrName>
                                        </p:attrNameLst>
                                      </p:cBhvr>
                                      <p:tavLst>
                                        <p:tav tm="0">
                                          <p:val>
                                            <p:strVal val="#ppt_y+.1"/>
                                          </p:val>
                                        </p:tav>
                                        <p:tav tm="100000">
                                          <p:val>
                                            <p:strVal val="#ppt_y"/>
                                          </p:val>
                                        </p:tav>
                                      </p:tavLst>
                                    </p:anim>
                                  </p:childTnLst>
                                </p:cTn>
                              </p:par>
                              <p:par>
                                <p:cTn fill="hold" grpId="0" id="18" nodeType="withEffect" presetClass="entr" presetID="47" presetSubtype="0">
                                  <p:stCondLst>
                                    <p:cond delay="1000"/>
                                  </p:stCondLst>
                                  <p:childTnLst>
                                    <p:set>
                                      <p:cBhvr>
                                        <p:cTn dur="1" fill="hold" id="19">
                                          <p:stCondLst>
                                            <p:cond delay="0"/>
                                          </p:stCondLst>
                                        </p:cTn>
                                        <p:tgtEl>
                                          <p:spTgt spid="25"/>
                                        </p:tgtEl>
                                        <p:attrNameLst>
                                          <p:attrName>style.visibility</p:attrName>
                                        </p:attrNameLst>
                                      </p:cBhvr>
                                      <p:to>
                                        <p:strVal val="visible"/>
                                      </p:to>
                                    </p:set>
                                    <p:animEffect filter="fade" transition="in">
                                      <p:cBhvr>
                                        <p:cTn dur="1000" id="20"/>
                                        <p:tgtEl>
                                          <p:spTgt spid="25"/>
                                        </p:tgtEl>
                                      </p:cBhvr>
                                    </p:animEffect>
                                    <p:anim calcmode="lin" valueType="num">
                                      <p:cBhvr>
                                        <p:cTn dur="1000" fill="hold" id="21"/>
                                        <p:tgtEl>
                                          <p:spTgt spid="25"/>
                                        </p:tgtEl>
                                        <p:attrNameLst>
                                          <p:attrName>ppt_x</p:attrName>
                                        </p:attrNameLst>
                                      </p:cBhvr>
                                      <p:tavLst>
                                        <p:tav tm="0">
                                          <p:val>
                                            <p:strVal val="#ppt_x"/>
                                          </p:val>
                                        </p:tav>
                                        <p:tav tm="100000">
                                          <p:val>
                                            <p:strVal val="#ppt_x"/>
                                          </p:val>
                                        </p:tav>
                                      </p:tavLst>
                                    </p:anim>
                                    <p:anim calcmode="lin" valueType="num">
                                      <p:cBhvr>
                                        <p:cTn dur="1000" fill="hold" id="22"/>
                                        <p:tgtEl>
                                          <p:spTgt spid="25"/>
                                        </p:tgtEl>
                                        <p:attrNameLst>
                                          <p:attrName>ppt_y</p:attrName>
                                        </p:attrNameLst>
                                      </p:cBhvr>
                                      <p:tavLst>
                                        <p:tav tm="0">
                                          <p:val>
                                            <p:strVal val="#ppt_y-.1"/>
                                          </p:val>
                                        </p:tav>
                                        <p:tav tm="100000">
                                          <p:val>
                                            <p:strVal val="#ppt_y"/>
                                          </p:val>
                                        </p:tav>
                                      </p:tavLst>
                                    </p:anim>
                                  </p:childTnLst>
                                </p:cTn>
                              </p:par>
                              <p:par>
                                <p:cTn fill="hold" grpId="0" id="23" nodeType="withEffect" presetClass="entr" presetID="2" presetSubtype="8">
                                  <p:stCondLst>
                                    <p:cond delay="1500"/>
                                  </p:stCondLst>
                                  <p:childTnLst>
                                    <p:set>
                                      <p:cBhvr>
                                        <p:cTn dur="1" fill="hold" id="24">
                                          <p:stCondLst>
                                            <p:cond delay="0"/>
                                          </p:stCondLst>
                                        </p:cTn>
                                        <p:tgtEl>
                                          <p:spTgt spid="43"/>
                                        </p:tgtEl>
                                        <p:attrNameLst>
                                          <p:attrName>style.visibility</p:attrName>
                                        </p:attrNameLst>
                                      </p:cBhvr>
                                      <p:to>
                                        <p:strVal val="visible"/>
                                      </p:to>
                                    </p:set>
                                    <p:anim calcmode="lin" valueType="num">
                                      <p:cBhvr additive="base">
                                        <p:cTn dur="500" fill="hold" id="25"/>
                                        <p:tgtEl>
                                          <p:spTgt spid="43"/>
                                        </p:tgtEl>
                                        <p:attrNameLst>
                                          <p:attrName>ppt_x</p:attrName>
                                        </p:attrNameLst>
                                      </p:cBhvr>
                                      <p:tavLst>
                                        <p:tav tm="0">
                                          <p:val>
                                            <p:strVal val="0-#ppt_w/2"/>
                                          </p:val>
                                        </p:tav>
                                        <p:tav tm="100000">
                                          <p:val>
                                            <p:strVal val="#ppt_x"/>
                                          </p:val>
                                        </p:tav>
                                      </p:tavLst>
                                    </p:anim>
                                    <p:anim calcmode="lin" valueType="num">
                                      <p:cBhvr additive="base">
                                        <p:cTn dur="500" fill="hold" id="26"/>
                                        <p:tgtEl>
                                          <p:spTgt spid="43"/>
                                        </p:tgtEl>
                                        <p:attrNameLst>
                                          <p:attrName>ppt_y</p:attrName>
                                        </p:attrNameLst>
                                      </p:cBhvr>
                                      <p:tavLst>
                                        <p:tav tm="0">
                                          <p:val>
                                            <p:strVal val="#ppt_y"/>
                                          </p:val>
                                        </p:tav>
                                        <p:tav tm="100000">
                                          <p:val>
                                            <p:strVal val="#ppt_y"/>
                                          </p:val>
                                        </p:tav>
                                      </p:tavLst>
                                    </p:anim>
                                  </p:childTnLst>
                                </p:cTn>
                              </p:par>
                              <p:par>
                                <p:cTn fill="hold" grpId="1" id="27" nodeType="withEffect" presetClass="entr" presetID="1" presetSubtype="0">
                                  <p:stCondLst>
                                    <p:cond delay="1500"/>
                                  </p:stCondLst>
                                  <p:childTnLst>
                                    <p:set>
                                      <p:cBhvr>
                                        <p:cTn dur="1" fill="hold" id="28">
                                          <p:stCondLst>
                                            <p:cond delay="0"/>
                                          </p:stCondLst>
                                        </p:cTn>
                                        <p:tgtEl>
                                          <p:spTgt spid="44"/>
                                        </p:tgtEl>
                                        <p:attrNameLst>
                                          <p:attrName>style.visibility</p:attrName>
                                        </p:attrNameLst>
                                      </p:cBhvr>
                                      <p:to>
                                        <p:strVal val="visible"/>
                                      </p:to>
                                    </p:set>
                                  </p:childTnLst>
                                </p:cTn>
                              </p:par>
                              <p:par>
                                <p:cTn accel="40000" fill="hold" grpId="0" id="29" nodeType="withEffect" presetClass="path" presetID="63" presetSubtype="0">
                                  <p:stCondLst>
                                    <p:cond delay="1500"/>
                                  </p:stCondLst>
                                  <p:childTnLst>
                                    <p:animMotion origin="layout" path="M 1.66667E-06 3.7037E-07 L 0.01745 3.7037E-07" pathEditMode="relative" ptsTypes="AA" rAng="0">
                                      <p:cBhvr>
                                        <p:cTn dur="500" fill="hold" id="30" spd="-100000"/>
                                        <p:tgtEl>
                                          <p:spTgt spid="44"/>
                                        </p:tgtEl>
                                        <p:attrNameLst>
                                          <p:attrName>ppt_x</p:attrName>
                                          <p:attrName>ppt_y</p:attrName>
                                        </p:attrNameLst>
                                      </p:cBhvr>
                                      <p:rCtr x="872" y="0"/>
                                    </p:animMotion>
                                  </p:childTnLst>
                                </p:cTn>
                              </p:par>
                              <p:par>
                                <p:cTn fill="hold" grpId="0" id="31" nodeType="withEffect" presetClass="entr" presetID="10" presetSubtype="0">
                                  <p:stCondLst>
                                    <p:cond delay="2000"/>
                                  </p:stCondLst>
                                  <p:iterate type="lt">
                                    <p:tmPct val="5000"/>
                                  </p:iterate>
                                  <p:childTnLst>
                                    <p:set>
                                      <p:cBhvr>
                                        <p:cTn dur="1" fill="hold" id="32">
                                          <p:stCondLst>
                                            <p:cond delay="0"/>
                                          </p:stCondLst>
                                        </p:cTn>
                                        <p:tgtEl>
                                          <p:spTgt spid="22"/>
                                        </p:tgtEl>
                                        <p:attrNameLst>
                                          <p:attrName>style.visibility</p:attrName>
                                        </p:attrNameLst>
                                      </p:cBhvr>
                                      <p:to>
                                        <p:strVal val="visible"/>
                                      </p:to>
                                    </p:set>
                                    <p:animEffect filter="fade" transition="in">
                                      <p:cBhvr>
                                        <p:cTn dur="500" id="33"/>
                                        <p:tgtEl>
                                          <p:spTgt spid="22"/>
                                        </p:tgtEl>
                                      </p:cBhvr>
                                    </p:animEffect>
                                  </p:childTnLst>
                                </p:cTn>
                              </p:par>
                              <p:par>
                                <p:cTn fill="hold" grpId="0" id="34" nodeType="withEffect" presetClass="entr" presetID="22" presetSubtype="1">
                                  <p:stCondLst>
                                    <p:cond delay="2600"/>
                                  </p:stCondLst>
                                  <p:iterate type="lt">
                                    <p:tmPct val="3000"/>
                                  </p:iterate>
                                  <p:childTnLst>
                                    <p:set>
                                      <p:cBhvr>
                                        <p:cTn dur="1" fill="hold" id="35">
                                          <p:stCondLst>
                                            <p:cond delay="0"/>
                                          </p:stCondLst>
                                        </p:cTn>
                                        <p:tgtEl>
                                          <p:spTgt spid="28"/>
                                        </p:tgtEl>
                                        <p:attrNameLst>
                                          <p:attrName>style.visibility</p:attrName>
                                        </p:attrNameLst>
                                      </p:cBhvr>
                                      <p:to>
                                        <p:strVal val="visible"/>
                                      </p:to>
                                    </p:set>
                                    <p:animEffect filter="wipe(up)" transition="in">
                                      <p:cBhvr>
                                        <p:cTn dur="500" id="36"/>
                                        <p:tgtEl>
                                          <p:spTgt spid="28"/>
                                        </p:tgtEl>
                                      </p:cBhvr>
                                    </p:animEffect>
                                  </p:childTnLst>
                                </p:cTn>
                              </p:par>
                              <p:par>
                                <p:cTn fill="hold" grpId="1" id="37" nodeType="withEffect" presetClass="entr" presetID="53" presetSubtype="0">
                                  <p:stCondLst>
                                    <p:cond delay="2600"/>
                                  </p:stCondLst>
                                  <p:iterate type="lt">
                                    <p:tmPct val="4000"/>
                                  </p:iterate>
                                  <p:childTnLst>
                                    <p:set>
                                      <p:cBhvr>
                                        <p:cTn dur="1" fill="hold" id="38">
                                          <p:stCondLst>
                                            <p:cond delay="0"/>
                                          </p:stCondLst>
                                        </p:cTn>
                                        <p:tgtEl>
                                          <p:spTgt spid="28"/>
                                        </p:tgtEl>
                                        <p:attrNameLst>
                                          <p:attrName>style.visibility</p:attrName>
                                        </p:attrNameLst>
                                      </p:cBhvr>
                                      <p:to>
                                        <p:strVal val="visible"/>
                                      </p:to>
                                    </p:set>
                                    <p:anim calcmode="lin" valueType="num">
                                      <p:cBhvr>
                                        <p:cTn dur="500" fill="hold" id="39"/>
                                        <p:tgtEl>
                                          <p:spTgt spid="28"/>
                                        </p:tgtEl>
                                        <p:attrNameLst>
                                          <p:attrName>ppt_w</p:attrName>
                                        </p:attrNameLst>
                                      </p:cBhvr>
                                      <p:tavLst>
                                        <p:tav tm="0">
                                          <p:val>
                                            <p:fltVal val="0"/>
                                          </p:val>
                                        </p:tav>
                                        <p:tav tm="100000">
                                          <p:val>
                                            <p:strVal val="#ppt_w"/>
                                          </p:val>
                                        </p:tav>
                                      </p:tavLst>
                                    </p:anim>
                                    <p:anim calcmode="lin" valueType="num">
                                      <p:cBhvr>
                                        <p:cTn dur="500" fill="hold" id="40"/>
                                        <p:tgtEl>
                                          <p:spTgt spid="28"/>
                                        </p:tgtEl>
                                        <p:attrNameLst>
                                          <p:attrName>ppt_h</p:attrName>
                                        </p:attrNameLst>
                                      </p:cBhvr>
                                      <p:tavLst>
                                        <p:tav tm="0">
                                          <p:val>
                                            <p:fltVal val="0"/>
                                          </p:val>
                                        </p:tav>
                                        <p:tav tm="100000">
                                          <p:val>
                                            <p:strVal val="#ppt_h"/>
                                          </p:val>
                                        </p:tav>
                                      </p:tavLst>
                                    </p:anim>
                                    <p:animEffect filter="fade" transition="in">
                                      <p:cBhvr>
                                        <p:cTn dur="500" id="41"/>
                                        <p:tgtEl>
                                          <p:spTgt spid="28"/>
                                        </p:tgtEl>
                                      </p:cBhvr>
                                    </p:animEffect>
                                  </p:childTnLst>
                                </p:cTn>
                              </p:par>
                              <p:par>
                                <p:cTn fill="hold" grpId="0" id="42" nodeType="withEffect" presetClass="entr" presetID="2" presetSubtype="2">
                                  <p:stCondLst>
                                    <p:cond delay="4000"/>
                                  </p:stCondLst>
                                  <p:childTnLst>
                                    <p:set>
                                      <p:cBhvr>
                                        <p:cTn dur="1" fill="hold" id="43">
                                          <p:stCondLst>
                                            <p:cond delay="0"/>
                                          </p:stCondLst>
                                        </p:cTn>
                                        <p:tgtEl>
                                          <p:spTgt spid="48"/>
                                        </p:tgtEl>
                                        <p:attrNameLst>
                                          <p:attrName>style.visibility</p:attrName>
                                        </p:attrNameLst>
                                      </p:cBhvr>
                                      <p:to>
                                        <p:strVal val="visible"/>
                                      </p:to>
                                    </p:set>
                                    <p:anim calcmode="lin" valueType="num">
                                      <p:cBhvr additive="base">
                                        <p:cTn dur="500" fill="hold" id="44"/>
                                        <p:tgtEl>
                                          <p:spTgt spid="48"/>
                                        </p:tgtEl>
                                        <p:attrNameLst>
                                          <p:attrName>ppt_x</p:attrName>
                                        </p:attrNameLst>
                                      </p:cBhvr>
                                      <p:tavLst>
                                        <p:tav tm="0">
                                          <p:val>
                                            <p:strVal val="1+#ppt_w/2"/>
                                          </p:val>
                                        </p:tav>
                                        <p:tav tm="100000">
                                          <p:val>
                                            <p:strVal val="#ppt_x"/>
                                          </p:val>
                                        </p:tav>
                                      </p:tavLst>
                                    </p:anim>
                                    <p:anim calcmode="lin" valueType="num">
                                      <p:cBhvr additive="base">
                                        <p:cTn dur="500" fill="hold" id="45"/>
                                        <p:tgtEl>
                                          <p:spTgt spid="48"/>
                                        </p:tgtEl>
                                        <p:attrNameLst>
                                          <p:attrName>ppt_y</p:attrName>
                                        </p:attrNameLst>
                                      </p:cBhvr>
                                      <p:tavLst>
                                        <p:tav tm="0">
                                          <p:val>
                                            <p:strVal val="#ppt_y"/>
                                          </p:val>
                                        </p:tav>
                                        <p:tav tm="100000">
                                          <p:val>
                                            <p:strVal val="#ppt_y"/>
                                          </p:val>
                                        </p:tav>
                                      </p:tavLst>
                                    </p:anim>
                                  </p:childTnLst>
                                </p:cTn>
                              </p:par>
                              <p:par>
                                <p:cTn fill="hold" grpId="0" id="46" nodeType="withEffect" presetClass="entr" presetID="1" presetSubtype="0">
                                  <p:stCondLst>
                                    <p:cond delay="4000"/>
                                  </p:stCondLst>
                                  <p:childTnLst>
                                    <p:set>
                                      <p:cBhvr>
                                        <p:cTn dur="1" fill="hold" id="47">
                                          <p:stCondLst>
                                            <p:cond delay="0"/>
                                          </p:stCondLst>
                                        </p:cTn>
                                        <p:tgtEl>
                                          <p:spTgt spid="47"/>
                                        </p:tgtEl>
                                        <p:attrNameLst>
                                          <p:attrName>style.visibility</p:attrName>
                                        </p:attrNameLst>
                                      </p:cBhvr>
                                      <p:to>
                                        <p:strVal val="visible"/>
                                      </p:to>
                                    </p:set>
                                  </p:childTnLst>
                                </p:cTn>
                              </p:par>
                              <p:par>
                                <p:cTn accel="40000" fill="hold" grpId="1" id="48" nodeType="withEffect" presetClass="path" presetID="63" presetSubtype="0">
                                  <p:stCondLst>
                                    <p:cond delay="4000"/>
                                  </p:stCondLst>
                                  <p:childTnLst>
                                    <p:animMotion origin="layout" path="M -1.66667E-06 -4.81481E-06 L -0.01784 -4.81481E-06" pathEditMode="relative" ptsTypes="AA" rAng="0">
                                      <p:cBhvr>
                                        <p:cTn dur="500" fill="hold" id="49" spd="-100000"/>
                                        <p:tgtEl>
                                          <p:spTgt spid="47"/>
                                        </p:tgtEl>
                                        <p:attrNameLst>
                                          <p:attrName>ppt_x</p:attrName>
                                          <p:attrName>ppt_y</p:attrName>
                                        </p:attrNameLst>
                                      </p:cBhvr>
                                      <p:rCtr x="-898" y="0"/>
                                    </p:animMotion>
                                  </p:childTnLst>
                                </p:cTn>
                              </p:par>
                              <p:par>
                                <p:cTn fill="hold" grpId="0" id="50" nodeType="withEffect" presetClass="entr" presetID="10" presetSubtype="0">
                                  <p:stCondLst>
                                    <p:cond delay="4500"/>
                                  </p:stCondLst>
                                  <p:iterate type="lt">
                                    <p:tmPct val="5000"/>
                                  </p:iterate>
                                  <p:childTnLst>
                                    <p:set>
                                      <p:cBhvr>
                                        <p:cTn dur="1" fill="hold" id="51">
                                          <p:stCondLst>
                                            <p:cond delay="0"/>
                                          </p:stCondLst>
                                        </p:cTn>
                                        <p:tgtEl>
                                          <p:spTgt spid="24"/>
                                        </p:tgtEl>
                                        <p:attrNameLst>
                                          <p:attrName>style.visibility</p:attrName>
                                        </p:attrNameLst>
                                      </p:cBhvr>
                                      <p:to>
                                        <p:strVal val="visible"/>
                                      </p:to>
                                    </p:set>
                                    <p:animEffect filter="fade" transition="in">
                                      <p:cBhvr>
                                        <p:cTn dur="500" id="52"/>
                                        <p:tgtEl>
                                          <p:spTgt spid="24"/>
                                        </p:tgtEl>
                                      </p:cBhvr>
                                    </p:animEffect>
                                  </p:childTnLst>
                                </p:cTn>
                              </p:par>
                              <p:par>
                                <p:cTn fill="hold" grpId="0" id="53" nodeType="withEffect" presetClass="entr" presetID="22" presetSubtype="1">
                                  <p:stCondLst>
                                    <p:cond delay="5100"/>
                                  </p:stCondLst>
                                  <p:iterate type="lt">
                                    <p:tmPct val="3000"/>
                                  </p:iterate>
                                  <p:childTnLst>
                                    <p:set>
                                      <p:cBhvr>
                                        <p:cTn dur="1" fill="hold" id="54">
                                          <p:stCondLst>
                                            <p:cond delay="0"/>
                                          </p:stCondLst>
                                        </p:cTn>
                                        <p:tgtEl>
                                          <p:spTgt spid="46"/>
                                        </p:tgtEl>
                                        <p:attrNameLst>
                                          <p:attrName>style.visibility</p:attrName>
                                        </p:attrNameLst>
                                      </p:cBhvr>
                                      <p:to>
                                        <p:strVal val="visible"/>
                                      </p:to>
                                    </p:set>
                                    <p:animEffect filter="wipe(up)" transition="in">
                                      <p:cBhvr>
                                        <p:cTn dur="500" id="55"/>
                                        <p:tgtEl>
                                          <p:spTgt spid="46"/>
                                        </p:tgtEl>
                                      </p:cBhvr>
                                    </p:animEffect>
                                  </p:childTnLst>
                                </p:cTn>
                              </p:par>
                              <p:par>
                                <p:cTn fill="hold" grpId="1" id="56" nodeType="withEffect" presetClass="entr" presetID="53" presetSubtype="0">
                                  <p:stCondLst>
                                    <p:cond delay="5100"/>
                                  </p:stCondLst>
                                  <p:iterate type="lt">
                                    <p:tmPct val="4000"/>
                                  </p:iterate>
                                  <p:childTnLst>
                                    <p:set>
                                      <p:cBhvr>
                                        <p:cTn dur="1" fill="hold" id="57">
                                          <p:stCondLst>
                                            <p:cond delay="0"/>
                                          </p:stCondLst>
                                        </p:cTn>
                                        <p:tgtEl>
                                          <p:spTgt spid="46"/>
                                        </p:tgtEl>
                                        <p:attrNameLst>
                                          <p:attrName>style.visibility</p:attrName>
                                        </p:attrNameLst>
                                      </p:cBhvr>
                                      <p:to>
                                        <p:strVal val="visible"/>
                                      </p:to>
                                    </p:set>
                                    <p:anim calcmode="lin" valueType="num">
                                      <p:cBhvr>
                                        <p:cTn dur="500" fill="hold" id="58"/>
                                        <p:tgtEl>
                                          <p:spTgt spid="46"/>
                                        </p:tgtEl>
                                        <p:attrNameLst>
                                          <p:attrName>ppt_w</p:attrName>
                                        </p:attrNameLst>
                                      </p:cBhvr>
                                      <p:tavLst>
                                        <p:tav tm="0">
                                          <p:val>
                                            <p:fltVal val="0"/>
                                          </p:val>
                                        </p:tav>
                                        <p:tav tm="100000">
                                          <p:val>
                                            <p:strVal val="#ppt_w"/>
                                          </p:val>
                                        </p:tav>
                                      </p:tavLst>
                                    </p:anim>
                                    <p:anim calcmode="lin" valueType="num">
                                      <p:cBhvr>
                                        <p:cTn dur="500" fill="hold" id="59"/>
                                        <p:tgtEl>
                                          <p:spTgt spid="46"/>
                                        </p:tgtEl>
                                        <p:attrNameLst>
                                          <p:attrName>ppt_h</p:attrName>
                                        </p:attrNameLst>
                                      </p:cBhvr>
                                      <p:tavLst>
                                        <p:tav tm="0">
                                          <p:val>
                                            <p:fltVal val="0"/>
                                          </p:val>
                                        </p:tav>
                                        <p:tav tm="100000">
                                          <p:val>
                                            <p:strVal val="#ppt_h"/>
                                          </p:val>
                                        </p:tav>
                                      </p:tavLst>
                                    </p:anim>
                                    <p:animEffect filter="fade" transition="in">
                                      <p:cBhvr>
                                        <p:cTn dur="500" id="60"/>
                                        <p:tgtEl>
                                          <p:spTgt spid="46"/>
                                        </p:tgtEl>
                                      </p:cBhvr>
                                    </p:animEffect>
                                  </p:childTnLst>
                                </p:cTn>
                              </p:par>
                            </p:childTnLst>
                          </p:cTn>
                        </p:par>
                        <p:par>
                          <p:cTn fill="hold" id="61" nodeType="afterGroup">
                            <p:stCondLst>
                              <p:cond delay="5600"/>
                            </p:stCondLst>
                            <p:childTnLst>
                              <p:par>
                                <p:cTn accel="50000" decel="50000" fill="hold" grpId="0" id="62" nodeType="afterEffect" presetClass="path" presetID="63" presetSubtype="0" repeatCount="indefinite">
                                  <p:stCondLst>
                                    <p:cond delay="0"/>
                                  </p:stCondLst>
                                  <p:childTnLst>
                                    <p:animMotion origin="layout" path="M -0.00664 -2.96296E-06 L 0.00156 -2.96296E-06" pathEditMode="relative" ptsTypes="AA" rAng="0">
                                      <p:cBhvr>
                                        <p:cTn dur="1000" fill="hold" id="63"/>
                                        <p:tgtEl>
                                          <p:spTgt spid="13"/>
                                        </p:tgtEl>
                                        <p:attrNameLst>
                                          <p:attrName>ppt_x</p:attrName>
                                          <p:attrName>ppt_y</p:attrName>
                                        </p:attrNameLst>
                                      </p:cBhvr>
                                      <p:rCtr x="404"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33"/>
      <p:bldP grpId="0" spid="13"/>
      <p:bldP grpId="0" spid="25"/>
      <p:bldP grpId="0" spid="23"/>
      <p:bldP grpId="0" spid="44"/>
      <p:bldP grpId="1" spid="44"/>
      <p:bldP grpId="0" spid="43"/>
      <p:bldP grpId="0" spid="47"/>
      <p:bldP grpId="1" spid="47"/>
      <p:bldP grpId="0" spid="48"/>
      <p:bldP grpId="0" spid="28"/>
      <p:bldP grpId="1" spid="28"/>
      <p:bldP grpId="0" spid="22"/>
      <p:bldP grpId="0" spid="46"/>
      <p:bldP grpId="1" spid="46"/>
      <p:bldP grpId="0" spid="24"/>
      <p:bldP grpId="0" spid="27"/>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 name="椭圆 22"/>
          <p:cNvSpPr/>
          <p:nvPr/>
        </p:nvSpPr>
        <p:spPr>
          <a:xfrm>
            <a:off x="4989500" y="1598616"/>
            <a:ext cx="2213001" cy="2213001"/>
          </a:xfrm>
          <a:prstGeom prst="ellipse">
            <a:avLst/>
          </a:prstGeom>
          <a:blipFill dpi="0" rotWithShape="0">
            <a:blip r:embed="rId2">
              <a:grayscl/>
            </a:blip>
            <a:tile algn="tl" flip="none" sx="100000" sy="100000" tx="-6508750" ty="-635000"/>
          </a:blipFill>
          <a:ln>
            <a:noFill/>
          </a:ln>
          <a:effectLst>
            <a:outerShdw algn="t" dir="3000000" dist="381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 name="组合 1"/>
          <p:cNvGrpSpPr/>
          <p:nvPr/>
        </p:nvGrpSpPr>
        <p:grpSpPr>
          <a:xfrm>
            <a:off x="819150" y="2745104"/>
            <a:ext cx="10534650" cy="0"/>
            <a:chOff x="819150" y="4021454"/>
            <a:chExt cx="10534650" cy="0"/>
          </a:xfrm>
        </p:grpSpPr>
        <p:cxnSp>
          <p:nvCxnSpPr>
            <p:cNvPr id="26" name="直接连接符 25"/>
            <p:cNvCxnSpPr/>
            <p:nvPr/>
          </p:nvCxnSpPr>
          <p:spPr>
            <a:xfrm>
              <a:off x="7896225" y="4021454"/>
              <a:ext cx="3457575" cy="0"/>
            </a:xfrm>
            <a:prstGeom prst="line">
              <a:avLst/>
            </a:prstGeom>
            <a:ln w="12700">
              <a:gradFill>
                <a:gsLst>
                  <a:gs pos="0">
                    <a:srgbClr val="DECD87"/>
                  </a:gs>
                  <a:gs pos="100000">
                    <a:srgbClr val="1D1C24">
                      <a:alpha val="0"/>
                    </a:srgbClr>
                  </a:gs>
                </a:gsLst>
                <a:lin ang="0" scaled="0"/>
              </a:gradFill>
              <a:round/>
              <a:headEnd len="sm" type="oval" w="sm"/>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819150" y="4021454"/>
              <a:ext cx="3476626" cy="0"/>
            </a:xfrm>
            <a:prstGeom prst="line">
              <a:avLst/>
            </a:prstGeom>
            <a:ln w="12700">
              <a:gradFill>
                <a:gsLst>
                  <a:gs pos="0">
                    <a:srgbClr val="DECD87"/>
                  </a:gs>
                  <a:gs pos="100000">
                    <a:srgbClr val="37201C">
                      <a:alpha val="0"/>
                    </a:srgbClr>
                  </a:gs>
                </a:gsLst>
                <a:lin ang="0" scaled="0"/>
              </a:gradFill>
              <a:round/>
              <a:headEnd len="sm" type="oval" w="sm"/>
            </a:ln>
          </p:spPr>
          <p:style>
            <a:lnRef idx="1">
              <a:schemeClr val="accent1"/>
            </a:lnRef>
            <a:fillRef idx="0">
              <a:schemeClr val="accent1"/>
            </a:fillRef>
            <a:effectRef idx="0">
              <a:schemeClr val="accent1"/>
            </a:effectRef>
            <a:fontRef idx="minor">
              <a:schemeClr val="tx1"/>
            </a:fontRef>
          </p:style>
        </p:cxnSp>
      </p:grpSp>
      <p:sp>
        <p:nvSpPr>
          <p:cNvPr id="19" name="任意多边形 18"/>
          <p:cNvSpPr/>
          <p:nvPr/>
        </p:nvSpPr>
        <p:spPr>
          <a:xfrm>
            <a:off x="1850999" y="-1"/>
            <a:ext cx="3054402" cy="590121"/>
          </a:xfrm>
          <a:custGeom>
            <a:gdLst>
              <a:gd fmla="*/ 363590 w 3054402" name="connsiteX0"/>
              <a:gd fmla="*/ 0 h 728663" name="connsiteY0"/>
              <a:gd fmla="*/ 3054402 w 3054402" name="connsiteX1"/>
              <a:gd fmla="*/ 0 h 728663" name="connsiteY1"/>
              <a:gd fmla="*/ 2963914 w 3054402" name="connsiteX2"/>
              <a:gd fmla="*/ 576263 h 728663" name="connsiteY2"/>
              <a:gd fmla="*/ 2754563 w 3054402" name="connsiteX3"/>
              <a:gd fmla="*/ 722986 h 728663" name="connsiteY3"/>
              <a:gd fmla="*/ 2690088 w 3054402" name="connsiteX4"/>
              <a:gd fmla="*/ 728663 h 728663" name="connsiteY4"/>
              <a:gd fmla="*/ 363590 w 3054402" name="connsiteX5"/>
              <a:gd fmla="*/ 728663 h 728663" name="connsiteY5"/>
              <a:gd fmla="*/ 363590 w 3054402" name="connsiteX6"/>
              <a:gd fmla="*/ 728662 h 728663" name="connsiteY6"/>
              <a:gd fmla="*/ 840222 w 3054402" name="connsiteX7"/>
              <a:gd fmla="*/ 728662 h 728663" name="connsiteY7"/>
              <a:gd fmla="*/ 744175 w 3054402" name="connsiteX8"/>
              <a:gd fmla="*/ 721261 h 728663" name="connsiteY8"/>
              <a:gd fmla="*/ 363590 w 3054402" name="connsiteX9"/>
              <a:gd fmla="*/ 364331 h 728663" name="connsiteY9"/>
              <a:gd fmla="*/ 363590 w 3054402" name="connsiteX10"/>
              <a:gd fmla="*/ 364332 h 728663" name="connsiteY10"/>
              <a:gd fmla="*/ 73268 w 3054402" name="connsiteX11"/>
              <a:gd fmla="*/ 7402 h 728663" name="connsiteY11"/>
              <a:gd fmla="*/ 0 w 3054402" name="connsiteX12"/>
              <a:gd fmla="*/ 1 h 728663" name="connsiteY12"/>
              <a:gd fmla="*/ 363590 w 3054402" name="connsiteX13"/>
              <a:gd fmla="*/ 1 h 728663"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728663" w="3054402">
                <a:moveTo>
                  <a:pt x="363590" y="0"/>
                </a:moveTo>
                <a:lnTo>
                  <a:pt x="3054402" y="0"/>
                </a:lnTo>
                <a:cubicBezTo>
                  <a:pt x="3038527" y="211138"/>
                  <a:pt x="3020542" y="474850"/>
                  <a:pt x="2963914" y="576263"/>
                </a:cubicBezTo>
                <a:cubicBezTo>
                  <a:pt x="2918412" y="657751"/>
                  <a:pt x="2871971" y="709004"/>
                  <a:pt x="2754563" y="722986"/>
                </a:cubicBezTo>
                <a:lnTo>
                  <a:pt x="2690088" y="728663"/>
                </a:lnTo>
                <a:lnTo>
                  <a:pt x="363590" y="728663"/>
                </a:lnTo>
                <a:lnTo>
                  <a:pt x="363590" y="728662"/>
                </a:lnTo>
                <a:lnTo>
                  <a:pt x="840222" y="728662"/>
                </a:lnTo>
                <a:lnTo>
                  <a:pt x="744175" y="721261"/>
                </a:lnTo>
                <a:cubicBezTo>
                  <a:pt x="526975" y="687288"/>
                  <a:pt x="363590" y="540394"/>
                  <a:pt x="363590" y="364331"/>
                </a:cubicBezTo>
                <a:lnTo>
                  <a:pt x="363590" y="364332"/>
                </a:lnTo>
                <a:cubicBezTo>
                  <a:pt x="363590" y="188269"/>
                  <a:pt x="238955" y="41375"/>
                  <a:pt x="73268" y="7402"/>
                </a:cubicBezTo>
                <a:lnTo>
                  <a:pt x="0" y="1"/>
                </a:lnTo>
                <a:lnTo>
                  <a:pt x="363590" y="1"/>
                </a:lnTo>
                <a:close/>
              </a:path>
            </a:pathLst>
          </a:custGeom>
          <a:solidFill>
            <a:srgbClr val="2B2A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a:off x="4568799" y="-1"/>
            <a:ext cx="3054402" cy="590121"/>
          </a:xfrm>
          <a:custGeom>
            <a:gdLst>
              <a:gd fmla="*/ 363590 w 3054402" name="connsiteX0"/>
              <a:gd fmla="*/ 0 h 728663" name="connsiteY0"/>
              <a:gd fmla="*/ 3054402 w 3054402" name="connsiteX1"/>
              <a:gd fmla="*/ 0 h 728663" name="connsiteY1"/>
              <a:gd fmla="*/ 2963914 w 3054402" name="connsiteX2"/>
              <a:gd fmla="*/ 576263 h 728663" name="connsiteY2"/>
              <a:gd fmla="*/ 2754563 w 3054402" name="connsiteX3"/>
              <a:gd fmla="*/ 722986 h 728663" name="connsiteY3"/>
              <a:gd fmla="*/ 2690088 w 3054402" name="connsiteX4"/>
              <a:gd fmla="*/ 728663 h 728663" name="connsiteY4"/>
              <a:gd fmla="*/ 363590 w 3054402" name="connsiteX5"/>
              <a:gd fmla="*/ 728663 h 728663" name="connsiteY5"/>
              <a:gd fmla="*/ 363590 w 3054402" name="connsiteX6"/>
              <a:gd fmla="*/ 728662 h 728663" name="connsiteY6"/>
              <a:gd fmla="*/ 840222 w 3054402" name="connsiteX7"/>
              <a:gd fmla="*/ 728662 h 728663" name="connsiteY7"/>
              <a:gd fmla="*/ 744175 w 3054402" name="connsiteX8"/>
              <a:gd fmla="*/ 721261 h 728663" name="connsiteY8"/>
              <a:gd fmla="*/ 363590 w 3054402" name="connsiteX9"/>
              <a:gd fmla="*/ 364331 h 728663" name="connsiteY9"/>
              <a:gd fmla="*/ 363590 w 3054402" name="connsiteX10"/>
              <a:gd fmla="*/ 364332 h 728663" name="connsiteY10"/>
              <a:gd fmla="*/ 73268 w 3054402" name="connsiteX11"/>
              <a:gd fmla="*/ 7402 h 728663" name="connsiteY11"/>
              <a:gd fmla="*/ 0 w 3054402" name="connsiteX12"/>
              <a:gd fmla="*/ 1 h 728663" name="connsiteY12"/>
              <a:gd fmla="*/ 363590 w 3054402" name="connsiteX13"/>
              <a:gd fmla="*/ 1 h 728663"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728663" w="3054402">
                <a:moveTo>
                  <a:pt x="363590" y="0"/>
                </a:moveTo>
                <a:lnTo>
                  <a:pt x="3054402" y="0"/>
                </a:lnTo>
                <a:cubicBezTo>
                  <a:pt x="3038527" y="211138"/>
                  <a:pt x="3020542" y="474850"/>
                  <a:pt x="2963914" y="576263"/>
                </a:cubicBezTo>
                <a:cubicBezTo>
                  <a:pt x="2918412" y="657751"/>
                  <a:pt x="2871971" y="709004"/>
                  <a:pt x="2754563" y="722986"/>
                </a:cubicBezTo>
                <a:lnTo>
                  <a:pt x="2690088" y="728663"/>
                </a:lnTo>
                <a:lnTo>
                  <a:pt x="363590" y="728663"/>
                </a:lnTo>
                <a:lnTo>
                  <a:pt x="363590" y="728662"/>
                </a:lnTo>
                <a:lnTo>
                  <a:pt x="840222" y="728662"/>
                </a:lnTo>
                <a:lnTo>
                  <a:pt x="744175" y="721261"/>
                </a:lnTo>
                <a:cubicBezTo>
                  <a:pt x="526975" y="687288"/>
                  <a:pt x="363590" y="540394"/>
                  <a:pt x="363590" y="364331"/>
                </a:cubicBezTo>
                <a:lnTo>
                  <a:pt x="363590" y="364332"/>
                </a:lnTo>
                <a:cubicBezTo>
                  <a:pt x="363590" y="188269"/>
                  <a:pt x="238955" y="41375"/>
                  <a:pt x="73268" y="7402"/>
                </a:cubicBezTo>
                <a:lnTo>
                  <a:pt x="0" y="1"/>
                </a:lnTo>
                <a:lnTo>
                  <a:pt x="363590" y="1"/>
                </a:lnTo>
                <a:close/>
              </a:path>
            </a:pathLst>
          </a:custGeom>
          <a:solidFill>
            <a:srgbClr val="2B2A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任意多边形 20"/>
          <p:cNvSpPr/>
          <p:nvPr/>
        </p:nvSpPr>
        <p:spPr>
          <a:xfrm>
            <a:off x="7286599" y="-1"/>
            <a:ext cx="3054402" cy="590121"/>
          </a:xfrm>
          <a:custGeom>
            <a:gdLst>
              <a:gd fmla="*/ 363590 w 3054402" name="connsiteX0"/>
              <a:gd fmla="*/ 0 h 728663" name="connsiteY0"/>
              <a:gd fmla="*/ 3054402 w 3054402" name="connsiteX1"/>
              <a:gd fmla="*/ 0 h 728663" name="connsiteY1"/>
              <a:gd fmla="*/ 2963914 w 3054402" name="connsiteX2"/>
              <a:gd fmla="*/ 576263 h 728663" name="connsiteY2"/>
              <a:gd fmla="*/ 2754563 w 3054402" name="connsiteX3"/>
              <a:gd fmla="*/ 722986 h 728663" name="connsiteY3"/>
              <a:gd fmla="*/ 2690088 w 3054402" name="connsiteX4"/>
              <a:gd fmla="*/ 728663 h 728663" name="connsiteY4"/>
              <a:gd fmla="*/ 363590 w 3054402" name="connsiteX5"/>
              <a:gd fmla="*/ 728663 h 728663" name="connsiteY5"/>
              <a:gd fmla="*/ 363590 w 3054402" name="connsiteX6"/>
              <a:gd fmla="*/ 728662 h 728663" name="connsiteY6"/>
              <a:gd fmla="*/ 840222 w 3054402" name="connsiteX7"/>
              <a:gd fmla="*/ 728662 h 728663" name="connsiteY7"/>
              <a:gd fmla="*/ 744175 w 3054402" name="connsiteX8"/>
              <a:gd fmla="*/ 721261 h 728663" name="connsiteY8"/>
              <a:gd fmla="*/ 363590 w 3054402" name="connsiteX9"/>
              <a:gd fmla="*/ 364331 h 728663" name="connsiteY9"/>
              <a:gd fmla="*/ 363590 w 3054402" name="connsiteX10"/>
              <a:gd fmla="*/ 364332 h 728663" name="connsiteY10"/>
              <a:gd fmla="*/ 73268 w 3054402" name="connsiteX11"/>
              <a:gd fmla="*/ 7402 h 728663" name="connsiteY11"/>
              <a:gd fmla="*/ 0 w 3054402" name="connsiteX12"/>
              <a:gd fmla="*/ 1 h 728663" name="connsiteY12"/>
              <a:gd fmla="*/ 363590 w 3054402" name="connsiteX13"/>
              <a:gd fmla="*/ 1 h 728663"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728663" w="3054402">
                <a:moveTo>
                  <a:pt x="363590" y="0"/>
                </a:moveTo>
                <a:lnTo>
                  <a:pt x="3054402" y="0"/>
                </a:lnTo>
                <a:cubicBezTo>
                  <a:pt x="3038527" y="211138"/>
                  <a:pt x="3020542" y="474850"/>
                  <a:pt x="2963914" y="576263"/>
                </a:cubicBezTo>
                <a:cubicBezTo>
                  <a:pt x="2918412" y="657751"/>
                  <a:pt x="2871971" y="709004"/>
                  <a:pt x="2754563" y="722986"/>
                </a:cubicBezTo>
                <a:lnTo>
                  <a:pt x="2690088" y="728663"/>
                </a:lnTo>
                <a:lnTo>
                  <a:pt x="363590" y="728663"/>
                </a:lnTo>
                <a:lnTo>
                  <a:pt x="363590" y="728662"/>
                </a:lnTo>
                <a:lnTo>
                  <a:pt x="840222" y="728662"/>
                </a:lnTo>
                <a:lnTo>
                  <a:pt x="744175" y="721261"/>
                </a:lnTo>
                <a:cubicBezTo>
                  <a:pt x="526975" y="687288"/>
                  <a:pt x="363590" y="540394"/>
                  <a:pt x="363590" y="364331"/>
                </a:cubicBezTo>
                <a:lnTo>
                  <a:pt x="363590" y="364332"/>
                </a:lnTo>
                <a:cubicBezTo>
                  <a:pt x="363590" y="188269"/>
                  <a:pt x="238955" y="41375"/>
                  <a:pt x="73268" y="7402"/>
                </a:cubicBezTo>
                <a:lnTo>
                  <a:pt x="0" y="1"/>
                </a:lnTo>
                <a:lnTo>
                  <a:pt x="363590" y="1"/>
                </a:lnTo>
                <a:close/>
              </a:path>
            </a:pathLst>
          </a:cu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文本框 32"/>
          <p:cNvSpPr txBox="1"/>
          <p:nvPr/>
        </p:nvSpPr>
        <p:spPr>
          <a:xfrm>
            <a:off x="7896224" y="5345"/>
            <a:ext cx="2159998" cy="579120"/>
          </a:xfrm>
          <a:prstGeom prst="rect">
            <a:avLst/>
          </a:prstGeom>
          <a:noFill/>
        </p:spPr>
        <p:txBody>
          <a:bodyPr rtlCol="0" wrap="square">
            <a:spAutoFit/>
          </a:bodyPr>
          <a:lstStyle/>
          <a:p>
            <a:pPr algn="ctr"/>
            <a:r>
              <a:rPr altLang="en-US" lang="zh-CN" sz="3200">
                <a:solidFill>
                  <a:srgbClr val="1D1C24"/>
                </a:solidFill>
                <a:latin charset="-122" panose="02000000000000000000" pitchFamily="2" typeface="方正正黑简体"/>
                <a:ea charset="-122" panose="02000000000000000000" pitchFamily="2" typeface="方正正黑简体"/>
                <a:cs charset="0" panose="020b0a02040204020203" pitchFamily="34" typeface="Segoe UI Black"/>
              </a:rPr>
              <a:t>标题三</a:t>
            </a:r>
          </a:p>
        </p:txBody>
      </p:sp>
      <p:sp>
        <p:nvSpPr>
          <p:cNvPr id="13" name="同侧圆角矩形 12"/>
          <p:cNvSpPr/>
          <p:nvPr/>
        </p:nvSpPr>
        <p:spPr>
          <a:xfrm>
            <a:off x="5618523" y="6416042"/>
            <a:ext cx="954954" cy="441959"/>
          </a:xfrm>
          <a:prstGeom prst="round2Same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燕尾形 13"/>
          <p:cNvSpPr/>
          <p:nvPr/>
        </p:nvSpPr>
        <p:spPr>
          <a:xfrm rot="5400000">
            <a:off x="5977423" y="6427426"/>
            <a:ext cx="238002" cy="489800"/>
          </a:xfrm>
          <a:prstGeom prst="chevron">
            <a:avLst>
              <a:gd fmla="val 87589" name="adj"/>
            </a:avLst>
          </a:prstGeom>
          <a:solidFill>
            <a:srgbClr val="1D1C2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5" name="文本框 14"/>
          <p:cNvSpPr txBox="1"/>
          <p:nvPr/>
        </p:nvSpPr>
        <p:spPr>
          <a:xfrm>
            <a:off x="819150" y="4348437"/>
            <a:ext cx="10553700" cy="1005840"/>
          </a:xfrm>
          <a:prstGeom prst="rect">
            <a:avLst/>
          </a:prstGeom>
          <a:noFill/>
        </p:spPr>
        <p:txBody>
          <a:bodyPr rtlCol="0" wrap="square">
            <a:spAutoFit/>
          </a:bodyPr>
          <a:lstStyle/>
          <a:p>
            <a:pPr algn="ctr">
              <a:lnSpc>
                <a:spcPct val="150000"/>
              </a:lnSpc>
            </a:pPr>
            <a:r>
              <a:rPr altLang="en-US" b="1" lang="zh-CN" spc="300" sz="2000">
                <a:solidFill>
                  <a:schemeClr val="bg1"/>
                </a:solidFill>
                <a:latin charset="-122" panose="02000000000000000000" pitchFamily="2" typeface="方正正黑简体"/>
                <a:ea charset="-122" panose="02000000000000000000" pitchFamily="2" typeface="方正正黑简体"/>
              </a:rPr>
              <a:t>基于演示设计的一站式在线演示素材销售服务交易系统基于演示设计的一站式在线演示素材销售服务交易系统基于演示设计的一站式在线演示素材销售服务交易</a:t>
            </a:r>
          </a:p>
        </p:txBody>
      </p:sp>
      <p:sp>
        <p:nvSpPr>
          <p:cNvPr id="16" name="文本框 15"/>
          <p:cNvSpPr txBox="1"/>
          <p:nvPr/>
        </p:nvSpPr>
        <p:spPr>
          <a:xfrm>
            <a:off x="819150" y="5493946"/>
            <a:ext cx="10553700" cy="579120"/>
          </a:xfrm>
          <a:prstGeom prst="rect">
            <a:avLst/>
          </a:prstGeom>
          <a:noFill/>
        </p:spPr>
        <p:txBody>
          <a:bodyPr rtlCol="0" wrap="square">
            <a:spAutoFit/>
          </a:bodyPr>
          <a:lstStyle/>
          <a:p>
            <a:pPr algn="ctr"/>
            <a:r>
              <a:rPr altLang="zh-CN" lang="en-US" sz="1600">
                <a:solidFill>
                  <a:srgbClr val="2B2A36"/>
                </a:solidFill>
                <a:latin charset="0" panose="020b0806030902050204" pitchFamily="34" typeface="Impact"/>
                <a:ea charset="-122" panose="020b0502040204020203" pitchFamily="34" typeface="微软雅黑 Light"/>
              </a:rPr>
              <a:t>Lorem ipsum dolor sit amet, consectetur adipiscing elit. Curabitur quis ipsum at tellus commodo convallis sed id elit. Praesent in dolor turpis. Nam condimentum nulla vel nulla vulputate elementum.</a:t>
            </a:r>
          </a:p>
        </p:txBody>
      </p:sp>
      <p:sp>
        <p:nvSpPr>
          <p:cNvPr id="17" name="文本框 16"/>
          <p:cNvSpPr txBox="1"/>
          <p:nvPr/>
        </p:nvSpPr>
        <p:spPr>
          <a:xfrm>
            <a:off x="5126601" y="5345"/>
            <a:ext cx="2159998" cy="579120"/>
          </a:xfrm>
          <a:prstGeom prst="rect">
            <a:avLst/>
          </a:prstGeom>
          <a:noFill/>
        </p:spPr>
        <p:txBody>
          <a:bodyPr rtlCol="0" wrap="square">
            <a:spAutoFit/>
          </a:bodyPr>
          <a:lstStyle/>
          <a:p>
            <a:pPr algn="ctr"/>
            <a:r>
              <a:rPr altLang="en-US" lang="zh-CN" sz="3200">
                <a:solidFill>
                  <a:srgbClr val="1D1C24"/>
                </a:solidFill>
                <a:latin charset="-122" panose="02000000000000000000" pitchFamily="2" typeface="方正正黑简体"/>
                <a:ea charset="-122" panose="02000000000000000000" pitchFamily="2" typeface="方正正黑简体"/>
                <a:cs charset="0" panose="020b0a02040204020203" pitchFamily="34" typeface="Segoe UI Black"/>
              </a:rPr>
              <a:t>标题二</a:t>
            </a:r>
          </a:p>
        </p:txBody>
      </p:sp>
    </p:spTree>
    <p:extLst>
      <p:ext uri="{BB962C8B-B14F-4D97-AF65-F5344CB8AC3E}">
        <p14:creationId val="121237127"/>
      </p:ext>
    </p:extLst>
  </p:cSld>
  <p:clrMapOvr>
    <a:masterClrMapping/>
  </p:clrMapOvr>
  <mc:AlternateContent>
    <mc:Choice Requires="p14">
      <p:transition advClick="0" advTm="5000" p14:dur="2000" spd="slow"/>
    </mc:Choice>
    <mc:Fallback>
      <p:transition advClick="0" advTm="5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withEffect" presetClass="path" presetID="35" presetSubtype="0">
                                  <p:stCondLst>
                                    <p:cond delay="0"/>
                                  </p:stCondLst>
                                  <p:childTnLst>
                                    <p:animMotion origin="layout" path="M 3.33333E-06 4.44444E-06 L -0.22292 4.44444E-06" pathEditMode="relative" ptsTypes="AA" rAng="0">
                                      <p:cBhvr>
                                        <p:cTn dur="1000" fill="hold" id="6" spd="-100000"/>
                                        <p:tgtEl>
                                          <p:spTgt spid="21"/>
                                        </p:tgtEl>
                                        <p:attrNameLst>
                                          <p:attrName>ppt_x</p:attrName>
                                          <p:attrName>ppt_y</p:attrName>
                                        </p:attrNameLst>
                                      </p:cBhvr>
                                      <p:rCtr x="-11146" y="0"/>
                                    </p:animMotion>
                                  </p:childTnLst>
                                </p:cTn>
                              </p:par>
                              <p:par>
                                <p:cTn fill="hold" grpId="0" id="7" nodeType="withEffect" presetClass="exit" presetID="10" presetSubtype="0">
                                  <p:stCondLst>
                                    <p:cond delay="0"/>
                                  </p:stCondLst>
                                  <p:childTnLst>
                                    <p:animEffect filter="fade" transition="out">
                                      <p:cBhvr>
                                        <p:cTn dur="500" id="8"/>
                                        <p:tgtEl>
                                          <p:spTgt spid="17"/>
                                        </p:tgtEl>
                                      </p:cBhvr>
                                    </p:animEffect>
                                    <p:set>
                                      <p:cBhvr>
                                        <p:cTn dur="1" fill="hold" id="9">
                                          <p:stCondLst>
                                            <p:cond delay="499"/>
                                          </p:stCondLst>
                                        </p:cTn>
                                        <p:tgtEl>
                                          <p:spTgt spid="17"/>
                                        </p:tgtEl>
                                        <p:attrNameLst>
                                          <p:attrName>style.visibility</p:attrName>
                                        </p:attrNameLst>
                                      </p:cBhvr>
                                      <p:to>
                                        <p:strVal val="hidden"/>
                                      </p:to>
                                    </p:set>
                                  </p:childTnLst>
                                </p:cTn>
                              </p:par>
                              <p:par>
                                <p:cTn fill="hold" grpId="0" id="10" nodeType="withEffect" presetClass="entr" presetID="10" presetSubtype="0">
                                  <p:stCondLst>
                                    <p:cond delay="500"/>
                                  </p:stCondLst>
                                  <p:childTnLst>
                                    <p:set>
                                      <p:cBhvr>
                                        <p:cTn dur="1" fill="hold" id="11">
                                          <p:stCondLst>
                                            <p:cond delay="0"/>
                                          </p:stCondLst>
                                        </p:cTn>
                                        <p:tgtEl>
                                          <p:spTgt spid="33"/>
                                        </p:tgtEl>
                                        <p:attrNameLst>
                                          <p:attrName>style.visibility</p:attrName>
                                        </p:attrNameLst>
                                      </p:cBhvr>
                                      <p:to>
                                        <p:strVal val="visible"/>
                                      </p:to>
                                    </p:set>
                                    <p:animEffect filter="fade" transition="in">
                                      <p:cBhvr>
                                        <p:cTn dur="500" id="12"/>
                                        <p:tgtEl>
                                          <p:spTgt spid="33"/>
                                        </p:tgtEl>
                                      </p:cBhvr>
                                    </p:animEffect>
                                  </p:childTnLst>
                                </p:cTn>
                              </p:par>
                              <p:par>
                                <p:cTn fill="hold" grpId="0" id="13" nodeType="withEffect" presetClass="entr" presetID="53" presetSubtype="0">
                                  <p:stCondLst>
                                    <p:cond delay="1000"/>
                                  </p:stCondLst>
                                  <p:childTnLst>
                                    <p:set>
                                      <p:cBhvr>
                                        <p:cTn dur="1" fill="hold" id="14">
                                          <p:stCondLst>
                                            <p:cond delay="0"/>
                                          </p:stCondLst>
                                        </p:cTn>
                                        <p:tgtEl>
                                          <p:spTgt spid="23"/>
                                        </p:tgtEl>
                                        <p:attrNameLst>
                                          <p:attrName>style.visibility</p:attrName>
                                        </p:attrNameLst>
                                      </p:cBhvr>
                                      <p:to>
                                        <p:strVal val="visible"/>
                                      </p:to>
                                    </p:set>
                                    <p:anim calcmode="lin" valueType="num">
                                      <p:cBhvr>
                                        <p:cTn dur="250" fill="hold" id="15"/>
                                        <p:tgtEl>
                                          <p:spTgt spid="23"/>
                                        </p:tgtEl>
                                        <p:attrNameLst>
                                          <p:attrName>ppt_w</p:attrName>
                                        </p:attrNameLst>
                                      </p:cBhvr>
                                      <p:tavLst>
                                        <p:tav tm="0">
                                          <p:val>
                                            <p:fltVal val="0"/>
                                          </p:val>
                                        </p:tav>
                                        <p:tav tm="100000">
                                          <p:val>
                                            <p:strVal val="#ppt_w"/>
                                          </p:val>
                                        </p:tav>
                                      </p:tavLst>
                                    </p:anim>
                                    <p:anim calcmode="lin" valueType="num">
                                      <p:cBhvr>
                                        <p:cTn dur="250" fill="hold" id="16"/>
                                        <p:tgtEl>
                                          <p:spTgt spid="23"/>
                                        </p:tgtEl>
                                        <p:attrNameLst>
                                          <p:attrName>ppt_h</p:attrName>
                                        </p:attrNameLst>
                                      </p:cBhvr>
                                      <p:tavLst>
                                        <p:tav tm="0">
                                          <p:val>
                                            <p:fltVal val="0"/>
                                          </p:val>
                                        </p:tav>
                                        <p:tav tm="100000">
                                          <p:val>
                                            <p:strVal val="#ppt_h"/>
                                          </p:val>
                                        </p:tav>
                                      </p:tavLst>
                                    </p:anim>
                                    <p:animEffect filter="fade" transition="in">
                                      <p:cBhvr>
                                        <p:cTn dur="250" id="17"/>
                                        <p:tgtEl>
                                          <p:spTgt spid="23"/>
                                        </p:tgtEl>
                                      </p:cBhvr>
                                    </p:animEffect>
                                  </p:childTnLst>
                                </p:cTn>
                              </p:par>
                              <p:par>
                                <p:cTn fill="hold" id="18" nodeType="withEffect" presetClass="entr" presetID="16" presetSubtype="37">
                                  <p:stCondLst>
                                    <p:cond delay="1300"/>
                                  </p:stCondLst>
                                  <p:childTnLst>
                                    <p:set>
                                      <p:cBhvr>
                                        <p:cTn dur="1" fill="hold" id="19">
                                          <p:stCondLst>
                                            <p:cond delay="0"/>
                                          </p:stCondLst>
                                        </p:cTn>
                                        <p:tgtEl>
                                          <p:spTgt spid="2"/>
                                        </p:tgtEl>
                                        <p:attrNameLst>
                                          <p:attrName>style.visibility</p:attrName>
                                        </p:attrNameLst>
                                      </p:cBhvr>
                                      <p:to>
                                        <p:strVal val="visible"/>
                                      </p:to>
                                    </p:set>
                                    <p:animEffect filter="barn(outVertical)" transition="in">
                                      <p:cBhvr>
                                        <p:cTn dur="500" id="20"/>
                                        <p:tgtEl>
                                          <p:spTgt spid="2"/>
                                        </p:tgtEl>
                                      </p:cBhvr>
                                    </p:animEffect>
                                  </p:childTnLst>
                                </p:cTn>
                              </p:par>
                              <p:par>
                                <p:cTn fill="hold" grpId="0" id="21" nodeType="withEffect" presetClass="entr" presetID="42" presetSubtype="0">
                                  <p:stCondLst>
                                    <p:cond delay="1800"/>
                                  </p:stCondLst>
                                  <p:childTnLst>
                                    <p:set>
                                      <p:cBhvr>
                                        <p:cTn dur="1" fill="hold" id="22">
                                          <p:stCondLst>
                                            <p:cond delay="0"/>
                                          </p:stCondLst>
                                        </p:cTn>
                                        <p:tgtEl>
                                          <p:spTgt spid="15"/>
                                        </p:tgtEl>
                                        <p:attrNameLst>
                                          <p:attrName>style.visibility</p:attrName>
                                        </p:attrNameLst>
                                      </p:cBhvr>
                                      <p:to>
                                        <p:strVal val="visible"/>
                                      </p:to>
                                    </p:set>
                                    <p:animEffect filter="fade" transition="in">
                                      <p:cBhvr>
                                        <p:cTn dur="1000" id="23"/>
                                        <p:tgtEl>
                                          <p:spTgt spid="15"/>
                                        </p:tgtEl>
                                      </p:cBhvr>
                                    </p:animEffect>
                                    <p:anim calcmode="lin" valueType="num">
                                      <p:cBhvr>
                                        <p:cTn dur="1000" fill="hold" id="24"/>
                                        <p:tgtEl>
                                          <p:spTgt spid="15"/>
                                        </p:tgtEl>
                                        <p:attrNameLst>
                                          <p:attrName>ppt_x</p:attrName>
                                        </p:attrNameLst>
                                      </p:cBhvr>
                                      <p:tavLst>
                                        <p:tav tm="0">
                                          <p:val>
                                            <p:strVal val="#ppt_x"/>
                                          </p:val>
                                        </p:tav>
                                        <p:tav tm="100000">
                                          <p:val>
                                            <p:strVal val="#ppt_x"/>
                                          </p:val>
                                        </p:tav>
                                      </p:tavLst>
                                    </p:anim>
                                    <p:anim calcmode="lin" valueType="num">
                                      <p:cBhvr>
                                        <p:cTn dur="1000" fill="hold" id="25"/>
                                        <p:tgtEl>
                                          <p:spTgt spid="15"/>
                                        </p:tgtEl>
                                        <p:attrNameLst>
                                          <p:attrName>ppt_y</p:attrName>
                                        </p:attrNameLst>
                                      </p:cBhvr>
                                      <p:tavLst>
                                        <p:tav tm="0">
                                          <p:val>
                                            <p:strVal val="#ppt_y+.1"/>
                                          </p:val>
                                        </p:tav>
                                        <p:tav tm="100000">
                                          <p:val>
                                            <p:strVal val="#ppt_y"/>
                                          </p:val>
                                        </p:tav>
                                      </p:tavLst>
                                    </p:anim>
                                  </p:childTnLst>
                                </p:cTn>
                              </p:par>
                              <p:par>
                                <p:cTn fill="hold" grpId="0" id="26" nodeType="withEffect" presetClass="entr" presetID="16" presetSubtype="21">
                                  <p:stCondLst>
                                    <p:cond delay="2300"/>
                                  </p:stCondLst>
                                  <p:childTnLst>
                                    <p:set>
                                      <p:cBhvr>
                                        <p:cTn dur="1" fill="hold" id="27">
                                          <p:stCondLst>
                                            <p:cond delay="0"/>
                                          </p:stCondLst>
                                        </p:cTn>
                                        <p:tgtEl>
                                          <p:spTgt spid="16"/>
                                        </p:tgtEl>
                                        <p:attrNameLst>
                                          <p:attrName>style.visibility</p:attrName>
                                        </p:attrNameLst>
                                      </p:cBhvr>
                                      <p:to>
                                        <p:strVal val="visible"/>
                                      </p:to>
                                    </p:set>
                                    <p:animEffect filter="barn(inVertical)" transition="in">
                                      <p:cBhvr>
                                        <p:cTn dur="500" id="28"/>
                                        <p:tgtEl>
                                          <p:spTgt spid="16"/>
                                        </p:tgtEl>
                                      </p:cBhvr>
                                    </p:animEffect>
                                  </p:childTnLst>
                                </p:cTn>
                              </p:par>
                              <p:par>
                                <p:cTn fill="hold" grpId="0" id="29" nodeType="withEffect" presetClass="entr" presetID="1" presetSubtype="0">
                                  <p:stCondLst>
                                    <p:cond delay="3000"/>
                                  </p:stCondLst>
                                  <p:childTnLst>
                                    <p:set>
                                      <p:cBhvr>
                                        <p:cTn dur="1" fill="hold" id="30">
                                          <p:stCondLst>
                                            <p:cond delay="0"/>
                                          </p:stCondLst>
                                        </p:cTn>
                                        <p:tgtEl>
                                          <p:spTgt spid="13"/>
                                        </p:tgtEl>
                                        <p:attrNameLst>
                                          <p:attrName>style.visibility</p:attrName>
                                        </p:attrNameLst>
                                      </p:cBhvr>
                                      <p:to>
                                        <p:strVal val="visible"/>
                                      </p:to>
                                    </p:set>
                                  </p:childTnLst>
                                </p:cTn>
                              </p:par>
                              <p:par>
                                <p:cTn fill="hold" grpId="0" id="31" nodeType="withEffect" presetClass="entr" presetID="1" presetSubtype="0">
                                  <p:stCondLst>
                                    <p:cond delay="3000"/>
                                  </p:stCondLst>
                                  <p:childTnLst>
                                    <p:set>
                                      <p:cBhvr>
                                        <p:cTn dur="1" fill="hold" id="32">
                                          <p:stCondLst>
                                            <p:cond delay="0"/>
                                          </p:stCondLst>
                                        </p:cTn>
                                        <p:tgtEl>
                                          <p:spTgt spid="14"/>
                                        </p:tgtEl>
                                        <p:attrNameLst>
                                          <p:attrName>style.visibility</p:attrName>
                                        </p:attrNameLst>
                                      </p:cBhvr>
                                      <p:to>
                                        <p:strVal val="visible"/>
                                      </p:to>
                                    </p:set>
                                  </p:childTnLst>
                                </p:cTn>
                              </p:par>
                              <p:par>
                                <p:cTn accel="50000" decel="50000" fill="hold" grpId="1" id="33" nodeType="withEffect" presetClass="path" presetID="42" presetSubtype="0" repeatCount="indefinite">
                                  <p:stCondLst>
                                    <p:cond delay="3000"/>
                                  </p:stCondLst>
                                  <p:childTnLst>
                                    <p:animMotion origin="layout" path="M 0 -0.0125 L 0 0.00324" pathEditMode="relative" ptsTypes="AA" rAng="0">
                                      <p:cBhvr>
                                        <p:cTn dur="1000" fill="hold" id="34"/>
                                        <p:tgtEl>
                                          <p:spTgt spid="14"/>
                                        </p:tgtEl>
                                        <p:attrNameLst>
                                          <p:attrName>ppt_x</p:attrName>
                                          <p:attrName>ppt_y</p:attrName>
                                        </p:attrNameLst>
                                      </p:cBhvr>
                                      <p:rCtr x="0" y="787"/>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21"/>
      <p:bldP grpId="0" spid="33"/>
      <p:bldP grpId="0" spid="13"/>
      <p:bldP grpId="0" spid="14"/>
      <p:bldP grpId="1" spid="14"/>
      <p:bldP grpId="0" spid="15"/>
      <p:bldP grpId="0" spid="16"/>
      <p:bldP grpId="0" spid="17"/>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此处输入目录三</a:t>
            </a:r>
          </a:p>
        </p:txBody>
      </p:sp>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solidFill>
              <a:srgbClr val="37201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a:off x="2925948" y="-3661231"/>
            <a:ext cx="6341201" cy="7304422"/>
            <a:chOff x="2925948" y="-3661231"/>
            <a:chExt cx="6341201" cy="7304422"/>
          </a:xfrm>
        </p:grpSpPr>
        <p:grpSp>
          <p:nvGrpSpPr>
            <p:cNvPr id="2" name="组合 1"/>
            <p:cNvGrpSpPr/>
            <p:nvPr/>
          </p:nvGrpSpPr>
          <p:grpSpPr>
            <a:xfrm>
              <a:off x="2925948" y="805933"/>
              <a:ext cx="6341201" cy="2837258"/>
              <a:chOff x="2925948" y="805933"/>
              <a:chExt cx="6341201" cy="2837258"/>
            </a:xfrm>
          </p:grpSpPr>
          <p:grpSp>
            <p:nvGrpSpPr>
              <p:cNvPr id="8" name="组合 7"/>
              <p:cNvGrpSpPr/>
              <p:nvPr/>
            </p:nvGrpSpPr>
            <p:grpSpPr>
              <a:xfrm>
                <a:off x="5465681" y="2116146"/>
                <a:ext cx="1260638" cy="1527045"/>
                <a:chOff x="5465681" y="2116146"/>
                <a:chExt cx="1260638" cy="1527045"/>
              </a:xfrm>
            </p:grpSpPr>
            <p:sp>
              <p:nvSpPr>
                <p:cNvPr id="14" name="椭圆 13"/>
                <p:cNvSpPr/>
                <p:nvPr/>
              </p:nvSpPr>
              <p:spPr>
                <a:xfrm>
                  <a:off x="5630270" y="2414509"/>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flipV="1" rot="10800000">
                  <a:off x="5465681" y="2249919"/>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5962225" y="2116146"/>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5962224" y="3375644"/>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 name="组合 6"/>
              <p:cNvGrpSpPr/>
              <p:nvPr/>
            </p:nvGrpSpPr>
            <p:grpSpPr>
              <a:xfrm>
                <a:off x="4032810" y="1807123"/>
                <a:ext cx="1260638" cy="1358303"/>
                <a:chOff x="4032810" y="1807123"/>
                <a:chExt cx="1260638" cy="1358303"/>
              </a:xfrm>
            </p:grpSpPr>
            <p:sp>
              <p:nvSpPr>
                <p:cNvPr id="70" name="椭圆 69"/>
                <p:cNvSpPr/>
                <p:nvPr/>
              </p:nvSpPr>
              <p:spPr>
                <a:xfrm rot="1800000">
                  <a:off x="4197399" y="2021039"/>
                  <a:ext cx="931460" cy="931461"/>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flipV="1" rot="12600000">
                  <a:off x="4032810" y="1856449"/>
                  <a:ext cx="1260638" cy="1260639"/>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同心圆 22"/>
                <p:cNvSpPr/>
                <p:nvPr/>
              </p:nvSpPr>
              <p:spPr>
                <a:xfrm rot="4500000">
                  <a:off x="4844514" y="1807123"/>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同心圆 22"/>
                <p:cNvSpPr/>
                <p:nvPr/>
              </p:nvSpPr>
              <p:spPr>
                <a:xfrm rot="4500000">
                  <a:off x="4214764" y="289787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0" name="组合 9"/>
              <p:cNvGrpSpPr/>
              <p:nvPr/>
            </p:nvGrpSpPr>
            <p:grpSpPr>
              <a:xfrm>
                <a:off x="6897917" y="1811889"/>
                <a:ext cx="1260638" cy="1358305"/>
                <a:chOff x="6897917" y="1811889"/>
                <a:chExt cx="1260638" cy="1358305"/>
              </a:xfrm>
            </p:grpSpPr>
            <p:sp>
              <p:nvSpPr>
                <p:cNvPr id="76" name="椭圆 75"/>
                <p:cNvSpPr/>
                <p:nvPr/>
              </p:nvSpPr>
              <p:spPr>
                <a:xfrm rot="19800000">
                  <a:off x="7062506" y="2025805"/>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flipV="1" rot="9000000">
                  <a:off x="6897917" y="1861216"/>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同心圆 22"/>
                <p:cNvSpPr/>
                <p:nvPr/>
              </p:nvSpPr>
              <p:spPr>
                <a:xfrm rot="900000">
                  <a:off x="7079302" y="181188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同心圆 22"/>
                <p:cNvSpPr/>
                <p:nvPr/>
              </p:nvSpPr>
              <p:spPr>
                <a:xfrm rot="900000">
                  <a:off x="7709050" y="290264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1" name="组合 10"/>
              <p:cNvGrpSpPr/>
              <p:nvPr/>
            </p:nvGrpSpPr>
            <p:grpSpPr>
              <a:xfrm>
                <a:off x="7908845" y="812468"/>
                <a:ext cx="1358304" cy="1260638"/>
                <a:chOff x="7908845" y="812468"/>
                <a:chExt cx="1358304" cy="1260638"/>
              </a:xfrm>
            </p:grpSpPr>
            <p:sp>
              <p:nvSpPr>
                <p:cNvPr id="82" name="椭圆 81"/>
                <p:cNvSpPr/>
                <p:nvPr/>
              </p:nvSpPr>
              <p:spPr>
                <a:xfrm rot="18000000">
                  <a:off x="8122762" y="977057"/>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flipV="1" rot="7200000">
                  <a:off x="7958172" y="812468"/>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同心圆 22"/>
                <p:cNvSpPr/>
                <p:nvPr/>
              </p:nvSpPr>
              <p:spPr>
                <a:xfrm rot="20700000">
                  <a:off x="7908845" y="99385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6" name="同心圆 22"/>
                <p:cNvSpPr/>
                <p:nvPr/>
              </p:nvSpPr>
              <p:spPr>
                <a:xfrm rot="20700000">
                  <a:off x="8999602" y="162360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 name="组合 2"/>
              <p:cNvGrpSpPr/>
              <p:nvPr/>
            </p:nvGrpSpPr>
            <p:grpSpPr>
              <a:xfrm>
                <a:off x="2925948" y="805933"/>
                <a:ext cx="1358305" cy="1260638"/>
                <a:chOff x="2925948" y="805933"/>
                <a:chExt cx="1358305" cy="1260638"/>
              </a:xfrm>
            </p:grpSpPr>
            <p:sp>
              <p:nvSpPr>
                <p:cNvPr id="88" name="椭圆 87"/>
                <p:cNvSpPr/>
                <p:nvPr/>
              </p:nvSpPr>
              <p:spPr>
                <a:xfrm rot="3600000">
                  <a:off x="3138877" y="970523"/>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flipV="1" rot="14400000">
                  <a:off x="2974289" y="80593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同心圆 22"/>
                <p:cNvSpPr/>
                <p:nvPr/>
              </p:nvSpPr>
              <p:spPr>
                <a:xfrm rot="6300000">
                  <a:off x="4016706" y="98731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2" name="同心圆 22"/>
                <p:cNvSpPr/>
                <p:nvPr/>
              </p:nvSpPr>
              <p:spPr>
                <a:xfrm rot="6300000">
                  <a:off x="2925948" y="161706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nvGrpSpPr>
            <p:cNvPr id="43" name="组合 42"/>
            <p:cNvGrpSpPr/>
            <p:nvPr/>
          </p:nvGrpSpPr>
          <p:grpSpPr>
            <a:xfrm rot="10800000">
              <a:off x="2925948" y="-3661231"/>
              <a:ext cx="6341201" cy="2837258"/>
              <a:chOff x="2925948" y="805933"/>
              <a:chExt cx="6341201" cy="2837258"/>
            </a:xfrm>
          </p:grpSpPr>
          <p:grpSp>
            <p:nvGrpSpPr>
              <p:cNvPr id="44" name="组合 43"/>
              <p:cNvGrpSpPr/>
              <p:nvPr/>
            </p:nvGrpSpPr>
            <p:grpSpPr>
              <a:xfrm>
                <a:off x="5465681" y="2116146"/>
                <a:ext cx="1260638" cy="1527045"/>
                <a:chOff x="5465681" y="2116146"/>
                <a:chExt cx="1260638" cy="1527045"/>
              </a:xfrm>
            </p:grpSpPr>
            <p:sp>
              <p:nvSpPr>
                <p:cNvPr id="75" name="椭圆 74"/>
                <p:cNvSpPr/>
                <p:nvPr/>
              </p:nvSpPr>
              <p:spPr>
                <a:xfrm>
                  <a:off x="5630270" y="2414509"/>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flipV="1" rot="10800000">
                  <a:off x="5465681" y="2249919"/>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5962225" y="2116146"/>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3" name="同心圆 22"/>
                <p:cNvSpPr/>
                <p:nvPr/>
              </p:nvSpPr>
              <p:spPr>
                <a:xfrm rot="2700000">
                  <a:off x="5962224" y="3375644"/>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5" name="组合 44"/>
              <p:cNvGrpSpPr/>
              <p:nvPr/>
            </p:nvGrpSpPr>
            <p:grpSpPr>
              <a:xfrm>
                <a:off x="4032810" y="1807123"/>
                <a:ext cx="1260638" cy="1358303"/>
                <a:chOff x="4032810" y="1807123"/>
                <a:chExt cx="1260638" cy="1358303"/>
              </a:xfrm>
            </p:grpSpPr>
            <p:sp>
              <p:nvSpPr>
                <p:cNvPr id="65" name="椭圆 64"/>
                <p:cNvSpPr/>
                <p:nvPr/>
              </p:nvSpPr>
              <p:spPr>
                <a:xfrm rot="1800000">
                  <a:off x="4197399" y="2021039"/>
                  <a:ext cx="931460" cy="931461"/>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flipV="1" rot="12600000">
                  <a:off x="4032810" y="1856449"/>
                  <a:ext cx="1260638" cy="1260639"/>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同心圆 22"/>
                <p:cNvSpPr/>
                <p:nvPr/>
              </p:nvSpPr>
              <p:spPr>
                <a:xfrm rot="4500000">
                  <a:off x="4844514" y="1807123"/>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9" name="同心圆 22"/>
                <p:cNvSpPr/>
                <p:nvPr/>
              </p:nvSpPr>
              <p:spPr>
                <a:xfrm rot="4500000">
                  <a:off x="4214764" y="289787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6" name="组合 45"/>
              <p:cNvGrpSpPr/>
              <p:nvPr/>
            </p:nvGrpSpPr>
            <p:grpSpPr>
              <a:xfrm>
                <a:off x="6897917" y="1811889"/>
                <a:ext cx="1260638" cy="1358305"/>
                <a:chOff x="6897917" y="1811889"/>
                <a:chExt cx="1260638" cy="1358305"/>
              </a:xfrm>
            </p:grpSpPr>
            <p:sp>
              <p:nvSpPr>
                <p:cNvPr id="60" name="椭圆 59"/>
                <p:cNvSpPr/>
                <p:nvPr/>
              </p:nvSpPr>
              <p:spPr>
                <a:xfrm rot="19800000">
                  <a:off x="7062506" y="2025805"/>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flipV="1" rot="9000000">
                  <a:off x="6897917" y="1861216"/>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同心圆 22"/>
                <p:cNvSpPr/>
                <p:nvPr/>
              </p:nvSpPr>
              <p:spPr>
                <a:xfrm rot="900000">
                  <a:off x="7079302" y="181188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4" name="同心圆 22"/>
                <p:cNvSpPr/>
                <p:nvPr/>
              </p:nvSpPr>
              <p:spPr>
                <a:xfrm rot="900000">
                  <a:off x="7709050" y="290264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7" name="组合 46"/>
              <p:cNvGrpSpPr/>
              <p:nvPr/>
            </p:nvGrpSpPr>
            <p:grpSpPr>
              <a:xfrm>
                <a:off x="7908845" y="812468"/>
                <a:ext cx="1358304" cy="1260638"/>
                <a:chOff x="7908845" y="812468"/>
                <a:chExt cx="1358304" cy="1260638"/>
              </a:xfrm>
            </p:grpSpPr>
            <p:sp>
              <p:nvSpPr>
                <p:cNvPr id="55" name="椭圆 54"/>
                <p:cNvSpPr/>
                <p:nvPr/>
              </p:nvSpPr>
              <p:spPr>
                <a:xfrm rot="18000000">
                  <a:off x="8122762" y="977057"/>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flipV="1" rot="7200000">
                  <a:off x="7958172" y="812468"/>
                  <a:ext cx="1260638" cy="1260638"/>
                </a:xfrm>
                <a:prstGeom prst="ellipse">
                  <a:avLst/>
                </a:prstGeom>
                <a:solidFill>
                  <a:srgbClr val="4F4E53">
                    <a:alpha val="0"/>
                  </a:srgbClr>
                </a:solid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同心圆 22"/>
                <p:cNvSpPr/>
                <p:nvPr/>
              </p:nvSpPr>
              <p:spPr>
                <a:xfrm rot="20700000">
                  <a:off x="7908845" y="99385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8" name="同心圆 22"/>
                <p:cNvSpPr/>
                <p:nvPr/>
              </p:nvSpPr>
              <p:spPr>
                <a:xfrm rot="20700000">
                  <a:off x="8999602" y="162360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50" name="组合 49"/>
              <p:cNvGrpSpPr/>
              <p:nvPr/>
            </p:nvGrpSpPr>
            <p:grpSpPr>
              <a:xfrm>
                <a:off x="2925948" y="805933"/>
                <a:ext cx="1358305" cy="1260638"/>
                <a:chOff x="2925948" y="805933"/>
                <a:chExt cx="1358305" cy="1260638"/>
              </a:xfrm>
            </p:grpSpPr>
            <p:sp>
              <p:nvSpPr>
                <p:cNvPr id="51" name="椭圆 50"/>
                <p:cNvSpPr/>
                <p:nvPr/>
              </p:nvSpPr>
              <p:spPr>
                <a:xfrm rot="3600000">
                  <a:off x="3138877" y="970523"/>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V="1" rot="14400000">
                  <a:off x="2974289" y="805933"/>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同心圆 22"/>
                <p:cNvSpPr/>
                <p:nvPr/>
              </p:nvSpPr>
              <p:spPr>
                <a:xfrm rot="6300000">
                  <a:off x="4016706" y="98731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4" name="同心圆 22"/>
                <p:cNvSpPr/>
                <p:nvPr/>
              </p:nvSpPr>
              <p:spPr>
                <a:xfrm rot="6300000">
                  <a:off x="2925948" y="161706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sp>
        <p:nvSpPr>
          <p:cNvPr id="49" name="文本框 48"/>
          <p:cNvSpPr txBox="1"/>
          <p:nvPr/>
        </p:nvSpPr>
        <p:spPr>
          <a:xfrm>
            <a:off x="5720466" y="255351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71" name="文本框 70"/>
          <p:cNvSpPr txBox="1"/>
          <p:nvPr/>
        </p:nvSpPr>
        <p:spPr>
          <a:xfrm>
            <a:off x="4289375" y="2160517"/>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77" name="文本框 76"/>
          <p:cNvSpPr txBox="1"/>
          <p:nvPr/>
        </p:nvSpPr>
        <p:spPr>
          <a:xfrm>
            <a:off x="7150922" y="216528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
        <p:nvSpPr>
          <p:cNvPr id="83" name="文本框 82"/>
          <p:cNvSpPr txBox="1"/>
          <p:nvPr/>
        </p:nvSpPr>
        <p:spPr>
          <a:xfrm>
            <a:off x="8209875" y="111784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5</a:t>
            </a:r>
          </a:p>
        </p:txBody>
      </p:sp>
      <p:sp>
        <p:nvSpPr>
          <p:cNvPr id="89" name="文本框 88"/>
          <p:cNvSpPr txBox="1"/>
          <p:nvPr/>
        </p:nvSpPr>
        <p:spPr>
          <a:xfrm>
            <a:off x="3232159" y="1111304"/>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105" name="文本框 104"/>
          <p:cNvSpPr txBox="1"/>
          <p:nvPr/>
        </p:nvSpPr>
        <p:spPr>
          <a:xfrm>
            <a:off x="3806531"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此处输入目录二</a:t>
            </a:r>
          </a:p>
        </p:txBody>
      </p:sp>
      <p:sp>
        <p:nvSpPr>
          <p:cNvPr id="106" name="文本框 105"/>
          <p:cNvSpPr txBox="1"/>
          <p:nvPr/>
        </p:nvSpPr>
        <p:spPr>
          <a:xfrm>
            <a:off x="2443060"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此处输入目录一</a:t>
            </a:r>
          </a:p>
        </p:txBody>
      </p:sp>
      <p:sp>
        <p:nvSpPr>
          <p:cNvPr id="107" name="文本框 106"/>
          <p:cNvSpPr txBox="1"/>
          <p:nvPr/>
        </p:nvSpPr>
        <p:spPr>
          <a:xfrm>
            <a:off x="9079657"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sp>
        <p:nvSpPr>
          <p:cNvPr id="108" name="文本框 107"/>
          <p:cNvSpPr txBox="1"/>
          <p:nvPr/>
        </p:nvSpPr>
        <p:spPr>
          <a:xfrm>
            <a:off x="7769912"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
        <p:nvSpPr>
          <p:cNvPr hidden="1" id="48" name="椭圆 47"/>
          <p:cNvSpPr/>
          <p:nvPr>
            <p:custDataLst>
              <p:tags r:id="rId2"/>
            </p:custDataLst>
          </p:nvPr>
        </p:nvSpPr>
        <p:spPr>
          <a:xfrm>
            <a:off x="3222463" y="-2877309"/>
            <a:ext cx="5747074" cy="5747072"/>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椭圆 94"/>
          <p:cNvSpPr/>
          <p:nvPr/>
        </p:nvSpPr>
        <p:spPr>
          <a:xfrm>
            <a:off x="3848127" y="-2247872"/>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椭圆 95"/>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7" name="椭圆 96"/>
          <p:cNvSpPr/>
          <p:nvPr/>
        </p:nvSpPr>
        <p:spPr>
          <a:xfrm>
            <a:off x="3848127" y="-2247872"/>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044643945"/>
      </p:ext>
    </p:extLst>
  </p:cSld>
  <p:clrMapOvr>
    <a:masterClrMapping/>
  </p:clrMapOvr>
  <mc:AlternateContent>
    <mc:Choice Requires="p14">
      <p:transition advClick="0" advTm="5000" p14:dur="700" spd="med">
        <p:fade/>
      </p:transition>
    </mc:Choice>
    <mc:Fallback>
      <p:transition advClick="0" advTm="5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withEffect" presetClass="entr" presetID="10"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300" id="7"/>
                                        <p:tgtEl>
                                          <p:spTgt spid="6"/>
                                        </p:tgtEl>
                                      </p:cBhvr>
                                    </p:animEffect>
                                  </p:childTnLst>
                                </p:cTn>
                              </p:par>
                              <p:par>
                                <p:cTn autoRev="1" fill="hold" grpId="0" id="8" nodeType="withEffect" presetClass="emph" presetID="6" presetSubtype="0">
                                  <p:stCondLst>
                                    <p:cond delay="0"/>
                                  </p:stCondLst>
                                  <p:childTnLst>
                                    <p:animScale>
                                      <p:cBhvr>
                                        <p:cTn dur="200" fill="hold" id="9"/>
                                        <p:tgtEl>
                                          <p:spTgt spid="6"/>
                                        </p:tgtEl>
                                      </p:cBhvr>
                                      <p:by x="150000" y="150000"/>
                                    </p:animScale>
                                  </p:childTnLst>
                                </p:cTn>
                              </p:par>
                              <p:par>
                                <p:cTn fill="hold" grpId="0" id="10" nodeType="withEffect" presetClass="entr" presetID="53" presetSubtype="0">
                                  <p:stCondLst>
                                    <p:cond delay="0"/>
                                  </p:stCondLst>
                                  <p:childTnLst>
                                    <p:set>
                                      <p:cBhvr>
                                        <p:cTn dur="1" fill="hold" id="11">
                                          <p:stCondLst>
                                            <p:cond delay="0"/>
                                          </p:stCondLst>
                                        </p:cTn>
                                        <p:tgtEl>
                                          <p:spTgt spid="97"/>
                                        </p:tgtEl>
                                        <p:attrNameLst>
                                          <p:attrName>style.visibility</p:attrName>
                                        </p:attrNameLst>
                                      </p:cBhvr>
                                      <p:to>
                                        <p:strVal val="visible"/>
                                      </p:to>
                                    </p:set>
                                    <p:anim calcmode="lin" valueType="num">
                                      <p:cBhvr>
                                        <p:cTn dur="750" fill="hold" id="12"/>
                                        <p:tgtEl>
                                          <p:spTgt spid="97"/>
                                        </p:tgtEl>
                                        <p:attrNameLst>
                                          <p:attrName>ppt_w</p:attrName>
                                        </p:attrNameLst>
                                      </p:cBhvr>
                                      <p:tavLst>
                                        <p:tav tm="0">
                                          <p:val>
                                            <p:fltVal val="0"/>
                                          </p:val>
                                        </p:tav>
                                        <p:tav tm="100000">
                                          <p:val>
                                            <p:strVal val="#ppt_w"/>
                                          </p:val>
                                        </p:tav>
                                      </p:tavLst>
                                    </p:anim>
                                    <p:anim calcmode="lin" valueType="num">
                                      <p:cBhvr>
                                        <p:cTn dur="750" fill="hold" id="13"/>
                                        <p:tgtEl>
                                          <p:spTgt spid="97"/>
                                        </p:tgtEl>
                                        <p:attrNameLst>
                                          <p:attrName>ppt_h</p:attrName>
                                        </p:attrNameLst>
                                      </p:cBhvr>
                                      <p:tavLst>
                                        <p:tav tm="0">
                                          <p:val>
                                            <p:fltVal val="0"/>
                                          </p:val>
                                        </p:tav>
                                        <p:tav tm="100000">
                                          <p:val>
                                            <p:strVal val="#ppt_h"/>
                                          </p:val>
                                        </p:tav>
                                      </p:tavLst>
                                    </p:anim>
                                    <p:animEffect filter="fade" transition="in">
                                      <p:cBhvr>
                                        <p:cTn dur="750" id="14"/>
                                        <p:tgtEl>
                                          <p:spTgt spid="97"/>
                                        </p:tgtEl>
                                      </p:cBhvr>
                                    </p:animEffect>
                                  </p:childTnLst>
                                </p:cTn>
                              </p:par>
                              <p:par>
                                <p:cTn fill="hold" grpId="0" id="15" nodeType="withEffect" presetClass="entr" presetID="53" presetSubtype="0">
                                  <p:stCondLst>
                                    <p:cond delay="100"/>
                                  </p:stCondLst>
                                  <p:childTnLst>
                                    <p:set>
                                      <p:cBhvr>
                                        <p:cTn dur="1" fill="hold" id="16">
                                          <p:stCondLst>
                                            <p:cond delay="0"/>
                                          </p:stCondLst>
                                        </p:cTn>
                                        <p:tgtEl>
                                          <p:spTgt spid="95"/>
                                        </p:tgtEl>
                                        <p:attrNameLst>
                                          <p:attrName>style.visibility</p:attrName>
                                        </p:attrNameLst>
                                      </p:cBhvr>
                                      <p:to>
                                        <p:strVal val="visible"/>
                                      </p:to>
                                    </p:set>
                                    <p:anim calcmode="lin" valueType="num">
                                      <p:cBhvr>
                                        <p:cTn dur="750" fill="hold" id="17"/>
                                        <p:tgtEl>
                                          <p:spTgt spid="95"/>
                                        </p:tgtEl>
                                        <p:attrNameLst>
                                          <p:attrName>ppt_w</p:attrName>
                                        </p:attrNameLst>
                                      </p:cBhvr>
                                      <p:tavLst>
                                        <p:tav tm="0">
                                          <p:val>
                                            <p:fltVal val="0"/>
                                          </p:val>
                                        </p:tav>
                                        <p:tav tm="100000">
                                          <p:val>
                                            <p:strVal val="#ppt_w"/>
                                          </p:val>
                                        </p:tav>
                                      </p:tavLst>
                                    </p:anim>
                                    <p:anim calcmode="lin" valueType="num">
                                      <p:cBhvr>
                                        <p:cTn dur="750" fill="hold" id="18"/>
                                        <p:tgtEl>
                                          <p:spTgt spid="95"/>
                                        </p:tgtEl>
                                        <p:attrNameLst>
                                          <p:attrName>ppt_h</p:attrName>
                                        </p:attrNameLst>
                                      </p:cBhvr>
                                      <p:tavLst>
                                        <p:tav tm="0">
                                          <p:val>
                                            <p:fltVal val="0"/>
                                          </p:val>
                                        </p:tav>
                                        <p:tav tm="100000">
                                          <p:val>
                                            <p:strVal val="#ppt_h"/>
                                          </p:val>
                                        </p:tav>
                                      </p:tavLst>
                                    </p:anim>
                                    <p:animEffect filter="fade" transition="in">
                                      <p:cBhvr>
                                        <p:cTn dur="750" id="19"/>
                                        <p:tgtEl>
                                          <p:spTgt spid="95"/>
                                        </p:tgtEl>
                                      </p:cBhvr>
                                    </p:animEffect>
                                  </p:childTnLst>
                                </p:cTn>
                              </p:par>
                              <p:par>
                                <p:cTn fill="hold" grpId="0" id="20" nodeType="withEffect" presetClass="entr" presetID="53" presetSubtype="0">
                                  <p:stCondLst>
                                    <p:cond delay="200"/>
                                  </p:stCondLst>
                                  <p:childTnLst>
                                    <p:set>
                                      <p:cBhvr>
                                        <p:cTn dur="1" fill="hold" id="21">
                                          <p:stCondLst>
                                            <p:cond delay="0"/>
                                          </p:stCondLst>
                                        </p:cTn>
                                        <p:tgtEl>
                                          <p:spTgt spid="96"/>
                                        </p:tgtEl>
                                        <p:attrNameLst>
                                          <p:attrName>style.visibility</p:attrName>
                                        </p:attrNameLst>
                                      </p:cBhvr>
                                      <p:to>
                                        <p:strVal val="visible"/>
                                      </p:to>
                                    </p:set>
                                    <p:anim calcmode="lin" valueType="num">
                                      <p:cBhvr>
                                        <p:cTn dur="750" fill="hold" id="22"/>
                                        <p:tgtEl>
                                          <p:spTgt spid="96"/>
                                        </p:tgtEl>
                                        <p:attrNameLst>
                                          <p:attrName>ppt_w</p:attrName>
                                        </p:attrNameLst>
                                      </p:cBhvr>
                                      <p:tavLst>
                                        <p:tav tm="0">
                                          <p:val>
                                            <p:fltVal val="0"/>
                                          </p:val>
                                        </p:tav>
                                        <p:tav tm="100000">
                                          <p:val>
                                            <p:strVal val="#ppt_w"/>
                                          </p:val>
                                        </p:tav>
                                      </p:tavLst>
                                    </p:anim>
                                    <p:anim calcmode="lin" valueType="num">
                                      <p:cBhvr>
                                        <p:cTn dur="750" fill="hold" id="23"/>
                                        <p:tgtEl>
                                          <p:spTgt spid="96"/>
                                        </p:tgtEl>
                                        <p:attrNameLst>
                                          <p:attrName>ppt_h</p:attrName>
                                        </p:attrNameLst>
                                      </p:cBhvr>
                                      <p:tavLst>
                                        <p:tav tm="0">
                                          <p:val>
                                            <p:fltVal val="0"/>
                                          </p:val>
                                        </p:tav>
                                        <p:tav tm="100000">
                                          <p:val>
                                            <p:strVal val="#ppt_h"/>
                                          </p:val>
                                        </p:tav>
                                      </p:tavLst>
                                    </p:anim>
                                    <p:animEffect filter="fade" transition="in">
                                      <p:cBhvr>
                                        <p:cTn dur="750" id="24"/>
                                        <p:tgtEl>
                                          <p:spTgt spid="96"/>
                                        </p:tgtEl>
                                      </p:cBhvr>
                                    </p:animEffect>
                                  </p:childTnLst>
                                </p:cTn>
                              </p:par>
                              <p:par>
                                <p:cTn fill="hold" grpId="1" id="25" nodeType="withEffect" presetClass="entr" presetID="53" presetSubtype="0">
                                  <p:stCondLst>
                                    <p:cond delay="300"/>
                                  </p:stCondLst>
                                  <p:childTnLst>
                                    <p:set>
                                      <p:cBhvr>
                                        <p:cTn dur="1" fill="hold" id="26">
                                          <p:stCondLst>
                                            <p:cond delay="0"/>
                                          </p:stCondLst>
                                        </p:cTn>
                                        <p:tgtEl>
                                          <p:spTgt spid="12"/>
                                        </p:tgtEl>
                                        <p:attrNameLst>
                                          <p:attrName>style.visibility</p:attrName>
                                        </p:attrNameLst>
                                      </p:cBhvr>
                                      <p:to>
                                        <p:strVal val="visible"/>
                                      </p:to>
                                    </p:set>
                                    <p:anim calcmode="lin" valueType="num">
                                      <p:cBhvr>
                                        <p:cTn dur="750" fill="hold" id="27"/>
                                        <p:tgtEl>
                                          <p:spTgt spid="12"/>
                                        </p:tgtEl>
                                        <p:attrNameLst>
                                          <p:attrName>ppt_w</p:attrName>
                                        </p:attrNameLst>
                                      </p:cBhvr>
                                      <p:tavLst>
                                        <p:tav tm="0">
                                          <p:val>
                                            <p:fltVal val="0"/>
                                          </p:val>
                                        </p:tav>
                                        <p:tav tm="100000">
                                          <p:val>
                                            <p:strVal val="#ppt_w"/>
                                          </p:val>
                                        </p:tav>
                                      </p:tavLst>
                                    </p:anim>
                                    <p:anim calcmode="lin" valueType="num">
                                      <p:cBhvr>
                                        <p:cTn dur="750" fill="hold" id="28"/>
                                        <p:tgtEl>
                                          <p:spTgt spid="12"/>
                                        </p:tgtEl>
                                        <p:attrNameLst>
                                          <p:attrName>ppt_h</p:attrName>
                                        </p:attrNameLst>
                                      </p:cBhvr>
                                      <p:tavLst>
                                        <p:tav tm="0">
                                          <p:val>
                                            <p:fltVal val="0"/>
                                          </p:val>
                                        </p:tav>
                                        <p:tav tm="100000">
                                          <p:val>
                                            <p:strVal val="#ppt_h"/>
                                          </p:val>
                                        </p:tav>
                                      </p:tavLst>
                                    </p:anim>
                                    <p:animEffect filter="fade" transition="in">
                                      <p:cBhvr>
                                        <p:cTn dur="750" id="29"/>
                                        <p:tgtEl>
                                          <p:spTgt spid="12"/>
                                        </p:tgtEl>
                                      </p:cBhvr>
                                    </p:animEffect>
                                  </p:childTnLst>
                                </p:cTn>
                              </p:par>
                              <p:par>
                                <p:cTn fill="hold" grpId="1" id="30" nodeType="withEffect" presetClass="exit" presetID="1" presetSubtype="0">
                                  <p:stCondLst>
                                    <p:cond delay="1100"/>
                                  </p:stCondLst>
                                  <p:childTnLst>
                                    <p:set>
                                      <p:cBhvr>
                                        <p:cTn dur="1" fill="hold" id="31">
                                          <p:stCondLst>
                                            <p:cond delay="0"/>
                                          </p:stCondLst>
                                        </p:cTn>
                                        <p:tgtEl>
                                          <p:spTgt spid="97"/>
                                        </p:tgtEl>
                                        <p:attrNameLst>
                                          <p:attrName>style.visibility</p:attrName>
                                        </p:attrNameLst>
                                      </p:cBhvr>
                                      <p:to>
                                        <p:strVal val="hidden"/>
                                      </p:to>
                                    </p:set>
                                  </p:childTnLst>
                                </p:cTn>
                              </p:par>
                              <p:par>
                                <p:cTn fill="hold" grpId="1" id="32" nodeType="withEffect" presetClass="exit" presetID="1" presetSubtype="0">
                                  <p:stCondLst>
                                    <p:cond delay="1100"/>
                                  </p:stCondLst>
                                  <p:childTnLst>
                                    <p:set>
                                      <p:cBhvr>
                                        <p:cTn dur="1" fill="hold" id="33">
                                          <p:stCondLst>
                                            <p:cond delay="0"/>
                                          </p:stCondLst>
                                        </p:cTn>
                                        <p:tgtEl>
                                          <p:spTgt spid="95"/>
                                        </p:tgtEl>
                                        <p:attrNameLst>
                                          <p:attrName>style.visibility</p:attrName>
                                        </p:attrNameLst>
                                      </p:cBhvr>
                                      <p:to>
                                        <p:strVal val="hidden"/>
                                      </p:to>
                                    </p:set>
                                  </p:childTnLst>
                                </p:cTn>
                              </p:par>
                              <p:par>
                                <p:cTn fill="hold" grpId="1" id="34" nodeType="withEffect" presetClass="exit" presetID="1" presetSubtype="0">
                                  <p:stCondLst>
                                    <p:cond delay="1100"/>
                                  </p:stCondLst>
                                  <p:childTnLst>
                                    <p:set>
                                      <p:cBhvr>
                                        <p:cTn dur="1" fill="hold" id="35">
                                          <p:stCondLst>
                                            <p:cond delay="0"/>
                                          </p:stCondLst>
                                        </p:cTn>
                                        <p:tgtEl>
                                          <p:spTgt spid="96"/>
                                        </p:tgtEl>
                                        <p:attrNameLst>
                                          <p:attrName>style.visibility</p:attrName>
                                        </p:attrNameLst>
                                      </p:cBhvr>
                                      <p:to>
                                        <p:strVal val="hidden"/>
                                      </p:to>
                                    </p:set>
                                  </p:childTnLst>
                                </p:cTn>
                              </p:par>
                              <p:par>
                                <p:cTn fill="hold" grpId="0" id="36" nodeType="withEffect" presetClass="emph" presetID="8" presetSubtype="0">
                                  <p:stCondLst>
                                    <p:cond delay="1100"/>
                                  </p:stCondLst>
                                  <p:childTnLst>
                                    <p:animRot by="-43200000">
                                      <p:cBhvr>
                                        <p:cTn dur="2000" fill="hold" id="37"/>
                                        <p:tgtEl>
                                          <p:spTgt spid="12"/>
                                        </p:tgtEl>
                                        <p:attrNameLst>
                                          <p:attrName>r</p:attrName>
                                        </p:attrNameLst>
                                      </p:cBhvr>
                                    </p:animRot>
                                  </p:childTnLst>
                                </p:cTn>
                              </p:par>
                              <p:par>
                                <p:cTn fill="hold" id="38" nodeType="withEffect" presetClass="entr" presetID="10" presetSubtype="0">
                                  <p:stCondLst>
                                    <p:cond delay="2000"/>
                                  </p:stCondLst>
                                  <p:childTnLst>
                                    <p:set>
                                      <p:cBhvr>
                                        <p:cTn dur="1" fill="hold" id="39">
                                          <p:stCondLst>
                                            <p:cond delay="0"/>
                                          </p:stCondLst>
                                        </p:cTn>
                                        <p:tgtEl>
                                          <p:spTgt spid="9"/>
                                        </p:tgtEl>
                                        <p:attrNameLst>
                                          <p:attrName>style.visibility</p:attrName>
                                        </p:attrNameLst>
                                      </p:cBhvr>
                                      <p:to>
                                        <p:strVal val="visible"/>
                                      </p:to>
                                    </p:set>
                                    <p:animEffect filter="fade" transition="in">
                                      <p:cBhvr>
                                        <p:cTn dur="500" id="40"/>
                                        <p:tgtEl>
                                          <p:spTgt spid="9"/>
                                        </p:tgtEl>
                                      </p:cBhvr>
                                    </p:animEffect>
                                  </p:childTnLst>
                                </p:cTn>
                              </p:par>
                              <p:par>
                                <p:cTn fill="hold" id="41" nodeType="withEffect" presetClass="emph" presetID="8" presetSubtype="0">
                                  <p:stCondLst>
                                    <p:cond delay="750"/>
                                  </p:stCondLst>
                                  <p:childTnLst>
                                    <p:animRot by="-21600000">
                                      <p:cBhvr>
                                        <p:cTn dur="2000" fill="hold" id="42"/>
                                        <p:tgtEl>
                                          <p:spTgt spid="9"/>
                                        </p:tgtEl>
                                        <p:attrNameLst>
                                          <p:attrName>r</p:attrName>
                                        </p:attrNameLst>
                                      </p:cBhvr>
                                    </p:animRot>
                                  </p:childTnLst>
                                </p:cTn>
                              </p:par>
                              <p:par>
                                <p:cTn fill="hold" grpId="0" id="43" nodeType="withEffect" presetClass="entr" presetID="10" presetSubtype="0">
                                  <p:stCondLst>
                                    <p:cond delay="2600"/>
                                  </p:stCondLst>
                                  <p:childTnLst>
                                    <p:set>
                                      <p:cBhvr>
                                        <p:cTn dur="1" fill="hold" id="44">
                                          <p:stCondLst>
                                            <p:cond delay="0"/>
                                          </p:stCondLst>
                                        </p:cTn>
                                        <p:tgtEl>
                                          <p:spTgt spid="89"/>
                                        </p:tgtEl>
                                        <p:attrNameLst>
                                          <p:attrName>style.visibility</p:attrName>
                                        </p:attrNameLst>
                                      </p:cBhvr>
                                      <p:to>
                                        <p:strVal val="visible"/>
                                      </p:to>
                                    </p:set>
                                    <p:animEffect filter="fade" transition="in">
                                      <p:cBhvr>
                                        <p:cTn dur="150" id="45"/>
                                        <p:tgtEl>
                                          <p:spTgt spid="89"/>
                                        </p:tgtEl>
                                      </p:cBhvr>
                                    </p:animEffect>
                                  </p:childTnLst>
                                </p:cTn>
                              </p:par>
                              <p:par>
                                <p:cTn fill="hold" grpId="0" id="46" nodeType="withEffect" presetClass="entr" presetID="37" presetSubtype="0">
                                  <p:stCondLst>
                                    <p:cond delay="2600"/>
                                  </p:stCondLst>
                                  <p:childTnLst>
                                    <p:set>
                                      <p:cBhvr>
                                        <p:cTn dur="1" fill="hold" id="47">
                                          <p:stCondLst>
                                            <p:cond delay="0"/>
                                          </p:stCondLst>
                                        </p:cTn>
                                        <p:tgtEl>
                                          <p:spTgt spid="106"/>
                                        </p:tgtEl>
                                        <p:attrNameLst>
                                          <p:attrName>style.visibility</p:attrName>
                                        </p:attrNameLst>
                                      </p:cBhvr>
                                      <p:to>
                                        <p:strVal val="visible"/>
                                      </p:to>
                                    </p:set>
                                    <p:animEffect filter="fade" transition="in">
                                      <p:cBhvr>
                                        <p:cTn dur="500" id="48"/>
                                        <p:tgtEl>
                                          <p:spTgt spid="106"/>
                                        </p:tgtEl>
                                      </p:cBhvr>
                                    </p:animEffect>
                                    <p:anim calcmode="lin" valueType="num">
                                      <p:cBhvr>
                                        <p:cTn dur="500" fill="hold" id="49"/>
                                        <p:tgtEl>
                                          <p:spTgt spid="106"/>
                                        </p:tgtEl>
                                        <p:attrNameLst>
                                          <p:attrName>ppt_x</p:attrName>
                                        </p:attrNameLst>
                                      </p:cBhvr>
                                      <p:tavLst>
                                        <p:tav tm="0">
                                          <p:val>
                                            <p:strVal val="#ppt_x"/>
                                          </p:val>
                                        </p:tav>
                                        <p:tav tm="100000">
                                          <p:val>
                                            <p:strVal val="#ppt_x"/>
                                          </p:val>
                                        </p:tav>
                                      </p:tavLst>
                                    </p:anim>
                                    <p:anim calcmode="lin" valueType="num">
                                      <p:cBhvr>
                                        <p:cTn decel="100000" dur="450" fill="hold" id="50"/>
                                        <p:tgtEl>
                                          <p:spTgt spid="106"/>
                                        </p:tgtEl>
                                        <p:attrNameLst>
                                          <p:attrName>ppt_y</p:attrName>
                                        </p:attrNameLst>
                                      </p:cBhvr>
                                      <p:tavLst>
                                        <p:tav tm="0">
                                          <p:val>
                                            <p:strVal val="#ppt_y+1"/>
                                          </p:val>
                                        </p:tav>
                                        <p:tav tm="100000">
                                          <p:val>
                                            <p:strVal val="#ppt_y-.03"/>
                                          </p:val>
                                        </p:tav>
                                      </p:tavLst>
                                    </p:anim>
                                    <p:anim calcmode="lin" valueType="num">
                                      <p:cBhvr>
                                        <p:cTn accel="100000" dur="50" fill="hold" id="51">
                                          <p:stCondLst>
                                            <p:cond delay="450"/>
                                          </p:stCondLst>
                                        </p:cTn>
                                        <p:tgtEl>
                                          <p:spTgt spid="106"/>
                                        </p:tgtEl>
                                        <p:attrNameLst>
                                          <p:attrName>ppt_y</p:attrName>
                                        </p:attrNameLst>
                                      </p:cBhvr>
                                      <p:tavLst>
                                        <p:tav tm="0">
                                          <p:val>
                                            <p:strVal val="#ppt_y-.03"/>
                                          </p:val>
                                        </p:tav>
                                        <p:tav tm="100000">
                                          <p:val>
                                            <p:strVal val="#ppt_y"/>
                                          </p:val>
                                        </p:tav>
                                      </p:tavLst>
                                    </p:anim>
                                  </p:childTnLst>
                                </p:cTn>
                              </p:par>
                              <p:par>
                                <p:cTn fill="hold" grpId="0" id="52" nodeType="withEffect" presetClass="entr" presetID="10" presetSubtype="0">
                                  <p:stCondLst>
                                    <p:cond delay="2700"/>
                                  </p:stCondLst>
                                  <p:childTnLst>
                                    <p:set>
                                      <p:cBhvr>
                                        <p:cTn dur="1" fill="hold" id="53">
                                          <p:stCondLst>
                                            <p:cond delay="0"/>
                                          </p:stCondLst>
                                        </p:cTn>
                                        <p:tgtEl>
                                          <p:spTgt spid="71"/>
                                        </p:tgtEl>
                                        <p:attrNameLst>
                                          <p:attrName>style.visibility</p:attrName>
                                        </p:attrNameLst>
                                      </p:cBhvr>
                                      <p:to>
                                        <p:strVal val="visible"/>
                                      </p:to>
                                    </p:set>
                                    <p:animEffect filter="fade" transition="in">
                                      <p:cBhvr>
                                        <p:cTn dur="150" id="54"/>
                                        <p:tgtEl>
                                          <p:spTgt spid="71"/>
                                        </p:tgtEl>
                                      </p:cBhvr>
                                    </p:animEffect>
                                  </p:childTnLst>
                                </p:cTn>
                              </p:par>
                              <p:par>
                                <p:cTn fill="hold" grpId="0" id="55" nodeType="withEffect" presetClass="entr" presetID="37" presetSubtype="0">
                                  <p:stCondLst>
                                    <p:cond delay="2700"/>
                                  </p:stCondLst>
                                  <p:childTnLst>
                                    <p:set>
                                      <p:cBhvr>
                                        <p:cTn dur="1" fill="hold" id="56">
                                          <p:stCondLst>
                                            <p:cond delay="0"/>
                                          </p:stCondLst>
                                        </p:cTn>
                                        <p:tgtEl>
                                          <p:spTgt spid="105"/>
                                        </p:tgtEl>
                                        <p:attrNameLst>
                                          <p:attrName>style.visibility</p:attrName>
                                        </p:attrNameLst>
                                      </p:cBhvr>
                                      <p:to>
                                        <p:strVal val="visible"/>
                                      </p:to>
                                    </p:set>
                                    <p:animEffect filter="fade" transition="in">
                                      <p:cBhvr>
                                        <p:cTn dur="500" id="57"/>
                                        <p:tgtEl>
                                          <p:spTgt spid="105"/>
                                        </p:tgtEl>
                                      </p:cBhvr>
                                    </p:animEffect>
                                    <p:anim calcmode="lin" valueType="num">
                                      <p:cBhvr>
                                        <p:cTn dur="500" fill="hold" id="58"/>
                                        <p:tgtEl>
                                          <p:spTgt spid="105"/>
                                        </p:tgtEl>
                                        <p:attrNameLst>
                                          <p:attrName>ppt_x</p:attrName>
                                        </p:attrNameLst>
                                      </p:cBhvr>
                                      <p:tavLst>
                                        <p:tav tm="0">
                                          <p:val>
                                            <p:strVal val="#ppt_x"/>
                                          </p:val>
                                        </p:tav>
                                        <p:tav tm="100000">
                                          <p:val>
                                            <p:strVal val="#ppt_x"/>
                                          </p:val>
                                        </p:tav>
                                      </p:tavLst>
                                    </p:anim>
                                    <p:anim calcmode="lin" valueType="num">
                                      <p:cBhvr>
                                        <p:cTn decel="100000" dur="450" fill="hold" id="59"/>
                                        <p:tgtEl>
                                          <p:spTgt spid="105"/>
                                        </p:tgtEl>
                                        <p:attrNameLst>
                                          <p:attrName>ppt_y</p:attrName>
                                        </p:attrNameLst>
                                      </p:cBhvr>
                                      <p:tavLst>
                                        <p:tav tm="0">
                                          <p:val>
                                            <p:strVal val="#ppt_y+1"/>
                                          </p:val>
                                        </p:tav>
                                        <p:tav tm="100000">
                                          <p:val>
                                            <p:strVal val="#ppt_y-.03"/>
                                          </p:val>
                                        </p:tav>
                                      </p:tavLst>
                                    </p:anim>
                                    <p:anim calcmode="lin" valueType="num">
                                      <p:cBhvr>
                                        <p:cTn accel="100000" dur="50" fill="hold" id="60">
                                          <p:stCondLst>
                                            <p:cond delay="450"/>
                                          </p:stCondLst>
                                        </p:cTn>
                                        <p:tgtEl>
                                          <p:spTgt spid="105"/>
                                        </p:tgtEl>
                                        <p:attrNameLst>
                                          <p:attrName>ppt_y</p:attrName>
                                        </p:attrNameLst>
                                      </p:cBhvr>
                                      <p:tavLst>
                                        <p:tav tm="0">
                                          <p:val>
                                            <p:strVal val="#ppt_y-.03"/>
                                          </p:val>
                                        </p:tav>
                                        <p:tav tm="100000">
                                          <p:val>
                                            <p:strVal val="#ppt_y"/>
                                          </p:val>
                                        </p:tav>
                                      </p:tavLst>
                                    </p:anim>
                                  </p:childTnLst>
                                </p:cTn>
                              </p:par>
                              <p:par>
                                <p:cTn fill="hold" grpId="0" id="61" nodeType="withEffect" presetClass="entr" presetID="10" presetSubtype="0">
                                  <p:stCondLst>
                                    <p:cond delay="2800"/>
                                  </p:stCondLst>
                                  <p:childTnLst>
                                    <p:set>
                                      <p:cBhvr>
                                        <p:cTn dur="1" fill="hold" id="62">
                                          <p:stCondLst>
                                            <p:cond delay="0"/>
                                          </p:stCondLst>
                                        </p:cTn>
                                        <p:tgtEl>
                                          <p:spTgt spid="49"/>
                                        </p:tgtEl>
                                        <p:attrNameLst>
                                          <p:attrName>style.visibility</p:attrName>
                                        </p:attrNameLst>
                                      </p:cBhvr>
                                      <p:to>
                                        <p:strVal val="visible"/>
                                      </p:to>
                                    </p:set>
                                    <p:animEffect filter="fade" transition="in">
                                      <p:cBhvr>
                                        <p:cTn dur="150" id="63"/>
                                        <p:tgtEl>
                                          <p:spTgt spid="49"/>
                                        </p:tgtEl>
                                      </p:cBhvr>
                                    </p:animEffect>
                                  </p:childTnLst>
                                </p:cTn>
                              </p:par>
                              <p:par>
                                <p:cTn fill="hold" grpId="0" id="64" nodeType="withEffect" presetClass="entr" presetID="37" presetSubtype="0">
                                  <p:stCondLst>
                                    <p:cond delay="2800"/>
                                  </p:stCondLst>
                                  <p:childTnLst>
                                    <p:set>
                                      <p:cBhvr>
                                        <p:cTn dur="1" fill="hold" id="65">
                                          <p:stCondLst>
                                            <p:cond delay="0"/>
                                          </p:stCondLst>
                                        </p:cTn>
                                        <p:tgtEl>
                                          <p:spTgt spid="59"/>
                                        </p:tgtEl>
                                        <p:attrNameLst>
                                          <p:attrName>style.visibility</p:attrName>
                                        </p:attrNameLst>
                                      </p:cBhvr>
                                      <p:to>
                                        <p:strVal val="visible"/>
                                      </p:to>
                                    </p:set>
                                    <p:animEffect filter="fade" transition="in">
                                      <p:cBhvr>
                                        <p:cTn dur="500" id="66"/>
                                        <p:tgtEl>
                                          <p:spTgt spid="59"/>
                                        </p:tgtEl>
                                      </p:cBhvr>
                                    </p:animEffect>
                                    <p:anim calcmode="lin" valueType="num">
                                      <p:cBhvr>
                                        <p:cTn dur="500" fill="hold" id="67"/>
                                        <p:tgtEl>
                                          <p:spTgt spid="59"/>
                                        </p:tgtEl>
                                        <p:attrNameLst>
                                          <p:attrName>ppt_x</p:attrName>
                                        </p:attrNameLst>
                                      </p:cBhvr>
                                      <p:tavLst>
                                        <p:tav tm="0">
                                          <p:val>
                                            <p:strVal val="#ppt_x"/>
                                          </p:val>
                                        </p:tav>
                                        <p:tav tm="100000">
                                          <p:val>
                                            <p:strVal val="#ppt_x"/>
                                          </p:val>
                                        </p:tav>
                                      </p:tavLst>
                                    </p:anim>
                                    <p:anim calcmode="lin" valueType="num">
                                      <p:cBhvr>
                                        <p:cTn decel="100000" dur="450" fill="hold" id="68"/>
                                        <p:tgtEl>
                                          <p:spTgt spid="59"/>
                                        </p:tgtEl>
                                        <p:attrNameLst>
                                          <p:attrName>ppt_y</p:attrName>
                                        </p:attrNameLst>
                                      </p:cBhvr>
                                      <p:tavLst>
                                        <p:tav tm="0">
                                          <p:val>
                                            <p:strVal val="#ppt_y+1"/>
                                          </p:val>
                                        </p:tav>
                                        <p:tav tm="100000">
                                          <p:val>
                                            <p:strVal val="#ppt_y-.03"/>
                                          </p:val>
                                        </p:tav>
                                      </p:tavLst>
                                    </p:anim>
                                    <p:anim calcmode="lin" valueType="num">
                                      <p:cBhvr>
                                        <p:cTn accel="100000" dur="50" fill="hold" id="69">
                                          <p:stCondLst>
                                            <p:cond delay="450"/>
                                          </p:stCondLst>
                                        </p:cTn>
                                        <p:tgtEl>
                                          <p:spTgt spid="59"/>
                                        </p:tgtEl>
                                        <p:attrNameLst>
                                          <p:attrName>ppt_y</p:attrName>
                                        </p:attrNameLst>
                                      </p:cBhvr>
                                      <p:tavLst>
                                        <p:tav tm="0">
                                          <p:val>
                                            <p:strVal val="#ppt_y-.03"/>
                                          </p:val>
                                        </p:tav>
                                        <p:tav tm="100000">
                                          <p:val>
                                            <p:strVal val="#ppt_y"/>
                                          </p:val>
                                        </p:tav>
                                      </p:tavLst>
                                    </p:anim>
                                  </p:childTnLst>
                                </p:cTn>
                              </p:par>
                              <p:par>
                                <p:cTn fill="hold" grpId="0" id="70" nodeType="withEffect" presetClass="entr" presetID="10" presetSubtype="0">
                                  <p:stCondLst>
                                    <p:cond delay="2900"/>
                                  </p:stCondLst>
                                  <p:childTnLst>
                                    <p:set>
                                      <p:cBhvr>
                                        <p:cTn dur="1" fill="hold" id="71">
                                          <p:stCondLst>
                                            <p:cond delay="0"/>
                                          </p:stCondLst>
                                        </p:cTn>
                                        <p:tgtEl>
                                          <p:spTgt spid="77"/>
                                        </p:tgtEl>
                                        <p:attrNameLst>
                                          <p:attrName>style.visibility</p:attrName>
                                        </p:attrNameLst>
                                      </p:cBhvr>
                                      <p:to>
                                        <p:strVal val="visible"/>
                                      </p:to>
                                    </p:set>
                                    <p:animEffect filter="fade" transition="in">
                                      <p:cBhvr>
                                        <p:cTn dur="150" id="72"/>
                                        <p:tgtEl>
                                          <p:spTgt spid="77"/>
                                        </p:tgtEl>
                                      </p:cBhvr>
                                    </p:animEffect>
                                  </p:childTnLst>
                                </p:cTn>
                              </p:par>
                              <p:par>
                                <p:cTn fill="hold" grpId="0" id="73" nodeType="withEffect" presetClass="entr" presetID="37" presetSubtype="0">
                                  <p:stCondLst>
                                    <p:cond delay="2900"/>
                                  </p:stCondLst>
                                  <p:childTnLst>
                                    <p:set>
                                      <p:cBhvr>
                                        <p:cTn dur="1" fill="hold" id="74">
                                          <p:stCondLst>
                                            <p:cond delay="0"/>
                                          </p:stCondLst>
                                        </p:cTn>
                                        <p:tgtEl>
                                          <p:spTgt spid="108"/>
                                        </p:tgtEl>
                                        <p:attrNameLst>
                                          <p:attrName>style.visibility</p:attrName>
                                        </p:attrNameLst>
                                      </p:cBhvr>
                                      <p:to>
                                        <p:strVal val="visible"/>
                                      </p:to>
                                    </p:set>
                                    <p:animEffect filter="fade" transition="in">
                                      <p:cBhvr>
                                        <p:cTn dur="500" id="75"/>
                                        <p:tgtEl>
                                          <p:spTgt spid="108"/>
                                        </p:tgtEl>
                                      </p:cBhvr>
                                    </p:animEffect>
                                    <p:anim calcmode="lin" valueType="num">
                                      <p:cBhvr>
                                        <p:cTn dur="500" fill="hold" id="76"/>
                                        <p:tgtEl>
                                          <p:spTgt spid="108"/>
                                        </p:tgtEl>
                                        <p:attrNameLst>
                                          <p:attrName>ppt_x</p:attrName>
                                        </p:attrNameLst>
                                      </p:cBhvr>
                                      <p:tavLst>
                                        <p:tav tm="0">
                                          <p:val>
                                            <p:strVal val="#ppt_x"/>
                                          </p:val>
                                        </p:tav>
                                        <p:tav tm="100000">
                                          <p:val>
                                            <p:strVal val="#ppt_x"/>
                                          </p:val>
                                        </p:tav>
                                      </p:tavLst>
                                    </p:anim>
                                    <p:anim calcmode="lin" valueType="num">
                                      <p:cBhvr>
                                        <p:cTn decel="100000" dur="450" fill="hold" id="77"/>
                                        <p:tgtEl>
                                          <p:spTgt spid="108"/>
                                        </p:tgtEl>
                                        <p:attrNameLst>
                                          <p:attrName>ppt_y</p:attrName>
                                        </p:attrNameLst>
                                      </p:cBhvr>
                                      <p:tavLst>
                                        <p:tav tm="0">
                                          <p:val>
                                            <p:strVal val="#ppt_y+1"/>
                                          </p:val>
                                        </p:tav>
                                        <p:tav tm="100000">
                                          <p:val>
                                            <p:strVal val="#ppt_y-.03"/>
                                          </p:val>
                                        </p:tav>
                                      </p:tavLst>
                                    </p:anim>
                                    <p:anim calcmode="lin" valueType="num">
                                      <p:cBhvr>
                                        <p:cTn accel="100000" dur="50" fill="hold" id="78">
                                          <p:stCondLst>
                                            <p:cond delay="450"/>
                                          </p:stCondLst>
                                        </p:cTn>
                                        <p:tgtEl>
                                          <p:spTgt spid="108"/>
                                        </p:tgtEl>
                                        <p:attrNameLst>
                                          <p:attrName>ppt_y</p:attrName>
                                        </p:attrNameLst>
                                      </p:cBhvr>
                                      <p:tavLst>
                                        <p:tav tm="0">
                                          <p:val>
                                            <p:strVal val="#ppt_y-.03"/>
                                          </p:val>
                                        </p:tav>
                                        <p:tav tm="100000">
                                          <p:val>
                                            <p:strVal val="#ppt_y"/>
                                          </p:val>
                                        </p:tav>
                                      </p:tavLst>
                                    </p:anim>
                                  </p:childTnLst>
                                </p:cTn>
                              </p:par>
                              <p:par>
                                <p:cTn fill="hold" grpId="0" id="79" nodeType="withEffect" presetClass="entr" presetID="10" presetSubtype="0">
                                  <p:stCondLst>
                                    <p:cond delay="3000"/>
                                  </p:stCondLst>
                                  <p:childTnLst>
                                    <p:set>
                                      <p:cBhvr>
                                        <p:cTn dur="1" fill="hold" id="80">
                                          <p:stCondLst>
                                            <p:cond delay="0"/>
                                          </p:stCondLst>
                                        </p:cTn>
                                        <p:tgtEl>
                                          <p:spTgt spid="83"/>
                                        </p:tgtEl>
                                        <p:attrNameLst>
                                          <p:attrName>style.visibility</p:attrName>
                                        </p:attrNameLst>
                                      </p:cBhvr>
                                      <p:to>
                                        <p:strVal val="visible"/>
                                      </p:to>
                                    </p:set>
                                    <p:animEffect filter="fade" transition="in">
                                      <p:cBhvr>
                                        <p:cTn dur="150" id="81"/>
                                        <p:tgtEl>
                                          <p:spTgt spid="83"/>
                                        </p:tgtEl>
                                      </p:cBhvr>
                                    </p:animEffect>
                                  </p:childTnLst>
                                </p:cTn>
                              </p:par>
                              <p:par>
                                <p:cTn fill="hold" grpId="0" id="82" nodeType="withEffect" presetClass="entr" presetID="37" presetSubtype="0">
                                  <p:stCondLst>
                                    <p:cond delay="3000"/>
                                  </p:stCondLst>
                                  <p:childTnLst>
                                    <p:set>
                                      <p:cBhvr>
                                        <p:cTn dur="1" fill="hold" id="83">
                                          <p:stCondLst>
                                            <p:cond delay="0"/>
                                          </p:stCondLst>
                                        </p:cTn>
                                        <p:tgtEl>
                                          <p:spTgt spid="107"/>
                                        </p:tgtEl>
                                        <p:attrNameLst>
                                          <p:attrName>style.visibility</p:attrName>
                                        </p:attrNameLst>
                                      </p:cBhvr>
                                      <p:to>
                                        <p:strVal val="visible"/>
                                      </p:to>
                                    </p:set>
                                    <p:animEffect filter="fade" transition="in">
                                      <p:cBhvr>
                                        <p:cTn dur="500" id="84"/>
                                        <p:tgtEl>
                                          <p:spTgt spid="107"/>
                                        </p:tgtEl>
                                      </p:cBhvr>
                                    </p:animEffect>
                                    <p:anim calcmode="lin" valueType="num">
                                      <p:cBhvr>
                                        <p:cTn dur="500" fill="hold" id="85"/>
                                        <p:tgtEl>
                                          <p:spTgt spid="107"/>
                                        </p:tgtEl>
                                        <p:attrNameLst>
                                          <p:attrName>ppt_x</p:attrName>
                                        </p:attrNameLst>
                                      </p:cBhvr>
                                      <p:tavLst>
                                        <p:tav tm="0">
                                          <p:val>
                                            <p:strVal val="#ppt_x"/>
                                          </p:val>
                                        </p:tav>
                                        <p:tav tm="100000">
                                          <p:val>
                                            <p:strVal val="#ppt_x"/>
                                          </p:val>
                                        </p:tav>
                                      </p:tavLst>
                                    </p:anim>
                                    <p:anim calcmode="lin" valueType="num">
                                      <p:cBhvr>
                                        <p:cTn decel="100000" dur="450" fill="hold" id="86"/>
                                        <p:tgtEl>
                                          <p:spTgt spid="107"/>
                                        </p:tgtEl>
                                        <p:attrNameLst>
                                          <p:attrName>ppt_y</p:attrName>
                                        </p:attrNameLst>
                                      </p:cBhvr>
                                      <p:tavLst>
                                        <p:tav tm="0">
                                          <p:val>
                                            <p:strVal val="#ppt_y+1"/>
                                          </p:val>
                                        </p:tav>
                                        <p:tav tm="100000">
                                          <p:val>
                                            <p:strVal val="#ppt_y-.03"/>
                                          </p:val>
                                        </p:tav>
                                      </p:tavLst>
                                    </p:anim>
                                    <p:anim calcmode="lin" valueType="num">
                                      <p:cBhvr>
                                        <p:cTn accel="100000" dur="50" fill="hold" id="87">
                                          <p:stCondLst>
                                            <p:cond delay="450"/>
                                          </p:stCondLst>
                                        </p:cTn>
                                        <p:tgtEl>
                                          <p:spTgt spid="107"/>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0" spid="6"/>
      <p:bldP grpId="1" spid="6"/>
      <p:bldP grpId="0" spid="12"/>
      <p:bldP grpId="1" spid="12"/>
      <p:bldP grpId="0" spid="49"/>
      <p:bldP grpId="0" spid="71"/>
      <p:bldP grpId="0" spid="77"/>
      <p:bldP grpId="0" spid="83"/>
      <p:bldP grpId="0" spid="89"/>
      <p:bldP grpId="0" spid="105"/>
      <p:bldP grpId="0" spid="106"/>
      <p:bldP grpId="0" spid="107"/>
      <p:bldP grpId="0" spid="108"/>
      <p:bldP grpId="0" spid="95"/>
      <p:bldP grpId="1" spid="95"/>
      <p:bldP grpId="0" spid="96"/>
      <p:bldP grpId="1" spid="96"/>
      <p:bldP grpId="0" spid="97"/>
      <p:bldP grpId="1" spid="97"/>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5" name="组合 14"/>
          <p:cNvGrpSpPr/>
          <p:nvPr/>
        </p:nvGrpSpPr>
        <p:grpSpPr>
          <a:xfrm>
            <a:off x="-244653" y="-7313444"/>
            <a:ext cx="12682404" cy="14608846"/>
            <a:chOff x="-244653" y="-7313444"/>
            <a:chExt cx="12682404" cy="14608846"/>
          </a:xfrm>
        </p:grpSpPr>
        <p:sp>
          <p:nvSpPr>
            <p:cNvPr id="13" name="自由: 形状 12"/>
            <p:cNvSpPr/>
            <p:nvPr/>
          </p:nvSpPr>
          <p:spPr>
            <a:xfrm>
              <a:off x="-244653" y="-7313444"/>
              <a:ext cx="12682404" cy="14608846"/>
            </a:xfrm>
            <a:custGeom>
              <a:rect b="0" l="0" r="0" t="0"/>
              <a:pathLst>
                <a:path h="14608846" w="12682404">
                  <a:moveTo>
                    <a:pt x="0" y="0"/>
                  </a:moveTo>
                  <a:lnTo>
                    <a:pt x="12682403" y="0"/>
                  </a:lnTo>
                  <a:lnTo>
                    <a:pt x="12682403" y="14608845"/>
                  </a:lnTo>
                  <a:lnTo>
                    <a:pt x="0" y="14608845"/>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a:off x="2925948" y="-3661231"/>
              <a:ext cx="6341201" cy="7304422"/>
              <a:chOff x="2925948" y="-3661231"/>
              <a:chExt cx="6341201" cy="7304422"/>
            </a:xfrm>
          </p:grpSpPr>
          <p:grpSp>
            <p:nvGrpSpPr>
              <p:cNvPr id="2" name="组合 1"/>
              <p:cNvGrpSpPr/>
              <p:nvPr/>
            </p:nvGrpSpPr>
            <p:grpSpPr>
              <a:xfrm>
                <a:off x="2925948" y="805933"/>
                <a:ext cx="6341201" cy="2837258"/>
                <a:chOff x="2925948" y="805933"/>
                <a:chExt cx="6341201" cy="2837258"/>
              </a:xfrm>
            </p:grpSpPr>
            <p:grpSp>
              <p:nvGrpSpPr>
                <p:cNvPr id="8" name="组合 7"/>
                <p:cNvGrpSpPr/>
                <p:nvPr/>
              </p:nvGrpSpPr>
              <p:grpSpPr>
                <a:xfrm>
                  <a:off x="5465681" y="2116146"/>
                  <a:ext cx="1260638" cy="1527045"/>
                  <a:chOff x="5465681" y="2116146"/>
                  <a:chExt cx="1260638" cy="1527045"/>
                </a:xfrm>
              </p:grpSpPr>
              <p:sp>
                <p:nvSpPr>
                  <p:cNvPr id="14" name="椭圆 13"/>
                  <p:cNvSpPr/>
                  <p:nvPr/>
                </p:nvSpPr>
                <p:spPr>
                  <a:xfrm>
                    <a:off x="5630270" y="2414509"/>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flipV="1" rot="10800000">
                    <a:off x="5465681" y="2249919"/>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5962225" y="2116146"/>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5962224" y="3375644"/>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 name="组合 6"/>
                <p:cNvGrpSpPr/>
                <p:nvPr/>
              </p:nvGrpSpPr>
              <p:grpSpPr>
                <a:xfrm>
                  <a:off x="4032810" y="1807123"/>
                  <a:ext cx="1260638" cy="1358303"/>
                  <a:chOff x="4032810" y="1807123"/>
                  <a:chExt cx="1260638" cy="1358303"/>
                </a:xfrm>
              </p:grpSpPr>
              <p:sp>
                <p:nvSpPr>
                  <p:cNvPr id="70" name="椭圆 69"/>
                  <p:cNvSpPr/>
                  <p:nvPr/>
                </p:nvSpPr>
                <p:spPr>
                  <a:xfrm rot="1800000">
                    <a:off x="4197399" y="2021039"/>
                    <a:ext cx="931460" cy="931461"/>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flipV="1" rot="12600000">
                    <a:off x="4032810" y="1856449"/>
                    <a:ext cx="1260638" cy="1260639"/>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同心圆 22"/>
                  <p:cNvSpPr/>
                  <p:nvPr/>
                </p:nvSpPr>
                <p:spPr>
                  <a:xfrm rot="4500000">
                    <a:off x="4844514" y="1807123"/>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同心圆 22"/>
                  <p:cNvSpPr/>
                  <p:nvPr/>
                </p:nvSpPr>
                <p:spPr>
                  <a:xfrm rot="4500000">
                    <a:off x="4214764" y="289787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0" name="组合 9"/>
                <p:cNvGrpSpPr/>
                <p:nvPr/>
              </p:nvGrpSpPr>
              <p:grpSpPr>
                <a:xfrm>
                  <a:off x="6897917" y="1811889"/>
                  <a:ext cx="1260638" cy="1358305"/>
                  <a:chOff x="6897917" y="1811889"/>
                  <a:chExt cx="1260638" cy="1358305"/>
                </a:xfrm>
              </p:grpSpPr>
              <p:sp>
                <p:nvSpPr>
                  <p:cNvPr id="76" name="椭圆 75"/>
                  <p:cNvSpPr/>
                  <p:nvPr/>
                </p:nvSpPr>
                <p:spPr>
                  <a:xfrm rot="19800000">
                    <a:off x="7062506" y="2025805"/>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flipV="1" rot="9000000">
                    <a:off x="6897917" y="1861216"/>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同心圆 22"/>
                  <p:cNvSpPr/>
                  <p:nvPr/>
                </p:nvSpPr>
                <p:spPr>
                  <a:xfrm rot="900000">
                    <a:off x="7079302" y="181188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同心圆 22"/>
                  <p:cNvSpPr/>
                  <p:nvPr/>
                </p:nvSpPr>
                <p:spPr>
                  <a:xfrm rot="900000">
                    <a:off x="7709050" y="290264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1" name="组合 10"/>
                <p:cNvGrpSpPr/>
                <p:nvPr/>
              </p:nvGrpSpPr>
              <p:grpSpPr>
                <a:xfrm>
                  <a:off x="7908845" y="812468"/>
                  <a:ext cx="1358304" cy="1260638"/>
                  <a:chOff x="7908845" y="812468"/>
                  <a:chExt cx="1358304" cy="1260638"/>
                </a:xfrm>
              </p:grpSpPr>
              <p:sp>
                <p:nvSpPr>
                  <p:cNvPr id="82" name="椭圆 81"/>
                  <p:cNvSpPr/>
                  <p:nvPr/>
                </p:nvSpPr>
                <p:spPr>
                  <a:xfrm rot="18000000">
                    <a:off x="8122762" y="977057"/>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flipV="1" rot="7200000">
                    <a:off x="7958172" y="812468"/>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同心圆 22"/>
                  <p:cNvSpPr/>
                  <p:nvPr/>
                </p:nvSpPr>
                <p:spPr>
                  <a:xfrm rot="20700000">
                    <a:off x="7908845" y="99385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6" name="同心圆 22"/>
                  <p:cNvSpPr/>
                  <p:nvPr/>
                </p:nvSpPr>
                <p:spPr>
                  <a:xfrm rot="20700000">
                    <a:off x="8999602" y="162360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 name="组合 2"/>
                <p:cNvGrpSpPr/>
                <p:nvPr/>
              </p:nvGrpSpPr>
              <p:grpSpPr>
                <a:xfrm>
                  <a:off x="2925948" y="805933"/>
                  <a:ext cx="1358305" cy="1260638"/>
                  <a:chOff x="2925948" y="805933"/>
                  <a:chExt cx="1358305" cy="1260638"/>
                </a:xfrm>
              </p:grpSpPr>
              <p:sp>
                <p:nvSpPr>
                  <p:cNvPr id="88" name="椭圆 87"/>
                  <p:cNvSpPr/>
                  <p:nvPr/>
                </p:nvSpPr>
                <p:spPr>
                  <a:xfrm rot="3600000">
                    <a:off x="3138877" y="970523"/>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flipV="1" rot="14400000">
                    <a:off x="2974289" y="80593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同心圆 22"/>
                  <p:cNvSpPr/>
                  <p:nvPr/>
                </p:nvSpPr>
                <p:spPr>
                  <a:xfrm rot="6300000">
                    <a:off x="4016706" y="98731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2" name="同心圆 22"/>
                  <p:cNvSpPr/>
                  <p:nvPr/>
                </p:nvSpPr>
                <p:spPr>
                  <a:xfrm rot="6300000">
                    <a:off x="2925948" y="161706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nvGrpSpPr>
              <p:cNvPr id="43" name="组合 42"/>
              <p:cNvGrpSpPr/>
              <p:nvPr/>
            </p:nvGrpSpPr>
            <p:grpSpPr>
              <a:xfrm rot="10800000">
                <a:off x="2925948" y="-3661231"/>
                <a:ext cx="6341201" cy="2837258"/>
                <a:chOff x="2925948" y="805933"/>
                <a:chExt cx="6341201" cy="2837258"/>
              </a:xfrm>
            </p:grpSpPr>
            <p:grpSp>
              <p:nvGrpSpPr>
                <p:cNvPr id="44" name="组合 43"/>
                <p:cNvGrpSpPr/>
                <p:nvPr/>
              </p:nvGrpSpPr>
              <p:grpSpPr>
                <a:xfrm>
                  <a:off x="5465681" y="2116146"/>
                  <a:ext cx="1260638" cy="1527045"/>
                  <a:chOff x="5465681" y="2116146"/>
                  <a:chExt cx="1260638" cy="1527045"/>
                </a:xfrm>
              </p:grpSpPr>
              <p:sp>
                <p:nvSpPr>
                  <p:cNvPr id="75" name="椭圆 74"/>
                  <p:cNvSpPr/>
                  <p:nvPr/>
                </p:nvSpPr>
                <p:spPr>
                  <a:xfrm>
                    <a:off x="5630270" y="2414509"/>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flipV="1" rot="10800000">
                    <a:off x="5465681" y="2249919"/>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5962225" y="2116146"/>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3" name="同心圆 22"/>
                  <p:cNvSpPr/>
                  <p:nvPr/>
                </p:nvSpPr>
                <p:spPr>
                  <a:xfrm rot="2700000">
                    <a:off x="5962224" y="3375644"/>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5" name="组合 44"/>
                <p:cNvGrpSpPr/>
                <p:nvPr/>
              </p:nvGrpSpPr>
              <p:grpSpPr>
                <a:xfrm>
                  <a:off x="4032810" y="1807123"/>
                  <a:ext cx="1260638" cy="1358303"/>
                  <a:chOff x="4032810" y="1807123"/>
                  <a:chExt cx="1260638" cy="1358303"/>
                </a:xfrm>
              </p:grpSpPr>
              <p:sp>
                <p:nvSpPr>
                  <p:cNvPr id="65" name="椭圆 64"/>
                  <p:cNvSpPr/>
                  <p:nvPr/>
                </p:nvSpPr>
                <p:spPr>
                  <a:xfrm rot="1800000">
                    <a:off x="4197399" y="2021039"/>
                    <a:ext cx="931460" cy="931461"/>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flipV="1" rot="12600000">
                    <a:off x="4032810" y="1856449"/>
                    <a:ext cx="1260638" cy="1260639"/>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同心圆 22"/>
                  <p:cNvSpPr/>
                  <p:nvPr/>
                </p:nvSpPr>
                <p:spPr>
                  <a:xfrm rot="4500000">
                    <a:off x="4844514" y="1807123"/>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9" name="同心圆 22"/>
                  <p:cNvSpPr/>
                  <p:nvPr/>
                </p:nvSpPr>
                <p:spPr>
                  <a:xfrm rot="4500000">
                    <a:off x="4214764" y="289787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6" name="组合 45"/>
                <p:cNvGrpSpPr/>
                <p:nvPr/>
              </p:nvGrpSpPr>
              <p:grpSpPr>
                <a:xfrm>
                  <a:off x="6897917" y="1811889"/>
                  <a:ext cx="1260638" cy="1358305"/>
                  <a:chOff x="6897917" y="1811889"/>
                  <a:chExt cx="1260638" cy="1358305"/>
                </a:xfrm>
              </p:grpSpPr>
              <p:sp>
                <p:nvSpPr>
                  <p:cNvPr id="60" name="椭圆 59"/>
                  <p:cNvSpPr/>
                  <p:nvPr/>
                </p:nvSpPr>
                <p:spPr>
                  <a:xfrm rot="19800000">
                    <a:off x="7062506" y="2025805"/>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flipV="1" rot="9000000">
                    <a:off x="6897917" y="1861216"/>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同心圆 22"/>
                  <p:cNvSpPr/>
                  <p:nvPr/>
                </p:nvSpPr>
                <p:spPr>
                  <a:xfrm rot="900000">
                    <a:off x="7079302" y="181188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4" name="同心圆 22"/>
                  <p:cNvSpPr/>
                  <p:nvPr/>
                </p:nvSpPr>
                <p:spPr>
                  <a:xfrm rot="900000">
                    <a:off x="7709050" y="290264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7" name="组合 46"/>
                <p:cNvGrpSpPr/>
                <p:nvPr/>
              </p:nvGrpSpPr>
              <p:grpSpPr>
                <a:xfrm>
                  <a:off x="7908845" y="812468"/>
                  <a:ext cx="1358304" cy="1260638"/>
                  <a:chOff x="7908845" y="812468"/>
                  <a:chExt cx="1358304" cy="1260638"/>
                </a:xfrm>
              </p:grpSpPr>
              <p:sp>
                <p:nvSpPr>
                  <p:cNvPr id="55" name="椭圆 54"/>
                  <p:cNvSpPr/>
                  <p:nvPr/>
                </p:nvSpPr>
                <p:spPr>
                  <a:xfrm rot="18000000">
                    <a:off x="8122762" y="977057"/>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flipV="1" rot="7200000">
                    <a:off x="7958172" y="812468"/>
                    <a:ext cx="1260638" cy="1260638"/>
                  </a:xfrm>
                  <a:prstGeom prst="ellipse">
                    <a:avLst/>
                  </a:prstGeom>
                  <a:solidFill>
                    <a:srgbClr val="4F4E53">
                      <a:alpha val="0"/>
                    </a:srgbClr>
                  </a:solid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同心圆 22"/>
                  <p:cNvSpPr/>
                  <p:nvPr/>
                </p:nvSpPr>
                <p:spPr>
                  <a:xfrm rot="20700000">
                    <a:off x="7908845" y="99385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8" name="同心圆 22"/>
                  <p:cNvSpPr/>
                  <p:nvPr/>
                </p:nvSpPr>
                <p:spPr>
                  <a:xfrm rot="20700000">
                    <a:off x="8999602" y="162360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50" name="组合 49"/>
                <p:cNvGrpSpPr/>
                <p:nvPr/>
              </p:nvGrpSpPr>
              <p:grpSpPr>
                <a:xfrm>
                  <a:off x="2925948" y="805933"/>
                  <a:ext cx="1358305" cy="1260638"/>
                  <a:chOff x="2925948" y="805933"/>
                  <a:chExt cx="1358305" cy="1260638"/>
                </a:xfrm>
              </p:grpSpPr>
              <p:sp>
                <p:nvSpPr>
                  <p:cNvPr id="51" name="椭圆 50"/>
                  <p:cNvSpPr/>
                  <p:nvPr/>
                </p:nvSpPr>
                <p:spPr>
                  <a:xfrm rot="3600000">
                    <a:off x="3138877" y="970523"/>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V="1" rot="14400000">
                    <a:off x="2974289" y="805933"/>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同心圆 22"/>
                  <p:cNvSpPr/>
                  <p:nvPr/>
                </p:nvSpPr>
                <p:spPr>
                  <a:xfrm rot="6300000">
                    <a:off x="4016706" y="98731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4" name="同心圆 22"/>
                  <p:cNvSpPr/>
                  <p:nvPr/>
                </p:nvSpPr>
                <p:spPr>
                  <a:xfrm rot="6300000">
                    <a:off x="2925948" y="161706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grpSp>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solidFill>
              <a:srgbClr val="37201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文本框 48"/>
          <p:cNvSpPr txBox="1"/>
          <p:nvPr/>
        </p:nvSpPr>
        <p:spPr>
          <a:xfrm>
            <a:off x="5720466" y="255351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71" name="文本框 70"/>
          <p:cNvSpPr txBox="1"/>
          <p:nvPr/>
        </p:nvSpPr>
        <p:spPr>
          <a:xfrm>
            <a:off x="4289375" y="2160517"/>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77" name="文本框 76"/>
          <p:cNvSpPr txBox="1"/>
          <p:nvPr/>
        </p:nvSpPr>
        <p:spPr>
          <a:xfrm>
            <a:off x="7150922" y="216528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
        <p:nvSpPr>
          <p:cNvPr id="83" name="文本框 82"/>
          <p:cNvSpPr txBox="1"/>
          <p:nvPr/>
        </p:nvSpPr>
        <p:spPr>
          <a:xfrm>
            <a:off x="8209875" y="111784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5</a:t>
            </a:r>
          </a:p>
        </p:txBody>
      </p:sp>
      <p:sp>
        <p:nvSpPr>
          <p:cNvPr id="89" name="文本框 88"/>
          <p:cNvSpPr txBox="1"/>
          <p:nvPr/>
        </p:nvSpPr>
        <p:spPr>
          <a:xfrm>
            <a:off x="3232159" y="1111304"/>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此处输入目录三</a:t>
            </a:r>
          </a:p>
        </p:txBody>
      </p:sp>
      <p:sp>
        <p:nvSpPr>
          <p:cNvPr id="105" name="文本框 104"/>
          <p:cNvSpPr txBox="1"/>
          <p:nvPr/>
        </p:nvSpPr>
        <p:spPr>
          <a:xfrm>
            <a:off x="3806531"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此处输入目录二</a:t>
            </a:r>
          </a:p>
        </p:txBody>
      </p:sp>
      <p:sp>
        <p:nvSpPr>
          <p:cNvPr id="106" name="文本框 105"/>
          <p:cNvSpPr txBox="1"/>
          <p:nvPr/>
        </p:nvSpPr>
        <p:spPr>
          <a:xfrm>
            <a:off x="2443060"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此处输入目录一</a:t>
            </a:r>
          </a:p>
        </p:txBody>
      </p:sp>
      <p:sp>
        <p:nvSpPr>
          <p:cNvPr id="107" name="文本框 106"/>
          <p:cNvSpPr txBox="1"/>
          <p:nvPr/>
        </p:nvSpPr>
        <p:spPr>
          <a:xfrm>
            <a:off x="9079657"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sp>
        <p:nvSpPr>
          <p:cNvPr id="108" name="文本框 107"/>
          <p:cNvSpPr txBox="1"/>
          <p:nvPr/>
        </p:nvSpPr>
        <p:spPr>
          <a:xfrm>
            <a:off x="7769912"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Tree>
    <p:extLst>
      <p:ext uri="{BB962C8B-B14F-4D97-AF65-F5344CB8AC3E}">
        <p14:creationId val="1544761208"/>
      </p:ext>
    </p:extLst>
  </p:cSld>
  <p:clrMapOvr>
    <a:masterClrMapping/>
  </p:clrMapOvr>
  <mc:AlternateContent>
    <mc:Choice Requires="p14">
      <p:transition advClick="0" p14:dur="1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mph" presetID="8" presetSubtype="0">
                                  <p:stCondLst>
                                    <p:cond delay="0"/>
                                  </p:stCondLst>
                                  <p:childTnLst>
                                    <p:animRot by="-10800000">
                                      <p:cBhvr>
                                        <p:cTn dur="1500" fill="hold" id="6"/>
                                        <p:tgtEl>
                                          <p:spTgt spid="15"/>
                                        </p:tgtEl>
                                        <p:attrNameLst>
                                          <p:attrName>r</p:attrName>
                                        </p:attrNameLst>
                                      </p:cBhvr>
                                    </p:animRot>
                                  </p:childTnLst>
                                </p:cTn>
                              </p:par>
                              <p:par>
                                <p:cTn fill="hold" grpId="0" id="7" nodeType="withEffect" presetClass="exit" presetID="10" presetSubtype="0">
                                  <p:stCondLst>
                                    <p:cond delay="150"/>
                                  </p:stCondLst>
                                  <p:childTnLst>
                                    <p:animEffect filter="fade" transition="out">
                                      <p:cBhvr>
                                        <p:cTn dur="250" id="8"/>
                                        <p:tgtEl>
                                          <p:spTgt spid="89"/>
                                        </p:tgtEl>
                                      </p:cBhvr>
                                    </p:animEffect>
                                    <p:set>
                                      <p:cBhvr>
                                        <p:cTn dur="1" fill="hold" id="9">
                                          <p:stCondLst>
                                            <p:cond delay="249"/>
                                          </p:stCondLst>
                                        </p:cTn>
                                        <p:tgtEl>
                                          <p:spTgt spid="89"/>
                                        </p:tgtEl>
                                        <p:attrNameLst>
                                          <p:attrName>style.visibility</p:attrName>
                                        </p:attrNameLst>
                                      </p:cBhvr>
                                      <p:to>
                                        <p:strVal val="hidden"/>
                                      </p:to>
                                    </p:set>
                                  </p:childTnLst>
                                </p:cTn>
                              </p:par>
                              <p:par>
                                <p:cTn fill="hold" grpId="0" id="10" nodeType="withEffect" presetClass="exit" presetID="10" presetSubtype="0">
                                  <p:stCondLst>
                                    <p:cond delay="150"/>
                                  </p:stCondLst>
                                  <p:childTnLst>
                                    <p:animEffect filter="fade" transition="out">
                                      <p:cBhvr>
                                        <p:cTn dur="250" id="11"/>
                                        <p:tgtEl>
                                          <p:spTgt spid="71"/>
                                        </p:tgtEl>
                                      </p:cBhvr>
                                    </p:animEffect>
                                    <p:set>
                                      <p:cBhvr>
                                        <p:cTn dur="1" fill="hold" id="12">
                                          <p:stCondLst>
                                            <p:cond delay="249"/>
                                          </p:stCondLst>
                                        </p:cTn>
                                        <p:tgtEl>
                                          <p:spTgt spid="71"/>
                                        </p:tgtEl>
                                        <p:attrNameLst>
                                          <p:attrName>style.visibility</p:attrName>
                                        </p:attrNameLst>
                                      </p:cBhvr>
                                      <p:to>
                                        <p:strVal val="hidden"/>
                                      </p:to>
                                    </p:set>
                                  </p:childTnLst>
                                </p:cTn>
                              </p:par>
                              <p:par>
                                <p:cTn fill="hold" grpId="0" id="13" nodeType="withEffect" presetClass="exit" presetID="10" presetSubtype="0">
                                  <p:stCondLst>
                                    <p:cond delay="150"/>
                                  </p:stCondLst>
                                  <p:childTnLst>
                                    <p:animEffect filter="fade" transition="out">
                                      <p:cBhvr>
                                        <p:cTn dur="250" id="14"/>
                                        <p:tgtEl>
                                          <p:spTgt spid="49"/>
                                        </p:tgtEl>
                                      </p:cBhvr>
                                    </p:animEffect>
                                    <p:set>
                                      <p:cBhvr>
                                        <p:cTn dur="1" fill="hold" id="15">
                                          <p:stCondLst>
                                            <p:cond delay="249"/>
                                          </p:stCondLst>
                                        </p:cTn>
                                        <p:tgtEl>
                                          <p:spTgt spid="49"/>
                                        </p:tgtEl>
                                        <p:attrNameLst>
                                          <p:attrName>style.visibility</p:attrName>
                                        </p:attrNameLst>
                                      </p:cBhvr>
                                      <p:to>
                                        <p:strVal val="hidden"/>
                                      </p:to>
                                    </p:set>
                                  </p:childTnLst>
                                </p:cTn>
                              </p:par>
                              <p:par>
                                <p:cTn fill="hold" grpId="0" id="16" nodeType="withEffect" presetClass="exit" presetID="10" presetSubtype="0">
                                  <p:stCondLst>
                                    <p:cond delay="150"/>
                                  </p:stCondLst>
                                  <p:childTnLst>
                                    <p:animEffect filter="fade" transition="out">
                                      <p:cBhvr>
                                        <p:cTn dur="250" id="17"/>
                                        <p:tgtEl>
                                          <p:spTgt spid="77"/>
                                        </p:tgtEl>
                                      </p:cBhvr>
                                    </p:animEffect>
                                    <p:set>
                                      <p:cBhvr>
                                        <p:cTn dur="1" fill="hold" id="18">
                                          <p:stCondLst>
                                            <p:cond delay="249"/>
                                          </p:stCondLst>
                                        </p:cTn>
                                        <p:tgtEl>
                                          <p:spTgt spid="77"/>
                                        </p:tgtEl>
                                        <p:attrNameLst>
                                          <p:attrName>style.visibility</p:attrName>
                                        </p:attrNameLst>
                                      </p:cBhvr>
                                      <p:to>
                                        <p:strVal val="hidden"/>
                                      </p:to>
                                    </p:set>
                                  </p:childTnLst>
                                </p:cTn>
                              </p:par>
                              <p:par>
                                <p:cTn fill="hold" grpId="0" id="19" nodeType="withEffect" presetClass="exit" presetID="10" presetSubtype="0">
                                  <p:stCondLst>
                                    <p:cond delay="150"/>
                                  </p:stCondLst>
                                  <p:childTnLst>
                                    <p:animEffect filter="fade" transition="out">
                                      <p:cBhvr>
                                        <p:cTn dur="250" id="20"/>
                                        <p:tgtEl>
                                          <p:spTgt spid="83"/>
                                        </p:tgtEl>
                                      </p:cBhvr>
                                    </p:animEffect>
                                    <p:set>
                                      <p:cBhvr>
                                        <p:cTn dur="1" fill="hold" id="21">
                                          <p:stCondLst>
                                            <p:cond delay="249"/>
                                          </p:stCondLst>
                                        </p:cTn>
                                        <p:tgtEl>
                                          <p:spTgt spid="83"/>
                                        </p:tgtEl>
                                        <p:attrNameLst>
                                          <p:attrName>style.visibility</p:attrName>
                                        </p:attrNameLst>
                                      </p:cBhvr>
                                      <p:to>
                                        <p:strVal val="hidden"/>
                                      </p:to>
                                    </p:set>
                                  </p:childTnLst>
                                </p:cTn>
                              </p:par>
                              <p:par>
                                <p:cTn fill="hold" id="22" nodeType="withEffect" presetClass="exit" presetID="10" presetSubtype="0">
                                  <p:stCondLst>
                                    <p:cond delay="1000"/>
                                  </p:stCondLst>
                                  <p:childTnLst>
                                    <p:animEffect filter="fade" transition="out">
                                      <p:cBhvr>
                                        <p:cTn dur="250" id="23"/>
                                        <p:tgtEl>
                                          <p:spTgt spid="15"/>
                                        </p:tgtEl>
                                      </p:cBhvr>
                                    </p:animEffect>
                                    <p:set>
                                      <p:cBhvr>
                                        <p:cTn dur="1" fill="hold" id="24">
                                          <p:stCondLst>
                                            <p:cond delay="249"/>
                                          </p:stCondLst>
                                        </p:cTn>
                                        <p:tgtEl>
                                          <p:spTgt spid="15"/>
                                        </p:tgtEl>
                                        <p:attrNameLst>
                                          <p:attrName>style.visibility</p:attrName>
                                        </p:attrNameLst>
                                      </p:cBhvr>
                                      <p:to>
                                        <p:strVal val="hidden"/>
                                      </p:to>
                                    </p:set>
                                  </p:childTnLst>
                                </p:cTn>
                              </p:par>
                              <p:par>
                                <p:cTn fill="hold" grpId="0" id="25" nodeType="withEffect" presetClass="exit" presetID="42" presetSubtype="0">
                                  <p:stCondLst>
                                    <p:cond delay="1000"/>
                                  </p:stCondLst>
                                  <p:childTnLst>
                                    <p:animEffect filter="fade" transition="out">
                                      <p:cBhvr>
                                        <p:cTn dur="500" id="26"/>
                                        <p:tgtEl>
                                          <p:spTgt spid="106"/>
                                        </p:tgtEl>
                                      </p:cBhvr>
                                    </p:animEffect>
                                    <p:anim calcmode="lin" valueType="num">
                                      <p:cBhvr>
                                        <p:cTn dur="500" id="27"/>
                                        <p:tgtEl>
                                          <p:spTgt spid="106"/>
                                        </p:tgtEl>
                                        <p:attrNameLst>
                                          <p:attrName>ppt_x</p:attrName>
                                        </p:attrNameLst>
                                      </p:cBhvr>
                                      <p:tavLst>
                                        <p:tav tm="0">
                                          <p:val>
                                            <p:strVal val="ppt_x"/>
                                          </p:val>
                                        </p:tav>
                                        <p:tav tm="100000">
                                          <p:val>
                                            <p:strVal val="ppt_x"/>
                                          </p:val>
                                        </p:tav>
                                      </p:tavLst>
                                    </p:anim>
                                    <p:anim calcmode="lin" valueType="num">
                                      <p:cBhvr>
                                        <p:cTn dur="500" id="28"/>
                                        <p:tgtEl>
                                          <p:spTgt spid="106"/>
                                        </p:tgtEl>
                                        <p:attrNameLst>
                                          <p:attrName>ppt_y</p:attrName>
                                        </p:attrNameLst>
                                      </p:cBhvr>
                                      <p:tavLst>
                                        <p:tav tm="0">
                                          <p:val>
                                            <p:strVal val="ppt_y"/>
                                          </p:val>
                                        </p:tav>
                                        <p:tav tm="100000">
                                          <p:val>
                                            <p:strVal val="ppt_y+.1"/>
                                          </p:val>
                                        </p:tav>
                                      </p:tavLst>
                                    </p:anim>
                                    <p:set>
                                      <p:cBhvr>
                                        <p:cTn dur="1" fill="hold" id="29">
                                          <p:stCondLst>
                                            <p:cond delay="499"/>
                                          </p:stCondLst>
                                        </p:cTn>
                                        <p:tgtEl>
                                          <p:spTgt spid="106"/>
                                        </p:tgtEl>
                                        <p:attrNameLst>
                                          <p:attrName>style.visibility</p:attrName>
                                        </p:attrNameLst>
                                      </p:cBhvr>
                                      <p:to>
                                        <p:strVal val="hidden"/>
                                      </p:to>
                                    </p:set>
                                  </p:childTnLst>
                                </p:cTn>
                              </p:par>
                              <p:par>
                                <p:cTn fill="hold" grpId="0" id="30" nodeType="withEffect" presetClass="exit" presetID="42" presetSubtype="0">
                                  <p:stCondLst>
                                    <p:cond delay="1050"/>
                                  </p:stCondLst>
                                  <p:childTnLst>
                                    <p:animEffect filter="fade" transition="out">
                                      <p:cBhvr>
                                        <p:cTn dur="500" id="31"/>
                                        <p:tgtEl>
                                          <p:spTgt spid="105"/>
                                        </p:tgtEl>
                                      </p:cBhvr>
                                    </p:animEffect>
                                    <p:anim calcmode="lin" valueType="num">
                                      <p:cBhvr>
                                        <p:cTn dur="500" id="32"/>
                                        <p:tgtEl>
                                          <p:spTgt spid="105"/>
                                        </p:tgtEl>
                                        <p:attrNameLst>
                                          <p:attrName>ppt_x</p:attrName>
                                        </p:attrNameLst>
                                      </p:cBhvr>
                                      <p:tavLst>
                                        <p:tav tm="0">
                                          <p:val>
                                            <p:strVal val="ppt_x"/>
                                          </p:val>
                                        </p:tav>
                                        <p:tav tm="100000">
                                          <p:val>
                                            <p:strVal val="ppt_x"/>
                                          </p:val>
                                        </p:tav>
                                      </p:tavLst>
                                    </p:anim>
                                    <p:anim calcmode="lin" valueType="num">
                                      <p:cBhvr>
                                        <p:cTn dur="500" id="33"/>
                                        <p:tgtEl>
                                          <p:spTgt spid="105"/>
                                        </p:tgtEl>
                                        <p:attrNameLst>
                                          <p:attrName>ppt_y</p:attrName>
                                        </p:attrNameLst>
                                      </p:cBhvr>
                                      <p:tavLst>
                                        <p:tav tm="0">
                                          <p:val>
                                            <p:strVal val="ppt_y"/>
                                          </p:val>
                                        </p:tav>
                                        <p:tav tm="100000">
                                          <p:val>
                                            <p:strVal val="ppt_y+.1"/>
                                          </p:val>
                                        </p:tav>
                                      </p:tavLst>
                                    </p:anim>
                                    <p:set>
                                      <p:cBhvr>
                                        <p:cTn dur="1" fill="hold" id="34">
                                          <p:stCondLst>
                                            <p:cond delay="499"/>
                                          </p:stCondLst>
                                        </p:cTn>
                                        <p:tgtEl>
                                          <p:spTgt spid="105"/>
                                        </p:tgtEl>
                                        <p:attrNameLst>
                                          <p:attrName>style.visibility</p:attrName>
                                        </p:attrNameLst>
                                      </p:cBhvr>
                                      <p:to>
                                        <p:strVal val="hidden"/>
                                      </p:to>
                                    </p:set>
                                  </p:childTnLst>
                                </p:cTn>
                              </p:par>
                              <p:par>
                                <p:cTn fill="hold" grpId="0" id="35" nodeType="withEffect" presetClass="exit" presetID="42" presetSubtype="0">
                                  <p:stCondLst>
                                    <p:cond delay="1100"/>
                                  </p:stCondLst>
                                  <p:childTnLst>
                                    <p:animEffect filter="fade" transition="out">
                                      <p:cBhvr>
                                        <p:cTn dur="500" id="36"/>
                                        <p:tgtEl>
                                          <p:spTgt spid="59"/>
                                        </p:tgtEl>
                                      </p:cBhvr>
                                    </p:animEffect>
                                    <p:anim calcmode="lin" valueType="num">
                                      <p:cBhvr>
                                        <p:cTn dur="500" id="37"/>
                                        <p:tgtEl>
                                          <p:spTgt spid="59"/>
                                        </p:tgtEl>
                                        <p:attrNameLst>
                                          <p:attrName>ppt_x</p:attrName>
                                        </p:attrNameLst>
                                      </p:cBhvr>
                                      <p:tavLst>
                                        <p:tav tm="0">
                                          <p:val>
                                            <p:strVal val="ppt_x"/>
                                          </p:val>
                                        </p:tav>
                                        <p:tav tm="100000">
                                          <p:val>
                                            <p:strVal val="ppt_x"/>
                                          </p:val>
                                        </p:tav>
                                      </p:tavLst>
                                    </p:anim>
                                    <p:anim calcmode="lin" valueType="num">
                                      <p:cBhvr>
                                        <p:cTn dur="500" id="38"/>
                                        <p:tgtEl>
                                          <p:spTgt spid="59"/>
                                        </p:tgtEl>
                                        <p:attrNameLst>
                                          <p:attrName>ppt_y</p:attrName>
                                        </p:attrNameLst>
                                      </p:cBhvr>
                                      <p:tavLst>
                                        <p:tav tm="0">
                                          <p:val>
                                            <p:strVal val="ppt_y"/>
                                          </p:val>
                                        </p:tav>
                                        <p:tav tm="100000">
                                          <p:val>
                                            <p:strVal val="ppt_y+.1"/>
                                          </p:val>
                                        </p:tav>
                                      </p:tavLst>
                                    </p:anim>
                                    <p:set>
                                      <p:cBhvr>
                                        <p:cTn dur="1" fill="hold" id="39">
                                          <p:stCondLst>
                                            <p:cond delay="499"/>
                                          </p:stCondLst>
                                        </p:cTn>
                                        <p:tgtEl>
                                          <p:spTgt spid="59"/>
                                        </p:tgtEl>
                                        <p:attrNameLst>
                                          <p:attrName>style.visibility</p:attrName>
                                        </p:attrNameLst>
                                      </p:cBhvr>
                                      <p:to>
                                        <p:strVal val="hidden"/>
                                      </p:to>
                                    </p:set>
                                  </p:childTnLst>
                                </p:cTn>
                              </p:par>
                              <p:par>
                                <p:cTn fill="hold" grpId="0" id="40" nodeType="withEffect" presetClass="exit" presetID="42" presetSubtype="0">
                                  <p:stCondLst>
                                    <p:cond delay="1150"/>
                                  </p:stCondLst>
                                  <p:childTnLst>
                                    <p:animEffect filter="fade" transition="out">
                                      <p:cBhvr>
                                        <p:cTn dur="500" id="41"/>
                                        <p:tgtEl>
                                          <p:spTgt spid="108"/>
                                        </p:tgtEl>
                                      </p:cBhvr>
                                    </p:animEffect>
                                    <p:anim calcmode="lin" valueType="num">
                                      <p:cBhvr>
                                        <p:cTn dur="500" id="42"/>
                                        <p:tgtEl>
                                          <p:spTgt spid="108"/>
                                        </p:tgtEl>
                                        <p:attrNameLst>
                                          <p:attrName>ppt_x</p:attrName>
                                        </p:attrNameLst>
                                      </p:cBhvr>
                                      <p:tavLst>
                                        <p:tav tm="0">
                                          <p:val>
                                            <p:strVal val="ppt_x"/>
                                          </p:val>
                                        </p:tav>
                                        <p:tav tm="100000">
                                          <p:val>
                                            <p:strVal val="ppt_x"/>
                                          </p:val>
                                        </p:tav>
                                      </p:tavLst>
                                    </p:anim>
                                    <p:anim calcmode="lin" valueType="num">
                                      <p:cBhvr>
                                        <p:cTn dur="500" id="43"/>
                                        <p:tgtEl>
                                          <p:spTgt spid="108"/>
                                        </p:tgtEl>
                                        <p:attrNameLst>
                                          <p:attrName>ppt_y</p:attrName>
                                        </p:attrNameLst>
                                      </p:cBhvr>
                                      <p:tavLst>
                                        <p:tav tm="0">
                                          <p:val>
                                            <p:strVal val="ppt_y"/>
                                          </p:val>
                                        </p:tav>
                                        <p:tav tm="100000">
                                          <p:val>
                                            <p:strVal val="ppt_y+.1"/>
                                          </p:val>
                                        </p:tav>
                                      </p:tavLst>
                                    </p:anim>
                                    <p:set>
                                      <p:cBhvr>
                                        <p:cTn dur="1" fill="hold" id="44">
                                          <p:stCondLst>
                                            <p:cond delay="499"/>
                                          </p:stCondLst>
                                        </p:cTn>
                                        <p:tgtEl>
                                          <p:spTgt spid="108"/>
                                        </p:tgtEl>
                                        <p:attrNameLst>
                                          <p:attrName>style.visibility</p:attrName>
                                        </p:attrNameLst>
                                      </p:cBhvr>
                                      <p:to>
                                        <p:strVal val="hidden"/>
                                      </p:to>
                                    </p:set>
                                  </p:childTnLst>
                                </p:cTn>
                              </p:par>
                              <p:par>
                                <p:cTn fill="hold" grpId="0" id="45" nodeType="withEffect" presetClass="exit" presetID="42" presetSubtype="0">
                                  <p:stCondLst>
                                    <p:cond delay="1200"/>
                                  </p:stCondLst>
                                  <p:childTnLst>
                                    <p:animEffect filter="fade" transition="out">
                                      <p:cBhvr>
                                        <p:cTn dur="500" id="46"/>
                                        <p:tgtEl>
                                          <p:spTgt spid="107"/>
                                        </p:tgtEl>
                                      </p:cBhvr>
                                    </p:animEffect>
                                    <p:anim calcmode="lin" valueType="num">
                                      <p:cBhvr>
                                        <p:cTn dur="500" id="47"/>
                                        <p:tgtEl>
                                          <p:spTgt spid="107"/>
                                        </p:tgtEl>
                                        <p:attrNameLst>
                                          <p:attrName>ppt_x</p:attrName>
                                        </p:attrNameLst>
                                      </p:cBhvr>
                                      <p:tavLst>
                                        <p:tav tm="0">
                                          <p:val>
                                            <p:strVal val="ppt_x"/>
                                          </p:val>
                                        </p:tav>
                                        <p:tav tm="100000">
                                          <p:val>
                                            <p:strVal val="ppt_x"/>
                                          </p:val>
                                        </p:tav>
                                      </p:tavLst>
                                    </p:anim>
                                    <p:anim calcmode="lin" valueType="num">
                                      <p:cBhvr>
                                        <p:cTn dur="500" id="48"/>
                                        <p:tgtEl>
                                          <p:spTgt spid="107"/>
                                        </p:tgtEl>
                                        <p:attrNameLst>
                                          <p:attrName>ppt_y</p:attrName>
                                        </p:attrNameLst>
                                      </p:cBhvr>
                                      <p:tavLst>
                                        <p:tav tm="0">
                                          <p:val>
                                            <p:strVal val="ppt_y"/>
                                          </p:val>
                                        </p:tav>
                                        <p:tav tm="100000">
                                          <p:val>
                                            <p:strVal val="ppt_y+.1"/>
                                          </p:val>
                                        </p:tav>
                                      </p:tavLst>
                                    </p:anim>
                                    <p:set>
                                      <p:cBhvr>
                                        <p:cTn dur="1" fill="hold" id="49">
                                          <p:stCondLst>
                                            <p:cond delay="499"/>
                                          </p:stCondLst>
                                        </p:cTn>
                                        <p:tgtEl>
                                          <p:spTgt spid="107"/>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71"/>
      <p:bldP grpId="0" spid="77"/>
      <p:bldP grpId="0" spid="83"/>
      <p:bldP grpId="0" spid="89"/>
      <p:bldP grpId="0" spid="59"/>
      <p:bldP grpId="0" spid="105"/>
      <p:bldP grpId="0" spid="106"/>
      <p:bldP grpId="0" spid="107"/>
      <p:bldP grpId="0" spid="10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3848127" y="-2251645"/>
            <a:ext cx="4495746" cy="4495744"/>
            <a:chOff x="3848127" y="-2251645"/>
            <a:chExt cx="4495746" cy="4495744"/>
          </a:xfrm>
        </p:grpSpPr>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此处输入目录三</a:t>
            </a:r>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grpSp>
        <p:nvGrpSpPr>
          <p:cNvPr id="84" name="组合 83"/>
          <p:cNvGrpSpPr/>
          <p:nvPr/>
        </p:nvGrpSpPr>
        <p:grpSpPr>
          <a:xfrm>
            <a:off x="5465681" y="2113154"/>
            <a:ext cx="1260638" cy="1527045"/>
            <a:chOff x="6693039" y="2414150"/>
            <a:chExt cx="1260638" cy="1527045"/>
          </a:xfrm>
        </p:grpSpPr>
        <p:sp>
          <p:nvSpPr>
            <p:cNvPr id="85" name="椭圆 84"/>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椭圆 8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68" name="组合 67"/>
          <p:cNvGrpSpPr/>
          <p:nvPr/>
        </p:nvGrpSpPr>
        <p:grpSpPr>
          <a:xfrm>
            <a:off x="5465681" y="2116146"/>
            <a:ext cx="1260638" cy="1527045"/>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文本框 48"/>
            <p:cNvSpPr txBox="1"/>
            <p:nvPr/>
          </p:nvSpPr>
          <p:spPr>
            <a:xfrm>
              <a:off x="6947826" y="285151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61" name="椭圆 60"/>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9" name="椭圆 18"/>
          <p:cNvSpPr/>
          <p:nvPr/>
        </p:nvSpPr>
        <p:spPr>
          <a:xfrm>
            <a:off x="5569721" y="6061798"/>
            <a:ext cx="210893" cy="210893"/>
          </a:xfrm>
          <a:prstGeom prst="ellipse">
            <a:avLst/>
          </a:prstGeom>
          <a:gradFill>
            <a:gsLst>
              <a:gs pos="46000">
                <a:srgbClr val="FEEA74">
                  <a:alpha val="2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6426323" y="5605639"/>
            <a:ext cx="300364" cy="300364"/>
          </a:xfrm>
          <a:prstGeom prst="ellipse">
            <a:avLst/>
          </a:prstGeom>
          <a:gradFill>
            <a:gsLst>
              <a:gs pos="40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5027663" y="4464202"/>
            <a:ext cx="586139" cy="586139"/>
          </a:xfrm>
          <a:prstGeom prst="ellipse">
            <a:avLst/>
          </a:prstGeom>
          <a:gradFill>
            <a:gsLst>
              <a:gs pos="45000">
                <a:srgbClr val="FEEA74">
                  <a:alpha val="7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6471059" y="5004928"/>
            <a:ext cx="210893" cy="210893"/>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4919041" y="5226965"/>
            <a:ext cx="678968" cy="678968"/>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6409190" y="5756324"/>
            <a:ext cx="678968" cy="678968"/>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5928876" y="6385067"/>
            <a:ext cx="636638" cy="636638"/>
          </a:xfrm>
          <a:prstGeom prst="ellipse">
            <a:avLst/>
          </a:prstGeom>
          <a:solidFill>
            <a:srgbClr val="FEEA74">
              <a:alpha val="1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6455604" y="4629682"/>
            <a:ext cx="586139" cy="586139"/>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椭圆 32"/>
          <p:cNvSpPr/>
          <p:nvPr/>
        </p:nvSpPr>
        <p:spPr>
          <a:xfrm>
            <a:off x="5219875" y="6490276"/>
            <a:ext cx="586139" cy="586139"/>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6434587" y="3853500"/>
            <a:ext cx="210893" cy="210893"/>
          </a:xfrm>
          <a:prstGeom prst="ellipse">
            <a:avLst/>
          </a:prstGeom>
          <a:gradFill>
            <a:gsLst>
              <a:gs pos="25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5510696" y="4622180"/>
            <a:ext cx="210893" cy="210893"/>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546663521"/>
      </p:ext>
    </p:extLst>
  </p:cSld>
  <p:clrMapOvr>
    <a:masterClrMapping/>
  </p:clrMapOvr>
  <mc:AlternateContent>
    <mc:Choice Requires="p14">
      <p:transition advClick="0" p14:dur="1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8"/>
                                        </p:tgtEl>
                                        <p:attrNameLst>
                                          <p:attrName>style.visibility</p:attrName>
                                        </p:attrNameLst>
                                      </p:cBhvr>
                                      <p:to>
                                        <p:strVal val="visible"/>
                                      </p:to>
                                    </p:set>
                                    <p:animEffect filter="fade" transition="in">
                                      <p:cBhvr>
                                        <p:cTn dur="1000" id="7"/>
                                        <p:tgtEl>
                                          <p:spTgt spid="68"/>
                                        </p:tgtEl>
                                      </p:cBhvr>
                                    </p:animEffect>
                                    <p:anim calcmode="lin" valueType="num">
                                      <p:cBhvr>
                                        <p:cTn dur="1000" fill="hold" id="8"/>
                                        <p:tgtEl>
                                          <p:spTgt spid="68"/>
                                        </p:tgtEl>
                                        <p:attrNameLst>
                                          <p:attrName>ppt_x</p:attrName>
                                        </p:attrNameLst>
                                      </p:cBhvr>
                                      <p:tavLst>
                                        <p:tav tm="0">
                                          <p:val>
                                            <p:strVal val="#ppt_x"/>
                                          </p:val>
                                        </p:tav>
                                        <p:tav tm="100000">
                                          <p:val>
                                            <p:strVal val="#ppt_x"/>
                                          </p:val>
                                        </p:tav>
                                      </p:tavLst>
                                    </p:anim>
                                    <p:anim calcmode="lin" valueType="num">
                                      <p:cBhvr>
                                        <p:cTn dur="1000" fill="hold" id="9"/>
                                        <p:tgtEl>
                                          <p:spTgt spid="68"/>
                                        </p:tgtEl>
                                        <p:attrNameLst>
                                          <p:attrName>ppt_y</p:attrName>
                                        </p:attrNameLst>
                                      </p:cBhvr>
                                      <p:tavLst>
                                        <p:tav tm="0">
                                          <p:val>
                                            <p:strVal val="#ppt_y+.1"/>
                                          </p:val>
                                        </p:tav>
                                        <p:tav tm="100000">
                                          <p:val>
                                            <p:strVal val="#ppt_y"/>
                                          </p:val>
                                        </p:tav>
                                      </p:tavLst>
                                    </p:anim>
                                  </p:childTnLst>
                                </p:cTn>
                              </p:par>
                              <p:par>
                                <p:cTn fill="hold" grpId="0" id="10" nodeType="withEffect" presetClass="entr" presetID="10" presetSubtype="0">
                                  <p:stCondLst>
                                    <p:cond delay="1000"/>
                                  </p:stCondLst>
                                  <p:iterate type="lt">
                                    <p:tmPct val="25000"/>
                                  </p:iterate>
                                  <p:childTnLst>
                                    <p:set>
                                      <p:cBhvr>
                                        <p:cTn dur="1" fill="hold" id="11">
                                          <p:stCondLst>
                                            <p:cond delay="0"/>
                                          </p:stCondLst>
                                        </p:cTn>
                                        <p:tgtEl>
                                          <p:spTgt spid="59"/>
                                        </p:tgtEl>
                                        <p:attrNameLst>
                                          <p:attrName>style.visibility</p:attrName>
                                        </p:attrNameLst>
                                      </p:cBhvr>
                                      <p:to>
                                        <p:strVal val="visible"/>
                                      </p:to>
                                    </p:set>
                                    <p:animEffect filter="fade" transition="in">
                                      <p:cBhvr>
                                        <p:cTn dur="500" id="12"/>
                                        <p:tgtEl>
                                          <p:spTgt spid="59"/>
                                        </p:tgtEl>
                                      </p:cBhvr>
                                    </p:animEffect>
                                  </p:childTnLst>
                                </p:cTn>
                              </p:par>
                              <p:par>
                                <p:cTn fill="hold" grpId="1" id="13" nodeType="withEffect" presetClass="entr" presetID="1" presetSubtype="0">
                                  <p:stCondLst>
                                    <p:cond delay="350"/>
                                  </p:stCondLst>
                                  <p:childTnLst>
                                    <p:set>
                                      <p:cBhvr>
                                        <p:cTn dur="1" fill="hold" id="14">
                                          <p:stCondLst>
                                            <p:cond delay="0"/>
                                          </p:stCondLst>
                                        </p:cTn>
                                        <p:tgtEl>
                                          <p:spTgt spid="28"/>
                                        </p:tgtEl>
                                        <p:attrNameLst>
                                          <p:attrName>style.visibility</p:attrName>
                                        </p:attrNameLst>
                                      </p:cBhvr>
                                      <p:to>
                                        <p:strVal val="visible"/>
                                      </p:to>
                                    </p:set>
                                  </p:childTnLst>
                                </p:cTn>
                              </p:par>
                              <p:par>
                                <p:cTn decel="50000" fill="hold" grpId="0" id="15" nodeType="withEffect" presetClass="path" presetID="42" presetSubtype="0">
                                  <p:stCondLst>
                                    <p:cond delay="350"/>
                                  </p:stCondLst>
                                  <p:childTnLst>
                                    <p:animMotion origin="layout" path="M 0 0 L 0 0.25 E" pathEditMode="relative" ptsTypes="">
                                      <p:cBhvr>
                                        <p:cTn dur="1000" fill="hold" id="16" spd="-100000"/>
                                        <p:tgtEl>
                                          <p:spTgt spid="28"/>
                                        </p:tgtEl>
                                        <p:attrNameLst>
                                          <p:attrName>ppt_x</p:attrName>
                                          <p:attrName>ppt_y</p:attrName>
                                        </p:attrNameLst>
                                      </p:cBhvr>
                                    </p:animMotion>
                                  </p:childTnLst>
                                </p:cTn>
                              </p:par>
                              <p:par>
                                <p:cTn fill="hold" grpId="1" id="17" nodeType="withEffect" presetClass="entr" presetID="1" presetSubtype="0">
                                  <p:stCondLst>
                                    <p:cond delay="500"/>
                                  </p:stCondLst>
                                  <p:childTnLst>
                                    <p:set>
                                      <p:cBhvr>
                                        <p:cTn dur="1" fill="hold" id="18">
                                          <p:stCondLst>
                                            <p:cond delay="0"/>
                                          </p:stCondLst>
                                        </p:cTn>
                                        <p:tgtEl>
                                          <p:spTgt spid="27"/>
                                        </p:tgtEl>
                                        <p:attrNameLst>
                                          <p:attrName>style.visibility</p:attrName>
                                        </p:attrNameLst>
                                      </p:cBhvr>
                                      <p:to>
                                        <p:strVal val="visible"/>
                                      </p:to>
                                    </p:set>
                                  </p:childTnLst>
                                </p:cTn>
                              </p:par>
                              <p:par>
                                <p:cTn decel="50000" fill="hold" grpId="0" id="19" nodeType="withEffect" presetClass="path" presetID="42" presetSubtype="0">
                                  <p:stCondLst>
                                    <p:cond delay="500"/>
                                  </p:stCondLst>
                                  <p:childTnLst>
                                    <p:animMotion origin="layout" path="M 0 0 L 0 0.25 E" pathEditMode="relative" ptsTypes="">
                                      <p:cBhvr>
                                        <p:cTn dur="1000" fill="hold" id="20" spd="-100000"/>
                                        <p:tgtEl>
                                          <p:spTgt spid="27"/>
                                        </p:tgtEl>
                                        <p:attrNameLst>
                                          <p:attrName>ppt_x</p:attrName>
                                          <p:attrName>ppt_y</p:attrName>
                                        </p:attrNameLst>
                                      </p:cBhvr>
                                    </p:animMotion>
                                  </p:childTnLst>
                                </p:cTn>
                              </p:par>
                              <p:par>
                                <p:cTn fill="hold" grpId="1" id="21" nodeType="withEffect" presetClass="entr" presetID="1" presetSubtype="0">
                                  <p:stCondLst>
                                    <p:cond delay="400"/>
                                  </p:stCondLst>
                                  <p:childTnLst>
                                    <p:set>
                                      <p:cBhvr>
                                        <p:cTn dur="1" fill="hold" id="22">
                                          <p:stCondLst>
                                            <p:cond delay="0"/>
                                          </p:stCondLst>
                                        </p:cTn>
                                        <p:tgtEl>
                                          <p:spTgt spid="26"/>
                                        </p:tgtEl>
                                        <p:attrNameLst>
                                          <p:attrName>style.visibility</p:attrName>
                                        </p:attrNameLst>
                                      </p:cBhvr>
                                      <p:to>
                                        <p:strVal val="visible"/>
                                      </p:to>
                                    </p:set>
                                  </p:childTnLst>
                                </p:cTn>
                              </p:par>
                              <p:par>
                                <p:cTn decel="50000" fill="hold" grpId="0" id="23" nodeType="withEffect" presetClass="path" presetID="42" presetSubtype="0">
                                  <p:stCondLst>
                                    <p:cond delay="400"/>
                                  </p:stCondLst>
                                  <p:childTnLst>
                                    <p:animMotion origin="layout" path="M 0 0 L 0 0.25 E" pathEditMode="relative" ptsTypes="">
                                      <p:cBhvr>
                                        <p:cTn dur="1000" fill="hold" id="24" spd="-100000"/>
                                        <p:tgtEl>
                                          <p:spTgt spid="26"/>
                                        </p:tgtEl>
                                        <p:attrNameLst>
                                          <p:attrName>ppt_x</p:attrName>
                                          <p:attrName>ppt_y</p:attrName>
                                        </p:attrNameLst>
                                      </p:cBhvr>
                                    </p:animMotion>
                                  </p:childTnLst>
                                </p:cTn>
                              </p:par>
                              <p:par>
                                <p:cTn fill="hold" grpId="1" id="25" nodeType="withEffect" presetClass="entr" presetID="1" presetSubtype="0">
                                  <p:stCondLst>
                                    <p:cond delay="500"/>
                                  </p:stCondLst>
                                  <p:childTnLst>
                                    <p:set>
                                      <p:cBhvr>
                                        <p:cTn dur="1" fill="hold" id="26">
                                          <p:stCondLst>
                                            <p:cond delay="0"/>
                                          </p:stCondLst>
                                        </p:cTn>
                                        <p:tgtEl>
                                          <p:spTgt spid="32"/>
                                        </p:tgtEl>
                                        <p:attrNameLst>
                                          <p:attrName>style.visibility</p:attrName>
                                        </p:attrNameLst>
                                      </p:cBhvr>
                                      <p:to>
                                        <p:strVal val="visible"/>
                                      </p:to>
                                    </p:set>
                                  </p:childTnLst>
                                </p:cTn>
                              </p:par>
                              <p:par>
                                <p:cTn decel="50000" fill="hold" grpId="0" id="27" nodeType="withEffect" presetClass="path" presetID="42" presetSubtype="0">
                                  <p:stCondLst>
                                    <p:cond delay="500"/>
                                  </p:stCondLst>
                                  <p:childTnLst>
                                    <p:animMotion origin="layout" path="M 0 0 L 0 0.25 E" pathEditMode="relative" ptsTypes="">
                                      <p:cBhvr>
                                        <p:cTn dur="1000" fill="hold" id="28" spd="-100000"/>
                                        <p:tgtEl>
                                          <p:spTgt spid="32"/>
                                        </p:tgtEl>
                                        <p:attrNameLst>
                                          <p:attrName>ppt_x</p:attrName>
                                          <p:attrName>ppt_y</p:attrName>
                                        </p:attrNameLst>
                                      </p:cBhvr>
                                    </p:animMotion>
                                  </p:childTnLst>
                                </p:cTn>
                              </p:par>
                              <p:par>
                                <p:cTn fill="hold" grpId="1" id="29" nodeType="withEffect" presetClass="entr" presetID="1" presetSubtype="0">
                                  <p:stCondLst>
                                    <p:cond delay="450"/>
                                  </p:stCondLst>
                                  <p:childTnLst>
                                    <p:set>
                                      <p:cBhvr>
                                        <p:cTn dur="1" fill="hold" id="30">
                                          <p:stCondLst>
                                            <p:cond delay="0"/>
                                          </p:stCondLst>
                                        </p:cTn>
                                        <p:tgtEl>
                                          <p:spTgt spid="22"/>
                                        </p:tgtEl>
                                        <p:attrNameLst>
                                          <p:attrName>style.visibility</p:attrName>
                                        </p:attrNameLst>
                                      </p:cBhvr>
                                      <p:to>
                                        <p:strVal val="visible"/>
                                      </p:to>
                                    </p:set>
                                  </p:childTnLst>
                                </p:cTn>
                              </p:par>
                              <p:par>
                                <p:cTn decel="50000" fill="hold" grpId="0" id="31" nodeType="withEffect" presetClass="path" presetID="42" presetSubtype="0">
                                  <p:stCondLst>
                                    <p:cond delay="450"/>
                                  </p:stCondLst>
                                  <p:childTnLst>
                                    <p:animMotion origin="layout" path="M 1.875E-06 1.48148E-06 L 1.875E-06 0.25" pathEditMode="relative" ptsTypes="AA" rAng="0">
                                      <p:cBhvr>
                                        <p:cTn dur="1000" fill="hold" id="32" spd="-100000"/>
                                        <p:tgtEl>
                                          <p:spTgt spid="22"/>
                                        </p:tgtEl>
                                        <p:attrNameLst>
                                          <p:attrName>ppt_x</p:attrName>
                                          <p:attrName>ppt_y</p:attrName>
                                        </p:attrNameLst>
                                      </p:cBhvr>
                                      <p:rCtr x="0" y="12500"/>
                                    </p:animMotion>
                                  </p:childTnLst>
                                </p:cTn>
                              </p:par>
                              <p:par>
                                <p:cTn fill="hold" grpId="1" id="33" nodeType="withEffect" presetClass="entr" presetID="1" presetSubtype="0">
                                  <p:stCondLst>
                                    <p:cond delay="500"/>
                                  </p:stCondLst>
                                  <p:childTnLst>
                                    <p:set>
                                      <p:cBhvr>
                                        <p:cTn dur="1" fill="hold" id="34">
                                          <p:stCondLst>
                                            <p:cond delay="0"/>
                                          </p:stCondLst>
                                        </p:cTn>
                                        <p:tgtEl>
                                          <p:spTgt spid="33"/>
                                        </p:tgtEl>
                                        <p:attrNameLst>
                                          <p:attrName>style.visibility</p:attrName>
                                        </p:attrNameLst>
                                      </p:cBhvr>
                                      <p:to>
                                        <p:strVal val="visible"/>
                                      </p:to>
                                    </p:set>
                                  </p:childTnLst>
                                </p:cTn>
                              </p:par>
                              <p:par>
                                <p:cTn decel="50000" fill="hold" grpId="0" id="35" nodeType="withEffect" presetClass="path" presetID="42" presetSubtype="0">
                                  <p:stCondLst>
                                    <p:cond delay="500"/>
                                  </p:stCondLst>
                                  <p:childTnLst>
                                    <p:animMotion origin="layout" path="M 0 0 L 0 0.25 E" pathEditMode="relative" ptsTypes="">
                                      <p:cBhvr>
                                        <p:cTn dur="1000" fill="hold" id="36" spd="-100000"/>
                                        <p:tgtEl>
                                          <p:spTgt spid="33"/>
                                        </p:tgtEl>
                                        <p:attrNameLst>
                                          <p:attrName>ppt_x</p:attrName>
                                          <p:attrName>ppt_y</p:attrName>
                                        </p:attrNameLst>
                                      </p:cBhvr>
                                    </p:animMotion>
                                  </p:childTnLst>
                                </p:cTn>
                              </p:par>
                              <p:par>
                                <p:cTn fill="hold" grpId="1" id="37" nodeType="withEffect" presetClass="entr" presetID="1" presetSubtype="0">
                                  <p:stCondLst>
                                    <p:cond delay="500"/>
                                  </p:stCondLst>
                                  <p:childTnLst>
                                    <p:set>
                                      <p:cBhvr>
                                        <p:cTn dur="1" fill="hold" id="38">
                                          <p:stCondLst>
                                            <p:cond delay="0"/>
                                          </p:stCondLst>
                                        </p:cTn>
                                        <p:tgtEl>
                                          <p:spTgt spid="34"/>
                                        </p:tgtEl>
                                        <p:attrNameLst>
                                          <p:attrName>style.visibility</p:attrName>
                                        </p:attrNameLst>
                                      </p:cBhvr>
                                      <p:to>
                                        <p:strVal val="visible"/>
                                      </p:to>
                                    </p:set>
                                  </p:childTnLst>
                                </p:cTn>
                              </p:par>
                              <p:par>
                                <p:cTn accel="50000" decel="50000" fill="hold" grpId="0" id="39" nodeType="withEffect" presetClass="path" presetID="0" presetSubtype="0">
                                  <p:stCondLst>
                                    <p:cond delay="500"/>
                                  </p:stCondLst>
                                  <p:childTnLst>
                                    <p:animMotion origin="layout" path="M 2.29167E-06 2.59259E-06 C -0.02383 0.01504 -0.04115 0.05208 -0.03985 0.11273 C -0.03854 0.17315 -0.01094 0.20602 2.29167E-06 0.28588 C 0.01081 0.36504 0.0112 0.40393 0.00755 0.4574" pathEditMode="relative" ptsTypes="AAAA" rAng="0">
                                      <p:cBhvr>
                                        <p:cTn dur="1000" fill="hold" id="40" spd="-100000"/>
                                        <p:tgtEl>
                                          <p:spTgt spid="34"/>
                                        </p:tgtEl>
                                        <p:attrNameLst>
                                          <p:attrName>ppt_x</p:attrName>
                                          <p:attrName>ppt_y</p:attrName>
                                        </p:attrNameLst>
                                      </p:cBhvr>
                                      <p:rCtr x="-1510" y="22870"/>
                                    </p:animMotion>
                                  </p:childTnLst>
                                </p:cTn>
                              </p:par>
                              <p:par>
                                <p:cTn fill="hold" grpId="0" id="41" nodeType="withEffect" presetClass="entr" presetID="1" presetSubtype="0">
                                  <p:stCondLst>
                                    <p:cond delay="750"/>
                                  </p:stCondLst>
                                  <p:childTnLst>
                                    <p:set>
                                      <p:cBhvr>
                                        <p:cTn dur="1" fill="hold" id="42">
                                          <p:stCondLst>
                                            <p:cond delay="0"/>
                                          </p:stCondLst>
                                        </p:cTn>
                                        <p:tgtEl>
                                          <p:spTgt spid="24"/>
                                        </p:tgtEl>
                                        <p:attrNameLst>
                                          <p:attrName>style.visibility</p:attrName>
                                        </p:attrNameLst>
                                      </p:cBhvr>
                                      <p:to>
                                        <p:strVal val="visible"/>
                                      </p:to>
                                    </p:set>
                                  </p:childTnLst>
                                </p:cTn>
                              </p:par>
                              <p:par>
                                <p:cTn accel="50000" decel="50000" fill="hold" grpId="1" id="43" nodeType="withEffect" presetClass="path" presetID="0" presetSubtype="0">
                                  <p:stCondLst>
                                    <p:cond delay="750"/>
                                  </p:stCondLst>
                                  <p:childTnLst>
                                    <p:animMotion origin="layout" path="M -2.91667E-06 1.11111E-06 C -0.02929 0.00833 -0.06354 0.01319 -0.06575 0.07801 C -0.06797 0.14259 -0.02317 0.13657 -0.01484 0.19606 C -0.00638 0.25486 -0.04323 0.3669 -0.04244 0.41505" pathEditMode="relative" ptsTypes="AAAA" rAng="0">
                                      <p:cBhvr>
                                        <p:cTn dur="1000" fill="hold" id="44" spd="-100000"/>
                                        <p:tgtEl>
                                          <p:spTgt spid="24"/>
                                        </p:tgtEl>
                                        <p:attrNameLst>
                                          <p:attrName>ppt_x</p:attrName>
                                          <p:attrName>ppt_y</p:attrName>
                                        </p:attrNameLst>
                                      </p:cBhvr>
                                      <p:rCtr x="-3294" y="20741"/>
                                    </p:animMotion>
                                  </p:childTnLst>
                                </p:cTn>
                              </p:par>
                              <p:par>
                                <p:cTn fill="hold" grpId="0" id="45" nodeType="withEffect" presetClass="entr" presetID="1" presetSubtype="0">
                                  <p:stCondLst>
                                    <p:cond delay="800"/>
                                  </p:stCondLst>
                                  <p:childTnLst>
                                    <p:set>
                                      <p:cBhvr>
                                        <p:cTn dur="1" fill="hold" id="46">
                                          <p:stCondLst>
                                            <p:cond delay="0"/>
                                          </p:stCondLst>
                                        </p:cTn>
                                        <p:tgtEl>
                                          <p:spTgt spid="19"/>
                                        </p:tgtEl>
                                        <p:attrNameLst>
                                          <p:attrName>style.visibility</p:attrName>
                                        </p:attrNameLst>
                                      </p:cBhvr>
                                      <p:to>
                                        <p:strVal val="visible"/>
                                      </p:to>
                                    </p:set>
                                  </p:childTnLst>
                                </p:cTn>
                              </p:par>
                              <p:par>
                                <p:cTn accel="50000" decel="50000" fill="hold" grpId="1" id="47" nodeType="withEffect" presetClass="path" presetID="0" presetSubtype="0">
                                  <p:stCondLst>
                                    <p:cond delay="800"/>
                                  </p:stCondLst>
                                  <p:childTnLst>
                                    <p:animMotion origin="layout" path="M 3.125E-06 1.48148E-06 C 0.02135 0.04444 0.01823 0.175 0.00729 0.24236" pathEditMode="relative" ptsTypes="AA" rAng="0">
                                      <p:cBhvr>
                                        <p:cTn dur="1000" fill="hold" id="48" spd="-100000"/>
                                        <p:tgtEl>
                                          <p:spTgt spid="19"/>
                                        </p:tgtEl>
                                        <p:attrNameLst>
                                          <p:attrName>ppt_x</p:attrName>
                                          <p:attrName>ppt_y</p:attrName>
                                        </p:attrNameLst>
                                      </p:cBhvr>
                                      <p:rCtr x="794" y="12106"/>
                                    </p:animMotion>
                                  </p:childTnLst>
                                </p:cTn>
                              </p:par>
                              <p:par>
                                <p:cTn fill="hold" grpId="0" id="49" nodeType="withEffect" presetClass="entr" presetID="1" presetSubtype="0">
                                  <p:stCondLst>
                                    <p:cond delay="750"/>
                                  </p:stCondLst>
                                  <p:childTnLst>
                                    <p:set>
                                      <p:cBhvr>
                                        <p:cTn dur="1" fill="hold" id="50">
                                          <p:stCondLst>
                                            <p:cond delay="0"/>
                                          </p:stCondLst>
                                        </p:cTn>
                                        <p:tgtEl>
                                          <p:spTgt spid="21"/>
                                        </p:tgtEl>
                                        <p:attrNameLst>
                                          <p:attrName>style.visibility</p:attrName>
                                        </p:attrNameLst>
                                      </p:cBhvr>
                                      <p:to>
                                        <p:strVal val="visible"/>
                                      </p:to>
                                    </p:set>
                                  </p:childTnLst>
                                </p:cTn>
                              </p:par>
                              <p:par>
                                <p:cTn accel="50000" decel="50000" fill="hold" grpId="1" id="51" nodeType="withEffect" presetClass="path" presetID="0" presetSubtype="0">
                                  <p:stCondLst>
                                    <p:cond delay="750"/>
                                  </p:stCondLst>
                                  <p:childTnLst>
                                    <p:animMotion origin="layout" path="M -2.91667E-06 -3.7037E-07 C -0.0233 0.05023 -0.03086 0.07083 -0.03541 0.12639 C -0.03424 0.18773 -0.00547 0.21944 -2.91667E-06 0.28588" pathEditMode="relative" ptsTypes="AAA" rAng="0">
                                      <p:cBhvr>
                                        <p:cTn dur="1000" fill="hold" id="52" spd="-100000"/>
                                        <p:tgtEl>
                                          <p:spTgt spid="21"/>
                                        </p:tgtEl>
                                        <p:attrNameLst>
                                          <p:attrName>ppt_x</p:attrName>
                                          <p:attrName>ppt_y</p:attrName>
                                        </p:attrNameLst>
                                      </p:cBhvr>
                                      <p:rCtr x="-1771" y="14282"/>
                                    </p:animMotion>
                                  </p:childTnLst>
                                </p:cTn>
                              </p:par>
                              <p:par>
                                <p:cTn fill="hold" grpId="0" id="53" nodeType="withEffect" presetClass="entr" presetID="1" presetSubtype="0">
                                  <p:stCondLst>
                                    <p:cond delay="550"/>
                                  </p:stCondLst>
                                  <p:childTnLst>
                                    <p:set>
                                      <p:cBhvr>
                                        <p:cTn dur="1" fill="hold" id="54">
                                          <p:stCondLst>
                                            <p:cond delay="0"/>
                                          </p:stCondLst>
                                        </p:cTn>
                                        <p:tgtEl>
                                          <p:spTgt spid="37"/>
                                        </p:tgtEl>
                                        <p:attrNameLst>
                                          <p:attrName>style.visibility</p:attrName>
                                        </p:attrNameLst>
                                      </p:cBhvr>
                                      <p:to>
                                        <p:strVal val="visible"/>
                                      </p:to>
                                    </p:set>
                                  </p:childTnLst>
                                </p:cTn>
                              </p:par>
                              <p:par>
                                <p:cTn accel="50000" decel="50000" fill="hold" grpId="1" id="55" nodeType="withEffect" presetClass="path" presetID="0" presetSubtype="0">
                                  <p:stCondLst>
                                    <p:cond delay="550"/>
                                  </p:stCondLst>
                                  <p:childTnLst>
                                    <p:animMotion origin="layout" path="M -4.58333E-06 -4.07407E-06 C 0.03308 0.01158 0.06915 0.07292 0.06719 0.10834 C 0.06524 0.14375 0.00352 0.17037 0.00066 0.22732 C -0.0026 0.28403 0.02969 0.36459 0.03138 0.43357" pathEditMode="relative" ptsTypes="AAAA" rAng="0">
                                      <p:cBhvr>
                                        <p:cTn dur="1000" fill="hold" id="56" spd="-100000"/>
                                        <p:tgtEl>
                                          <p:spTgt spid="37"/>
                                        </p:tgtEl>
                                        <p:attrNameLst>
                                          <p:attrName>ppt_x</p:attrName>
                                          <p:attrName>ppt_y</p:attrName>
                                        </p:attrNameLst>
                                      </p:cBhvr>
                                      <p:rCtr x="3359" y="21667"/>
                                    </p:animMotion>
                                  </p:childTnLst>
                                </p:cTn>
                              </p:par>
                              <p:par>
                                <p:cTn fill="hold" grpId="2" id="57" nodeType="withEffect" presetClass="exit" presetID="10" presetSubtype="0">
                                  <p:stCondLst>
                                    <p:cond delay="3750"/>
                                  </p:stCondLst>
                                  <p:childTnLst>
                                    <p:animEffect filter="fade" transition="out">
                                      <p:cBhvr>
                                        <p:cTn dur="500" id="58"/>
                                        <p:tgtEl>
                                          <p:spTgt spid="28"/>
                                        </p:tgtEl>
                                      </p:cBhvr>
                                    </p:animEffect>
                                    <p:set>
                                      <p:cBhvr>
                                        <p:cTn dur="1" fill="hold" id="59">
                                          <p:stCondLst>
                                            <p:cond delay="499"/>
                                          </p:stCondLst>
                                        </p:cTn>
                                        <p:tgtEl>
                                          <p:spTgt spid="28"/>
                                        </p:tgtEl>
                                        <p:attrNameLst>
                                          <p:attrName>style.visibility</p:attrName>
                                        </p:attrNameLst>
                                      </p:cBhvr>
                                      <p:to>
                                        <p:strVal val="hidden"/>
                                      </p:to>
                                    </p:set>
                                  </p:childTnLst>
                                </p:cTn>
                              </p:par>
                              <p:par>
                                <p:cTn accel="50000" decel="50000" fill="hold" grpId="3" id="60" nodeType="withEffect" presetClass="path" presetID="64" presetSubtype="0">
                                  <p:stCondLst>
                                    <p:cond delay="3750"/>
                                  </p:stCondLst>
                                  <p:childTnLst>
                                    <p:animMotion origin="layout" path="M 0 0 L 0 -0.25 E" pathEditMode="relative" ptsTypes="">
                                      <p:cBhvr>
                                        <p:cTn dur="500" fill="hold" id="61"/>
                                        <p:tgtEl>
                                          <p:spTgt spid="28"/>
                                        </p:tgtEl>
                                        <p:attrNameLst>
                                          <p:attrName>ppt_x</p:attrName>
                                          <p:attrName>ppt_y</p:attrName>
                                        </p:attrNameLst>
                                      </p:cBhvr>
                                    </p:animMotion>
                                  </p:childTnLst>
                                </p:cTn>
                              </p:par>
                              <p:par>
                                <p:cTn fill="hold" grpId="2" id="62" nodeType="withEffect" presetClass="exit" presetID="10" presetSubtype="0">
                                  <p:stCondLst>
                                    <p:cond delay="3700"/>
                                  </p:stCondLst>
                                  <p:childTnLst>
                                    <p:animEffect filter="fade" transition="out">
                                      <p:cBhvr>
                                        <p:cTn dur="500" id="63"/>
                                        <p:tgtEl>
                                          <p:spTgt spid="27"/>
                                        </p:tgtEl>
                                      </p:cBhvr>
                                    </p:animEffect>
                                    <p:set>
                                      <p:cBhvr>
                                        <p:cTn dur="1" fill="hold" id="64">
                                          <p:stCondLst>
                                            <p:cond delay="499"/>
                                          </p:stCondLst>
                                        </p:cTn>
                                        <p:tgtEl>
                                          <p:spTgt spid="27"/>
                                        </p:tgtEl>
                                        <p:attrNameLst>
                                          <p:attrName>style.visibility</p:attrName>
                                        </p:attrNameLst>
                                      </p:cBhvr>
                                      <p:to>
                                        <p:strVal val="hidden"/>
                                      </p:to>
                                    </p:set>
                                  </p:childTnLst>
                                </p:cTn>
                              </p:par>
                              <p:par>
                                <p:cTn accel="50000" decel="50000" fill="hold" grpId="3" id="65" nodeType="withEffect" presetClass="path" presetID="64" presetSubtype="0">
                                  <p:stCondLst>
                                    <p:cond delay="3700"/>
                                  </p:stCondLst>
                                  <p:childTnLst>
                                    <p:animMotion origin="layout" path="M 4.375E-06 1.11111E-06 L 4.375E-06 -0.09908" pathEditMode="relative" ptsTypes="AA" rAng="0">
                                      <p:cBhvr>
                                        <p:cTn dur="500" fill="hold" id="66"/>
                                        <p:tgtEl>
                                          <p:spTgt spid="27"/>
                                        </p:tgtEl>
                                        <p:attrNameLst>
                                          <p:attrName>ppt_x</p:attrName>
                                          <p:attrName>ppt_y</p:attrName>
                                        </p:attrNameLst>
                                      </p:cBhvr>
                                      <p:rCtr x="0" y="-4954"/>
                                    </p:animMotion>
                                  </p:childTnLst>
                                </p:cTn>
                              </p:par>
                              <p:par>
                                <p:cTn fill="hold" grpId="2" id="67" nodeType="withEffect" presetClass="exit" presetID="10" presetSubtype="0">
                                  <p:stCondLst>
                                    <p:cond delay="3750"/>
                                  </p:stCondLst>
                                  <p:childTnLst>
                                    <p:animEffect filter="fade" transition="out">
                                      <p:cBhvr>
                                        <p:cTn dur="500" id="68"/>
                                        <p:tgtEl>
                                          <p:spTgt spid="26"/>
                                        </p:tgtEl>
                                      </p:cBhvr>
                                    </p:animEffect>
                                    <p:set>
                                      <p:cBhvr>
                                        <p:cTn dur="1" fill="hold" id="69">
                                          <p:stCondLst>
                                            <p:cond delay="499"/>
                                          </p:stCondLst>
                                        </p:cTn>
                                        <p:tgtEl>
                                          <p:spTgt spid="26"/>
                                        </p:tgtEl>
                                        <p:attrNameLst>
                                          <p:attrName>style.visibility</p:attrName>
                                        </p:attrNameLst>
                                      </p:cBhvr>
                                      <p:to>
                                        <p:strVal val="hidden"/>
                                      </p:to>
                                    </p:set>
                                  </p:childTnLst>
                                </p:cTn>
                              </p:par>
                              <p:par>
                                <p:cTn accel="50000" decel="50000" fill="hold" grpId="3" id="70" nodeType="withEffect" presetClass="path" presetID="64" presetSubtype="0">
                                  <p:stCondLst>
                                    <p:cond delay="3750"/>
                                  </p:stCondLst>
                                  <p:childTnLst>
                                    <p:animMotion origin="layout" path="M 5.55112E-17 -4.07407E-06 L 5.55112E-17 -0.08171" pathEditMode="relative" ptsTypes="AA" rAng="0">
                                      <p:cBhvr>
                                        <p:cTn dur="500" fill="hold" id="71"/>
                                        <p:tgtEl>
                                          <p:spTgt spid="26"/>
                                        </p:tgtEl>
                                        <p:attrNameLst>
                                          <p:attrName>ppt_x</p:attrName>
                                          <p:attrName>ppt_y</p:attrName>
                                        </p:attrNameLst>
                                      </p:cBhvr>
                                      <p:rCtr x="0" y="-4097"/>
                                    </p:animMotion>
                                  </p:childTnLst>
                                </p:cTn>
                              </p:par>
                              <p:par>
                                <p:cTn fill="hold" grpId="2" id="72" nodeType="withEffect" presetClass="exit" presetID="10" presetSubtype="0">
                                  <p:stCondLst>
                                    <p:cond delay="3800"/>
                                  </p:stCondLst>
                                  <p:childTnLst>
                                    <p:animEffect filter="fade" transition="out">
                                      <p:cBhvr>
                                        <p:cTn dur="500" id="73"/>
                                        <p:tgtEl>
                                          <p:spTgt spid="32"/>
                                        </p:tgtEl>
                                      </p:cBhvr>
                                    </p:animEffect>
                                    <p:set>
                                      <p:cBhvr>
                                        <p:cTn dur="1" fill="hold" id="74">
                                          <p:stCondLst>
                                            <p:cond delay="499"/>
                                          </p:stCondLst>
                                        </p:cTn>
                                        <p:tgtEl>
                                          <p:spTgt spid="32"/>
                                        </p:tgtEl>
                                        <p:attrNameLst>
                                          <p:attrName>style.visibility</p:attrName>
                                        </p:attrNameLst>
                                      </p:cBhvr>
                                      <p:to>
                                        <p:strVal val="hidden"/>
                                      </p:to>
                                    </p:set>
                                  </p:childTnLst>
                                </p:cTn>
                              </p:par>
                              <p:par>
                                <p:cTn accel="50000" decel="50000" fill="hold" grpId="3" id="75" nodeType="withEffect" presetClass="path" presetID="64" presetSubtype="0">
                                  <p:stCondLst>
                                    <p:cond delay="3800"/>
                                  </p:stCondLst>
                                  <p:childTnLst>
                                    <p:animMotion origin="layout" path="M 4.375E-06 -4.07407E-06 L 4.375E-06 -0.11504" pathEditMode="relative" ptsTypes="AA" rAng="0">
                                      <p:cBhvr>
                                        <p:cTn dur="500" fill="hold" id="76"/>
                                        <p:tgtEl>
                                          <p:spTgt spid="32"/>
                                        </p:tgtEl>
                                        <p:attrNameLst>
                                          <p:attrName>ppt_x</p:attrName>
                                          <p:attrName>ppt_y</p:attrName>
                                        </p:attrNameLst>
                                      </p:cBhvr>
                                      <p:rCtr x="0" y="-5764"/>
                                    </p:animMotion>
                                  </p:childTnLst>
                                </p:cTn>
                              </p:par>
                              <p:par>
                                <p:cTn fill="hold" grpId="2" id="77" nodeType="withEffect" presetClass="exit" presetID="10" presetSubtype="0">
                                  <p:stCondLst>
                                    <p:cond delay="3750"/>
                                  </p:stCondLst>
                                  <p:childTnLst>
                                    <p:animEffect filter="fade" transition="out">
                                      <p:cBhvr>
                                        <p:cTn dur="500" id="78"/>
                                        <p:tgtEl>
                                          <p:spTgt spid="22"/>
                                        </p:tgtEl>
                                      </p:cBhvr>
                                    </p:animEffect>
                                    <p:set>
                                      <p:cBhvr>
                                        <p:cTn dur="1" fill="hold" id="79">
                                          <p:stCondLst>
                                            <p:cond delay="499"/>
                                          </p:stCondLst>
                                        </p:cTn>
                                        <p:tgtEl>
                                          <p:spTgt spid="22"/>
                                        </p:tgtEl>
                                        <p:attrNameLst>
                                          <p:attrName>style.visibility</p:attrName>
                                        </p:attrNameLst>
                                      </p:cBhvr>
                                      <p:to>
                                        <p:strVal val="hidden"/>
                                      </p:to>
                                    </p:set>
                                  </p:childTnLst>
                                </p:cTn>
                              </p:par>
                              <p:par>
                                <p:cTn accel="50000" decel="50000" fill="hold" grpId="3" id="80" nodeType="withEffect" presetClass="path" presetID="64" presetSubtype="0">
                                  <p:stCondLst>
                                    <p:cond delay="3750"/>
                                  </p:stCondLst>
                                  <p:childTnLst>
                                    <p:animMotion origin="layout" path="M 1.875E-06 1.48148E-06 L 1.875E-06 -0.18218" pathEditMode="relative" ptsTypes="AA" rAng="0">
                                      <p:cBhvr>
                                        <p:cTn dur="500" fill="hold" id="81"/>
                                        <p:tgtEl>
                                          <p:spTgt spid="22"/>
                                        </p:tgtEl>
                                        <p:attrNameLst>
                                          <p:attrName>ppt_x</p:attrName>
                                          <p:attrName>ppt_y</p:attrName>
                                        </p:attrNameLst>
                                      </p:cBhvr>
                                      <p:rCtr x="0" y="-9120"/>
                                    </p:animMotion>
                                  </p:childTnLst>
                                </p:cTn>
                              </p:par>
                              <p:par>
                                <p:cTn fill="hold" grpId="2" id="82" nodeType="withEffect" presetClass="exit" presetID="10" presetSubtype="0">
                                  <p:stCondLst>
                                    <p:cond delay="3750"/>
                                  </p:stCondLst>
                                  <p:childTnLst>
                                    <p:animEffect filter="fade" transition="out">
                                      <p:cBhvr>
                                        <p:cTn dur="500" id="83"/>
                                        <p:tgtEl>
                                          <p:spTgt spid="33"/>
                                        </p:tgtEl>
                                      </p:cBhvr>
                                    </p:animEffect>
                                    <p:set>
                                      <p:cBhvr>
                                        <p:cTn dur="1" fill="hold" id="84">
                                          <p:stCondLst>
                                            <p:cond delay="499"/>
                                          </p:stCondLst>
                                        </p:cTn>
                                        <p:tgtEl>
                                          <p:spTgt spid="33"/>
                                        </p:tgtEl>
                                        <p:attrNameLst>
                                          <p:attrName>style.visibility</p:attrName>
                                        </p:attrNameLst>
                                      </p:cBhvr>
                                      <p:to>
                                        <p:strVal val="hidden"/>
                                      </p:to>
                                    </p:set>
                                  </p:childTnLst>
                                </p:cTn>
                              </p:par>
                              <p:par>
                                <p:cTn accel="50000" decel="50000" fill="hold" grpId="3" id="85" nodeType="withEffect" presetClass="path" presetID="64" presetSubtype="0">
                                  <p:stCondLst>
                                    <p:cond delay="3750"/>
                                  </p:stCondLst>
                                  <p:childTnLst>
                                    <p:animMotion origin="layout" path="M -3.33333E-06 -3.7037E-07 L -3.33333E-06 -0.14977" pathEditMode="relative" ptsTypes="AA" rAng="0">
                                      <p:cBhvr>
                                        <p:cTn dur="500" fill="hold" id="86"/>
                                        <p:tgtEl>
                                          <p:spTgt spid="33"/>
                                        </p:tgtEl>
                                        <p:attrNameLst>
                                          <p:attrName>ppt_x</p:attrName>
                                          <p:attrName>ppt_y</p:attrName>
                                        </p:attrNameLst>
                                      </p:cBhvr>
                                      <p:rCtr x="0" y="-7500"/>
                                    </p:animMotion>
                                  </p:childTnLst>
                                </p:cTn>
                              </p:par>
                              <p:par>
                                <p:cTn fill="hold" grpId="2" id="87" nodeType="withEffect" presetClass="exit" presetID="10" presetSubtype="0">
                                  <p:stCondLst>
                                    <p:cond delay="3750"/>
                                  </p:stCondLst>
                                  <p:childTnLst>
                                    <p:animEffect filter="fade" transition="out">
                                      <p:cBhvr>
                                        <p:cTn dur="500" id="88"/>
                                        <p:tgtEl>
                                          <p:spTgt spid="34"/>
                                        </p:tgtEl>
                                      </p:cBhvr>
                                    </p:animEffect>
                                    <p:set>
                                      <p:cBhvr>
                                        <p:cTn dur="1" fill="hold" id="89">
                                          <p:stCondLst>
                                            <p:cond delay="499"/>
                                          </p:stCondLst>
                                        </p:cTn>
                                        <p:tgtEl>
                                          <p:spTgt spid="34"/>
                                        </p:tgtEl>
                                        <p:attrNameLst>
                                          <p:attrName>style.visibility</p:attrName>
                                        </p:attrNameLst>
                                      </p:cBhvr>
                                      <p:to>
                                        <p:strVal val="hidden"/>
                                      </p:to>
                                    </p:set>
                                  </p:childTnLst>
                                </p:cTn>
                              </p:par>
                              <p:par>
                                <p:cTn accel="50000" decel="50000" fill="hold" grpId="3" id="90" nodeType="withEffect" presetClass="path" presetID="64" presetSubtype="0">
                                  <p:stCondLst>
                                    <p:cond delay="3750"/>
                                  </p:stCondLst>
                                  <p:childTnLst>
                                    <p:animMotion origin="layout" path="M 1.875E-06 -3.33333E-06 L 1.875E-06 -0.04838" pathEditMode="relative" ptsTypes="AA" rAng="0">
                                      <p:cBhvr>
                                        <p:cTn dur="500" fill="hold" id="91"/>
                                        <p:tgtEl>
                                          <p:spTgt spid="34"/>
                                        </p:tgtEl>
                                        <p:attrNameLst>
                                          <p:attrName>ppt_x</p:attrName>
                                          <p:attrName>ppt_y</p:attrName>
                                        </p:attrNameLst>
                                      </p:cBhvr>
                                      <p:rCtr x="0" y="-2431"/>
                                    </p:animMotion>
                                  </p:childTnLst>
                                </p:cTn>
                              </p:par>
                              <p:par>
                                <p:cTn fill="hold" grpId="2" id="92" nodeType="withEffect" presetClass="exit" presetID="10" presetSubtype="0">
                                  <p:stCondLst>
                                    <p:cond delay="3750"/>
                                  </p:stCondLst>
                                  <p:childTnLst>
                                    <p:animEffect filter="fade" transition="out">
                                      <p:cBhvr>
                                        <p:cTn dur="500" id="93"/>
                                        <p:tgtEl>
                                          <p:spTgt spid="24"/>
                                        </p:tgtEl>
                                      </p:cBhvr>
                                    </p:animEffect>
                                    <p:set>
                                      <p:cBhvr>
                                        <p:cTn dur="1" fill="hold" id="94">
                                          <p:stCondLst>
                                            <p:cond delay="499"/>
                                          </p:stCondLst>
                                        </p:cTn>
                                        <p:tgtEl>
                                          <p:spTgt spid="24"/>
                                        </p:tgtEl>
                                        <p:attrNameLst>
                                          <p:attrName>style.visibility</p:attrName>
                                        </p:attrNameLst>
                                      </p:cBhvr>
                                      <p:to>
                                        <p:strVal val="hidden"/>
                                      </p:to>
                                    </p:set>
                                  </p:childTnLst>
                                </p:cTn>
                              </p:par>
                              <p:par>
                                <p:cTn accel="50000" decel="50000" fill="hold" grpId="3" id="95" nodeType="withEffect" presetClass="path" presetID="64" presetSubtype="0">
                                  <p:stCondLst>
                                    <p:cond delay="3750"/>
                                  </p:stCondLst>
                                  <p:childTnLst>
                                    <p:animMotion origin="layout" path="M -2.91667E-06 1.11111E-06 L -2.91667E-06 -0.09421" pathEditMode="relative" ptsTypes="AA" rAng="0">
                                      <p:cBhvr>
                                        <p:cTn dur="500" fill="hold" id="96"/>
                                        <p:tgtEl>
                                          <p:spTgt spid="24"/>
                                        </p:tgtEl>
                                        <p:attrNameLst>
                                          <p:attrName>ppt_x</p:attrName>
                                          <p:attrName>ppt_y</p:attrName>
                                        </p:attrNameLst>
                                      </p:cBhvr>
                                      <p:rCtr x="0" y="-4722"/>
                                    </p:animMotion>
                                  </p:childTnLst>
                                </p:cTn>
                              </p:par>
                              <p:par>
                                <p:cTn fill="hold" grpId="2" id="97" nodeType="withEffect" presetClass="exit" presetID="10" presetSubtype="0">
                                  <p:stCondLst>
                                    <p:cond delay="3750"/>
                                  </p:stCondLst>
                                  <p:childTnLst>
                                    <p:animEffect filter="fade" transition="out">
                                      <p:cBhvr>
                                        <p:cTn dur="500" id="98"/>
                                        <p:tgtEl>
                                          <p:spTgt spid="19"/>
                                        </p:tgtEl>
                                      </p:cBhvr>
                                    </p:animEffect>
                                    <p:set>
                                      <p:cBhvr>
                                        <p:cTn dur="1" fill="hold" id="99">
                                          <p:stCondLst>
                                            <p:cond delay="499"/>
                                          </p:stCondLst>
                                        </p:cTn>
                                        <p:tgtEl>
                                          <p:spTgt spid="19"/>
                                        </p:tgtEl>
                                        <p:attrNameLst>
                                          <p:attrName>style.visibility</p:attrName>
                                        </p:attrNameLst>
                                      </p:cBhvr>
                                      <p:to>
                                        <p:strVal val="hidden"/>
                                      </p:to>
                                    </p:set>
                                  </p:childTnLst>
                                </p:cTn>
                              </p:par>
                              <p:par>
                                <p:cTn accel="50000" decel="50000" fill="hold" grpId="3" id="100" nodeType="withEffect" presetClass="path" presetID="64" presetSubtype="0">
                                  <p:stCondLst>
                                    <p:cond delay="3750"/>
                                  </p:stCondLst>
                                  <p:childTnLst>
                                    <p:animMotion origin="layout" path="M -4.58333E-06 -4.07407E-06 L -4.58333E-06 -0.26018" pathEditMode="relative" ptsTypes="AA" rAng="0">
                                      <p:cBhvr>
                                        <p:cTn dur="500" fill="hold" id="101"/>
                                        <p:tgtEl>
                                          <p:spTgt spid="19"/>
                                        </p:tgtEl>
                                        <p:attrNameLst>
                                          <p:attrName>ppt_x</p:attrName>
                                          <p:attrName>ppt_y</p:attrName>
                                        </p:attrNameLst>
                                      </p:cBhvr>
                                      <p:rCtr x="0" y="-13009"/>
                                    </p:animMotion>
                                  </p:childTnLst>
                                </p:cTn>
                              </p:par>
                              <p:par>
                                <p:cTn fill="hold" grpId="2" id="102" nodeType="withEffect" presetClass="exit" presetID="10" presetSubtype="0">
                                  <p:stCondLst>
                                    <p:cond delay="3750"/>
                                  </p:stCondLst>
                                  <p:childTnLst>
                                    <p:animEffect filter="fade" transition="out">
                                      <p:cBhvr>
                                        <p:cTn dur="500" id="103"/>
                                        <p:tgtEl>
                                          <p:spTgt spid="21"/>
                                        </p:tgtEl>
                                      </p:cBhvr>
                                    </p:animEffect>
                                    <p:set>
                                      <p:cBhvr>
                                        <p:cTn dur="1" fill="hold" id="104">
                                          <p:stCondLst>
                                            <p:cond delay="499"/>
                                          </p:stCondLst>
                                        </p:cTn>
                                        <p:tgtEl>
                                          <p:spTgt spid="21"/>
                                        </p:tgtEl>
                                        <p:attrNameLst>
                                          <p:attrName>style.visibility</p:attrName>
                                        </p:attrNameLst>
                                      </p:cBhvr>
                                      <p:to>
                                        <p:strVal val="hidden"/>
                                      </p:to>
                                    </p:set>
                                  </p:childTnLst>
                                </p:cTn>
                              </p:par>
                              <p:par>
                                <p:cTn accel="50000" decel="50000" fill="hold" grpId="3" id="105" nodeType="withEffect" presetClass="path" presetID="64" presetSubtype="0">
                                  <p:stCondLst>
                                    <p:cond delay="3750"/>
                                  </p:stCondLst>
                                  <p:childTnLst>
                                    <p:animMotion origin="layout" path="M 0 0 L 0 -0.25 E" pathEditMode="relative" ptsTypes="">
                                      <p:cBhvr>
                                        <p:cTn dur="500" fill="hold" id="106"/>
                                        <p:tgtEl>
                                          <p:spTgt spid="21"/>
                                        </p:tgtEl>
                                        <p:attrNameLst>
                                          <p:attrName>ppt_x</p:attrName>
                                          <p:attrName>ppt_y</p:attrName>
                                        </p:attrNameLst>
                                      </p:cBhvr>
                                    </p:animMotion>
                                  </p:childTnLst>
                                </p:cTn>
                              </p:par>
                              <p:par>
                                <p:cTn fill="hold" grpId="2" id="107" nodeType="withEffect" presetClass="exit" presetID="10" presetSubtype="0">
                                  <p:stCondLst>
                                    <p:cond delay="3750"/>
                                  </p:stCondLst>
                                  <p:childTnLst>
                                    <p:animEffect filter="fade" transition="out">
                                      <p:cBhvr>
                                        <p:cTn dur="500" id="108"/>
                                        <p:tgtEl>
                                          <p:spTgt spid="37"/>
                                        </p:tgtEl>
                                      </p:cBhvr>
                                    </p:animEffect>
                                    <p:set>
                                      <p:cBhvr>
                                        <p:cTn dur="1" fill="hold" id="109">
                                          <p:stCondLst>
                                            <p:cond delay="499"/>
                                          </p:stCondLst>
                                        </p:cTn>
                                        <p:tgtEl>
                                          <p:spTgt spid="37"/>
                                        </p:tgtEl>
                                        <p:attrNameLst>
                                          <p:attrName>style.visibility</p:attrName>
                                        </p:attrNameLst>
                                      </p:cBhvr>
                                      <p:to>
                                        <p:strVal val="hidden"/>
                                      </p:to>
                                    </p:set>
                                  </p:childTnLst>
                                </p:cTn>
                              </p:par>
                              <p:par>
                                <p:cTn accel="50000" decel="50000" fill="hold" grpId="3" id="110" nodeType="withEffect" presetClass="path" presetID="64" presetSubtype="0">
                                  <p:stCondLst>
                                    <p:cond delay="3750"/>
                                  </p:stCondLst>
                                  <p:childTnLst>
                                    <p:animMotion origin="layout" path="M 3.125E-06 -1.85185E-06 L 3.125E-06 -0.15787" pathEditMode="relative" ptsTypes="AA" rAng="0">
                                      <p:cBhvr>
                                        <p:cTn dur="500" fill="hold" id="111"/>
                                        <p:tgtEl>
                                          <p:spTgt spid="37"/>
                                        </p:tgtEl>
                                        <p:attrNameLst>
                                          <p:attrName>ppt_x</p:attrName>
                                          <p:attrName>ppt_y</p:attrName>
                                        </p:attrNameLst>
                                      </p:cBhvr>
                                      <p:rCtr x="0" y="-7894"/>
                                    </p:animMotion>
                                  </p:childTnLst>
                                </p:cTn>
                              </p:par>
                              <p:par>
                                <p:cTn fill="hold" grpId="1" id="112" nodeType="withEffect" presetClass="exit" presetID="47" presetSubtype="0">
                                  <p:stCondLst>
                                    <p:cond delay="3750"/>
                                  </p:stCondLst>
                                  <p:iterate type="lt">
                                    <p:tmPct val="0"/>
                                  </p:iterate>
                                  <p:childTnLst>
                                    <p:animEffect filter="fade" transition="out">
                                      <p:cBhvr>
                                        <p:cTn dur="500" id="113"/>
                                        <p:tgtEl>
                                          <p:spTgt spid="59"/>
                                        </p:tgtEl>
                                      </p:cBhvr>
                                    </p:animEffect>
                                    <p:anim calcmode="lin" valueType="num">
                                      <p:cBhvr>
                                        <p:cTn dur="500" id="114"/>
                                        <p:tgtEl>
                                          <p:spTgt spid="59"/>
                                        </p:tgtEl>
                                        <p:attrNameLst>
                                          <p:attrName>ppt_x</p:attrName>
                                        </p:attrNameLst>
                                      </p:cBhvr>
                                      <p:tavLst>
                                        <p:tav tm="0">
                                          <p:val>
                                            <p:strVal val="ppt_x"/>
                                          </p:val>
                                        </p:tav>
                                        <p:tav tm="100000">
                                          <p:val>
                                            <p:strVal val="ppt_x"/>
                                          </p:val>
                                        </p:tav>
                                      </p:tavLst>
                                    </p:anim>
                                    <p:anim calcmode="lin" valueType="num">
                                      <p:cBhvr>
                                        <p:cTn dur="500" id="115"/>
                                        <p:tgtEl>
                                          <p:spTgt spid="59"/>
                                        </p:tgtEl>
                                        <p:attrNameLst>
                                          <p:attrName>ppt_y</p:attrName>
                                        </p:attrNameLst>
                                      </p:cBhvr>
                                      <p:tavLst>
                                        <p:tav tm="0">
                                          <p:val>
                                            <p:strVal val="ppt_y"/>
                                          </p:val>
                                        </p:tav>
                                        <p:tav tm="100000">
                                          <p:val>
                                            <p:strVal val="ppt_y-.1"/>
                                          </p:val>
                                        </p:tav>
                                      </p:tavLst>
                                    </p:anim>
                                    <p:set>
                                      <p:cBhvr>
                                        <p:cTn dur="1" fill="hold" id="116">
                                          <p:stCondLst>
                                            <p:cond delay="499"/>
                                          </p:stCondLst>
                                        </p:cTn>
                                        <p:tgtEl>
                                          <p:spTgt spid="59"/>
                                        </p:tgtEl>
                                        <p:attrNameLst>
                                          <p:attrName>style.visibility</p:attrName>
                                        </p:attrNameLst>
                                      </p:cBhvr>
                                      <p:to>
                                        <p:strVal val="hidden"/>
                                      </p:to>
                                    </p:set>
                                  </p:childTnLst>
                                </p:cTn>
                              </p:par>
                              <p:par>
                                <p:cTn fill="hold" id="117" nodeType="withEffect" presetClass="exit" presetID="1" presetSubtype="0">
                                  <p:stCondLst>
                                    <p:cond delay="4000"/>
                                  </p:stCondLst>
                                  <p:childTnLst>
                                    <p:set>
                                      <p:cBhvr>
                                        <p:cTn dur="1" fill="hold" id="118">
                                          <p:stCondLst>
                                            <p:cond delay="0"/>
                                          </p:stCondLst>
                                        </p:cTn>
                                        <p:tgtEl>
                                          <p:spTgt spid="68"/>
                                        </p:tgtEl>
                                        <p:attrNameLst>
                                          <p:attrName>style.visibility</p:attrName>
                                        </p:attrNameLst>
                                      </p:cBhvr>
                                      <p:to>
                                        <p:strVal val="hidden"/>
                                      </p:to>
                                    </p:set>
                                  </p:childTnLst>
                                </p:cTn>
                              </p:par>
                              <p:par>
                                <p:cTn fill="hold" id="119" nodeType="withEffect" presetClass="entr" presetID="1" presetSubtype="0">
                                  <p:stCondLst>
                                    <p:cond delay="4000"/>
                                  </p:stCondLst>
                                  <p:childTnLst>
                                    <p:set>
                                      <p:cBhvr>
                                        <p:cTn dur="1" fill="hold" id="120">
                                          <p:stCondLst>
                                            <p:cond delay="0"/>
                                          </p:stCondLst>
                                        </p:cTn>
                                        <p:tgtEl>
                                          <p:spTgt spid="84"/>
                                        </p:tgtEl>
                                        <p:attrNameLst>
                                          <p:attrName>style.visibility</p:attrName>
                                        </p:attrNameLst>
                                      </p:cBhvr>
                                      <p:to>
                                        <p:strVal val="visible"/>
                                      </p:to>
                                    </p:set>
                                  </p:childTnLst>
                                </p:cTn>
                              </p:par>
                              <p:par>
                                <p:cTn autoRev="1" fill="hold" id="121" nodeType="withEffect" presetClass="emph" presetID="6" presetSubtype="0">
                                  <p:stCondLst>
                                    <p:cond delay="4000"/>
                                  </p:stCondLst>
                                  <p:childTnLst>
                                    <p:animScale>
                                      <p:cBhvr>
                                        <p:cTn dur="250" fill="hold" id="122"/>
                                        <p:tgtEl>
                                          <p:spTgt spid="10"/>
                                        </p:tgtEl>
                                      </p:cBhvr>
                                      <p:by x="105000" y="105000"/>
                                    </p:animScale>
                                  </p:childTnLst>
                                </p:cTn>
                              </p:par>
                              <p:par>
                                <p:cTn fill="hold" id="123" nodeType="withEffect" presetClass="exit" presetID="53" presetSubtype="0">
                                  <p:stCondLst>
                                    <p:cond delay="4500"/>
                                  </p:stCondLst>
                                  <p:childTnLst>
                                    <p:anim calcmode="lin" valueType="num">
                                      <p:cBhvr>
                                        <p:cTn dur="500" id="124"/>
                                        <p:tgtEl>
                                          <p:spTgt spid="10"/>
                                        </p:tgtEl>
                                        <p:attrNameLst>
                                          <p:attrName>ppt_w</p:attrName>
                                        </p:attrNameLst>
                                      </p:cBhvr>
                                      <p:tavLst>
                                        <p:tav tm="0">
                                          <p:val>
                                            <p:strVal val="ppt_w"/>
                                          </p:val>
                                        </p:tav>
                                        <p:tav tm="100000">
                                          <p:val>
                                            <p:fltVal val="0"/>
                                          </p:val>
                                        </p:tav>
                                      </p:tavLst>
                                    </p:anim>
                                    <p:anim calcmode="lin" valueType="num">
                                      <p:cBhvr>
                                        <p:cTn dur="500" id="125"/>
                                        <p:tgtEl>
                                          <p:spTgt spid="10"/>
                                        </p:tgtEl>
                                        <p:attrNameLst>
                                          <p:attrName>ppt_h</p:attrName>
                                        </p:attrNameLst>
                                      </p:cBhvr>
                                      <p:tavLst>
                                        <p:tav tm="0">
                                          <p:val>
                                            <p:strVal val="ppt_h"/>
                                          </p:val>
                                        </p:tav>
                                        <p:tav tm="100000">
                                          <p:val>
                                            <p:fltVal val="0"/>
                                          </p:val>
                                        </p:tav>
                                      </p:tavLst>
                                    </p:anim>
                                    <p:animEffect filter="fade" transition="out">
                                      <p:cBhvr>
                                        <p:cTn dur="500" id="126"/>
                                        <p:tgtEl>
                                          <p:spTgt spid="10"/>
                                        </p:tgtEl>
                                      </p:cBhvr>
                                    </p:animEffect>
                                    <p:set>
                                      <p:cBhvr>
                                        <p:cTn dur="1" fill="hold" id="127">
                                          <p:stCondLst>
                                            <p:cond delay="499"/>
                                          </p:stCondLst>
                                        </p:cTn>
                                        <p:tgtEl>
                                          <p:spTgt spid="10"/>
                                        </p:tgtEl>
                                        <p:attrNameLst>
                                          <p:attrName>style.visibility</p:attrName>
                                        </p:attrNameLst>
                                      </p:cBhvr>
                                      <p:to>
                                        <p:strVal val="hidden"/>
                                      </p:to>
                                    </p:set>
                                  </p:childTnLst>
                                </p:cTn>
                              </p:par>
                              <p:par>
                                <p:cTn accel="50000" decel="50000" fill="hold" id="128" nodeType="withEffect" presetClass="path" presetID="42" presetSubtype="0">
                                  <p:stCondLst>
                                    <p:cond delay="4000"/>
                                  </p:stCondLst>
                                  <p:childTnLst>
                                    <p:animMotion origin="layout" path="M 0 -4.44444E-06 L -0.46497 -0.37963" pathEditMode="relative" ptsTypes="AA" rAng="0">
                                      <p:cBhvr>
                                        <p:cTn dur="1000" fill="hold" id="129"/>
                                        <p:tgtEl>
                                          <p:spTgt spid="84"/>
                                        </p:tgtEl>
                                        <p:attrNameLst>
                                          <p:attrName>ppt_x</p:attrName>
                                          <p:attrName>ppt_y</p:attrName>
                                        </p:attrNameLst>
                                      </p:cBhvr>
                                      <p:rCtr x="-23255" y="-18981"/>
                                    </p:animMotion>
                                  </p:childTnLst>
                                </p:cTn>
                              </p:par>
                              <p:par>
                                <p:cTn fill="hold" id="130" nodeType="withEffect" presetClass="emph" presetID="8" presetSubtype="0">
                                  <p:stCondLst>
                                    <p:cond delay="4000"/>
                                  </p:stCondLst>
                                  <p:childTnLst>
                                    <p:animRot by="5400000">
                                      <p:cBhvr>
                                        <p:cTn dur="1000" fill="hold" id="131"/>
                                        <p:tgtEl>
                                          <p:spTgt spid="84"/>
                                        </p:tgtEl>
                                        <p:attrNameLst>
                                          <p:attrName>r</p:attrName>
                                        </p:attrNameLst>
                                      </p:cBhvr>
                                    </p:animRot>
                                  </p:childTnLst>
                                </p:cTn>
                              </p:par>
                              <p:par>
                                <p:cTn fill="hold" id="132" nodeType="withEffect" presetClass="emph" presetID="6" presetSubtype="0">
                                  <p:stCondLst>
                                    <p:cond delay="4000"/>
                                  </p:stCondLst>
                                  <p:childTnLst>
                                    <p:animScale>
                                      <p:cBhvr>
                                        <p:cTn dur="1000" fill="hold" id="133"/>
                                        <p:tgtEl>
                                          <p:spTgt spid="84"/>
                                        </p:tgtEl>
                                      </p:cBhvr>
                                      <p:by x="52800" y="52800"/>
                                    </p:animScale>
                                  </p:childTnLst>
                                </p:cTn>
                              </p:par>
                              <p:par>
                                <p:cTn fill="hold" id="134" nodeType="withEffect" presetClass="exit" presetID="1" presetSubtype="0">
                                  <p:stCondLst>
                                    <p:cond delay="5000"/>
                                  </p:stCondLst>
                                  <p:childTnLst>
                                    <p:set>
                                      <p:cBhvr>
                                        <p:cTn dur="1" fill="hold" id="135">
                                          <p:stCondLst>
                                            <p:cond delay="0"/>
                                          </p:stCondLst>
                                        </p:cTn>
                                        <p:tgtEl>
                                          <p:spTgt spid="84"/>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1" spid="59"/>
      <p:bldP grpId="0" spid="19"/>
      <p:bldP grpId="1" spid="19"/>
      <p:bldP grpId="2" spid="19"/>
      <p:bldP grpId="3" spid="19"/>
      <p:bldP grpId="0" spid="21"/>
      <p:bldP grpId="1" spid="21"/>
      <p:bldP grpId="2" spid="21"/>
      <p:bldP grpId="3" spid="21"/>
      <p:bldP grpId="0" spid="22"/>
      <p:bldP grpId="1" spid="22"/>
      <p:bldP grpId="2" spid="22"/>
      <p:bldP grpId="3" spid="22"/>
      <p:bldP grpId="0" spid="24"/>
      <p:bldP grpId="1" spid="24"/>
      <p:bldP grpId="2" spid="24"/>
      <p:bldP grpId="3" spid="24"/>
      <p:bldP grpId="0" spid="26"/>
      <p:bldP grpId="1" spid="26"/>
      <p:bldP grpId="2" spid="26"/>
      <p:bldP grpId="3" spid="26"/>
      <p:bldP grpId="0" spid="27"/>
      <p:bldP grpId="1" spid="27"/>
      <p:bldP grpId="2" spid="27"/>
      <p:bldP grpId="3" spid="27"/>
      <p:bldP grpId="0" spid="28"/>
      <p:bldP grpId="1" spid="28"/>
      <p:bldP grpId="2" spid="28"/>
      <p:bldP grpId="3" spid="28"/>
      <p:bldP grpId="0" spid="32"/>
      <p:bldP grpId="1" spid="32"/>
      <p:bldP grpId="2" spid="32"/>
      <p:bldP grpId="3" spid="32"/>
      <p:bldP grpId="0" spid="33"/>
      <p:bldP grpId="1" spid="33"/>
      <p:bldP grpId="2" spid="33"/>
      <p:bldP grpId="3" spid="33"/>
      <p:bldP grpId="0" spid="34"/>
      <p:bldP grpId="1" spid="34"/>
      <p:bldP grpId="2" spid="34"/>
      <p:bldP grpId="3" spid="34"/>
      <p:bldP grpId="0" spid="37"/>
      <p:bldP grpId="1" spid="37"/>
      <p:bldP grpId="2" spid="37"/>
      <p:bldP grpId="3" spid="37"/>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8" name="椭圆 117"/>
          <p:cNvSpPr/>
          <p:nvPr/>
        </p:nvSpPr>
        <p:spPr>
          <a:xfrm flipH="1">
            <a:off x="6010712" y="3276459"/>
            <a:ext cx="119807" cy="119807"/>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9" name="椭圆 118"/>
          <p:cNvSpPr/>
          <p:nvPr/>
        </p:nvSpPr>
        <p:spPr>
          <a:xfrm flipH="1">
            <a:off x="6607238" y="2955212"/>
            <a:ext cx="213581" cy="21358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0" name="椭圆 119"/>
          <p:cNvSpPr/>
          <p:nvPr/>
        </p:nvSpPr>
        <p:spPr>
          <a:xfrm flipH="1">
            <a:off x="5943599" y="3382856"/>
            <a:ext cx="240371" cy="24037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1" name="椭圆 120"/>
          <p:cNvSpPr/>
          <p:nvPr/>
        </p:nvSpPr>
        <p:spPr>
          <a:xfrm flipH="1">
            <a:off x="5131112" y="3409646"/>
            <a:ext cx="213581" cy="21358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2" name="椭圆 121"/>
          <p:cNvSpPr/>
          <p:nvPr/>
        </p:nvSpPr>
        <p:spPr>
          <a:xfrm flipH="1">
            <a:off x="6844469" y="3816655"/>
            <a:ext cx="213581" cy="21358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3" name="椭圆 122"/>
          <p:cNvSpPr/>
          <p:nvPr/>
        </p:nvSpPr>
        <p:spPr>
          <a:xfrm flipH="1">
            <a:off x="6144863" y="3670164"/>
            <a:ext cx="205136" cy="20513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4" name="椭圆 123"/>
          <p:cNvSpPr/>
          <p:nvPr/>
        </p:nvSpPr>
        <p:spPr>
          <a:xfrm flipH="1">
            <a:off x="6453378" y="3382942"/>
            <a:ext cx="163322" cy="163322"/>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5" name="椭圆 124"/>
          <p:cNvSpPr/>
          <p:nvPr/>
        </p:nvSpPr>
        <p:spPr>
          <a:xfrm flipH="1">
            <a:off x="5221565" y="3087938"/>
            <a:ext cx="213581" cy="21358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6" name="椭圆 125"/>
          <p:cNvSpPr/>
          <p:nvPr/>
        </p:nvSpPr>
        <p:spPr>
          <a:xfrm flipH="1">
            <a:off x="5260307" y="3792613"/>
            <a:ext cx="176505" cy="176505"/>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7" name="椭圆 126"/>
          <p:cNvSpPr/>
          <p:nvPr/>
        </p:nvSpPr>
        <p:spPr>
          <a:xfrm flipH="1">
            <a:off x="6244478" y="4077836"/>
            <a:ext cx="119807" cy="119807"/>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8" name="椭圆 127"/>
          <p:cNvSpPr/>
          <p:nvPr/>
        </p:nvSpPr>
        <p:spPr>
          <a:xfrm flipH="1">
            <a:off x="7432170" y="3003125"/>
            <a:ext cx="205136" cy="20513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9" name="椭圆 128"/>
          <p:cNvSpPr/>
          <p:nvPr/>
        </p:nvSpPr>
        <p:spPr>
          <a:xfrm flipH="1">
            <a:off x="4918241" y="3942558"/>
            <a:ext cx="213581" cy="21358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0" name="椭圆 129"/>
          <p:cNvSpPr/>
          <p:nvPr/>
        </p:nvSpPr>
        <p:spPr>
          <a:xfrm flipH="1">
            <a:off x="5505942" y="3129028"/>
            <a:ext cx="205136" cy="20513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1" name="椭圆 130"/>
          <p:cNvSpPr/>
          <p:nvPr/>
        </p:nvSpPr>
        <p:spPr>
          <a:xfrm flipH="1">
            <a:off x="4902887" y="3563323"/>
            <a:ext cx="119807" cy="119807"/>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椭圆 131"/>
          <p:cNvSpPr/>
          <p:nvPr/>
        </p:nvSpPr>
        <p:spPr>
          <a:xfrm flipH="1">
            <a:off x="6782876" y="3563323"/>
            <a:ext cx="119807" cy="119807"/>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3" name="椭圆 132"/>
          <p:cNvSpPr/>
          <p:nvPr/>
        </p:nvSpPr>
        <p:spPr>
          <a:xfrm flipH="1">
            <a:off x="4288154" y="3816655"/>
            <a:ext cx="213581" cy="21358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4" name="椭圆 133"/>
          <p:cNvSpPr/>
          <p:nvPr/>
        </p:nvSpPr>
        <p:spPr>
          <a:xfrm flipH="1">
            <a:off x="5575776" y="4274162"/>
            <a:ext cx="213581" cy="21358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5" name="椭圆 134"/>
          <p:cNvSpPr/>
          <p:nvPr/>
        </p:nvSpPr>
        <p:spPr>
          <a:xfrm flipH="1">
            <a:off x="4553748" y="3546264"/>
            <a:ext cx="213581" cy="21358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6" name="椭圆 135"/>
          <p:cNvSpPr/>
          <p:nvPr/>
        </p:nvSpPr>
        <p:spPr>
          <a:xfrm flipH="1">
            <a:off x="6966006" y="3129028"/>
            <a:ext cx="205136" cy="20513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7" name="椭圆 136"/>
          <p:cNvSpPr/>
          <p:nvPr/>
        </p:nvSpPr>
        <p:spPr>
          <a:xfrm flipH="1">
            <a:off x="6966006" y="4102090"/>
            <a:ext cx="205136" cy="20513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8" name="椭圆 137"/>
          <p:cNvSpPr/>
          <p:nvPr/>
        </p:nvSpPr>
        <p:spPr>
          <a:xfrm flipH="1">
            <a:off x="4431099" y="3170452"/>
            <a:ext cx="176505" cy="176505"/>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9" name="椭圆 138"/>
          <p:cNvSpPr/>
          <p:nvPr/>
        </p:nvSpPr>
        <p:spPr>
          <a:xfrm flipH="1">
            <a:off x="5698096" y="3746769"/>
            <a:ext cx="205136" cy="20513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0" name="椭圆 139"/>
          <p:cNvSpPr/>
          <p:nvPr/>
        </p:nvSpPr>
        <p:spPr>
          <a:xfrm flipH="1">
            <a:off x="6487431" y="4587272"/>
            <a:ext cx="119807" cy="119807"/>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2" name="椭圆 141"/>
          <p:cNvSpPr/>
          <p:nvPr/>
        </p:nvSpPr>
        <p:spPr>
          <a:xfrm flipH="1">
            <a:off x="6205257" y="4274162"/>
            <a:ext cx="213581" cy="21358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 name="组合 12"/>
          <p:cNvGrpSpPr/>
          <p:nvPr/>
        </p:nvGrpSpPr>
        <p:grpSpPr>
          <a:xfrm rot="5400000">
            <a:off x="162414" y="-26991"/>
            <a:ext cx="665764" cy="806458"/>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3</a:t>
              </a:r>
            </a:p>
          </p:txBody>
        </p:sp>
        <p:sp>
          <p:nvSpPr>
            <p:cNvPr id="16" name="椭圆 1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9" name="文本框 18"/>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此处输入标题</a:t>
            </a:r>
          </a:p>
        </p:txBody>
      </p:sp>
      <p:grpSp>
        <p:nvGrpSpPr>
          <p:cNvPr id="32" name="组合 31"/>
          <p:cNvGrpSpPr/>
          <p:nvPr/>
        </p:nvGrpSpPr>
        <p:grpSpPr>
          <a:xfrm>
            <a:off x="3383907" y="1682211"/>
            <a:ext cx="5010148" cy="4334868"/>
            <a:chOff x="935762" y="592249"/>
            <a:chExt cx="6572250" cy="5686425"/>
          </a:xfrm>
          <a:solidFill>
            <a:srgbClr val="FEEA74"/>
          </a:solidFill>
        </p:grpSpPr>
        <p:sp>
          <p:nvSpPr>
            <p:cNvPr id="33" name="Freeform 215"/>
            <p:cNvSpPr/>
            <p:nvPr/>
          </p:nvSpPr>
          <p:spPr bwMode="auto">
            <a:xfrm>
              <a:off x="3546413" y="5468732"/>
              <a:ext cx="22225" cy="26988"/>
            </a:xfrm>
            <a:custGeom>
              <a:gdLst>
                <a:gd fmla="*/ 2 w 6" name="T0"/>
                <a:gd fmla="*/ 0 h 7" name="T1"/>
                <a:gd fmla="*/ 1 w 6" name="T2"/>
                <a:gd fmla="*/ 0 h 7" name="T3"/>
                <a:gd fmla="*/ 3 w 6" name="T4"/>
                <a:gd fmla="*/ 7 h 7" name="T5"/>
                <a:gd fmla="*/ 2 w 6" name="T6"/>
                <a:gd fmla="*/ 0 h 7" name="T7"/>
              </a:gdLst>
              <a:cxnLst>
                <a:cxn ang="0">
                  <a:pos x="T0" y="T1"/>
                </a:cxn>
                <a:cxn ang="0">
                  <a:pos x="T2" y="T3"/>
                </a:cxn>
                <a:cxn ang="0">
                  <a:pos x="T4" y="T5"/>
                </a:cxn>
                <a:cxn ang="0">
                  <a:pos x="T6" y="T7"/>
                </a:cxn>
              </a:cxnLst>
              <a:rect b="b" l="0" r="r" t="0"/>
              <a:pathLst>
                <a:path h="7" w="6">
                  <a:moveTo>
                    <a:pt x="2" y="0"/>
                  </a:moveTo>
                  <a:cubicBezTo>
                    <a:pt x="1" y="0"/>
                    <a:pt x="1" y="0"/>
                    <a:pt x="1" y="0"/>
                  </a:cubicBezTo>
                  <a:cubicBezTo>
                    <a:pt x="0" y="2"/>
                    <a:pt x="0" y="5"/>
                    <a:pt x="3" y="7"/>
                  </a:cubicBezTo>
                  <a:cubicBezTo>
                    <a:pt x="6" y="5"/>
                    <a:pt x="5" y="2"/>
                    <a:pt x="2"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9"/>
            <p:cNvSpPr/>
            <p:nvPr/>
          </p:nvSpPr>
          <p:spPr bwMode="auto">
            <a:xfrm>
              <a:off x="935762" y="1319324"/>
              <a:ext cx="2665412" cy="2079625"/>
            </a:xfrm>
            <a:custGeom>
              <a:gdLst>
                <a:gd fmla="*/ 2147483647 w 1456" name="T0"/>
                <a:gd fmla="*/ 2147483647 h 1090" name="T1"/>
                <a:gd fmla="*/ 2147483647 w 1456" name="T2"/>
                <a:gd fmla="*/ 2147483647 h 1090" name="T3"/>
                <a:gd fmla="*/ 2147483647 w 1456" name="T4"/>
                <a:gd fmla="*/ 2147483647 h 1090" name="T5"/>
                <a:gd fmla="*/ 2147483647 w 1456" name="T6"/>
                <a:gd fmla="*/ 2147483647 h 1090" name="T7"/>
                <a:gd fmla="*/ 2147483647 w 1456" name="T8"/>
                <a:gd fmla="*/ 2147483647 h 1090" name="T9"/>
                <a:gd fmla="*/ 2147483647 w 1456" name="T10"/>
                <a:gd fmla="*/ 2147483647 h 1090" name="T11"/>
                <a:gd fmla="*/ 2147483647 w 1456" name="T12"/>
                <a:gd fmla="*/ 2147483647 h 1090" name="T13"/>
                <a:gd fmla="*/ 2147483647 w 1456" name="T14"/>
                <a:gd fmla="*/ 2147483647 h 1090" name="T15"/>
                <a:gd fmla="*/ 2147483647 w 1456" name="T16"/>
                <a:gd fmla="*/ 2147483647 h 1090" name="T17"/>
                <a:gd fmla="*/ 2147483647 w 1456" name="T18"/>
                <a:gd fmla="*/ 2147483647 h 1090" name="T19"/>
                <a:gd fmla="*/ 2147483647 w 1456" name="T20"/>
                <a:gd fmla="*/ 2147483647 h 1090" name="T21"/>
                <a:gd fmla="*/ 2147483647 w 1456" name="T22"/>
                <a:gd fmla="*/ 2147483647 h 1090" name="T23"/>
                <a:gd fmla="*/ 2147483647 w 1456" name="T24"/>
                <a:gd fmla="*/ 2147483647 h 1090" name="T25"/>
                <a:gd fmla="*/ 2147483647 w 1456" name="T26"/>
                <a:gd fmla="*/ 2147483647 h 1090" name="T27"/>
                <a:gd fmla="*/ 2147483647 w 1456" name="T28"/>
                <a:gd fmla="*/ 2147483647 h 1090" name="T29"/>
                <a:gd fmla="*/ 2147483647 w 1456" name="T30"/>
                <a:gd fmla="*/ 2147483647 h 1090" name="T31"/>
                <a:gd fmla="*/ 2147483647 w 1456" name="T32"/>
                <a:gd fmla="*/ 2147483647 h 1090" name="T33"/>
                <a:gd fmla="*/ 2147483647 w 1456" name="T34"/>
                <a:gd fmla="*/ 2147483647 h 1090" name="T35"/>
                <a:gd fmla="*/ 2147483647 w 1456" name="T36"/>
                <a:gd fmla="*/ 2147483647 h 1090" name="T37"/>
                <a:gd fmla="*/ 2147483647 w 1456" name="T38"/>
                <a:gd fmla="*/ 2147483647 h 1090" name="T39"/>
                <a:gd fmla="*/ 2147483647 w 1456" name="T40"/>
                <a:gd fmla="*/ 2147483647 h 1090" name="T41"/>
                <a:gd fmla="*/ 2147483647 w 1456" name="T42"/>
                <a:gd fmla="*/ 2147483647 h 1090" name="T43"/>
                <a:gd fmla="*/ 2147483647 w 1456" name="T44"/>
                <a:gd fmla="*/ 2147483647 h 1090" name="T45"/>
                <a:gd fmla="*/ 2147483647 w 1456" name="T46"/>
                <a:gd fmla="*/ 2147483647 h 1090" name="T47"/>
                <a:gd fmla="*/ 2147483647 w 1456" name="T48"/>
                <a:gd fmla="*/ 2147483647 h 1090" name="T49"/>
                <a:gd fmla="*/ 2147483647 w 1456" name="T50"/>
                <a:gd fmla="*/ 2147483647 h 1090" name="T51"/>
                <a:gd fmla="*/ 2147483647 w 1456" name="T52"/>
                <a:gd fmla="*/ 2147483647 h 1090" name="T53"/>
                <a:gd fmla="*/ 2147483647 w 1456" name="T54"/>
                <a:gd fmla="*/ 2147483647 h 1090" name="T55"/>
                <a:gd fmla="*/ 2147483647 w 1456" name="T56"/>
                <a:gd fmla="*/ 2147483647 h 1090" name="T57"/>
                <a:gd fmla="*/ 2147483647 w 1456" name="T58"/>
                <a:gd fmla="*/ 2147483647 h 1090" name="T59"/>
                <a:gd fmla="*/ 2147483647 w 1456" name="T60"/>
                <a:gd fmla="*/ 2147483647 h 1090" name="T61"/>
                <a:gd fmla="*/ 2147483647 w 1456" name="T62"/>
                <a:gd fmla="*/ 2147483647 h 1090" name="T63"/>
                <a:gd fmla="*/ 2147483647 w 1456" name="T64"/>
                <a:gd fmla="*/ 2147483647 h 1090" name="T65"/>
                <a:gd fmla="*/ 2147483647 w 1456" name="T66"/>
                <a:gd fmla="*/ 2147483647 h 1090" name="T67"/>
                <a:gd fmla="*/ 2147483647 w 1456" name="T68"/>
                <a:gd fmla="*/ 2147483647 h 1090" name="T69"/>
                <a:gd fmla="*/ 2147483647 w 1456" name="T70"/>
                <a:gd fmla="*/ 2147483647 h 1090" name="T71"/>
                <a:gd fmla="*/ 2147483647 w 1456" name="T72"/>
                <a:gd fmla="*/ 2147483647 h 1090" name="T73"/>
                <a:gd fmla="*/ 2147483647 w 1456" name="T74"/>
                <a:gd fmla="*/ 2147483647 h 1090" name="T75"/>
                <a:gd fmla="*/ 2147483647 w 1456" name="T76"/>
                <a:gd fmla="*/ 2147483647 h 1090" name="T77"/>
                <a:gd fmla="*/ 2147483647 w 1456" name="T78"/>
                <a:gd fmla="*/ 2147483647 h 1090" name="T79"/>
                <a:gd fmla="*/ 2147483647 w 1456" name="T80"/>
                <a:gd fmla="*/ 2147483647 h 1090" name="T81"/>
                <a:gd fmla="*/ 2147483647 w 1456" name="T82"/>
                <a:gd fmla="*/ 2147483647 h 1090" name="T83"/>
                <a:gd fmla="*/ 2147483647 w 1456" name="T84"/>
                <a:gd fmla="*/ 2147483647 h 1090" name="T85"/>
                <a:gd fmla="*/ 2147483647 w 1456" name="T86"/>
                <a:gd fmla="*/ 2147483647 h 1090" name="T87"/>
                <a:gd fmla="*/ 2147483647 w 1456" name="T88"/>
                <a:gd fmla="*/ 2147483647 h 1090" name="T89"/>
                <a:gd fmla="*/ 2147483647 w 1456" name="T90"/>
                <a:gd fmla="*/ 2147483647 h 1090" name="T91"/>
                <a:gd fmla="*/ 2147483647 w 1456" name="T92"/>
                <a:gd fmla="*/ 2147483647 h 1090" name="T93"/>
                <a:gd fmla="*/ 2147483647 w 1456" name="T94"/>
                <a:gd fmla="*/ 2147483647 h 1090" name="T95"/>
                <a:gd fmla="*/ 2147483647 w 1456" name="T96"/>
                <a:gd fmla="*/ 2147483647 h 1090" name="T97"/>
                <a:gd fmla="*/ 2147483647 w 1456" name="T98"/>
                <a:gd fmla="*/ 2147483647 h 1090" name="T99"/>
                <a:gd fmla="*/ 2147483647 w 1456" name="T100"/>
                <a:gd fmla="*/ 2147483647 h 1090" name="T101"/>
                <a:gd fmla="*/ 2147483647 w 1456" name="T102"/>
                <a:gd fmla="*/ 2147483647 h 1090" name="T103"/>
                <a:gd fmla="*/ 2147483647 w 1456" name="T104"/>
                <a:gd fmla="*/ 2147483647 h 1090" name="T105"/>
                <a:gd fmla="*/ 2147483647 w 1456" name="T106"/>
                <a:gd fmla="*/ 2147483647 h 1090" name="T107"/>
                <a:gd fmla="*/ 2147483647 w 1456" name="T108"/>
                <a:gd fmla="*/ 2147483647 h 1090" name="T109"/>
                <a:gd fmla="*/ 2147483647 w 1456" name="T110"/>
                <a:gd fmla="*/ 2147483647 h 1090" name="T111"/>
                <a:gd fmla="*/ 2147483647 w 1456" name="T112"/>
                <a:gd fmla="*/ 2147483647 h 1090" name="T113"/>
                <a:gd fmla="*/ 2147483647 w 1456" name="T114"/>
                <a:gd fmla="*/ 2147483647 h 1090" name="T115"/>
                <a:gd fmla="*/ 2147483647 w 1456" name="T116"/>
                <a:gd fmla="*/ 2147483647 h 1090" name="T117"/>
                <a:gd fmla="*/ 2147483647 w 1456" name="T118"/>
                <a:gd fmla="*/ 2147483647 h 1090" name="T119"/>
                <a:gd fmla="*/ 2147483647 w 1456" name="T120"/>
                <a:gd fmla="*/ 2147483647 h 1090" name="T121"/>
                <a:gd fmla="*/ 2147483647 w 1456" name="T122"/>
                <a:gd fmla="*/ 2147483647 h 1090"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1456" name="T186"/>
                <a:gd fmla="*/ 0 h 1090" name="T187"/>
                <a:gd fmla="*/ 1456 w 1456" name="T188"/>
                <a:gd fmla="*/ 1090 h 1090"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1090" w="1456">
                  <a:moveTo>
                    <a:pt x="228" y="1074"/>
                  </a:moveTo>
                  <a:lnTo>
                    <a:pt x="220" y="1064"/>
                  </a:lnTo>
                  <a:lnTo>
                    <a:pt x="208" y="1056"/>
                  </a:lnTo>
                  <a:lnTo>
                    <a:pt x="197" y="1049"/>
                  </a:lnTo>
                  <a:lnTo>
                    <a:pt x="196" y="1048"/>
                  </a:lnTo>
                  <a:lnTo>
                    <a:pt x="195" y="1047"/>
                  </a:lnTo>
                  <a:lnTo>
                    <a:pt x="195" y="1046"/>
                  </a:lnTo>
                  <a:lnTo>
                    <a:pt x="192" y="1037"/>
                  </a:lnTo>
                  <a:lnTo>
                    <a:pt x="195" y="1018"/>
                  </a:lnTo>
                  <a:lnTo>
                    <a:pt x="193" y="988"/>
                  </a:lnTo>
                  <a:lnTo>
                    <a:pt x="194" y="976"/>
                  </a:lnTo>
                  <a:lnTo>
                    <a:pt x="176" y="972"/>
                  </a:lnTo>
                  <a:lnTo>
                    <a:pt x="161" y="964"/>
                  </a:lnTo>
                  <a:lnTo>
                    <a:pt x="143" y="954"/>
                  </a:lnTo>
                  <a:lnTo>
                    <a:pt x="122" y="938"/>
                  </a:lnTo>
                  <a:lnTo>
                    <a:pt x="114" y="925"/>
                  </a:lnTo>
                  <a:lnTo>
                    <a:pt x="112" y="924"/>
                  </a:lnTo>
                  <a:lnTo>
                    <a:pt x="111" y="924"/>
                  </a:lnTo>
                  <a:lnTo>
                    <a:pt x="110" y="923"/>
                  </a:lnTo>
                  <a:lnTo>
                    <a:pt x="109" y="922"/>
                  </a:lnTo>
                  <a:lnTo>
                    <a:pt x="107" y="922"/>
                  </a:lnTo>
                  <a:lnTo>
                    <a:pt x="106" y="921"/>
                  </a:lnTo>
                  <a:lnTo>
                    <a:pt x="105" y="920"/>
                  </a:lnTo>
                  <a:lnTo>
                    <a:pt x="103" y="919"/>
                  </a:lnTo>
                  <a:lnTo>
                    <a:pt x="101" y="918"/>
                  </a:lnTo>
                  <a:lnTo>
                    <a:pt x="99" y="918"/>
                  </a:lnTo>
                  <a:lnTo>
                    <a:pt x="97" y="917"/>
                  </a:lnTo>
                  <a:lnTo>
                    <a:pt x="95" y="916"/>
                  </a:lnTo>
                  <a:lnTo>
                    <a:pt x="93" y="915"/>
                  </a:lnTo>
                  <a:lnTo>
                    <a:pt x="91" y="915"/>
                  </a:lnTo>
                  <a:lnTo>
                    <a:pt x="90" y="914"/>
                  </a:lnTo>
                  <a:lnTo>
                    <a:pt x="88" y="913"/>
                  </a:lnTo>
                  <a:lnTo>
                    <a:pt x="87" y="913"/>
                  </a:lnTo>
                  <a:lnTo>
                    <a:pt x="84" y="912"/>
                  </a:lnTo>
                  <a:lnTo>
                    <a:pt x="85" y="903"/>
                  </a:lnTo>
                  <a:lnTo>
                    <a:pt x="85" y="902"/>
                  </a:lnTo>
                  <a:lnTo>
                    <a:pt x="84" y="902"/>
                  </a:lnTo>
                  <a:lnTo>
                    <a:pt x="84" y="901"/>
                  </a:lnTo>
                  <a:lnTo>
                    <a:pt x="84" y="900"/>
                  </a:lnTo>
                  <a:lnTo>
                    <a:pt x="83" y="899"/>
                  </a:lnTo>
                  <a:lnTo>
                    <a:pt x="83" y="898"/>
                  </a:lnTo>
                  <a:lnTo>
                    <a:pt x="83" y="896"/>
                  </a:lnTo>
                  <a:lnTo>
                    <a:pt x="82" y="895"/>
                  </a:lnTo>
                  <a:lnTo>
                    <a:pt x="82" y="894"/>
                  </a:lnTo>
                  <a:lnTo>
                    <a:pt x="81" y="892"/>
                  </a:lnTo>
                  <a:lnTo>
                    <a:pt x="81" y="891"/>
                  </a:lnTo>
                  <a:lnTo>
                    <a:pt x="81" y="889"/>
                  </a:lnTo>
                  <a:lnTo>
                    <a:pt x="81" y="888"/>
                  </a:lnTo>
                  <a:lnTo>
                    <a:pt x="81" y="886"/>
                  </a:lnTo>
                  <a:lnTo>
                    <a:pt x="81" y="884"/>
                  </a:lnTo>
                  <a:lnTo>
                    <a:pt x="81" y="883"/>
                  </a:lnTo>
                  <a:lnTo>
                    <a:pt x="81" y="881"/>
                  </a:lnTo>
                  <a:lnTo>
                    <a:pt x="81" y="880"/>
                  </a:lnTo>
                  <a:lnTo>
                    <a:pt x="81" y="878"/>
                  </a:lnTo>
                  <a:lnTo>
                    <a:pt x="82" y="877"/>
                  </a:lnTo>
                  <a:lnTo>
                    <a:pt x="83" y="875"/>
                  </a:lnTo>
                  <a:lnTo>
                    <a:pt x="84" y="874"/>
                  </a:lnTo>
                  <a:lnTo>
                    <a:pt x="85" y="872"/>
                  </a:lnTo>
                  <a:lnTo>
                    <a:pt x="85" y="871"/>
                  </a:lnTo>
                  <a:lnTo>
                    <a:pt x="86" y="870"/>
                  </a:lnTo>
                  <a:lnTo>
                    <a:pt x="87" y="868"/>
                  </a:lnTo>
                  <a:lnTo>
                    <a:pt x="88" y="867"/>
                  </a:lnTo>
                  <a:lnTo>
                    <a:pt x="89" y="866"/>
                  </a:lnTo>
                  <a:lnTo>
                    <a:pt x="90" y="865"/>
                  </a:lnTo>
                  <a:lnTo>
                    <a:pt x="90" y="864"/>
                  </a:lnTo>
                  <a:lnTo>
                    <a:pt x="90" y="863"/>
                  </a:lnTo>
                  <a:lnTo>
                    <a:pt x="90" y="862"/>
                  </a:lnTo>
                  <a:lnTo>
                    <a:pt x="90" y="860"/>
                  </a:lnTo>
                  <a:lnTo>
                    <a:pt x="90" y="859"/>
                  </a:lnTo>
                  <a:lnTo>
                    <a:pt x="89" y="858"/>
                  </a:lnTo>
                  <a:lnTo>
                    <a:pt x="89" y="857"/>
                  </a:lnTo>
                  <a:lnTo>
                    <a:pt x="89" y="856"/>
                  </a:lnTo>
                  <a:lnTo>
                    <a:pt x="89" y="855"/>
                  </a:lnTo>
                  <a:lnTo>
                    <a:pt x="88" y="854"/>
                  </a:lnTo>
                  <a:lnTo>
                    <a:pt x="88" y="853"/>
                  </a:lnTo>
                  <a:lnTo>
                    <a:pt x="88" y="852"/>
                  </a:lnTo>
                  <a:lnTo>
                    <a:pt x="88" y="850"/>
                  </a:lnTo>
                  <a:lnTo>
                    <a:pt x="87" y="846"/>
                  </a:lnTo>
                  <a:lnTo>
                    <a:pt x="84" y="837"/>
                  </a:lnTo>
                  <a:lnTo>
                    <a:pt x="83" y="836"/>
                  </a:lnTo>
                  <a:lnTo>
                    <a:pt x="83" y="835"/>
                  </a:lnTo>
                  <a:lnTo>
                    <a:pt x="82" y="834"/>
                  </a:lnTo>
                  <a:lnTo>
                    <a:pt x="81" y="834"/>
                  </a:lnTo>
                  <a:lnTo>
                    <a:pt x="68" y="828"/>
                  </a:lnTo>
                  <a:lnTo>
                    <a:pt x="61" y="808"/>
                  </a:lnTo>
                  <a:lnTo>
                    <a:pt x="32" y="795"/>
                  </a:lnTo>
                  <a:lnTo>
                    <a:pt x="27" y="789"/>
                  </a:lnTo>
                  <a:lnTo>
                    <a:pt x="27" y="788"/>
                  </a:lnTo>
                  <a:lnTo>
                    <a:pt x="26" y="788"/>
                  </a:lnTo>
                  <a:lnTo>
                    <a:pt x="25" y="787"/>
                  </a:lnTo>
                  <a:lnTo>
                    <a:pt x="24" y="787"/>
                  </a:lnTo>
                  <a:lnTo>
                    <a:pt x="22" y="786"/>
                  </a:lnTo>
                  <a:lnTo>
                    <a:pt x="21" y="786"/>
                  </a:lnTo>
                  <a:lnTo>
                    <a:pt x="20" y="785"/>
                  </a:lnTo>
                  <a:lnTo>
                    <a:pt x="18" y="784"/>
                  </a:lnTo>
                  <a:lnTo>
                    <a:pt x="17" y="784"/>
                  </a:lnTo>
                  <a:lnTo>
                    <a:pt x="15" y="783"/>
                  </a:lnTo>
                  <a:lnTo>
                    <a:pt x="14" y="782"/>
                  </a:lnTo>
                  <a:lnTo>
                    <a:pt x="13" y="781"/>
                  </a:lnTo>
                  <a:lnTo>
                    <a:pt x="12" y="780"/>
                  </a:lnTo>
                  <a:lnTo>
                    <a:pt x="11" y="778"/>
                  </a:lnTo>
                  <a:lnTo>
                    <a:pt x="10" y="777"/>
                  </a:lnTo>
                  <a:lnTo>
                    <a:pt x="10" y="776"/>
                  </a:lnTo>
                  <a:lnTo>
                    <a:pt x="10" y="774"/>
                  </a:lnTo>
                  <a:lnTo>
                    <a:pt x="10" y="773"/>
                  </a:lnTo>
                  <a:lnTo>
                    <a:pt x="10" y="772"/>
                  </a:lnTo>
                  <a:lnTo>
                    <a:pt x="10" y="770"/>
                  </a:lnTo>
                  <a:lnTo>
                    <a:pt x="11" y="769"/>
                  </a:lnTo>
                  <a:lnTo>
                    <a:pt x="11" y="767"/>
                  </a:lnTo>
                  <a:lnTo>
                    <a:pt x="12" y="766"/>
                  </a:lnTo>
                  <a:lnTo>
                    <a:pt x="13" y="765"/>
                  </a:lnTo>
                  <a:lnTo>
                    <a:pt x="14" y="763"/>
                  </a:lnTo>
                  <a:lnTo>
                    <a:pt x="15" y="762"/>
                  </a:lnTo>
                  <a:lnTo>
                    <a:pt x="15" y="761"/>
                  </a:lnTo>
                  <a:lnTo>
                    <a:pt x="16" y="760"/>
                  </a:lnTo>
                  <a:lnTo>
                    <a:pt x="17" y="760"/>
                  </a:lnTo>
                  <a:lnTo>
                    <a:pt x="18" y="759"/>
                  </a:lnTo>
                  <a:lnTo>
                    <a:pt x="19" y="758"/>
                  </a:lnTo>
                  <a:lnTo>
                    <a:pt x="20" y="758"/>
                  </a:lnTo>
                  <a:lnTo>
                    <a:pt x="20" y="757"/>
                  </a:lnTo>
                  <a:lnTo>
                    <a:pt x="21" y="757"/>
                  </a:lnTo>
                  <a:lnTo>
                    <a:pt x="22" y="757"/>
                  </a:lnTo>
                  <a:lnTo>
                    <a:pt x="22" y="756"/>
                  </a:lnTo>
                  <a:lnTo>
                    <a:pt x="23" y="756"/>
                  </a:lnTo>
                  <a:lnTo>
                    <a:pt x="24" y="756"/>
                  </a:lnTo>
                  <a:lnTo>
                    <a:pt x="25" y="756"/>
                  </a:lnTo>
                  <a:lnTo>
                    <a:pt x="26" y="757"/>
                  </a:lnTo>
                  <a:lnTo>
                    <a:pt x="27" y="757"/>
                  </a:lnTo>
                  <a:lnTo>
                    <a:pt x="28" y="757"/>
                  </a:lnTo>
                  <a:lnTo>
                    <a:pt x="30" y="758"/>
                  </a:lnTo>
                  <a:lnTo>
                    <a:pt x="32" y="759"/>
                  </a:lnTo>
                  <a:lnTo>
                    <a:pt x="34" y="759"/>
                  </a:lnTo>
                  <a:lnTo>
                    <a:pt x="36" y="760"/>
                  </a:lnTo>
                  <a:lnTo>
                    <a:pt x="38" y="761"/>
                  </a:lnTo>
                  <a:lnTo>
                    <a:pt x="41" y="761"/>
                  </a:lnTo>
                  <a:lnTo>
                    <a:pt x="43" y="762"/>
                  </a:lnTo>
                  <a:lnTo>
                    <a:pt x="45" y="763"/>
                  </a:lnTo>
                  <a:lnTo>
                    <a:pt x="47" y="763"/>
                  </a:lnTo>
                  <a:lnTo>
                    <a:pt x="48" y="764"/>
                  </a:lnTo>
                  <a:lnTo>
                    <a:pt x="50" y="764"/>
                  </a:lnTo>
                  <a:lnTo>
                    <a:pt x="51" y="764"/>
                  </a:lnTo>
                  <a:lnTo>
                    <a:pt x="53" y="765"/>
                  </a:lnTo>
                  <a:lnTo>
                    <a:pt x="54" y="765"/>
                  </a:lnTo>
                  <a:lnTo>
                    <a:pt x="55" y="765"/>
                  </a:lnTo>
                  <a:lnTo>
                    <a:pt x="56" y="765"/>
                  </a:lnTo>
                  <a:lnTo>
                    <a:pt x="56" y="764"/>
                  </a:lnTo>
                  <a:lnTo>
                    <a:pt x="57" y="764"/>
                  </a:lnTo>
                  <a:lnTo>
                    <a:pt x="58" y="763"/>
                  </a:lnTo>
                  <a:lnTo>
                    <a:pt x="58" y="762"/>
                  </a:lnTo>
                  <a:lnTo>
                    <a:pt x="59" y="762"/>
                  </a:lnTo>
                  <a:lnTo>
                    <a:pt x="58" y="761"/>
                  </a:lnTo>
                  <a:lnTo>
                    <a:pt x="58" y="760"/>
                  </a:lnTo>
                  <a:lnTo>
                    <a:pt x="57" y="759"/>
                  </a:lnTo>
                  <a:lnTo>
                    <a:pt x="57" y="758"/>
                  </a:lnTo>
                  <a:lnTo>
                    <a:pt x="56" y="757"/>
                  </a:lnTo>
                  <a:lnTo>
                    <a:pt x="56" y="756"/>
                  </a:lnTo>
                  <a:lnTo>
                    <a:pt x="55" y="755"/>
                  </a:lnTo>
                  <a:lnTo>
                    <a:pt x="54" y="753"/>
                  </a:lnTo>
                  <a:lnTo>
                    <a:pt x="54" y="752"/>
                  </a:lnTo>
                  <a:lnTo>
                    <a:pt x="53" y="750"/>
                  </a:lnTo>
                  <a:lnTo>
                    <a:pt x="52" y="749"/>
                  </a:lnTo>
                  <a:lnTo>
                    <a:pt x="52" y="748"/>
                  </a:lnTo>
                  <a:lnTo>
                    <a:pt x="51" y="746"/>
                  </a:lnTo>
                  <a:lnTo>
                    <a:pt x="51" y="745"/>
                  </a:lnTo>
                  <a:lnTo>
                    <a:pt x="51" y="744"/>
                  </a:lnTo>
                  <a:lnTo>
                    <a:pt x="51" y="743"/>
                  </a:lnTo>
                  <a:lnTo>
                    <a:pt x="51" y="742"/>
                  </a:lnTo>
                  <a:lnTo>
                    <a:pt x="51" y="741"/>
                  </a:lnTo>
                  <a:lnTo>
                    <a:pt x="51" y="740"/>
                  </a:lnTo>
                  <a:lnTo>
                    <a:pt x="51" y="738"/>
                  </a:lnTo>
                  <a:lnTo>
                    <a:pt x="52" y="738"/>
                  </a:lnTo>
                  <a:lnTo>
                    <a:pt x="52" y="737"/>
                  </a:lnTo>
                  <a:lnTo>
                    <a:pt x="53" y="736"/>
                  </a:lnTo>
                  <a:lnTo>
                    <a:pt x="54" y="735"/>
                  </a:lnTo>
                  <a:lnTo>
                    <a:pt x="54" y="734"/>
                  </a:lnTo>
                  <a:lnTo>
                    <a:pt x="56" y="732"/>
                  </a:lnTo>
                  <a:lnTo>
                    <a:pt x="56" y="731"/>
                  </a:lnTo>
                  <a:lnTo>
                    <a:pt x="56" y="730"/>
                  </a:lnTo>
                  <a:lnTo>
                    <a:pt x="57" y="729"/>
                  </a:lnTo>
                  <a:lnTo>
                    <a:pt x="57" y="728"/>
                  </a:lnTo>
                  <a:lnTo>
                    <a:pt x="58" y="727"/>
                  </a:lnTo>
                  <a:lnTo>
                    <a:pt x="58" y="725"/>
                  </a:lnTo>
                  <a:lnTo>
                    <a:pt x="59" y="724"/>
                  </a:lnTo>
                  <a:lnTo>
                    <a:pt x="59" y="723"/>
                  </a:lnTo>
                  <a:lnTo>
                    <a:pt x="59" y="721"/>
                  </a:lnTo>
                  <a:lnTo>
                    <a:pt x="59" y="720"/>
                  </a:lnTo>
                  <a:lnTo>
                    <a:pt x="59" y="718"/>
                  </a:lnTo>
                  <a:lnTo>
                    <a:pt x="59" y="717"/>
                  </a:lnTo>
                  <a:lnTo>
                    <a:pt x="59" y="716"/>
                  </a:lnTo>
                  <a:lnTo>
                    <a:pt x="59" y="714"/>
                  </a:lnTo>
                  <a:lnTo>
                    <a:pt x="59" y="713"/>
                  </a:lnTo>
                  <a:lnTo>
                    <a:pt x="58" y="712"/>
                  </a:lnTo>
                  <a:lnTo>
                    <a:pt x="58" y="711"/>
                  </a:lnTo>
                  <a:lnTo>
                    <a:pt x="58" y="710"/>
                  </a:lnTo>
                  <a:lnTo>
                    <a:pt x="58" y="709"/>
                  </a:lnTo>
                  <a:lnTo>
                    <a:pt x="58" y="708"/>
                  </a:lnTo>
                  <a:lnTo>
                    <a:pt x="57" y="708"/>
                  </a:lnTo>
                  <a:lnTo>
                    <a:pt x="57" y="707"/>
                  </a:lnTo>
                  <a:lnTo>
                    <a:pt x="57" y="706"/>
                  </a:lnTo>
                  <a:lnTo>
                    <a:pt x="57" y="705"/>
                  </a:lnTo>
                  <a:lnTo>
                    <a:pt x="57" y="704"/>
                  </a:lnTo>
                  <a:lnTo>
                    <a:pt x="57" y="703"/>
                  </a:lnTo>
                  <a:lnTo>
                    <a:pt x="56" y="702"/>
                  </a:lnTo>
                  <a:lnTo>
                    <a:pt x="57" y="701"/>
                  </a:lnTo>
                  <a:lnTo>
                    <a:pt x="57" y="699"/>
                  </a:lnTo>
                  <a:lnTo>
                    <a:pt x="57" y="697"/>
                  </a:lnTo>
                  <a:lnTo>
                    <a:pt x="57" y="696"/>
                  </a:lnTo>
                  <a:lnTo>
                    <a:pt x="57" y="694"/>
                  </a:lnTo>
                  <a:lnTo>
                    <a:pt x="58" y="692"/>
                  </a:lnTo>
                  <a:lnTo>
                    <a:pt x="58" y="691"/>
                  </a:lnTo>
                  <a:lnTo>
                    <a:pt x="58" y="690"/>
                  </a:lnTo>
                  <a:lnTo>
                    <a:pt x="58" y="689"/>
                  </a:lnTo>
                  <a:lnTo>
                    <a:pt x="59" y="688"/>
                  </a:lnTo>
                  <a:lnTo>
                    <a:pt x="59" y="687"/>
                  </a:lnTo>
                  <a:lnTo>
                    <a:pt x="59" y="686"/>
                  </a:lnTo>
                  <a:lnTo>
                    <a:pt x="59" y="685"/>
                  </a:lnTo>
                  <a:lnTo>
                    <a:pt x="60" y="684"/>
                  </a:lnTo>
                  <a:lnTo>
                    <a:pt x="67" y="675"/>
                  </a:lnTo>
                  <a:lnTo>
                    <a:pt x="62" y="667"/>
                  </a:lnTo>
                  <a:lnTo>
                    <a:pt x="51" y="661"/>
                  </a:lnTo>
                  <a:lnTo>
                    <a:pt x="50" y="660"/>
                  </a:lnTo>
                  <a:lnTo>
                    <a:pt x="49" y="659"/>
                  </a:lnTo>
                  <a:lnTo>
                    <a:pt x="48" y="659"/>
                  </a:lnTo>
                  <a:lnTo>
                    <a:pt x="47" y="659"/>
                  </a:lnTo>
                  <a:lnTo>
                    <a:pt x="46" y="658"/>
                  </a:lnTo>
                  <a:lnTo>
                    <a:pt x="45" y="658"/>
                  </a:lnTo>
                  <a:lnTo>
                    <a:pt x="44" y="657"/>
                  </a:lnTo>
                  <a:lnTo>
                    <a:pt x="43" y="657"/>
                  </a:lnTo>
                  <a:lnTo>
                    <a:pt x="42" y="657"/>
                  </a:lnTo>
                  <a:lnTo>
                    <a:pt x="40" y="656"/>
                  </a:lnTo>
                  <a:lnTo>
                    <a:pt x="39" y="656"/>
                  </a:lnTo>
                  <a:lnTo>
                    <a:pt x="38" y="656"/>
                  </a:lnTo>
                  <a:lnTo>
                    <a:pt x="37" y="656"/>
                  </a:lnTo>
                  <a:lnTo>
                    <a:pt x="36" y="656"/>
                  </a:lnTo>
                  <a:lnTo>
                    <a:pt x="35" y="656"/>
                  </a:lnTo>
                  <a:lnTo>
                    <a:pt x="34" y="656"/>
                  </a:lnTo>
                  <a:lnTo>
                    <a:pt x="33" y="656"/>
                  </a:lnTo>
                  <a:lnTo>
                    <a:pt x="32" y="656"/>
                  </a:lnTo>
                  <a:lnTo>
                    <a:pt x="29" y="657"/>
                  </a:lnTo>
                  <a:lnTo>
                    <a:pt x="28" y="657"/>
                  </a:lnTo>
                  <a:lnTo>
                    <a:pt x="27" y="657"/>
                  </a:lnTo>
                  <a:lnTo>
                    <a:pt x="26" y="657"/>
                  </a:lnTo>
                  <a:lnTo>
                    <a:pt x="25" y="658"/>
                  </a:lnTo>
                  <a:lnTo>
                    <a:pt x="23" y="658"/>
                  </a:lnTo>
                  <a:lnTo>
                    <a:pt x="22" y="658"/>
                  </a:lnTo>
                  <a:lnTo>
                    <a:pt x="20" y="657"/>
                  </a:lnTo>
                  <a:lnTo>
                    <a:pt x="19" y="657"/>
                  </a:lnTo>
                  <a:lnTo>
                    <a:pt x="17" y="657"/>
                  </a:lnTo>
                  <a:lnTo>
                    <a:pt x="16" y="656"/>
                  </a:lnTo>
                  <a:lnTo>
                    <a:pt x="15" y="655"/>
                  </a:lnTo>
                  <a:lnTo>
                    <a:pt x="13" y="654"/>
                  </a:lnTo>
                  <a:lnTo>
                    <a:pt x="12" y="653"/>
                  </a:lnTo>
                  <a:lnTo>
                    <a:pt x="10" y="651"/>
                  </a:lnTo>
                  <a:lnTo>
                    <a:pt x="9" y="650"/>
                  </a:lnTo>
                  <a:lnTo>
                    <a:pt x="8" y="648"/>
                  </a:lnTo>
                  <a:lnTo>
                    <a:pt x="7" y="646"/>
                  </a:lnTo>
                  <a:lnTo>
                    <a:pt x="6" y="644"/>
                  </a:lnTo>
                  <a:lnTo>
                    <a:pt x="5" y="642"/>
                  </a:lnTo>
                  <a:lnTo>
                    <a:pt x="4" y="640"/>
                  </a:lnTo>
                  <a:lnTo>
                    <a:pt x="3" y="638"/>
                  </a:lnTo>
                  <a:lnTo>
                    <a:pt x="2" y="636"/>
                  </a:lnTo>
                  <a:lnTo>
                    <a:pt x="2" y="635"/>
                  </a:lnTo>
                  <a:lnTo>
                    <a:pt x="1" y="633"/>
                  </a:lnTo>
                  <a:lnTo>
                    <a:pt x="0" y="630"/>
                  </a:lnTo>
                  <a:lnTo>
                    <a:pt x="1" y="618"/>
                  </a:lnTo>
                  <a:lnTo>
                    <a:pt x="16" y="612"/>
                  </a:lnTo>
                  <a:lnTo>
                    <a:pt x="10" y="602"/>
                  </a:lnTo>
                  <a:lnTo>
                    <a:pt x="10" y="585"/>
                  </a:lnTo>
                  <a:lnTo>
                    <a:pt x="10" y="584"/>
                  </a:lnTo>
                  <a:lnTo>
                    <a:pt x="10" y="583"/>
                  </a:lnTo>
                  <a:lnTo>
                    <a:pt x="10" y="582"/>
                  </a:lnTo>
                  <a:lnTo>
                    <a:pt x="10" y="581"/>
                  </a:lnTo>
                  <a:lnTo>
                    <a:pt x="10" y="580"/>
                  </a:lnTo>
                  <a:lnTo>
                    <a:pt x="11" y="579"/>
                  </a:lnTo>
                  <a:lnTo>
                    <a:pt x="11" y="578"/>
                  </a:lnTo>
                  <a:lnTo>
                    <a:pt x="12" y="577"/>
                  </a:lnTo>
                  <a:lnTo>
                    <a:pt x="12" y="576"/>
                  </a:lnTo>
                  <a:lnTo>
                    <a:pt x="13" y="575"/>
                  </a:lnTo>
                  <a:lnTo>
                    <a:pt x="14" y="574"/>
                  </a:lnTo>
                  <a:lnTo>
                    <a:pt x="15" y="573"/>
                  </a:lnTo>
                  <a:lnTo>
                    <a:pt x="16" y="572"/>
                  </a:lnTo>
                  <a:lnTo>
                    <a:pt x="17" y="572"/>
                  </a:lnTo>
                  <a:lnTo>
                    <a:pt x="18" y="571"/>
                  </a:lnTo>
                  <a:lnTo>
                    <a:pt x="19" y="571"/>
                  </a:lnTo>
                  <a:lnTo>
                    <a:pt x="20" y="570"/>
                  </a:lnTo>
                  <a:lnTo>
                    <a:pt x="21" y="570"/>
                  </a:lnTo>
                  <a:lnTo>
                    <a:pt x="22" y="569"/>
                  </a:lnTo>
                  <a:lnTo>
                    <a:pt x="23" y="569"/>
                  </a:lnTo>
                  <a:lnTo>
                    <a:pt x="24" y="569"/>
                  </a:lnTo>
                  <a:lnTo>
                    <a:pt x="25" y="569"/>
                  </a:lnTo>
                  <a:lnTo>
                    <a:pt x="26" y="569"/>
                  </a:lnTo>
                  <a:lnTo>
                    <a:pt x="27" y="569"/>
                  </a:lnTo>
                  <a:lnTo>
                    <a:pt x="38" y="573"/>
                  </a:lnTo>
                  <a:lnTo>
                    <a:pt x="41" y="568"/>
                  </a:lnTo>
                  <a:lnTo>
                    <a:pt x="41" y="565"/>
                  </a:lnTo>
                  <a:lnTo>
                    <a:pt x="41" y="564"/>
                  </a:lnTo>
                  <a:lnTo>
                    <a:pt x="40" y="563"/>
                  </a:lnTo>
                  <a:lnTo>
                    <a:pt x="40" y="561"/>
                  </a:lnTo>
                  <a:lnTo>
                    <a:pt x="40" y="560"/>
                  </a:lnTo>
                  <a:lnTo>
                    <a:pt x="40" y="558"/>
                  </a:lnTo>
                  <a:lnTo>
                    <a:pt x="40" y="557"/>
                  </a:lnTo>
                  <a:lnTo>
                    <a:pt x="40" y="556"/>
                  </a:lnTo>
                  <a:lnTo>
                    <a:pt x="41" y="555"/>
                  </a:lnTo>
                  <a:lnTo>
                    <a:pt x="41" y="554"/>
                  </a:lnTo>
                  <a:lnTo>
                    <a:pt x="41" y="553"/>
                  </a:lnTo>
                  <a:lnTo>
                    <a:pt x="42" y="552"/>
                  </a:lnTo>
                  <a:lnTo>
                    <a:pt x="42" y="551"/>
                  </a:lnTo>
                  <a:lnTo>
                    <a:pt x="42" y="550"/>
                  </a:lnTo>
                  <a:lnTo>
                    <a:pt x="43" y="549"/>
                  </a:lnTo>
                  <a:lnTo>
                    <a:pt x="43" y="548"/>
                  </a:lnTo>
                  <a:lnTo>
                    <a:pt x="44" y="548"/>
                  </a:lnTo>
                  <a:lnTo>
                    <a:pt x="44" y="547"/>
                  </a:lnTo>
                  <a:lnTo>
                    <a:pt x="45" y="546"/>
                  </a:lnTo>
                  <a:lnTo>
                    <a:pt x="50" y="541"/>
                  </a:lnTo>
                  <a:lnTo>
                    <a:pt x="51" y="540"/>
                  </a:lnTo>
                  <a:lnTo>
                    <a:pt x="52" y="539"/>
                  </a:lnTo>
                  <a:lnTo>
                    <a:pt x="52" y="538"/>
                  </a:lnTo>
                  <a:lnTo>
                    <a:pt x="53" y="538"/>
                  </a:lnTo>
                  <a:lnTo>
                    <a:pt x="54" y="537"/>
                  </a:lnTo>
                  <a:lnTo>
                    <a:pt x="56" y="536"/>
                  </a:lnTo>
                  <a:lnTo>
                    <a:pt x="57" y="535"/>
                  </a:lnTo>
                  <a:lnTo>
                    <a:pt x="58" y="534"/>
                  </a:lnTo>
                  <a:lnTo>
                    <a:pt x="60" y="533"/>
                  </a:lnTo>
                  <a:lnTo>
                    <a:pt x="61" y="532"/>
                  </a:lnTo>
                  <a:lnTo>
                    <a:pt x="63" y="531"/>
                  </a:lnTo>
                  <a:lnTo>
                    <a:pt x="64" y="531"/>
                  </a:lnTo>
                  <a:lnTo>
                    <a:pt x="66" y="531"/>
                  </a:lnTo>
                  <a:lnTo>
                    <a:pt x="67" y="531"/>
                  </a:lnTo>
                  <a:lnTo>
                    <a:pt x="68" y="531"/>
                  </a:lnTo>
                  <a:lnTo>
                    <a:pt x="70" y="531"/>
                  </a:lnTo>
                  <a:lnTo>
                    <a:pt x="71" y="532"/>
                  </a:lnTo>
                  <a:lnTo>
                    <a:pt x="72" y="532"/>
                  </a:lnTo>
                  <a:lnTo>
                    <a:pt x="73" y="532"/>
                  </a:lnTo>
                  <a:lnTo>
                    <a:pt x="75" y="532"/>
                  </a:lnTo>
                  <a:lnTo>
                    <a:pt x="76" y="532"/>
                  </a:lnTo>
                  <a:lnTo>
                    <a:pt x="77" y="533"/>
                  </a:lnTo>
                  <a:lnTo>
                    <a:pt x="78" y="533"/>
                  </a:lnTo>
                  <a:lnTo>
                    <a:pt x="79" y="533"/>
                  </a:lnTo>
                  <a:lnTo>
                    <a:pt x="80" y="533"/>
                  </a:lnTo>
                  <a:lnTo>
                    <a:pt x="81" y="533"/>
                  </a:lnTo>
                  <a:lnTo>
                    <a:pt x="82" y="534"/>
                  </a:lnTo>
                  <a:lnTo>
                    <a:pt x="83" y="534"/>
                  </a:lnTo>
                  <a:lnTo>
                    <a:pt x="84" y="535"/>
                  </a:lnTo>
                  <a:lnTo>
                    <a:pt x="85" y="535"/>
                  </a:lnTo>
                  <a:lnTo>
                    <a:pt x="86" y="536"/>
                  </a:lnTo>
                  <a:lnTo>
                    <a:pt x="87" y="536"/>
                  </a:lnTo>
                  <a:lnTo>
                    <a:pt x="88" y="536"/>
                  </a:lnTo>
                  <a:lnTo>
                    <a:pt x="89" y="536"/>
                  </a:lnTo>
                  <a:lnTo>
                    <a:pt x="90" y="535"/>
                  </a:lnTo>
                  <a:lnTo>
                    <a:pt x="91" y="535"/>
                  </a:lnTo>
                  <a:lnTo>
                    <a:pt x="92" y="535"/>
                  </a:lnTo>
                  <a:lnTo>
                    <a:pt x="93" y="535"/>
                  </a:lnTo>
                  <a:lnTo>
                    <a:pt x="94" y="535"/>
                  </a:lnTo>
                  <a:lnTo>
                    <a:pt x="94" y="534"/>
                  </a:lnTo>
                  <a:lnTo>
                    <a:pt x="95" y="534"/>
                  </a:lnTo>
                  <a:lnTo>
                    <a:pt x="98" y="531"/>
                  </a:lnTo>
                  <a:lnTo>
                    <a:pt x="99" y="531"/>
                  </a:lnTo>
                  <a:lnTo>
                    <a:pt x="99" y="530"/>
                  </a:lnTo>
                  <a:lnTo>
                    <a:pt x="100" y="530"/>
                  </a:lnTo>
                  <a:lnTo>
                    <a:pt x="101" y="530"/>
                  </a:lnTo>
                  <a:lnTo>
                    <a:pt x="101" y="529"/>
                  </a:lnTo>
                  <a:lnTo>
                    <a:pt x="102" y="529"/>
                  </a:lnTo>
                  <a:lnTo>
                    <a:pt x="103" y="529"/>
                  </a:lnTo>
                  <a:lnTo>
                    <a:pt x="104" y="529"/>
                  </a:lnTo>
                  <a:lnTo>
                    <a:pt x="105" y="529"/>
                  </a:lnTo>
                  <a:lnTo>
                    <a:pt x="107" y="528"/>
                  </a:lnTo>
                  <a:lnTo>
                    <a:pt x="108" y="528"/>
                  </a:lnTo>
                  <a:lnTo>
                    <a:pt x="109" y="528"/>
                  </a:lnTo>
                  <a:lnTo>
                    <a:pt x="110" y="528"/>
                  </a:lnTo>
                  <a:lnTo>
                    <a:pt x="111" y="527"/>
                  </a:lnTo>
                  <a:lnTo>
                    <a:pt x="112" y="527"/>
                  </a:lnTo>
                  <a:lnTo>
                    <a:pt x="113" y="527"/>
                  </a:lnTo>
                  <a:lnTo>
                    <a:pt x="114" y="527"/>
                  </a:lnTo>
                  <a:lnTo>
                    <a:pt x="115" y="527"/>
                  </a:lnTo>
                  <a:lnTo>
                    <a:pt x="116" y="527"/>
                  </a:lnTo>
                  <a:lnTo>
                    <a:pt x="117" y="527"/>
                  </a:lnTo>
                  <a:lnTo>
                    <a:pt x="117" y="526"/>
                  </a:lnTo>
                  <a:lnTo>
                    <a:pt x="117" y="525"/>
                  </a:lnTo>
                  <a:lnTo>
                    <a:pt x="117" y="524"/>
                  </a:lnTo>
                  <a:lnTo>
                    <a:pt x="118" y="524"/>
                  </a:lnTo>
                  <a:lnTo>
                    <a:pt x="118" y="523"/>
                  </a:lnTo>
                  <a:lnTo>
                    <a:pt x="118" y="522"/>
                  </a:lnTo>
                  <a:lnTo>
                    <a:pt x="118" y="521"/>
                  </a:lnTo>
                  <a:lnTo>
                    <a:pt x="118" y="520"/>
                  </a:lnTo>
                  <a:lnTo>
                    <a:pt x="118" y="519"/>
                  </a:lnTo>
                  <a:lnTo>
                    <a:pt x="119" y="518"/>
                  </a:lnTo>
                  <a:lnTo>
                    <a:pt x="120" y="517"/>
                  </a:lnTo>
                  <a:lnTo>
                    <a:pt x="121" y="517"/>
                  </a:lnTo>
                  <a:lnTo>
                    <a:pt x="122" y="516"/>
                  </a:lnTo>
                  <a:lnTo>
                    <a:pt x="123" y="515"/>
                  </a:lnTo>
                  <a:lnTo>
                    <a:pt x="124" y="515"/>
                  </a:lnTo>
                  <a:lnTo>
                    <a:pt x="125" y="515"/>
                  </a:lnTo>
                  <a:lnTo>
                    <a:pt x="126" y="515"/>
                  </a:lnTo>
                  <a:lnTo>
                    <a:pt x="127" y="515"/>
                  </a:lnTo>
                  <a:lnTo>
                    <a:pt x="128" y="515"/>
                  </a:lnTo>
                  <a:lnTo>
                    <a:pt x="129" y="514"/>
                  </a:lnTo>
                  <a:lnTo>
                    <a:pt x="130" y="515"/>
                  </a:lnTo>
                  <a:lnTo>
                    <a:pt x="131" y="515"/>
                  </a:lnTo>
                  <a:lnTo>
                    <a:pt x="132" y="515"/>
                  </a:lnTo>
                  <a:lnTo>
                    <a:pt x="133" y="516"/>
                  </a:lnTo>
                  <a:lnTo>
                    <a:pt x="134" y="516"/>
                  </a:lnTo>
                  <a:lnTo>
                    <a:pt x="135" y="517"/>
                  </a:lnTo>
                  <a:lnTo>
                    <a:pt x="136" y="518"/>
                  </a:lnTo>
                  <a:lnTo>
                    <a:pt x="137" y="519"/>
                  </a:lnTo>
                  <a:lnTo>
                    <a:pt x="138" y="520"/>
                  </a:lnTo>
                  <a:lnTo>
                    <a:pt x="139" y="521"/>
                  </a:lnTo>
                  <a:lnTo>
                    <a:pt x="139" y="522"/>
                  </a:lnTo>
                  <a:lnTo>
                    <a:pt x="140" y="522"/>
                  </a:lnTo>
                  <a:lnTo>
                    <a:pt x="141" y="523"/>
                  </a:lnTo>
                  <a:lnTo>
                    <a:pt x="142" y="524"/>
                  </a:lnTo>
                  <a:lnTo>
                    <a:pt x="143" y="524"/>
                  </a:lnTo>
                  <a:lnTo>
                    <a:pt x="144" y="524"/>
                  </a:lnTo>
                  <a:lnTo>
                    <a:pt x="145" y="524"/>
                  </a:lnTo>
                  <a:lnTo>
                    <a:pt x="146" y="524"/>
                  </a:lnTo>
                  <a:lnTo>
                    <a:pt x="147" y="524"/>
                  </a:lnTo>
                  <a:lnTo>
                    <a:pt x="148" y="524"/>
                  </a:lnTo>
                  <a:lnTo>
                    <a:pt x="149" y="524"/>
                  </a:lnTo>
                  <a:lnTo>
                    <a:pt x="150" y="524"/>
                  </a:lnTo>
                  <a:lnTo>
                    <a:pt x="151" y="524"/>
                  </a:lnTo>
                  <a:lnTo>
                    <a:pt x="152" y="524"/>
                  </a:lnTo>
                  <a:lnTo>
                    <a:pt x="153" y="523"/>
                  </a:lnTo>
                  <a:lnTo>
                    <a:pt x="155" y="523"/>
                  </a:lnTo>
                  <a:lnTo>
                    <a:pt x="156" y="523"/>
                  </a:lnTo>
                  <a:lnTo>
                    <a:pt x="156" y="522"/>
                  </a:lnTo>
                  <a:lnTo>
                    <a:pt x="157" y="522"/>
                  </a:lnTo>
                  <a:lnTo>
                    <a:pt x="158" y="522"/>
                  </a:lnTo>
                  <a:lnTo>
                    <a:pt x="159" y="521"/>
                  </a:lnTo>
                  <a:lnTo>
                    <a:pt x="160" y="521"/>
                  </a:lnTo>
                  <a:lnTo>
                    <a:pt x="161" y="521"/>
                  </a:lnTo>
                  <a:lnTo>
                    <a:pt x="161" y="520"/>
                  </a:lnTo>
                  <a:lnTo>
                    <a:pt x="162" y="520"/>
                  </a:lnTo>
                  <a:lnTo>
                    <a:pt x="163" y="520"/>
                  </a:lnTo>
                  <a:lnTo>
                    <a:pt x="164" y="520"/>
                  </a:lnTo>
                  <a:lnTo>
                    <a:pt x="165" y="519"/>
                  </a:lnTo>
                  <a:lnTo>
                    <a:pt x="166" y="519"/>
                  </a:lnTo>
                  <a:lnTo>
                    <a:pt x="167" y="519"/>
                  </a:lnTo>
                  <a:lnTo>
                    <a:pt x="168" y="519"/>
                  </a:lnTo>
                  <a:lnTo>
                    <a:pt x="169" y="518"/>
                  </a:lnTo>
                  <a:lnTo>
                    <a:pt x="170" y="518"/>
                  </a:lnTo>
                  <a:lnTo>
                    <a:pt x="171" y="519"/>
                  </a:lnTo>
                  <a:lnTo>
                    <a:pt x="175" y="519"/>
                  </a:lnTo>
                  <a:lnTo>
                    <a:pt x="176" y="519"/>
                  </a:lnTo>
                  <a:lnTo>
                    <a:pt x="176" y="520"/>
                  </a:lnTo>
                  <a:lnTo>
                    <a:pt x="177" y="520"/>
                  </a:lnTo>
                  <a:lnTo>
                    <a:pt x="180" y="525"/>
                  </a:lnTo>
                  <a:lnTo>
                    <a:pt x="180" y="534"/>
                  </a:lnTo>
                  <a:lnTo>
                    <a:pt x="180" y="549"/>
                  </a:lnTo>
                  <a:lnTo>
                    <a:pt x="182" y="550"/>
                  </a:lnTo>
                  <a:lnTo>
                    <a:pt x="183" y="550"/>
                  </a:lnTo>
                  <a:lnTo>
                    <a:pt x="184" y="550"/>
                  </a:lnTo>
                  <a:lnTo>
                    <a:pt x="185" y="550"/>
                  </a:lnTo>
                  <a:lnTo>
                    <a:pt x="186" y="550"/>
                  </a:lnTo>
                  <a:lnTo>
                    <a:pt x="188" y="550"/>
                  </a:lnTo>
                  <a:lnTo>
                    <a:pt x="189" y="550"/>
                  </a:lnTo>
                  <a:lnTo>
                    <a:pt x="190" y="550"/>
                  </a:lnTo>
                  <a:lnTo>
                    <a:pt x="191" y="549"/>
                  </a:lnTo>
                  <a:lnTo>
                    <a:pt x="192" y="549"/>
                  </a:lnTo>
                  <a:lnTo>
                    <a:pt x="194" y="549"/>
                  </a:lnTo>
                  <a:lnTo>
                    <a:pt x="195" y="548"/>
                  </a:lnTo>
                  <a:lnTo>
                    <a:pt x="196" y="548"/>
                  </a:lnTo>
                  <a:lnTo>
                    <a:pt x="197" y="547"/>
                  </a:lnTo>
                  <a:lnTo>
                    <a:pt x="198" y="547"/>
                  </a:lnTo>
                  <a:lnTo>
                    <a:pt x="199" y="547"/>
                  </a:lnTo>
                  <a:lnTo>
                    <a:pt x="200" y="547"/>
                  </a:lnTo>
                  <a:lnTo>
                    <a:pt x="201" y="546"/>
                  </a:lnTo>
                  <a:lnTo>
                    <a:pt x="202" y="546"/>
                  </a:lnTo>
                  <a:lnTo>
                    <a:pt x="203" y="546"/>
                  </a:lnTo>
                  <a:lnTo>
                    <a:pt x="204" y="546"/>
                  </a:lnTo>
                  <a:lnTo>
                    <a:pt x="205" y="546"/>
                  </a:lnTo>
                  <a:lnTo>
                    <a:pt x="206" y="547"/>
                  </a:lnTo>
                  <a:lnTo>
                    <a:pt x="213" y="553"/>
                  </a:lnTo>
                  <a:lnTo>
                    <a:pt x="213" y="554"/>
                  </a:lnTo>
                  <a:lnTo>
                    <a:pt x="214" y="554"/>
                  </a:lnTo>
                  <a:lnTo>
                    <a:pt x="215" y="554"/>
                  </a:lnTo>
                  <a:lnTo>
                    <a:pt x="216" y="554"/>
                  </a:lnTo>
                  <a:lnTo>
                    <a:pt x="217" y="553"/>
                  </a:lnTo>
                  <a:lnTo>
                    <a:pt x="218" y="552"/>
                  </a:lnTo>
                  <a:lnTo>
                    <a:pt x="219" y="552"/>
                  </a:lnTo>
                  <a:lnTo>
                    <a:pt x="219" y="551"/>
                  </a:lnTo>
                  <a:lnTo>
                    <a:pt x="220" y="550"/>
                  </a:lnTo>
                  <a:lnTo>
                    <a:pt x="221" y="549"/>
                  </a:lnTo>
                  <a:lnTo>
                    <a:pt x="222" y="548"/>
                  </a:lnTo>
                  <a:lnTo>
                    <a:pt x="222" y="547"/>
                  </a:lnTo>
                  <a:lnTo>
                    <a:pt x="223" y="547"/>
                  </a:lnTo>
                  <a:lnTo>
                    <a:pt x="223" y="546"/>
                  </a:lnTo>
                  <a:lnTo>
                    <a:pt x="224" y="545"/>
                  </a:lnTo>
                  <a:lnTo>
                    <a:pt x="224" y="544"/>
                  </a:lnTo>
                  <a:lnTo>
                    <a:pt x="225" y="544"/>
                  </a:lnTo>
                  <a:lnTo>
                    <a:pt x="225" y="543"/>
                  </a:lnTo>
                  <a:lnTo>
                    <a:pt x="226" y="542"/>
                  </a:lnTo>
                  <a:lnTo>
                    <a:pt x="226" y="541"/>
                  </a:lnTo>
                  <a:lnTo>
                    <a:pt x="227" y="541"/>
                  </a:lnTo>
                  <a:lnTo>
                    <a:pt x="235" y="527"/>
                  </a:lnTo>
                  <a:lnTo>
                    <a:pt x="236" y="526"/>
                  </a:lnTo>
                  <a:lnTo>
                    <a:pt x="236" y="525"/>
                  </a:lnTo>
                  <a:lnTo>
                    <a:pt x="237" y="524"/>
                  </a:lnTo>
                  <a:lnTo>
                    <a:pt x="241" y="519"/>
                  </a:lnTo>
                  <a:lnTo>
                    <a:pt x="242" y="518"/>
                  </a:lnTo>
                  <a:lnTo>
                    <a:pt x="242" y="517"/>
                  </a:lnTo>
                  <a:lnTo>
                    <a:pt x="243" y="517"/>
                  </a:lnTo>
                  <a:lnTo>
                    <a:pt x="244" y="516"/>
                  </a:lnTo>
                  <a:lnTo>
                    <a:pt x="245" y="516"/>
                  </a:lnTo>
                  <a:lnTo>
                    <a:pt x="246" y="515"/>
                  </a:lnTo>
                  <a:lnTo>
                    <a:pt x="247" y="515"/>
                  </a:lnTo>
                  <a:lnTo>
                    <a:pt x="248" y="514"/>
                  </a:lnTo>
                  <a:lnTo>
                    <a:pt x="249" y="514"/>
                  </a:lnTo>
                  <a:lnTo>
                    <a:pt x="251" y="513"/>
                  </a:lnTo>
                  <a:lnTo>
                    <a:pt x="252" y="513"/>
                  </a:lnTo>
                  <a:lnTo>
                    <a:pt x="253" y="513"/>
                  </a:lnTo>
                  <a:lnTo>
                    <a:pt x="255" y="513"/>
                  </a:lnTo>
                  <a:lnTo>
                    <a:pt x="257" y="513"/>
                  </a:lnTo>
                  <a:lnTo>
                    <a:pt x="258" y="513"/>
                  </a:lnTo>
                  <a:lnTo>
                    <a:pt x="260" y="513"/>
                  </a:lnTo>
                  <a:lnTo>
                    <a:pt x="261" y="513"/>
                  </a:lnTo>
                  <a:lnTo>
                    <a:pt x="263" y="513"/>
                  </a:lnTo>
                  <a:lnTo>
                    <a:pt x="264" y="513"/>
                  </a:lnTo>
                  <a:lnTo>
                    <a:pt x="265" y="513"/>
                  </a:lnTo>
                  <a:lnTo>
                    <a:pt x="266" y="513"/>
                  </a:lnTo>
                  <a:lnTo>
                    <a:pt x="268" y="513"/>
                  </a:lnTo>
                  <a:lnTo>
                    <a:pt x="268" y="514"/>
                  </a:lnTo>
                  <a:lnTo>
                    <a:pt x="269" y="514"/>
                  </a:lnTo>
                  <a:lnTo>
                    <a:pt x="270" y="514"/>
                  </a:lnTo>
                  <a:lnTo>
                    <a:pt x="271" y="514"/>
                  </a:lnTo>
                  <a:lnTo>
                    <a:pt x="272" y="514"/>
                  </a:lnTo>
                  <a:lnTo>
                    <a:pt x="273" y="515"/>
                  </a:lnTo>
                  <a:lnTo>
                    <a:pt x="275" y="516"/>
                  </a:lnTo>
                  <a:lnTo>
                    <a:pt x="276" y="517"/>
                  </a:lnTo>
                  <a:lnTo>
                    <a:pt x="277" y="518"/>
                  </a:lnTo>
                  <a:lnTo>
                    <a:pt x="278" y="519"/>
                  </a:lnTo>
                  <a:lnTo>
                    <a:pt x="280" y="519"/>
                  </a:lnTo>
                  <a:lnTo>
                    <a:pt x="281" y="520"/>
                  </a:lnTo>
                  <a:lnTo>
                    <a:pt x="282" y="521"/>
                  </a:lnTo>
                  <a:lnTo>
                    <a:pt x="284" y="521"/>
                  </a:lnTo>
                  <a:lnTo>
                    <a:pt x="285" y="522"/>
                  </a:lnTo>
                  <a:lnTo>
                    <a:pt x="286" y="522"/>
                  </a:lnTo>
                  <a:lnTo>
                    <a:pt x="287" y="523"/>
                  </a:lnTo>
                  <a:lnTo>
                    <a:pt x="288" y="523"/>
                  </a:lnTo>
                  <a:lnTo>
                    <a:pt x="289" y="523"/>
                  </a:lnTo>
                  <a:lnTo>
                    <a:pt x="290" y="523"/>
                  </a:lnTo>
                  <a:lnTo>
                    <a:pt x="291" y="524"/>
                  </a:lnTo>
                  <a:lnTo>
                    <a:pt x="297" y="526"/>
                  </a:lnTo>
                  <a:lnTo>
                    <a:pt x="300" y="525"/>
                  </a:lnTo>
                  <a:lnTo>
                    <a:pt x="302" y="525"/>
                  </a:lnTo>
                  <a:lnTo>
                    <a:pt x="303" y="524"/>
                  </a:lnTo>
                  <a:lnTo>
                    <a:pt x="304" y="524"/>
                  </a:lnTo>
                  <a:lnTo>
                    <a:pt x="306" y="523"/>
                  </a:lnTo>
                  <a:lnTo>
                    <a:pt x="308" y="523"/>
                  </a:lnTo>
                  <a:lnTo>
                    <a:pt x="309" y="522"/>
                  </a:lnTo>
                  <a:lnTo>
                    <a:pt x="310" y="521"/>
                  </a:lnTo>
                  <a:lnTo>
                    <a:pt x="312" y="521"/>
                  </a:lnTo>
                  <a:lnTo>
                    <a:pt x="313" y="521"/>
                  </a:lnTo>
                  <a:lnTo>
                    <a:pt x="314" y="520"/>
                  </a:lnTo>
                  <a:lnTo>
                    <a:pt x="315" y="519"/>
                  </a:lnTo>
                  <a:lnTo>
                    <a:pt x="316" y="519"/>
                  </a:lnTo>
                  <a:lnTo>
                    <a:pt x="317" y="519"/>
                  </a:lnTo>
                  <a:lnTo>
                    <a:pt x="317" y="518"/>
                  </a:lnTo>
                  <a:lnTo>
                    <a:pt x="318" y="518"/>
                  </a:lnTo>
                  <a:lnTo>
                    <a:pt x="319" y="518"/>
                  </a:lnTo>
                  <a:lnTo>
                    <a:pt x="320" y="518"/>
                  </a:lnTo>
                  <a:lnTo>
                    <a:pt x="321" y="518"/>
                  </a:lnTo>
                  <a:lnTo>
                    <a:pt x="322" y="518"/>
                  </a:lnTo>
                  <a:lnTo>
                    <a:pt x="323" y="517"/>
                  </a:lnTo>
                  <a:lnTo>
                    <a:pt x="324" y="517"/>
                  </a:lnTo>
                  <a:lnTo>
                    <a:pt x="325" y="517"/>
                  </a:lnTo>
                  <a:lnTo>
                    <a:pt x="326" y="517"/>
                  </a:lnTo>
                  <a:lnTo>
                    <a:pt x="327" y="517"/>
                  </a:lnTo>
                  <a:lnTo>
                    <a:pt x="328" y="517"/>
                  </a:lnTo>
                  <a:lnTo>
                    <a:pt x="329" y="517"/>
                  </a:lnTo>
                  <a:lnTo>
                    <a:pt x="330" y="516"/>
                  </a:lnTo>
                  <a:lnTo>
                    <a:pt x="331" y="516"/>
                  </a:lnTo>
                  <a:lnTo>
                    <a:pt x="332" y="516"/>
                  </a:lnTo>
                  <a:lnTo>
                    <a:pt x="333" y="515"/>
                  </a:lnTo>
                  <a:lnTo>
                    <a:pt x="334" y="514"/>
                  </a:lnTo>
                  <a:lnTo>
                    <a:pt x="335" y="514"/>
                  </a:lnTo>
                  <a:lnTo>
                    <a:pt x="336" y="514"/>
                  </a:lnTo>
                  <a:lnTo>
                    <a:pt x="336" y="513"/>
                  </a:lnTo>
                  <a:lnTo>
                    <a:pt x="337" y="512"/>
                  </a:lnTo>
                  <a:lnTo>
                    <a:pt x="338" y="512"/>
                  </a:lnTo>
                  <a:lnTo>
                    <a:pt x="339" y="512"/>
                  </a:lnTo>
                  <a:lnTo>
                    <a:pt x="339" y="511"/>
                  </a:lnTo>
                  <a:lnTo>
                    <a:pt x="340" y="511"/>
                  </a:lnTo>
                  <a:lnTo>
                    <a:pt x="341" y="511"/>
                  </a:lnTo>
                  <a:lnTo>
                    <a:pt x="342" y="510"/>
                  </a:lnTo>
                  <a:lnTo>
                    <a:pt x="343" y="510"/>
                  </a:lnTo>
                  <a:lnTo>
                    <a:pt x="344" y="509"/>
                  </a:lnTo>
                  <a:lnTo>
                    <a:pt x="345" y="509"/>
                  </a:lnTo>
                  <a:lnTo>
                    <a:pt x="346" y="508"/>
                  </a:lnTo>
                  <a:lnTo>
                    <a:pt x="347" y="508"/>
                  </a:lnTo>
                  <a:lnTo>
                    <a:pt x="348" y="508"/>
                  </a:lnTo>
                  <a:lnTo>
                    <a:pt x="350" y="507"/>
                  </a:lnTo>
                  <a:lnTo>
                    <a:pt x="351" y="507"/>
                  </a:lnTo>
                  <a:lnTo>
                    <a:pt x="352" y="507"/>
                  </a:lnTo>
                  <a:lnTo>
                    <a:pt x="353" y="507"/>
                  </a:lnTo>
                  <a:lnTo>
                    <a:pt x="355" y="507"/>
                  </a:lnTo>
                  <a:lnTo>
                    <a:pt x="357" y="507"/>
                  </a:lnTo>
                  <a:lnTo>
                    <a:pt x="358" y="507"/>
                  </a:lnTo>
                  <a:lnTo>
                    <a:pt x="359" y="507"/>
                  </a:lnTo>
                  <a:lnTo>
                    <a:pt x="360" y="507"/>
                  </a:lnTo>
                  <a:lnTo>
                    <a:pt x="360" y="506"/>
                  </a:lnTo>
                  <a:lnTo>
                    <a:pt x="361" y="506"/>
                  </a:lnTo>
                  <a:lnTo>
                    <a:pt x="362" y="506"/>
                  </a:lnTo>
                  <a:lnTo>
                    <a:pt x="363" y="506"/>
                  </a:lnTo>
                  <a:lnTo>
                    <a:pt x="364" y="506"/>
                  </a:lnTo>
                  <a:lnTo>
                    <a:pt x="365" y="506"/>
                  </a:lnTo>
                  <a:lnTo>
                    <a:pt x="373" y="504"/>
                  </a:lnTo>
                  <a:lnTo>
                    <a:pt x="389" y="498"/>
                  </a:lnTo>
                  <a:lnTo>
                    <a:pt x="406" y="494"/>
                  </a:lnTo>
                  <a:lnTo>
                    <a:pt x="420" y="490"/>
                  </a:lnTo>
                  <a:lnTo>
                    <a:pt x="421" y="489"/>
                  </a:lnTo>
                  <a:lnTo>
                    <a:pt x="422" y="489"/>
                  </a:lnTo>
                  <a:lnTo>
                    <a:pt x="423" y="489"/>
                  </a:lnTo>
                  <a:lnTo>
                    <a:pt x="424" y="489"/>
                  </a:lnTo>
                  <a:lnTo>
                    <a:pt x="425" y="489"/>
                  </a:lnTo>
                  <a:lnTo>
                    <a:pt x="426" y="488"/>
                  </a:lnTo>
                  <a:lnTo>
                    <a:pt x="427" y="488"/>
                  </a:lnTo>
                  <a:lnTo>
                    <a:pt x="443" y="486"/>
                  </a:lnTo>
                  <a:lnTo>
                    <a:pt x="444" y="486"/>
                  </a:lnTo>
                  <a:lnTo>
                    <a:pt x="445" y="485"/>
                  </a:lnTo>
                  <a:lnTo>
                    <a:pt x="446" y="485"/>
                  </a:lnTo>
                  <a:lnTo>
                    <a:pt x="447" y="485"/>
                  </a:lnTo>
                  <a:lnTo>
                    <a:pt x="448" y="485"/>
                  </a:lnTo>
                  <a:lnTo>
                    <a:pt x="449" y="484"/>
                  </a:lnTo>
                  <a:lnTo>
                    <a:pt x="456" y="479"/>
                  </a:lnTo>
                  <a:lnTo>
                    <a:pt x="457" y="479"/>
                  </a:lnTo>
                  <a:lnTo>
                    <a:pt x="458" y="478"/>
                  </a:lnTo>
                  <a:lnTo>
                    <a:pt x="459" y="478"/>
                  </a:lnTo>
                  <a:lnTo>
                    <a:pt x="460" y="478"/>
                  </a:lnTo>
                  <a:lnTo>
                    <a:pt x="466" y="477"/>
                  </a:lnTo>
                  <a:lnTo>
                    <a:pt x="467" y="477"/>
                  </a:lnTo>
                  <a:lnTo>
                    <a:pt x="468" y="476"/>
                  </a:lnTo>
                  <a:lnTo>
                    <a:pt x="474" y="474"/>
                  </a:lnTo>
                  <a:lnTo>
                    <a:pt x="474" y="472"/>
                  </a:lnTo>
                  <a:lnTo>
                    <a:pt x="474" y="471"/>
                  </a:lnTo>
                  <a:lnTo>
                    <a:pt x="474" y="470"/>
                  </a:lnTo>
                  <a:lnTo>
                    <a:pt x="474" y="469"/>
                  </a:lnTo>
                  <a:lnTo>
                    <a:pt x="474" y="468"/>
                  </a:lnTo>
                  <a:lnTo>
                    <a:pt x="475" y="467"/>
                  </a:lnTo>
                  <a:lnTo>
                    <a:pt x="475" y="466"/>
                  </a:lnTo>
                  <a:lnTo>
                    <a:pt x="475" y="464"/>
                  </a:lnTo>
                  <a:lnTo>
                    <a:pt x="475" y="462"/>
                  </a:lnTo>
                  <a:lnTo>
                    <a:pt x="475" y="461"/>
                  </a:lnTo>
                  <a:lnTo>
                    <a:pt x="475" y="458"/>
                  </a:lnTo>
                  <a:lnTo>
                    <a:pt x="475" y="457"/>
                  </a:lnTo>
                  <a:lnTo>
                    <a:pt x="476" y="453"/>
                  </a:lnTo>
                  <a:lnTo>
                    <a:pt x="476" y="451"/>
                  </a:lnTo>
                  <a:lnTo>
                    <a:pt x="476" y="449"/>
                  </a:lnTo>
                  <a:lnTo>
                    <a:pt x="476" y="447"/>
                  </a:lnTo>
                  <a:lnTo>
                    <a:pt x="476" y="446"/>
                  </a:lnTo>
                  <a:lnTo>
                    <a:pt x="476" y="444"/>
                  </a:lnTo>
                  <a:lnTo>
                    <a:pt x="477" y="443"/>
                  </a:lnTo>
                  <a:lnTo>
                    <a:pt x="477" y="441"/>
                  </a:lnTo>
                  <a:lnTo>
                    <a:pt x="477" y="440"/>
                  </a:lnTo>
                  <a:lnTo>
                    <a:pt x="478" y="439"/>
                  </a:lnTo>
                  <a:lnTo>
                    <a:pt x="478" y="438"/>
                  </a:lnTo>
                  <a:lnTo>
                    <a:pt x="479" y="437"/>
                  </a:lnTo>
                  <a:lnTo>
                    <a:pt x="479" y="436"/>
                  </a:lnTo>
                  <a:lnTo>
                    <a:pt x="480" y="435"/>
                  </a:lnTo>
                  <a:lnTo>
                    <a:pt x="481" y="434"/>
                  </a:lnTo>
                  <a:lnTo>
                    <a:pt x="482" y="433"/>
                  </a:lnTo>
                  <a:lnTo>
                    <a:pt x="483" y="432"/>
                  </a:lnTo>
                  <a:lnTo>
                    <a:pt x="484" y="431"/>
                  </a:lnTo>
                  <a:lnTo>
                    <a:pt x="485" y="430"/>
                  </a:lnTo>
                  <a:lnTo>
                    <a:pt x="486" y="429"/>
                  </a:lnTo>
                  <a:lnTo>
                    <a:pt x="487" y="428"/>
                  </a:lnTo>
                  <a:lnTo>
                    <a:pt x="488" y="427"/>
                  </a:lnTo>
                  <a:lnTo>
                    <a:pt x="489" y="426"/>
                  </a:lnTo>
                  <a:lnTo>
                    <a:pt x="490" y="425"/>
                  </a:lnTo>
                  <a:lnTo>
                    <a:pt x="491" y="424"/>
                  </a:lnTo>
                  <a:lnTo>
                    <a:pt x="492" y="424"/>
                  </a:lnTo>
                  <a:lnTo>
                    <a:pt x="493" y="423"/>
                  </a:lnTo>
                  <a:lnTo>
                    <a:pt x="494" y="423"/>
                  </a:lnTo>
                  <a:lnTo>
                    <a:pt x="496" y="423"/>
                  </a:lnTo>
                  <a:lnTo>
                    <a:pt x="497" y="423"/>
                  </a:lnTo>
                  <a:lnTo>
                    <a:pt x="499" y="423"/>
                  </a:lnTo>
                  <a:lnTo>
                    <a:pt x="500" y="423"/>
                  </a:lnTo>
                  <a:lnTo>
                    <a:pt x="501" y="423"/>
                  </a:lnTo>
                  <a:lnTo>
                    <a:pt x="502" y="423"/>
                  </a:lnTo>
                  <a:lnTo>
                    <a:pt x="503" y="423"/>
                  </a:lnTo>
                  <a:lnTo>
                    <a:pt x="506" y="423"/>
                  </a:lnTo>
                  <a:lnTo>
                    <a:pt x="504" y="422"/>
                  </a:lnTo>
                  <a:lnTo>
                    <a:pt x="503" y="421"/>
                  </a:lnTo>
                  <a:lnTo>
                    <a:pt x="503" y="420"/>
                  </a:lnTo>
                  <a:lnTo>
                    <a:pt x="502" y="419"/>
                  </a:lnTo>
                  <a:lnTo>
                    <a:pt x="501" y="418"/>
                  </a:lnTo>
                  <a:lnTo>
                    <a:pt x="500" y="417"/>
                  </a:lnTo>
                  <a:lnTo>
                    <a:pt x="500" y="416"/>
                  </a:lnTo>
                  <a:lnTo>
                    <a:pt x="499" y="415"/>
                  </a:lnTo>
                  <a:lnTo>
                    <a:pt x="499" y="414"/>
                  </a:lnTo>
                  <a:lnTo>
                    <a:pt x="499" y="412"/>
                  </a:lnTo>
                  <a:lnTo>
                    <a:pt x="499" y="410"/>
                  </a:lnTo>
                  <a:lnTo>
                    <a:pt x="500" y="410"/>
                  </a:lnTo>
                  <a:lnTo>
                    <a:pt x="500" y="409"/>
                  </a:lnTo>
                  <a:lnTo>
                    <a:pt x="501" y="408"/>
                  </a:lnTo>
                  <a:lnTo>
                    <a:pt x="502" y="407"/>
                  </a:lnTo>
                  <a:lnTo>
                    <a:pt x="503" y="406"/>
                  </a:lnTo>
                  <a:lnTo>
                    <a:pt x="504" y="406"/>
                  </a:lnTo>
                  <a:lnTo>
                    <a:pt x="505" y="405"/>
                  </a:lnTo>
                  <a:lnTo>
                    <a:pt x="506" y="404"/>
                  </a:lnTo>
                  <a:lnTo>
                    <a:pt x="507" y="404"/>
                  </a:lnTo>
                  <a:lnTo>
                    <a:pt x="508" y="403"/>
                  </a:lnTo>
                  <a:lnTo>
                    <a:pt x="510" y="403"/>
                  </a:lnTo>
                  <a:lnTo>
                    <a:pt x="511" y="402"/>
                  </a:lnTo>
                  <a:lnTo>
                    <a:pt x="512" y="402"/>
                  </a:lnTo>
                  <a:lnTo>
                    <a:pt x="514" y="402"/>
                  </a:lnTo>
                  <a:lnTo>
                    <a:pt x="515" y="402"/>
                  </a:lnTo>
                  <a:lnTo>
                    <a:pt x="516" y="402"/>
                  </a:lnTo>
                  <a:lnTo>
                    <a:pt x="518" y="403"/>
                  </a:lnTo>
                  <a:lnTo>
                    <a:pt x="519" y="403"/>
                  </a:lnTo>
                  <a:lnTo>
                    <a:pt x="521" y="403"/>
                  </a:lnTo>
                  <a:lnTo>
                    <a:pt x="522" y="403"/>
                  </a:lnTo>
                  <a:lnTo>
                    <a:pt x="523" y="403"/>
                  </a:lnTo>
                  <a:lnTo>
                    <a:pt x="524" y="403"/>
                  </a:lnTo>
                  <a:lnTo>
                    <a:pt x="525" y="403"/>
                  </a:lnTo>
                  <a:lnTo>
                    <a:pt x="526" y="403"/>
                  </a:lnTo>
                  <a:lnTo>
                    <a:pt x="527" y="403"/>
                  </a:lnTo>
                  <a:lnTo>
                    <a:pt x="527" y="402"/>
                  </a:lnTo>
                  <a:lnTo>
                    <a:pt x="528" y="391"/>
                  </a:lnTo>
                  <a:lnTo>
                    <a:pt x="528" y="390"/>
                  </a:lnTo>
                  <a:lnTo>
                    <a:pt x="528" y="389"/>
                  </a:lnTo>
                  <a:lnTo>
                    <a:pt x="527" y="383"/>
                  </a:lnTo>
                  <a:lnTo>
                    <a:pt x="527" y="382"/>
                  </a:lnTo>
                  <a:lnTo>
                    <a:pt x="527" y="381"/>
                  </a:lnTo>
                  <a:lnTo>
                    <a:pt x="527" y="380"/>
                  </a:lnTo>
                  <a:lnTo>
                    <a:pt x="527" y="366"/>
                  </a:lnTo>
                  <a:lnTo>
                    <a:pt x="527" y="365"/>
                  </a:lnTo>
                  <a:lnTo>
                    <a:pt x="527" y="364"/>
                  </a:lnTo>
                  <a:lnTo>
                    <a:pt x="527" y="363"/>
                  </a:lnTo>
                  <a:lnTo>
                    <a:pt x="526" y="362"/>
                  </a:lnTo>
                  <a:lnTo>
                    <a:pt x="526" y="361"/>
                  </a:lnTo>
                  <a:lnTo>
                    <a:pt x="526" y="360"/>
                  </a:lnTo>
                  <a:lnTo>
                    <a:pt x="524" y="342"/>
                  </a:lnTo>
                  <a:lnTo>
                    <a:pt x="524" y="341"/>
                  </a:lnTo>
                  <a:lnTo>
                    <a:pt x="524" y="340"/>
                  </a:lnTo>
                  <a:lnTo>
                    <a:pt x="524" y="339"/>
                  </a:lnTo>
                  <a:lnTo>
                    <a:pt x="523" y="338"/>
                  </a:lnTo>
                  <a:lnTo>
                    <a:pt x="523" y="337"/>
                  </a:lnTo>
                  <a:lnTo>
                    <a:pt x="523" y="336"/>
                  </a:lnTo>
                  <a:lnTo>
                    <a:pt x="520" y="322"/>
                  </a:lnTo>
                  <a:lnTo>
                    <a:pt x="520" y="321"/>
                  </a:lnTo>
                  <a:lnTo>
                    <a:pt x="520" y="320"/>
                  </a:lnTo>
                  <a:lnTo>
                    <a:pt x="520" y="319"/>
                  </a:lnTo>
                  <a:lnTo>
                    <a:pt x="520" y="318"/>
                  </a:lnTo>
                  <a:lnTo>
                    <a:pt x="520" y="317"/>
                  </a:lnTo>
                  <a:lnTo>
                    <a:pt x="520" y="316"/>
                  </a:lnTo>
                  <a:lnTo>
                    <a:pt x="520" y="315"/>
                  </a:lnTo>
                  <a:lnTo>
                    <a:pt x="520" y="313"/>
                  </a:lnTo>
                  <a:lnTo>
                    <a:pt x="521" y="312"/>
                  </a:lnTo>
                  <a:lnTo>
                    <a:pt x="521" y="310"/>
                  </a:lnTo>
                  <a:lnTo>
                    <a:pt x="521" y="308"/>
                  </a:lnTo>
                  <a:lnTo>
                    <a:pt x="522" y="307"/>
                  </a:lnTo>
                  <a:lnTo>
                    <a:pt x="522" y="305"/>
                  </a:lnTo>
                  <a:lnTo>
                    <a:pt x="523" y="303"/>
                  </a:lnTo>
                  <a:lnTo>
                    <a:pt x="523" y="302"/>
                  </a:lnTo>
                  <a:lnTo>
                    <a:pt x="524" y="300"/>
                  </a:lnTo>
                  <a:lnTo>
                    <a:pt x="525" y="299"/>
                  </a:lnTo>
                  <a:lnTo>
                    <a:pt x="525" y="298"/>
                  </a:lnTo>
                  <a:lnTo>
                    <a:pt x="526" y="297"/>
                  </a:lnTo>
                  <a:lnTo>
                    <a:pt x="526" y="296"/>
                  </a:lnTo>
                  <a:lnTo>
                    <a:pt x="527" y="295"/>
                  </a:lnTo>
                  <a:lnTo>
                    <a:pt x="528" y="294"/>
                  </a:lnTo>
                  <a:lnTo>
                    <a:pt x="528" y="293"/>
                  </a:lnTo>
                  <a:lnTo>
                    <a:pt x="528" y="292"/>
                  </a:lnTo>
                  <a:lnTo>
                    <a:pt x="528" y="291"/>
                  </a:lnTo>
                  <a:lnTo>
                    <a:pt x="528" y="283"/>
                  </a:lnTo>
                  <a:lnTo>
                    <a:pt x="527" y="282"/>
                  </a:lnTo>
                  <a:lnTo>
                    <a:pt x="526" y="281"/>
                  </a:lnTo>
                  <a:lnTo>
                    <a:pt x="525" y="280"/>
                  </a:lnTo>
                  <a:lnTo>
                    <a:pt x="525" y="279"/>
                  </a:lnTo>
                  <a:lnTo>
                    <a:pt x="524" y="278"/>
                  </a:lnTo>
                  <a:lnTo>
                    <a:pt x="523" y="277"/>
                  </a:lnTo>
                  <a:lnTo>
                    <a:pt x="523" y="276"/>
                  </a:lnTo>
                  <a:lnTo>
                    <a:pt x="522" y="274"/>
                  </a:lnTo>
                  <a:lnTo>
                    <a:pt x="521" y="273"/>
                  </a:lnTo>
                  <a:lnTo>
                    <a:pt x="520" y="272"/>
                  </a:lnTo>
                  <a:lnTo>
                    <a:pt x="518" y="271"/>
                  </a:lnTo>
                  <a:lnTo>
                    <a:pt x="518" y="270"/>
                  </a:lnTo>
                  <a:lnTo>
                    <a:pt x="516" y="269"/>
                  </a:lnTo>
                  <a:lnTo>
                    <a:pt x="516" y="268"/>
                  </a:lnTo>
                  <a:lnTo>
                    <a:pt x="515" y="267"/>
                  </a:lnTo>
                  <a:lnTo>
                    <a:pt x="515" y="266"/>
                  </a:lnTo>
                  <a:lnTo>
                    <a:pt x="514" y="265"/>
                  </a:lnTo>
                  <a:lnTo>
                    <a:pt x="514" y="264"/>
                  </a:lnTo>
                  <a:lnTo>
                    <a:pt x="514" y="263"/>
                  </a:lnTo>
                  <a:lnTo>
                    <a:pt x="514" y="261"/>
                  </a:lnTo>
                  <a:lnTo>
                    <a:pt x="515" y="260"/>
                  </a:lnTo>
                  <a:lnTo>
                    <a:pt x="515" y="259"/>
                  </a:lnTo>
                  <a:lnTo>
                    <a:pt x="515" y="258"/>
                  </a:lnTo>
                  <a:lnTo>
                    <a:pt x="516" y="257"/>
                  </a:lnTo>
                  <a:lnTo>
                    <a:pt x="516" y="256"/>
                  </a:lnTo>
                  <a:lnTo>
                    <a:pt x="518" y="254"/>
                  </a:lnTo>
                  <a:lnTo>
                    <a:pt x="519" y="254"/>
                  </a:lnTo>
                  <a:lnTo>
                    <a:pt x="520" y="253"/>
                  </a:lnTo>
                  <a:lnTo>
                    <a:pt x="521" y="253"/>
                  </a:lnTo>
                  <a:lnTo>
                    <a:pt x="522" y="252"/>
                  </a:lnTo>
                  <a:lnTo>
                    <a:pt x="523" y="251"/>
                  </a:lnTo>
                  <a:lnTo>
                    <a:pt x="525" y="250"/>
                  </a:lnTo>
                  <a:lnTo>
                    <a:pt x="527" y="250"/>
                  </a:lnTo>
                  <a:lnTo>
                    <a:pt x="528" y="249"/>
                  </a:lnTo>
                  <a:lnTo>
                    <a:pt x="530" y="248"/>
                  </a:lnTo>
                  <a:lnTo>
                    <a:pt x="532" y="248"/>
                  </a:lnTo>
                  <a:lnTo>
                    <a:pt x="534" y="247"/>
                  </a:lnTo>
                  <a:lnTo>
                    <a:pt x="536" y="247"/>
                  </a:lnTo>
                  <a:lnTo>
                    <a:pt x="538" y="247"/>
                  </a:lnTo>
                  <a:lnTo>
                    <a:pt x="539" y="247"/>
                  </a:lnTo>
                  <a:lnTo>
                    <a:pt x="541" y="246"/>
                  </a:lnTo>
                  <a:lnTo>
                    <a:pt x="542" y="246"/>
                  </a:lnTo>
                  <a:lnTo>
                    <a:pt x="543" y="246"/>
                  </a:lnTo>
                  <a:lnTo>
                    <a:pt x="544" y="246"/>
                  </a:lnTo>
                  <a:lnTo>
                    <a:pt x="545" y="246"/>
                  </a:lnTo>
                  <a:lnTo>
                    <a:pt x="546" y="245"/>
                  </a:lnTo>
                  <a:lnTo>
                    <a:pt x="547" y="245"/>
                  </a:lnTo>
                  <a:lnTo>
                    <a:pt x="556" y="244"/>
                  </a:lnTo>
                  <a:lnTo>
                    <a:pt x="557" y="243"/>
                  </a:lnTo>
                  <a:lnTo>
                    <a:pt x="558" y="243"/>
                  </a:lnTo>
                  <a:lnTo>
                    <a:pt x="559" y="243"/>
                  </a:lnTo>
                  <a:lnTo>
                    <a:pt x="560" y="244"/>
                  </a:lnTo>
                  <a:lnTo>
                    <a:pt x="561" y="244"/>
                  </a:lnTo>
                  <a:lnTo>
                    <a:pt x="575" y="248"/>
                  </a:lnTo>
                  <a:lnTo>
                    <a:pt x="576" y="249"/>
                  </a:lnTo>
                  <a:lnTo>
                    <a:pt x="577" y="249"/>
                  </a:lnTo>
                  <a:lnTo>
                    <a:pt x="578" y="249"/>
                  </a:lnTo>
                  <a:lnTo>
                    <a:pt x="579" y="249"/>
                  </a:lnTo>
                  <a:lnTo>
                    <a:pt x="580" y="249"/>
                  </a:lnTo>
                  <a:lnTo>
                    <a:pt x="581" y="248"/>
                  </a:lnTo>
                  <a:lnTo>
                    <a:pt x="582" y="248"/>
                  </a:lnTo>
                  <a:lnTo>
                    <a:pt x="584" y="247"/>
                  </a:lnTo>
                  <a:lnTo>
                    <a:pt x="586" y="247"/>
                  </a:lnTo>
                  <a:lnTo>
                    <a:pt x="588" y="246"/>
                  </a:lnTo>
                  <a:lnTo>
                    <a:pt x="591" y="246"/>
                  </a:lnTo>
                  <a:lnTo>
                    <a:pt x="593" y="245"/>
                  </a:lnTo>
                  <a:lnTo>
                    <a:pt x="596" y="244"/>
                  </a:lnTo>
                  <a:lnTo>
                    <a:pt x="599" y="244"/>
                  </a:lnTo>
                  <a:lnTo>
                    <a:pt x="602" y="243"/>
                  </a:lnTo>
                  <a:lnTo>
                    <a:pt x="605" y="243"/>
                  </a:lnTo>
                  <a:lnTo>
                    <a:pt x="608" y="242"/>
                  </a:lnTo>
                  <a:lnTo>
                    <a:pt x="610" y="242"/>
                  </a:lnTo>
                  <a:lnTo>
                    <a:pt x="613" y="242"/>
                  </a:lnTo>
                  <a:lnTo>
                    <a:pt x="616" y="242"/>
                  </a:lnTo>
                  <a:lnTo>
                    <a:pt x="618" y="242"/>
                  </a:lnTo>
                  <a:lnTo>
                    <a:pt x="621" y="242"/>
                  </a:lnTo>
                  <a:lnTo>
                    <a:pt x="623" y="243"/>
                  </a:lnTo>
                  <a:lnTo>
                    <a:pt x="625" y="243"/>
                  </a:lnTo>
                  <a:lnTo>
                    <a:pt x="627" y="243"/>
                  </a:lnTo>
                  <a:lnTo>
                    <a:pt x="629" y="244"/>
                  </a:lnTo>
                  <a:lnTo>
                    <a:pt x="631" y="244"/>
                  </a:lnTo>
                  <a:lnTo>
                    <a:pt x="633" y="245"/>
                  </a:lnTo>
                  <a:lnTo>
                    <a:pt x="634" y="245"/>
                  </a:lnTo>
                  <a:lnTo>
                    <a:pt x="635" y="246"/>
                  </a:lnTo>
                  <a:lnTo>
                    <a:pt x="637" y="247"/>
                  </a:lnTo>
                  <a:lnTo>
                    <a:pt x="638" y="247"/>
                  </a:lnTo>
                  <a:lnTo>
                    <a:pt x="639" y="248"/>
                  </a:lnTo>
                  <a:lnTo>
                    <a:pt x="639" y="249"/>
                  </a:lnTo>
                  <a:lnTo>
                    <a:pt x="640" y="250"/>
                  </a:lnTo>
                  <a:lnTo>
                    <a:pt x="641" y="251"/>
                  </a:lnTo>
                  <a:lnTo>
                    <a:pt x="642" y="252"/>
                  </a:lnTo>
                  <a:lnTo>
                    <a:pt x="643" y="253"/>
                  </a:lnTo>
                  <a:lnTo>
                    <a:pt x="644" y="254"/>
                  </a:lnTo>
                  <a:lnTo>
                    <a:pt x="645" y="255"/>
                  </a:lnTo>
                  <a:lnTo>
                    <a:pt x="646" y="256"/>
                  </a:lnTo>
                  <a:lnTo>
                    <a:pt x="648" y="258"/>
                  </a:lnTo>
                  <a:lnTo>
                    <a:pt x="649" y="259"/>
                  </a:lnTo>
                  <a:lnTo>
                    <a:pt x="650" y="260"/>
                  </a:lnTo>
                  <a:lnTo>
                    <a:pt x="652" y="261"/>
                  </a:lnTo>
                  <a:lnTo>
                    <a:pt x="653" y="262"/>
                  </a:lnTo>
                  <a:lnTo>
                    <a:pt x="654" y="262"/>
                  </a:lnTo>
                  <a:lnTo>
                    <a:pt x="655" y="263"/>
                  </a:lnTo>
                  <a:lnTo>
                    <a:pt x="656" y="264"/>
                  </a:lnTo>
                  <a:lnTo>
                    <a:pt x="657" y="264"/>
                  </a:lnTo>
                  <a:lnTo>
                    <a:pt x="658" y="264"/>
                  </a:lnTo>
                  <a:lnTo>
                    <a:pt x="669" y="268"/>
                  </a:lnTo>
                  <a:lnTo>
                    <a:pt x="668" y="266"/>
                  </a:lnTo>
                  <a:lnTo>
                    <a:pt x="668" y="265"/>
                  </a:lnTo>
                  <a:lnTo>
                    <a:pt x="667" y="264"/>
                  </a:lnTo>
                  <a:lnTo>
                    <a:pt x="667" y="263"/>
                  </a:lnTo>
                  <a:lnTo>
                    <a:pt x="667" y="262"/>
                  </a:lnTo>
                  <a:lnTo>
                    <a:pt x="666" y="260"/>
                  </a:lnTo>
                  <a:lnTo>
                    <a:pt x="666" y="259"/>
                  </a:lnTo>
                  <a:lnTo>
                    <a:pt x="665" y="257"/>
                  </a:lnTo>
                  <a:lnTo>
                    <a:pt x="664" y="256"/>
                  </a:lnTo>
                  <a:lnTo>
                    <a:pt x="663" y="254"/>
                  </a:lnTo>
                  <a:lnTo>
                    <a:pt x="662" y="252"/>
                  </a:lnTo>
                  <a:lnTo>
                    <a:pt x="661" y="251"/>
                  </a:lnTo>
                  <a:lnTo>
                    <a:pt x="660" y="249"/>
                  </a:lnTo>
                  <a:lnTo>
                    <a:pt x="659" y="247"/>
                  </a:lnTo>
                  <a:lnTo>
                    <a:pt x="658" y="245"/>
                  </a:lnTo>
                  <a:lnTo>
                    <a:pt x="657" y="244"/>
                  </a:lnTo>
                  <a:lnTo>
                    <a:pt x="657" y="242"/>
                  </a:lnTo>
                  <a:lnTo>
                    <a:pt x="656" y="240"/>
                  </a:lnTo>
                  <a:lnTo>
                    <a:pt x="656" y="239"/>
                  </a:lnTo>
                  <a:lnTo>
                    <a:pt x="656" y="237"/>
                  </a:lnTo>
                  <a:lnTo>
                    <a:pt x="656" y="235"/>
                  </a:lnTo>
                  <a:lnTo>
                    <a:pt x="656" y="234"/>
                  </a:lnTo>
                  <a:lnTo>
                    <a:pt x="656" y="233"/>
                  </a:lnTo>
                  <a:lnTo>
                    <a:pt x="656" y="232"/>
                  </a:lnTo>
                  <a:lnTo>
                    <a:pt x="657" y="231"/>
                  </a:lnTo>
                  <a:lnTo>
                    <a:pt x="657" y="229"/>
                  </a:lnTo>
                  <a:lnTo>
                    <a:pt x="666" y="213"/>
                  </a:lnTo>
                  <a:lnTo>
                    <a:pt x="669" y="208"/>
                  </a:lnTo>
                  <a:lnTo>
                    <a:pt x="669" y="207"/>
                  </a:lnTo>
                  <a:lnTo>
                    <a:pt x="671" y="205"/>
                  </a:lnTo>
                  <a:lnTo>
                    <a:pt x="672" y="203"/>
                  </a:lnTo>
                  <a:lnTo>
                    <a:pt x="673" y="201"/>
                  </a:lnTo>
                  <a:lnTo>
                    <a:pt x="674" y="199"/>
                  </a:lnTo>
                  <a:lnTo>
                    <a:pt x="676" y="197"/>
                  </a:lnTo>
                  <a:lnTo>
                    <a:pt x="677" y="195"/>
                  </a:lnTo>
                  <a:lnTo>
                    <a:pt x="679" y="193"/>
                  </a:lnTo>
                  <a:lnTo>
                    <a:pt x="680" y="190"/>
                  </a:lnTo>
                  <a:lnTo>
                    <a:pt x="682" y="188"/>
                  </a:lnTo>
                  <a:lnTo>
                    <a:pt x="683" y="186"/>
                  </a:lnTo>
                  <a:lnTo>
                    <a:pt x="685" y="183"/>
                  </a:lnTo>
                  <a:lnTo>
                    <a:pt x="686" y="182"/>
                  </a:lnTo>
                  <a:lnTo>
                    <a:pt x="687" y="180"/>
                  </a:lnTo>
                  <a:lnTo>
                    <a:pt x="688" y="179"/>
                  </a:lnTo>
                  <a:lnTo>
                    <a:pt x="690" y="175"/>
                  </a:lnTo>
                  <a:lnTo>
                    <a:pt x="697" y="164"/>
                  </a:lnTo>
                  <a:lnTo>
                    <a:pt x="706" y="145"/>
                  </a:lnTo>
                  <a:lnTo>
                    <a:pt x="707" y="144"/>
                  </a:lnTo>
                  <a:lnTo>
                    <a:pt x="708" y="143"/>
                  </a:lnTo>
                  <a:lnTo>
                    <a:pt x="708" y="142"/>
                  </a:lnTo>
                  <a:lnTo>
                    <a:pt x="708" y="141"/>
                  </a:lnTo>
                  <a:lnTo>
                    <a:pt x="709" y="141"/>
                  </a:lnTo>
                  <a:lnTo>
                    <a:pt x="709" y="140"/>
                  </a:lnTo>
                  <a:lnTo>
                    <a:pt x="710" y="139"/>
                  </a:lnTo>
                  <a:lnTo>
                    <a:pt x="710" y="138"/>
                  </a:lnTo>
                  <a:lnTo>
                    <a:pt x="711" y="137"/>
                  </a:lnTo>
                  <a:lnTo>
                    <a:pt x="713" y="134"/>
                  </a:lnTo>
                  <a:lnTo>
                    <a:pt x="715" y="132"/>
                  </a:lnTo>
                  <a:lnTo>
                    <a:pt x="716" y="131"/>
                  </a:lnTo>
                  <a:lnTo>
                    <a:pt x="718" y="129"/>
                  </a:lnTo>
                  <a:lnTo>
                    <a:pt x="719" y="127"/>
                  </a:lnTo>
                  <a:lnTo>
                    <a:pt x="722" y="123"/>
                  </a:lnTo>
                  <a:lnTo>
                    <a:pt x="723" y="121"/>
                  </a:lnTo>
                  <a:lnTo>
                    <a:pt x="725" y="120"/>
                  </a:lnTo>
                  <a:lnTo>
                    <a:pt x="726" y="118"/>
                  </a:lnTo>
                  <a:lnTo>
                    <a:pt x="727" y="117"/>
                  </a:lnTo>
                  <a:lnTo>
                    <a:pt x="728" y="115"/>
                  </a:lnTo>
                  <a:lnTo>
                    <a:pt x="730" y="114"/>
                  </a:lnTo>
                  <a:lnTo>
                    <a:pt x="731" y="113"/>
                  </a:lnTo>
                  <a:lnTo>
                    <a:pt x="732" y="113"/>
                  </a:lnTo>
                  <a:lnTo>
                    <a:pt x="734" y="112"/>
                  </a:lnTo>
                  <a:lnTo>
                    <a:pt x="735" y="112"/>
                  </a:lnTo>
                  <a:lnTo>
                    <a:pt x="737" y="112"/>
                  </a:lnTo>
                  <a:lnTo>
                    <a:pt x="739" y="113"/>
                  </a:lnTo>
                  <a:lnTo>
                    <a:pt x="740" y="113"/>
                  </a:lnTo>
                  <a:lnTo>
                    <a:pt x="743" y="115"/>
                  </a:lnTo>
                  <a:lnTo>
                    <a:pt x="745" y="116"/>
                  </a:lnTo>
                  <a:lnTo>
                    <a:pt x="748" y="118"/>
                  </a:lnTo>
                  <a:lnTo>
                    <a:pt x="752" y="121"/>
                  </a:lnTo>
                  <a:lnTo>
                    <a:pt x="755" y="124"/>
                  </a:lnTo>
                  <a:lnTo>
                    <a:pt x="759" y="127"/>
                  </a:lnTo>
                  <a:lnTo>
                    <a:pt x="762" y="130"/>
                  </a:lnTo>
                  <a:lnTo>
                    <a:pt x="766" y="132"/>
                  </a:lnTo>
                  <a:lnTo>
                    <a:pt x="769" y="135"/>
                  </a:lnTo>
                  <a:lnTo>
                    <a:pt x="773" y="137"/>
                  </a:lnTo>
                  <a:lnTo>
                    <a:pt x="776" y="139"/>
                  </a:lnTo>
                  <a:lnTo>
                    <a:pt x="778" y="141"/>
                  </a:lnTo>
                  <a:lnTo>
                    <a:pt x="781" y="142"/>
                  </a:lnTo>
                  <a:lnTo>
                    <a:pt x="783" y="142"/>
                  </a:lnTo>
                  <a:lnTo>
                    <a:pt x="784" y="143"/>
                  </a:lnTo>
                  <a:lnTo>
                    <a:pt x="786" y="144"/>
                  </a:lnTo>
                  <a:lnTo>
                    <a:pt x="787" y="144"/>
                  </a:lnTo>
                  <a:lnTo>
                    <a:pt x="788" y="144"/>
                  </a:lnTo>
                  <a:lnTo>
                    <a:pt x="791" y="145"/>
                  </a:lnTo>
                  <a:lnTo>
                    <a:pt x="805" y="147"/>
                  </a:lnTo>
                  <a:lnTo>
                    <a:pt x="818" y="149"/>
                  </a:lnTo>
                  <a:lnTo>
                    <a:pt x="819" y="149"/>
                  </a:lnTo>
                  <a:lnTo>
                    <a:pt x="820" y="150"/>
                  </a:lnTo>
                  <a:lnTo>
                    <a:pt x="821" y="150"/>
                  </a:lnTo>
                  <a:lnTo>
                    <a:pt x="822" y="150"/>
                  </a:lnTo>
                  <a:lnTo>
                    <a:pt x="829" y="152"/>
                  </a:lnTo>
                  <a:lnTo>
                    <a:pt x="830" y="152"/>
                  </a:lnTo>
                  <a:lnTo>
                    <a:pt x="831" y="152"/>
                  </a:lnTo>
                  <a:lnTo>
                    <a:pt x="831" y="153"/>
                  </a:lnTo>
                  <a:lnTo>
                    <a:pt x="835" y="157"/>
                  </a:lnTo>
                  <a:lnTo>
                    <a:pt x="836" y="158"/>
                  </a:lnTo>
                  <a:lnTo>
                    <a:pt x="836" y="159"/>
                  </a:lnTo>
                  <a:lnTo>
                    <a:pt x="836" y="160"/>
                  </a:lnTo>
                  <a:lnTo>
                    <a:pt x="836" y="161"/>
                  </a:lnTo>
                  <a:lnTo>
                    <a:pt x="837" y="161"/>
                  </a:lnTo>
                  <a:lnTo>
                    <a:pt x="837" y="162"/>
                  </a:lnTo>
                  <a:lnTo>
                    <a:pt x="838" y="163"/>
                  </a:lnTo>
                  <a:lnTo>
                    <a:pt x="839" y="164"/>
                  </a:lnTo>
                  <a:lnTo>
                    <a:pt x="840" y="164"/>
                  </a:lnTo>
                  <a:lnTo>
                    <a:pt x="841" y="164"/>
                  </a:lnTo>
                  <a:lnTo>
                    <a:pt x="842" y="165"/>
                  </a:lnTo>
                  <a:lnTo>
                    <a:pt x="843" y="165"/>
                  </a:lnTo>
                  <a:lnTo>
                    <a:pt x="844" y="165"/>
                  </a:lnTo>
                  <a:lnTo>
                    <a:pt x="845" y="164"/>
                  </a:lnTo>
                  <a:lnTo>
                    <a:pt x="853" y="160"/>
                  </a:lnTo>
                  <a:lnTo>
                    <a:pt x="864" y="156"/>
                  </a:lnTo>
                  <a:lnTo>
                    <a:pt x="865" y="156"/>
                  </a:lnTo>
                  <a:lnTo>
                    <a:pt x="866" y="156"/>
                  </a:lnTo>
                  <a:lnTo>
                    <a:pt x="866" y="155"/>
                  </a:lnTo>
                  <a:lnTo>
                    <a:pt x="867" y="155"/>
                  </a:lnTo>
                  <a:lnTo>
                    <a:pt x="867" y="154"/>
                  </a:lnTo>
                  <a:lnTo>
                    <a:pt x="868" y="154"/>
                  </a:lnTo>
                  <a:lnTo>
                    <a:pt x="869" y="153"/>
                  </a:lnTo>
                  <a:lnTo>
                    <a:pt x="870" y="152"/>
                  </a:lnTo>
                  <a:lnTo>
                    <a:pt x="871" y="151"/>
                  </a:lnTo>
                  <a:lnTo>
                    <a:pt x="871" y="149"/>
                  </a:lnTo>
                  <a:lnTo>
                    <a:pt x="872" y="148"/>
                  </a:lnTo>
                  <a:lnTo>
                    <a:pt x="872" y="147"/>
                  </a:lnTo>
                  <a:lnTo>
                    <a:pt x="872" y="146"/>
                  </a:lnTo>
                  <a:lnTo>
                    <a:pt x="872" y="145"/>
                  </a:lnTo>
                  <a:lnTo>
                    <a:pt x="873" y="143"/>
                  </a:lnTo>
                  <a:lnTo>
                    <a:pt x="873" y="142"/>
                  </a:lnTo>
                  <a:lnTo>
                    <a:pt x="873" y="141"/>
                  </a:lnTo>
                  <a:lnTo>
                    <a:pt x="873" y="140"/>
                  </a:lnTo>
                  <a:lnTo>
                    <a:pt x="873" y="138"/>
                  </a:lnTo>
                  <a:lnTo>
                    <a:pt x="875" y="111"/>
                  </a:lnTo>
                  <a:lnTo>
                    <a:pt x="876" y="96"/>
                  </a:lnTo>
                  <a:lnTo>
                    <a:pt x="876" y="95"/>
                  </a:lnTo>
                  <a:lnTo>
                    <a:pt x="876" y="94"/>
                  </a:lnTo>
                  <a:lnTo>
                    <a:pt x="876" y="93"/>
                  </a:lnTo>
                  <a:lnTo>
                    <a:pt x="877" y="92"/>
                  </a:lnTo>
                  <a:lnTo>
                    <a:pt x="877" y="91"/>
                  </a:lnTo>
                  <a:lnTo>
                    <a:pt x="877" y="90"/>
                  </a:lnTo>
                  <a:lnTo>
                    <a:pt x="877" y="89"/>
                  </a:lnTo>
                  <a:lnTo>
                    <a:pt x="877" y="88"/>
                  </a:lnTo>
                  <a:lnTo>
                    <a:pt x="878" y="86"/>
                  </a:lnTo>
                  <a:lnTo>
                    <a:pt x="878" y="84"/>
                  </a:lnTo>
                  <a:lnTo>
                    <a:pt x="879" y="83"/>
                  </a:lnTo>
                  <a:lnTo>
                    <a:pt x="879" y="81"/>
                  </a:lnTo>
                  <a:lnTo>
                    <a:pt x="880" y="79"/>
                  </a:lnTo>
                  <a:lnTo>
                    <a:pt x="880" y="77"/>
                  </a:lnTo>
                  <a:lnTo>
                    <a:pt x="881" y="75"/>
                  </a:lnTo>
                  <a:lnTo>
                    <a:pt x="882" y="73"/>
                  </a:lnTo>
                  <a:lnTo>
                    <a:pt x="883" y="71"/>
                  </a:lnTo>
                  <a:lnTo>
                    <a:pt x="883" y="69"/>
                  </a:lnTo>
                  <a:lnTo>
                    <a:pt x="884" y="68"/>
                  </a:lnTo>
                  <a:lnTo>
                    <a:pt x="885" y="66"/>
                  </a:lnTo>
                  <a:lnTo>
                    <a:pt x="886" y="64"/>
                  </a:lnTo>
                  <a:lnTo>
                    <a:pt x="888" y="62"/>
                  </a:lnTo>
                  <a:lnTo>
                    <a:pt x="889" y="60"/>
                  </a:lnTo>
                  <a:lnTo>
                    <a:pt x="890" y="58"/>
                  </a:lnTo>
                  <a:lnTo>
                    <a:pt x="891" y="57"/>
                  </a:lnTo>
                  <a:lnTo>
                    <a:pt x="893" y="55"/>
                  </a:lnTo>
                  <a:lnTo>
                    <a:pt x="894" y="53"/>
                  </a:lnTo>
                  <a:lnTo>
                    <a:pt x="896" y="52"/>
                  </a:lnTo>
                  <a:lnTo>
                    <a:pt x="897" y="51"/>
                  </a:lnTo>
                  <a:lnTo>
                    <a:pt x="899" y="50"/>
                  </a:lnTo>
                  <a:lnTo>
                    <a:pt x="900" y="49"/>
                  </a:lnTo>
                  <a:lnTo>
                    <a:pt x="902" y="49"/>
                  </a:lnTo>
                  <a:lnTo>
                    <a:pt x="904" y="48"/>
                  </a:lnTo>
                  <a:lnTo>
                    <a:pt x="906" y="48"/>
                  </a:lnTo>
                  <a:lnTo>
                    <a:pt x="908" y="48"/>
                  </a:lnTo>
                  <a:lnTo>
                    <a:pt x="910" y="48"/>
                  </a:lnTo>
                  <a:lnTo>
                    <a:pt x="913" y="48"/>
                  </a:lnTo>
                  <a:lnTo>
                    <a:pt x="915" y="48"/>
                  </a:lnTo>
                  <a:lnTo>
                    <a:pt x="918" y="48"/>
                  </a:lnTo>
                  <a:lnTo>
                    <a:pt x="921" y="48"/>
                  </a:lnTo>
                  <a:lnTo>
                    <a:pt x="924" y="49"/>
                  </a:lnTo>
                  <a:lnTo>
                    <a:pt x="927" y="49"/>
                  </a:lnTo>
                  <a:lnTo>
                    <a:pt x="929" y="49"/>
                  </a:lnTo>
                  <a:lnTo>
                    <a:pt x="932" y="49"/>
                  </a:lnTo>
                  <a:lnTo>
                    <a:pt x="934" y="49"/>
                  </a:lnTo>
                  <a:lnTo>
                    <a:pt x="936" y="49"/>
                  </a:lnTo>
                  <a:lnTo>
                    <a:pt x="938" y="48"/>
                  </a:lnTo>
                  <a:lnTo>
                    <a:pt x="939" y="48"/>
                  </a:lnTo>
                  <a:lnTo>
                    <a:pt x="941" y="47"/>
                  </a:lnTo>
                  <a:lnTo>
                    <a:pt x="942" y="47"/>
                  </a:lnTo>
                  <a:lnTo>
                    <a:pt x="943" y="47"/>
                  </a:lnTo>
                  <a:lnTo>
                    <a:pt x="944" y="46"/>
                  </a:lnTo>
                  <a:lnTo>
                    <a:pt x="946" y="45"/>
                  </a:lnTo>
                  <a:lnTo>
                    <a:pt x="947" y="44"/>
                  </a:lnTo>
                  <a:lnTo>
                    <a:pt x="948" y="44"/>
                  </a:lnTo>
                  <a:lnTo>
                    <a:pt x="948" y="43"/>
                  </a:lnTo>
                  <a:lnTo>
                    <a:pt x="949" y="43"/>
                  </a:lnTo>
                  <a:lnTo>
                    <a:pt x="950" y="42"/>
                  </a:lnTo>
                  <a:lnTo>
                    <a:pt x="951" y="41"/>
                  </a:lnTo>
                  <a:lnTo>
                    <a:pt x="952" y="40"/>
                  </a:lnTo>
                  <a:lnTo>
                    <a:pt x="952" y="39"/>
                  </a:lnTo>
                  <a:lnTo>
                    <a:pt x="953" y="38"/>
                  </a:lnTo>
                  <a:lnTo>
                    <a:pt x="953" y="37"/>
                  </a:lnTo>
                  <a:lnTo>
                    <a:pt x="954" y="36"/>
                  </a:lnTo>
                  <a:lnTo>
                    <a:pt x="954" y="35"/>
                  </a:lnTo>
                  <a:lnTo>
                    <a:pt x="954" y="34"/>
                  </a:lnTo>
                  <a:lnTo>
                    <a:pt x="954" y="33"/>
                  </a:lnTo>
                  <a:lnTo>
                    <a:pt x="954" y="32"/>
                  </a:lnTo>
                  <a:lnTo>
                    <a:pt x="954" y="31"/>
                  </a:lnTo>
                  <a:lnTo>
                    <a:pt x="954" y="30"/>
                  </a:lnTo>
                  <a:lnTo>
                    <a:pt x="954" y="29"/>
                  </a:lnTo>
                  <a:lnTo>
                    <a:pt x="954" y="28"/>
                  </a:lnTo>
                  <a:lnTo>
                    <a:pt x="953" y="27"/>
                  </a:lnTo>
                  <a:lnTo>
                    <a:pt x="953" y="26"/>
                  </a:lnTo>
                  <a:lnTo>
                    <a:pt x="953" y="25"/>
                  </a:lnTo>
                  <a:lnTo>
                    <a:pt x="952" y="24"/>
                  </a:lnTo>
                  <a:lnTo>
                    <a:pt x="952" y="23"/>
                  </a:lnTo>
                  <a:lnTo>
                    <a:pt x="952" y="22"/>
                  </a:lnTo>
                  <a:lnTo>
                    <a:pt x="952" y="21"/>
                  </a:lnTo>
                  <a:lnTo>
                    <a:pt x="952" y="20"/>
                  </a:lnTo>
                  <a:lnTo>
                    <a:pt x="952" y="19"/>
                  </a:lnTo>
                  <a:lnTo>
                    <a:pt x="952" y="17"/>
                  </a:lnTo>
                  <a:lnTo>
                    <a:pt x="953" y="16"/>
                  </a:lnTo>
                  <a:lnTo>
                    <a:pt x="954" y="15"/>
                  </a:lnTo>
                  <a:lnTo>
                    <a:pt x="955" y="13"/>
                  </a:lnTo>
                  <a:lnTo>
                    <a:pt x="956" y="12"/>
                  </a:lnTo>
                  <a:lnTo>
                    <a:pt x="958" y="10"/>
                  </a:lnTo>
                  <a:lnTo>
                    <a:pt x="960" y="9"/>
                  </a:lnTo>
                  <a:lnTo>
                    <a:pt x="962" y="7"/>
                  </a:lnTo>
                  <a:lnTo>
                    <a:pt x="964" y="6"/>
                  </a:lnTo>
                  <a:lnTo>
                    <a:pt x="966" y="4"/>
                  </a:lnTo>
                  <a:lnTo>
                    <a:pt x="969" y="3"/>
                  </a:lnTo>
                  <a:lnTo>
                    <a:pt x="971" y="2"/>
                  </a:lnTo>
                  <a:lnTo>
                    <a:pt x="973" y="1"/>
                  </a:lnTo>
                  <a:lnTo>
                    <a:pt x="974" y="1"/>
                  </a:lnTo>
                  <a:lnTo>
                    <a:pt x="976" y="0"/>
                  </a:lnTo>
                  <a:lnTo>
                    <a:pt x="978" y="0"/>
                  </a:lnTo>
                  <a:lnTo>
                    <a:pt x="979" y="0"/>
                  </a:lnTo>
                  <a:lnTo>
                    <a:pt x="981" y="0"/>
                  </a:lnTo>
                  <a:lnTo>
                    <a:pt x="982" y="1"/>
                  </a:lnTo>
                  <a:lnTo>
                    <a:pt x="984" y="1"/>
                  </a:lnTo>
                  <a:lnTo>
                    <a:pt x="986" y="2"/>
                  </a:lnTo>
                  <a:lnTo>
                    <a:pt x="988" y="2"/>
                  </a:lnTo>
                  <a:lnTo>
                    <a:pt x="990" y="3"/>
                  </a:lnTo>
                  <a:lnTo>
                    <a:pt x="993" y="4"/>
                  </a:lnTo>
                  <a:lnTo>
                    <a:pt x="995" y="5"/>
                  </a:lnTo>
                  <a:lnTo>
                    <a:pt x="997" y="6"/>
                  </a:lnTo>
                  <a:lnTo>
                    <a:pt x="1000" y="6"/>
                  </a:lnTo>
                  <a:lnTo>
                    <a:pt x="1002" y="7"/>
                  </a:lnTo>
                  <a:lnTo>
                    <a:pt x="1004" y="7"/>
                  </a:lnTo>
                  <a:lnTo>
                    <a:pt x="1006" y="7"/>
                  </a:lnTo>
                  <a:lnTo>
                    <a:pt x="1008" y="7"/>
                  </a:lnTo>
                  <a:lnTo>
                    <a:pt x="1010" y="7"/>
                  </a:lnTo>
                  <a:lnTo>
                    <a:pt x="1012" y="7"/>
                  </a:lnTo>
                  <a:lnTo>
                    <a:pt x="1014" y="6"/>
                  </a:lnTo>
                  <a:lnTo>
                    <a:pt x="1015" y="6"/>
                  </a:lnTo>
                  <a:lnTo>
                    <a:pt x="1017" y="6"/>
                  </a:lnTo>
                  <a:lnTo>
                    <a:pt x="1018" y="6"/>
                  </a:lnTo>
                  <a:lnTo>
                    <a:pt x="1020" y="6"/>
                  </a:lnTo>
                  <a:lnTo>
                    <a:pt x="1021" y="6"/>
                  </a:lnTo>
                  <a:lnTo>
                    <a:pt x="1022" y="6"/>
                  </a:lnTo>
                  <a:lnTo>
                    <a:pt x="1024" y="6"/>
                  </a:lnTo>
                  <a:lnTo>
                    <a:pt x="1025" y="7"/>
                  </a:lnTo>
                  <a:lnTo>
                    <a:pt x="1026" y="7"/>
                  </a:lnTo>
                  <a:lnTo>
                    <a:pt x="1027" y="8"/>
                  </a:lnTo>
                  <a:lnTo>
                    <a:pt x="1028" y="9"/>
                  </a:lnTo>
                  <a:lnTo>
                    <a:pt x="1029" y="10"/>
                  </a:lnTo>
                  <a:lnTo>
                    <a:pt x="1030" y="11"/>
                  </a:lnTo>
                  <a:lnTo>
                    <a:pt x="1031" y="11"/>
                  </a:lnTo>
                  <a:lnTo>
                    <a:pt x="1032" y="12"/>
                  </a:lnTo>
                  <a:lnTo>
                    <a:pt x="1032" y="13"/>
                  </a:lnTo>
                  <a:lnTo>
                    <a:pt x="1033" y="14"/>
                  </a:lnTo>
                  <a:lnTo>
                    <a:pt x="1033" y="15"/>
                  </a:lnTo>
                  <a:lnTo>
                    <a:pt x="1034" y="15"/>
                  </a:lnTo>
                  <a:lnTo>
                    <a:pt x="1034" y="16"/>
                  </a:lnTo>
                  <a:lnTo>
                    <a:pt x="1034" y="17"/>
                  </a:lnTo>
                  <a:lnTo>
                    <a:pt x="1034" y="18"/>
                  </a:lnTo>
                  <a:lnTo>
                    <a:pt x="1034" y="19"/>
                  </a:lnTo>
                  <a:lnTo>
                    <a:pt x="1034" y="20"/>
                  </a:lnTo>
                  <a:lnTo>
                    <a:pt x="1034" y="21"/>
                  </a:lnTo>
                  <a:lnTo>
                    <a:pt x="1034" y="22"/>
                  </a:lnTo>
                  <a:lnTo>
                    <a:pt x="1034" y="23"/>
                  </a:lnTo>
                  <a:lnTo>
                    <a:pt x="1034" y="25"/>
                  </a:lnTo>
                  <a:lnTo>
                    <a:pt x="1034" y="26"/>
                  </a:lnTo>
                  <a:lnTo>
                    <a:pt x="1034" y="28"/>
                  </a:lnTo>
                  <a:lnTo>
                    <a:pt x="1034" y="29"/>
                  </a:lnTo>
                  <a:lnTo>
                    <a:pt x="1033" y="30"/>
                  </a:lnTo>
                  <a:lnTo>
                    <a:pt x="1033" y="31"/>
                  </a:lnTo>
                  <a:lnTo>
                    <a:pt x="1032" y="32"/>
                  </a:lnTo>
                  <a:lnTo>
                    <a:pt x="1032" y="33"/>
                  </a:lnTo>
                  <a:lnTo>
                    <a:pt x="1031" y="34"/>
                  </a:lnTo>
                  <a:lnTo>
                    <a:pt x="1031" y="35"/>
                  </a:lnTo>
                  <a:lnTo>
                    <a:pt x="1030" y="36"/>
                  </a:lnTo>
                  <a:lnTo>
                    <a:pt x="1030" y="37"/>
                  </a:lnTo>
                  <a:lnTo>
                    <a:pt x="1030" y="38"/>
                  </a:lnTo>
                  <a:lnTo>
                    <a:pt x="1030" y="39"/>
                  </a:lnTo>
                  <a:lnTo>
                    <a:pt x="1031" y="40"/>
                  </a:lnTo>
                  <a:lnTo>
                    <a:pt x="1032" y="41"/>
                  </a:lnTo>
                  <a:lnTo>
                    <a:pt x="1032" y="42"/>
                  </a:lnTo>
                  <a:lnTo>
                    <a:pt x="1033" y="43"/>
                  </a:lnTo>
                  <a:lnTo>
                    <a:pt x="1034" y="45"/>
                  </a:lnTo>
                  <a:lnTo>
                    <a:pt x="1034" y="46"/>
                  </a:lnTo>
                  <a:lnTo>
                    <a:pt x="1035" y="47"/>
                  </a:lnTo>
                  <a:lnTo>
                    <a:pt x="1035" y="48"/>
                  </a:lnTo>
                  <a:lnTo>
                    <a:pt x="1036" y="49"/>
                  </a:lnTo>
                  <a:lnTo>
                    <a:pt x="1036" y="50"/>
                  </a:lnTo>
                  <a:lnTo>
                    <a:pt x="1037" y="51"/>
                  </a:lnTo>
                  <a:lnTo>
                    <a:pt x="1037" y="52"/>
                  </a:lnTo>
                  <a:lnTo>
                    <a:pt x="1038" y="53"/>
                  </a:lnTo>
                  <a:lnTo>
                    <a:pt x="1038" y="55"/>
                  </a:lnTo>
                  <a:lnTo>
                    <a:pt x="1038" y="56"/>
                  </a:lnTo>
                  <a:lnTo>
                    <a:pt x="1038" y="57"/>
                  </a:lnTo>
                  <a:lnTo>
                    <a:pt x="1038" y="58"/>
                  </a:lnTo>
                  <a:lnTo>
                    <a:pt x="1038" y="59"/>
                  </a:lnTo>
                  <a:lnTo>
                    <a:pt x="1039" y="60"/>
                  </a:lnTo>
                  <a:lnTo>
                    <a:pt x="1039" y="61"/>
                  </a:lnTo>
                  <a:lnTo>
                    <a:pt x="1040" y="61"/>
                  </a:lnTo>
                  <a:lnTo>
                    <a:pt x="1040" y="62"/>
                  </a:lnTo>
                  <a:lnTo>
                    <a:pt x="1041" y="63"/>
                  </a:lnTo>
                  <a:lnTo>
                    <a:pt x="1042" y="63"/>
                  </a:lnTo>
                  <a:lnTo>
                    <a:pt x="1043" y="64"/>
                  </a:lnTo>
                  <a:lnTo>
                    <a:pt x="1044" y="64"/>
                  </a:lnTo>
                  <a:lnTo>
                    <a:pt x="1044" y="65"/>
                  </a:lnTo>
                  <a:lnTo>
                    <a:pt x="1045" y="65"/>
                  </a:lnTo>
                  <a:lnTo>
                    <a:pt x="1046" y="66"/>
                  </a:lnTo>
                  <a:lnTo>
                    <a:pt x="1047" y="67"/>
                  </a:lnTo>
                  <a:lnTo>
                    <a:pt x="1055" y="74"/>
                  </a:lnTo>
                  <a:lnTo>
                    <a:pt x="1056" y="74"/>
                  </a:lnTo>
                  <a:lnTo>
                    <a:pt x="1056" y="75"/>
                  </a:lnTo>
                  <a:lnTo>
                    <a:pt x="1057" y="75"/>
                  </a:lnTo>
                  <a:lnTo>
                    <a:pt x="1057" y="76"/>
                  </a:lnTo>
                  <a:lnTo>
                    <a:pt x="1058" y="77"/>
                  </a:lnTo>
                  <a:lnTo>
                    <a:pt x="1058" y="78"/>
                  </a:lnTo>
                  <a:lnTo>
                    <a:pt x="1059" y="79"/>
                  </a:lnTo>
                  <a:lnTo>
                    <a:pt x="1059" y="80"/>
                  </a:lnTo>
                  <a:lnTo>
                    <a:pt x="1060" y="81"/>
                  </a:lnTo>
                  <a:lnTo>
                    <a:pt x="1060" y="82"/>
                  </a:lnTo>
                  <a:lnTo>
                    <a:pt x="1061" y="83"/>
                  </a:lnTo>
                  <a:lnTo>
                    <a:pt x="1061" y="84"/>
                  </a:lnTo>
                  <a:lnTo>
                    <a:pt x="1062" y="86"/>
                  </a:lnTo>
                  <a:lnTo>
                    <a:pt x="1062" y="87"/>
                  </a:lnTo>
                  <a:lnTo>
                    <a:pt x="1062" y="88"/>
                  </a:lnTo>
                  <a:lnTo>
                    <a:pt x="1062" y="89"/>
                  </a:lnTo>
                  <a:lnTo>
                    <a:pt x="1063" y="90"/>
                  </a:lnTo>
                  <a:lnTo>
                    <a:pt x="1063" y="91"/>
                  </a:lnTo>
                  <a:lnTo>
                    <a:pt x="1063" y="92"/>
                  </a:lnTo>
                  <a:lnTo>
                    <a:pt x="1063" y="93"/>
                  </a:lnTo>
                  <a:lnTo>
                    <a:pt x="1063" y="94"/>
                  </a:lnTo>
                  <a:lnTo>
                    <a:pt x="1063" y="95"/>
                  </a:lnTo>
                  <a:lnTo>
                    <a:pt x="1064" y="95"/>
                  </a:lnTo>
                  <a:lnTo>
                    <a:pt x="1064" y="96"/>
                  </a:lnTo>
                  <a:lnTo>
                    <a:pt x="1065" y="97"/>
                  </a:lnTo>
                  <a:lnTo>
                    <a:pt x="1065" y="98"/>
                  </a:lnTo>
                  <a:lnTo>
                    <a:pt x="1066" y="98"/>
                  </a:lnTo>
                  <a:lnTo>
                    <a:pt x="1066" y="99"/>
                  </a:lnTo>
                  <a:lnTo>
                    <a:pt x="1067" y="99"/>
                  </a:lnTo>
                  <a:lnTo>
                    <a:pt x="1067" y="100"/>
                  </a:lnTo>
                  <a:lnTo>
                    <a:pt x="1068" y="100"/>
                  </a:lnTo>
                  <a:lnTo>
                    <a:pt x="1068" y="101"/>
                  </a:lnTo>
                  <a:lnTo>
                    <a:pt x="1069" y="101"/>
                  </a:lnTo>
                  <a:lnTo>
                    <a:pt x="1070" y="102"/>
                  </a:lnTo>
                  <a:lnTo>
                    <a:pt x="1070" y="103"/>
                  </a:lnTo>
                  <a:lnTo>
                    <a:pt x="1071" y="103"/>
                  </a:lnTo>
                  <a:lnTo>
                    <a:pt x="1072" y="104"/>
                  </a:lnTo>
                  <a:lnTo>
                    <a:pt x="1073" y="105"/>
                  </a:lnTo>
                  <a:lnTo>
                    <a:pt x="1073" y="106"/>
                  </a:lnTo>
                  <a:lnTo>
                    <a:pt x="1074" y="106"/>
                  </a:lnTo>
                  <a:lnTo>
                    <a:pt x="1075" y="107"/>
                  </a:lnTo>
                  <a:lnTo>
                    <a:pt x="1075" y="108"/>
                  </a:lnTo>
                  <a:lnTo>
                    <a:pt x="1076" y="108"/>
                  </a:lnTo>
                  <a:lnTo>
                    <a:pt x="1077" y="109"/>
                  </a:lnTo>
                  <a:lnTo>
                    <a:pt x="1078" y="109"/>
                  </a:lnTo>
                  <a:lnTo>
                    <a:pt x="1078" y="110"/>
                  </a:lnTo>
                  <a:lnTo>
                    <a:pt x="1079" y="110"/>
                  </a:lnTo>
                  <a:lnTo>
                    <a:pt x="1088" y="114"/>
                  </a:lnTo>
                  <a:lnTo>
                    <a:pt x="1088" y="115"/>
                  </a:lnTo>
                  <a:lnTo>
                    <a:pt x="1089" y="115"/>
                  </a:lnTo>
                  <a:lnTo>
                    <a:pt x="1090" y="115"/>
                  </a:lnTo>
                  <a:lnTo>
                    <a:pt x="1090" y="116"/>
                  </a:lnTo>
                  <a:lnTo>
                    <a:pt x="1091" y="116"/>
                  </a:lnTo>
                  <a:lnTo>
                    <a:pt x="1092" y="116"/>
                  </a:lnTo>
                  <a:lnTo>
                    <a:pt x="1094" y="116"/>
                  </a:lnTo>
                  <a:lnTo>
                    <a:pt x="1095" y="116"/>
                  </a:lnTo>
                  <a:lnTo>
                    <a:pt x="1097" y="117"/>
                  </a:lnTo>
                  <a:lnTo>
                    <a:pt x="1099" y="117"/>
                  </a:lnTo>
                  <a:lnTo>
                    <a:pt x="1101" y="117"/>
                  </a:lnTo>
                  <a:lnTo>
                    <a:pt x="1102" y="118"/>
                  </a:lnTo>
                  <a:lnTo>
                    <a:pt x="1104" y="118"/>
                  </a:lnTo>
                  <a:lnTo>
                    <a:pt x="1106" y="118"/>
                  </a:lnTo>
                  <a:lnTo>
                    <a:pt x="1107" y="119"/>
                  </a:lnTo>
                  <a:lnTo>
                    <a:pt x="1108" y="120"/>
                  </a:lnTo>
                  <a:lnTo>
                    <a:pt x="1110" y="120"/>
                  </a:lnTo>
                  <a:lnTo>
                    <a:pt x="1111" y="121"/>
                  </a:lnTo>
                  <a:lnTo>
                    <a:pt x="1112" y="121"/>
                  </a:lnTo>
                  <a:lnTo>
                    <a:pt x="1113" y="122"/>
                  </a:lnTo>
                  <a:lnTo>
                    <a:pt x="1114" y="123"/>
                  </a:lnTo>
                  <a:lnTo>
                    <a:pt x="1115" y="124"/>
                  </a:lnTo>
                  <a:lnTo>
                    <a:pt x="1116" y="125"/>
                  </a:lnTo>
                  <a:lnTo>
                    <a:pt x="1117" y="126"/>
                  </a:lnTo>
                  <a:lnTo>
                    <a:pt x="1117" y="127"/>
                  </a:lnTo>
                  <a:lnTo>
                    <a:pt x="1118" y="128"/>
                  </a:lnTo>
                  <a:lnTo>
                    <a:pt x="1119" y="130"/>
                  </a:lnTo>
                  <a:lnTo>
                    <a:pt x="1120" y="130"/>
                  </a:lnTo>
                  <a:lnTo>
                    <a:pt x="1121" y="131"/>
                  </a:lnTo>
                  <a:lnTo>
                    <a:pt x="1122" y="132"/>
                  </a:lnTo>
                  <a:lnTo>
                    <a:pt x="1122" y="133"/>
                  </a:lnTo>
                  <a:lnTo>
                    <a:pt x="1123" y="133"/>
                  </a:lnTo>
                  <a:lnTo>
                    <a:pt x="1124" y="134"/>
                  </a:lnTo>
                  <a:lnTo>
                    <a:pt x="1125" y="134"/>
                  </a:lnTo>
                  <a:lnTo>
                    <a:pt x="1126" y="134"/>
                  </a:lnTo>
                  <a:lnTo>
                    <a:pt x="1127" y="134"/>
                  </a:lnTo>
                  <a:lnTo>
                    <a:pt x="1128" y="134"/>
                  </a:lnTo>
                  <a:lnTo>
                    <a:pt x="1128" y="133"/>
                  </a:lnTo>
                  <a:lnTo>
                    <a:pt x="1129" y="133"/>
                  </a:lnTo>
                  <a:lnTo>
                    <a:pt x="1130" y="133"/>
                  </a:lnTo>
                  <a:lnTo>
                    <a:pt x="1131" y="132"/>
                  </a:lnTo>
                  <a:lnTo>
                    <a:pt x="1132" y="132"/>
                  </a:lnTo>
                  <a:lnTo>
                    <a:pt x="1133" y="133"/>
                  </a:lnTo>
                  <a:lnTo>
                    <a:pt x="1134" y="133"/>
                  </a:lnTo>
                  <a:lnTo>
                    <a:pt x="1135" y="133"/>
                  </a:lnTo>
                  <a:lnTo>
                    <a:pt x="1136" y="134"/>
                  </a:lnTo>
                  <a:lnTo>
                    <a:pt x="1137" y="134"/>
                  </a:lnTo>
                  <a:lnTo>
                    <a:pt x="1137" y="135"/>
                  </a:lnTo>
                  <a:lnTo>
                    <a:pt x="1138" y="136"/>
                  </a:lnTo>
                  <a:lnTo>
                    <a:pt x="1138" y="137"/>
                  </a:lnTo>
                  <a:lnTo>
                    <a:pt x="1138" y="138"/>
                  </a:lnTo>
                  <a:lnTo>
                    <a:pt x="1138" y="139"/>
                  </a:lnTo>
                  <a:lnTo>
                    <a:pt x="1138" y="140"/>
                  </a:lnTo>
                  <a:lnTo>
                    <a:pt x="1138" y="141"/>
                  </a:lnTo>
                  <a:lnTo>
                    <a:pt x="1137" y="141"/>
                  </a:lnTo>
                  <a:lnTo>
                    <a:pt x="1137" y="142"/>
                  </a:lnTo>
                  <a:lnTo>
                    <a:pt x="1138" y="142"/>
                  </a:lnTo>
                  <a:lnTo>
                    <a:pt x="1138" y="143"/>
                  </a:lnTo>
                  <a:lnTo>
                    <a:pt x="1138" y="144"/>
                  </a:lnTo>
                  <a:lnTo>
                    <a:pt x="1139" y="145"/>
                  </a:lnTo>
                  <a:lnTo>
                    <a:pt x="1140" y="146"/>
                  </a:lnTo>
                  <a:lnTo>
                    <a:pt x="1153" y="163"/>
                  </a:lnTo>
                  <a:lnTo>
                    <a:pt x="1156" y="180"/>
                  </a:lnTo>
                  <a:lnTo>
                    <a:pt x="1154" y="186"/>
                  </a:lnTo>
                  <a:lnTo>
                    <a:pt x="1154" y="187"/>
                  </a:lnTo>
                  <a:lnTo>
                    <a:pt x="1154" y="188"/>
                  </a:lnTo>
                  <a:lnTo>
                    <a:pt x="1155" y="189"/>
                  </a:lnTo>
                  <a:lnTo>
                    <a:pt x="1157" y="196"/>
                  </a:lnTo>
                  <a:lnTo>
                    <a:pt x="1158" y="196"/>
                  </a:lnTo>
                  <a:lnTo>
                    <a:pt x="1158" y="197"/>
                  </a:lnTo>
                  <a:lnTo>
                    <a:pt x="1158" y="198"/>
                  </a:lnTo>
                  <a:lnTo>
                    <a:pt x="1162" y="204"/>
                  </a:lnTo>
                  <a:lnTo>
                    <a:pt x="1165" y="208"/>
                  </a:lnTo>
                  <a:lnTo>
                    <a:pt x="1165" y="209"/>
                  </a:lnTo>
                  <a:lnTo>
                    <a:pt x="1165" y="210"/>
                  </a:lnTo>
                  <a:lnTo>
                    <a:pt x="1166" y="210"/>
                  </a:lnTo>
                  <a:lnTo>
                    <a:pt x="1167" y="212"/>
                  </a:lnTo>
                  <a:lnTo>
                    <a:pt x="1168" y="214"/>
                  </a:lnTo>
                  <a:lnTo>
                    <a:pt x="1168" y="215"/>
                  </a:lnTo>
                  <a:lnTo>
                    <a:pt x="1169" y="217"/>
                  </a:lnTo>
                  <a:lnTo>
                    <a:pt x="1170" y="218"/>
                  </a:lnTo>
                  <a:lnTo>
                    <a:pt x="1171" y="220"/>
                  </a:lnTo>
                  <a:lnTo>
                    <a:pt x="1172" y="221"/>
                  </a:lnTo>
                  <a:lnTo>
                    <a:pt x="1173" y="223"/>
                  </a:lnTo>
                  <a:lnTo>
                    <a:pt x="1174" y="225"/>
                  </a:lnTo>
                  <a:lnTo>
                    <a:pt x="1175" y="226"/>
                  </a:lnTo>
                  <a:lnTo>
                    <a:pt x="1175" y="228"/>
                  </a:lnTo>
                  <a:lnTo>
                    <a:pt x="1176" y="229"/>
                  </a:lnTo>
                  <a:lnTo>
                    <a:pt x="1176" y="230"/>
                  </a:lnTo>
                  <a:lnTo>
                    <a:pt x="1177" y="231"/>
                  </a:lnTo>
                  <a:lnTo>
                    <a:pt x="1177" y="232"/>
                  </a:lnTo>
                  <a:lnTo>
                    <a:pt x="1177" y="233"/>
                  </a:lnTo>
                  <a:lnTo>
                    <a:pt x="1178" y="234"/>
                  </a:lnTo>
                  <a:lnTo>
                    <a:pt x="1178" y="235"/>
                  </a:lnTo>
                  <a:lnTo>
                    <a:pt x="1178" y="236"/>
                  </a:lnTo>
                  <a:lnTo>
                    <a:pt x="1178" y="237"/>
                  </a:lnTo>
                  <a:lnTo>
                    <a:pt x="1178" y="244"/>
                  </a:lnTo>
                  <a:lnTo>
                    <a:pt x="1176" y="259"/>
                  </a:lnTo>
                  <a:lnTo>
                    <a:pt x="1176" y="260"/>
                  </a:lnTo>
                  <a:lnTo>
                    <a:pt x="1176" y="261"/>
                  </a:lnTo>
                  <a:lnTo>
                    <a:pt x="1176" y="262"/>
                  </a:lnTo>
                  <a:lnTo>
                    <a:pt x="1175" y="263"/>
                  </a:lnTo>
                  <a:lnTo>
                    <a:pt x="1174" y="264"/>
                  </a:lnTo>
                  <a:lnTo>
                    <a:pt x="1173" y="265"/>
                  </a:lnTo>
                  <a:lnTo>
                    <a:pt x="1173" y="267"/>
                  </a:lnTo>
                  <a:lnTo>
                    <a:pt x="1172" y="269"/>
                  </a:lnTo>
                  <a:lnTo>
                    <a:pt x="1170" y="270"/>
                  </a:lnTo>
                  <a:lnTo>
                    <a:pt x="1170" y="272"/>
                  </a:lnTo>
                  <a:lnTo>
                    <a:pt x="1169" y="274"/>
                  </a:lnTo>
                  <a:lnTo>
                    <a:pt x="1168" y="277"/>
                  </a:lnTo>
                  <a:lnTo>
                    <a:pt x="1167" y="279"/>
                  </a:lnTo>
                  <a:lnTo>
                    <a:pt x="1167" y="281"/>
                  </a:lnTo>
                  <a:lnTo>
                    <a:pt x="1166" y="284"/>
                  </a:lnTo>
                  <a:lnTo>
                    <a:pt x="1166" y="287"/>
                  </a:lnTo>
                  <a:lnTo>
                    <a:pt x="1166" y="289"/>
                  </a:lnTo>
                  <a:lnTo>
                    <a:pt x="1166" y="292"/>
                  </a:lnTo>
                  <a:lnTo>
                    <a:pt x="1166" y="294"/>
                  </a:lnTo>
                  <a:lnTo>
                    <a:pt x="1165" y="296"/>
                  </a:lnTo>
                  <a:lnTo>
                    <a:pt x="1165" y="298"/>
                  </a:lnTo>
                  <a:lnTo>
                    <a:pt x="1165" y="300"/>
                  </a:lnTo>
                  <a:lnTo>
                    <a:pt x="1164" y="302"/>
                  </a:lnTo>
                  <a:lnTo>
                    <a:pt x="1163" y="303"/>
                  </a:lnTo>
                  <a:lnTo>
                    <a:pt x="1163" y="305"/>
                  </a:lnTo>
                  <a:lnTo>
                    <a:pt x="1162" y="306"/>
                  </a:lnTo>
                  <a:lnTo>
                    <a:pt x="1161" y="307"/>
                  </a:lnTo>
                  <a:lnTo>
                    <a:pt x="1160" y="308"/>
                  </a:lnTo>
                  <a:lnTo>
                    <a:pt x="1159" y="309"/>
                  </a:lnTo>
                  <a:lnTo>
                    <a:pt x="1159" y="310"/>
                  </a:lnTo>
                  <a:lnTo>
                    <a:pt x="1158" y="310"/>
                  </a:lnTo>
                  <a:lnTo>
                    <a:pt x="1158" y="311"/>
                  </a:lnTo>
                  <a:lnTo>
                    <a:pt x="1157" y="311"/>
                  </a:lnTo>
                  <a:lnTo>
                    <a:pt x="1156" y="312"/>
                  </a:lnTo>
                  <a:lnTo>
                    <a:pt x="1156" y="313"/>
                  </a:lnTo>
                  <a:lnTo>
                    <a:pt x="1155" y="313"/>
                  </a:lnTo>
                  <a:lnTo>
                    <a:pt x="1154" y="314"/>
                  </a:lnTo>
                  <a:lnTo>
                    <a:pt x="1153" y="315"/>
                  </a:lnTo>
                  <a:lnTo>
                    <a:pt x="1152" y="317"/>
                  </a:lnTo>
                  <a:lnTo>
                    <a:pt x="1151" y="318"/>
                  </a:lnTo>
                  <a:lnTo>
                    <a:pt x="1151" y="319"/>
                  </a:lnTo>
                  <a:lnTo>
                    <a:pt x="1150" y="321"/>
                  </a:lnTo>
                  <a:lnTo>
                    <a:pt x="1149" y="322"/>
                  </a:lnTo>
                  <a:lnTo>
                    <a:pt x="1148" y="324"/>
                  </a:lnTo>
                  <a:lnTo>
                    <a:pt x="1147" y="326"/>
                  </a:lnTo>
                  <a:lnTo>
                    <a:pt x="1146" y="327"/>
                  </a:lnTo>
                  <a:lnTo>
                    <a:pt x="1146" y="329"/>
                  </a:lnTo>
                  <a:lnTo>
                    <a:pt x="1146" y="331"/>
                  </a:lnTo>
                  <a:lnTo>
                    <a:pt x="1145" y="332"/>
                  </a:lnTo>
                  <a:lnTo>
                    <a:pt x="1145" y="333"/>
                  </a:lnTo>
                  <a:lnTo>
                    <a:pt x="1145" y="334"/>
                  </a:lnTo>
                  <a:lnTo>
                    <a:pt x="1145" y="336"/>
                  </a:lnTo>
                  <a:lnTo>
                    <a:pt x="1145" y="337"/>
                  </a:lnTo>
                  <a:lnTo>
                    <a:pt x="1146" y="338"/>
                  </a:lnTo>
                  <a:lnTo>
                    <a:pt x="1146" y="339"/>
                  </a:lnTo>
                  <a:lnTo>
                    <a:pt x="1146" y="340"/>
                  </a:lnTo>
                  <a:lnTo>
                    <a:pt x="1147" y="341"/>
                  </a:lnTo>
                  <a:lnTo>
                    <a:pt x="1148" y="342"/>
                  </a:lnTo>
                  <a:lnTo>
                    <a:pt x="1148" y="343"/>
                  </a:lnTo>
                  <a:lnTo>
                    <a:pt x="1148" y="344"/>
                  </a:lnTo>
                  <a:lnTo>
                    <a:pt x="1149" y="345"/>
                  </a:lnTo>
                  <a:lnTo>
                    <a:pt x="1150" y="347"/>
                  </a:lnTo>
                  <a:lnTo>
                    <a:pt x="1152" y="354"/>
                  </a:lnTo>
                  <a:lnTo>
                    <a:pt x="1155" y="357"/>
                  </a:lnTo>
                  <a:lnTo>
                    <a:pt x="1156" y="357"/>
                  </a:lnTo>
                  <a:lnTo>
                    <a:pt x="1156" y="358"/>
                  </a:lnTo>
                  <a:lnTo>
                    <a:pt x="1157" y="358"/>
                  </a:lnTo>
                  <a:lnTo>
                    <a:pt x="1158" y="358"/>
                  </a:lnTo>
                  <a:lnTo>
                    <a:pt x="1167" y="363"/>
                  </a:lnTo>
                  <a:lnTo>
                    <a:pt x="1168" y="363"/>
                  </a:lnTo>
                  <a:lnTo>
                    <a:pt x="1169" y="363"/>
                  </a:lnTo>
                  <a:lnTo>
                    <a:pt x="1170" y="364"/>
                  </a:lnTo>
                  <a:lnTo>
                    <a:pt x="1171" y="364"/>
                  </a:lnTo>
                  <a:lnTo>
                    <a:pt x="1172" y="365"/>
                  </a:lnTo>
                  <a:lnTo>
                    <a:pt x="1173" y="365"/>
                  </a:lnTo>
                  <a:lnTo>
                    <a:pt x="1175" y="366"/>
                  </a:lnTo>
                  <a:lnTo>
                    <a:pt x="1176" y="366"/>
                  </a:lnTo>
                  <a:lnTo>
                    <a:pt x="1177" y="367"/>
                  </a:lnTo>
                  <a:lnTo>
                    <a:pt x="1178" y="368"/>
                  </a:lnTo>
                  <a:lnTo>
                    <a:pt x="1180" y="368"/>
                  </a:lnTo>
                  <a:lnTo>
                    <a:pt x="1181" y="369"/>
                  </a:lnTo>
                  <a:lnTo>
                    <a:pt x="1182" y="370"/>
                  </a:lnTo>
                  <a:lnTo>
                    <a:pt x="1183" y="370"/>
                  </a:lnTo>
                  <a:lnTo>
                    <a:pt x="1184" y="371"/>
                  </a:lnTo>
                  <a:lnTo>
                    <a:pt x="1185" y="371"/>
                  </a:lnTo>
                  <a:lnTo>
                    <a:pt x="1185" y="372"/>
                  </a:lnTo>
                  <a:lnTo>
                    <a:pt x="1186" y="372"/>
                  </a:lnTo>
                  <a:lnTo>
                    <a:pt x="1187" y="373"/>
                  </a:lnTo>
                  <a:lnTo>
                    <a:pt x="1196" y="374"/>
                  </a:lnTo>
                  <a:lnTo>
                    <a:pt x="1209" y="376"/>
                  </a:lnTo>
                  <a:lnTo>
                    <a:pt x="1224" y="380"/>
                  </a:lnTo>
                  <a:lnTo>
                    <a:pt x="1225" y="380"/>
                  </a:lnTo>
                  <a:lnTo>
                    <a:pt x="1225" y="381"/>
                  </a:lnTo>
                  <a:lnTo>
                    <a:pt x="1226" y="381"/>
                  </a:lnTo>
                  <a:lnTo>
                    <a:pt x="1227" y="381"/>
                  </a:lnTo>
                  <a:lnTo>
                    <a:pt x="1228" y="381"/>
                  </a:lnTo>
                  <a:lnTo>
                    <a:pt x="1235" y="383"/>
                  </a:lnTo>
                  <a:lnTo>
                    <a:pt x="1236" y="383"/>
                  </a:lnTo>
                  <a:lnTo>
                    <a:pt x="1237" y="383"/>
                  </a:lnTo>
                  <a:lnTo>
                    <a:pt x="1238" y="383"/>
                  </a:lnTo>
                  <a:lnTo>
                    <a:pt x="1239" y="383"/>
                  </a:lnTo>
                  <a:lnTo>
                    <a:pt x="1250" y="380"/>
                  </a:lnTo>
                  <a:lnTo>
                    <a:pt x="1265" y="383"/>
                  </a:lnTo>
                  <a:lnTo>
                    <a:pt x="1274" y="385"/>
                  </a:lnTo>
                  <a:lnTo>
                    <a:pt x="1275" y="385"/>
                  </a:lnTo>
                  <a:lnTo>
                    <a:pt x="1275" y="386"/>
                  </a:lnTo>
                  <a:lnTo>
                    <a:pt x="1276" y="386"/>
                  </a:lnTo>
                  <a:lnTo>
                    <a:pt x="1277" y="386"/>
                  </a:lnTo>
                  <a:lnTo>
                    <a:pt x="1287" y="390"/>
                  </a:lnTo>
                  <a:lnTo>
                    <a:pt x="1289" y="390"/>
                  </a:lnTo>
                  <a:lnTo>
                    <a:pt x="1289" y="391"/>
                  </a:lnTo>
                  <a:lnTo>
                    <a:pt x="1290" y="391"/>
                  </a:lnTo>
                  <a:lnTo>
                    <a:pt x="1292" y="392"/>
                  </a:lnTo>
                  <a:lnTo>
                    <a:pt x="1293" y="392"/>
                  </a:lnTo>
                  <a:lnTo>
                    <a:pt x="1294" y="393"/>
                  </a:lnTo>
                  <a:lnTo>
                    <a:pt x="1296" y="393"/>
                  </a:lnTo>
                  <a:lnTo>
                    <a:pt x="1298" y="394"/>
                  </a:lnTo>
                  <a:lnTo>
                    <a:pt x="1299" y="395"/>
                  </a:lnTo>
                  <a:lnTo>
                    <a:pt x="1301" y="397"/>
                  </a:lnTo>
                  <a:lnTo>
                    <a:pt x="1303" y="398"/>
                  </a:lnTo>
                  <a:lnTo>
                    <a:pt x="1305" y="399"/>
                  </a:lnTo>
                  <a:lnTo>
                    <a:pt x="1307" y="401"/>
                  </a:lnTo>
                  <a:lnTo>
                    <a:pt x="1309" y="402"/>
                  </a:lnTo>
                  <a:lnTo>
                    <a:pt x="1311" y="404"/>
                  </a:lnTo>
                  <a:lnTo>
                    <a:pt x="1314" y="406"/>
                  </a:lnTo>
                  <a:lnTo>
                    <a:pt x="1316" y="408"/>
                  </a:lnTo>
                  <a:lnTo>
                    <a:pt x="1322" y="412"/>
                  </a:lnTo>
                  <a:lnTo>
                    <a:pt x="1325" y="415"/>
                  </a:lnTo>
                  <a:lnTo>
                    <a:pt x="1328" y="417"/>
                  </a:lnTo>
                  <a:lnTo>
                    <a:pt x="1331" y="419"/>
                  </a:lnTo>
                  <a:lnTo>
                    <a:pt x="1333" y="422"/>
                  </a:lnTo>
                  <a:lnTo>
                    <a:pt x="1336" y="424"/>
                  </a:lnTo>
                  <a:lnTo>
                    <a:pt x="1339" y="427"/>
                  </a:lnTo>
                  <a:lnTo>
                    <a:pt x="1342" y="429"/>
                  </a:lnTo>
                  <a:lnTo>
                    <a:pt x="1344" y="431"/>
                  </a:lnTo>
                  <a:lnTo>
                    <a:pt x="1346" y="433"/>
                  </a:lnTo>
                  <a:lnTo>
                    <a:pt x="1348" y="435"/>
                  </a:lnTo>
                  <a:lnTo>
                    <a:pt x="1350" y="437"/>
                  </a:lnTo>
                  <a:lnTo>
                    <a:pt x="1352" y="439"/>
                  </a:lnTo>
                  <a:lnTo>
                    <a:pt x="1353" y="440"/>
                  </a:lnTo>
                  <a:lnTo>
                    <a:pt x="1355" y="441"/>
                  </a:lnTo>
                  <a:lnTo>
                    <a:pt x="1356" y="443"/>
                  </a:lnTo>
                  <a:lnTo>
                    <a:pt x="1357" y="443"/>
                  </a:lnTo>
                  <a:lnTo>
                    <a:pt x="1357" y="444"/>
                  </a:lnTo>
                  <a:lnTo>
                    <a:pt x="1358" y="444"/>
                  </a:lnTo>
                  <a:lnTo>
                    <a:pt x="1358" y="445"/>
                  </a:lnTo>
                  <a:lnTo>
                    <a:pt x="1359" y="445"/>
                  </a:lnTo>
                  <a:lnTo>
                    <a:pt x="1360" y="446"/>
                  </a:lnTo>
                  <a:lnTo>
                    <a:pt x="1361" y="447"/>
                  </a:lnTo>
                  <a:lnTo>
                    <a:pt x="1362" y="448"/>
                  </a:lnTo>
                  <a:lnTo>
                    <a:pt x="1363" y="449"/>
                  </a:lnTo>
                  <a:lnTo>
                    <a:pt x="1365" y="450"/>
                  </a:lnTo>
                  <a:lnTo>
                    <a:pt x="1366" y="451"/>
                  </a:lnTo>
                  <a:lnTo>
                    <a:pt x="1367" y="453"/>
                  </a:lnTo>
                  <a:lnTo>
                    <a:pt x="1368" y="453"/>
                  </a:lnTo>
                  <a:lnTo>
                    <a:pt x="1370" y="455"/>
                  </a:lnTo>
                  <a:lnTo>
                    <a:pt x="1371" y="456"/>
                  </a:lnTo>
                  <a:lnTo>
                    <a:pt x="1373" y="457"/>
                  </a:lnTo>
                  <a:lnTo>
                    <a:pt x="1374" y="458"/>
                  </a:lnTo>
                  <a:lnTo>
                    <a:pt x="1376" y="459"/>
                  </a:lnTo>
                  <a:lnTo>
                    <a:pt x="1378" y="459"/>
                  </a:lnTo>
                  <a:lnTo>
                    <a:pt x="1379" y="460"/>
                  </a:lnTo>
                  <a:lnTo>
                    <a:pt x="1381" y="461"/>
                  </a:lnTo>
                  <a:lnTo>
                    <a:pt x="1383" y="461"/>
                  </a:lnTo>
                  <a:lnTo>
                    <a:pt x="1385" y="461"/>
                  </a:lnTo>
                  <a:lnTo>
                    <a:pt x="1386" y="461"/>
                  </a:lnTo>
                  <a:lnTo>
                    <a:pt x="1388" y="462"/>
                  </a:lnTo>
                  <a:lnTo>
                    <a:pt x="1390" y="462"/>
                  </a:lnTo>
                  <a:lnTo>
                    <a:pt x="1391" y="462"/>
                  </a:lnTo>
                  <a:lnTo>
                    <a:pt x="1393" y="462"/>
                  </a:lnTo>
                  <a:lnTo>
                    <a:pt x="1395" y="462"/>
                  </a:lnTo>
                  <a:lnTo>
                    <a:pt x="1396" y="462"/>
                  </a:lnTo>
                  <a:lnTo>
                    <a:pt x="1398" y="462"/>
                  </a:lnTo>
                  <a:lnTo>
                    <a:pt x="1399" y="462"/>
                  </a:lnTo>
                  <a:lnTo>
                    <a:pt x="1401" y="462"/>
                  </a:lnTo>
                  <a:lnTo>
                    <a:pt x="1402" y="463"/>
                  </a:lnTo>
                  <a:lnTo>
                    <a:pt x="1403" y="463"/>
                  </a:lnTo>
                  <a:lnTo>
                    <a:pt x="1404" y="463"/>
                  </a:lnTo>
                  <a:lnTo>
                    <a:pt x="1405" y="463"/>
                  </a:lnTo>
                  <a:lnTo>
                    <a:pt x="1406" y="463"/>
                  </a:lnTo>
                  <a:lnTo>
                    <a:pt x="1406" y="464"/>
                  </a:lnTo>
                  <a:lnTo>
                    <a:pt x="1408" y="470"/>
                  </a:lnTo>
                  <a:lnTo>
                    <a:pt x="1409" y="470"/>
                  </a:lnTo>
                  <a:lnTo>
                    <a:pt x="1409" y="471"/>
                  </a:lnTo>
                  <a:lnTo>
                    <a:pt x="1409" y="472"/>
                  </a:lnTo>
                  <a:lnTo>
                    <a:pt x="1408" y="472"/>
                  </a:lnTo>
                  <a:lnTo>
                    <a:pt x="1408" y="473"/>
                  </a:lnTo>
                  <a:lnTo>
                    <a:pt x="1404" y="481"/>
                  </a:lnTo>
                  <a:lnTo>
                    <a:pt x="1410" y="486"/>
                  </a:lnTo>
                  <a:lnTo>
                    <a:pt x="1410" y="487"/>
                  </a:lnTo>
                  <a:lnTo>
                    <a:pt x="1411" y="487"/>
                  </a:lnTo>
                  <a:lnTo>
                    <a:pt x="1411" y="488"/>
                  </a:lnTo>
                  <a:lnTo>
                    <a:pt x="1411" y="489"/>
                  </a:lnTo>
                  <a:lnTo>
                    <a:pt x="1412" y="490"/>
                  </a:lnTo>
                  <a:lnTo>
                    <a:pt x="1416" y="499"/>
                  </a:lnTo>
                  <a:lnTo>
                    <a:pt x="1417" y="511"/>
                  </a:lnTo>
                  <a:lnTo>
                    <a:pt x="1421" y="522"/>
                  </a:lnTo>
                  <a:lnTo>
                    <a:pt x="1426" y="535"/>
                  </a:lnTo>
                  <a:lnTo>
                    <a:pt x="1428" y="548"/>
                  </a:lnTo>
                  <a:lnTo>
                    <a:pt x="1439" y="563"/>
                  </a:lnTo>
                  <a:lnTo>
                    <a:pt x="1449" y="577"/>
                  </a:lnTo>
                  <a:lnTo>
                    <a:pt x="1455" y="591"/>
                  </a:lnTo>
                  <a:lnTo>
                    <a:pt x="1456" y="592"/>
                  </a:lnTo>
                  <a:lnTo>
                    <a:pt x="1456" y="593"/>
                  </a:lnTo>
                  <a:lnTo>
                    <a:pt x="1441" y="602"/>
                  </a:lnTo>
                  <a:lnTo>
                    <a:pt x="1433" y="612"/>
                  </a:lnTo>
                  <a:lnTo>
                    <a:pt x="1428" y="615"/>
                  </a:lnTo>
                  <a:lnTo>
                    <a:pt x="1424" y="620"/>
                  </a:lnTo>
                  <a:lnTo>
                    <a:pt x="1425" y="627"/>
                  </a:lnTo>
                  <a:lnTo>
                    <a:pt x="1430" y="632"/>
                  </a:lnTo>
                  <a:lnTo>
                    <a:pt x="1428" y="637"/>
                  </a:lnTo>
                  <a:lnTo>
                    <a:pt x="1428" y="643"/>
                  </a:lnTo>
                  <a:lnTo>
                    <a:pt x="1435" y="650"/>
                  </a:lnTo>
                  <a:lnTo>
                    <a:pt x="1428" y="658"/>
                  </a:lnTo>
                  <a:lnTo>
                    <a:pt x="1423" y="661"/>
                  </a:lnTo>
                  <a:lnTo>
                    <a:pt x="1421" y="661"/>
                  </a:lnTo>
                  <a:lnTo>
                    <a:pt x="1421" y="663"/>
                  </a:lnTo>
                  <a:lnTo>
                    <a:pt x="1416" y="663"/>
                  </a:lnTo>
                  <a:lnTo>
                    <a:pt x="1415" y="664"/>
                  </a:lnTo>
                  <a:lnTo>
                    <a:pt x="1402" y="665"/>
                  </a:lnTo>
                  <a:lnTo>
                    <a:pt x="1400" y="666"/>
                  </a:lnTo>
                  <a:lnTo>
                    <a:pt x="1395" y="667"/>
                  </a:lnTo>
                  <a:lnTo>
                    <a:pt x="1390" y="670"/>
                  </a:lnTo>
                  <a:lnTo>
                    <a:pt x="1384" y="678"/>
                  </a:lnTo>
                  <a:lnTo>
                    <a:pt x="1374" y="670"/>
                  </a:lnTo>
                  <a:lnTo>
                    <a:pt x="1352" y="672"/>
                  </a:lnTo>
                  <a:lnTo>
                    <a:pt x="1344" y="676"/>
                  </a:lnTo>
                  <a:lnTo>
                    <a:pt x="1341" y="679"/>
                  </a:lnTo>
                  <a:lnTo>
                    <a:pt x="1313" y="696"/>
                  </a:lnTo>
                  <a:lnTo>
                    <a:pt x="1288" y="724"/>
                  </a:lnTo>
                  <a:lnTo>
                    <a:pt x="1288" y="726"/>
                  </a:lnTo>
                  <a:lnTo>
                    <a:pt x="1262" y="754"/>
                  </a:lnTo>
                  <a:lnTo>
                    <a:pt x="1250" y="760"/>
                  </a:lnTo>
                  <a:lnTo>
                    <a:pt x="1248" y="762"/>
                  </a:lnTo>
                  <a:lnTo>
                    <a:pt x="1246" y="760"/>
                  </a:lnTo>
                  <a:lnTo>
                    <a:pt x="1236" y="759"/>
                  </a:lnTo>
                  <a:lnTo>
                    <a:pt x="1235" y="758"/>
                  </a:lnTo>
                  <a:lnTo>
                    <a:pt x="1226" y="757"/>
                  </a:lnTo>
                  <a:lnTo>
                    <a:pt x="1225" y="756"/>
                  </a:lnTo>
                  <a:lnTo>
                    <a:pt x="1218" y="756"/>
                  </a:lnTo>
                  <a:lnTo>
                    <a:pt x="1214" y="760"/>
                  </a:lnTo>
                  <a:lnTo>
                    <a:pt x="1215" y="765"/>
                  </a:lnTo>
                  <a:lnTo>
                    <a:pt x="1214" y="766"/>
                  </a:lnTo>
                  <a:lnTo>
                    <a:pt x="1214" y="771"/>
                  </a:lnTo>
                  <a:lnTo>
                    <a:pt x="1212" y="775"/>
                  </a:lnTo>
                  <a:lnTo>
                    <a:pt x="1213" y="778"/>
                  </a:lnTo>
                  <a:lnTo>
                    <a:pt x="1212" y="780"/>
                  </a:lnTo>
                  <a:lnTo>
                    <a:pt x="1210" y="793"/>
                  </a:lnTo>
                  <a:lnTo>
                    <a:pt x="1208" y="799"/>
                  </a:lnTo>
                  <a:lnTo>
                    <a:pt x="1206" y="801"/>
                  </a:lnTo>
                  <a:lnTo>
                    <a:pt x="1204" y="806"/>
                  </a:lnTo>
                  <a:lnTo>
                    <a:pt x="1207" y="849"/>
                  </a:lnTo>
                  <a:lnTo>
                    <a:pt x="1206" y="851"/>
                  </a:lnTo>
                  <a:lnTo>
                    <a:pt x="1206" y="855"/>
                  </a:lnTo>
                  <a:lnTo>
                    <a:pt x="1204" y="855"/>
                  </a:lnTo>
                  <a:lnTo>
                    <a:pt x="1204" y="858"/>
                  </a:lnTo>
                  <a:lnTo>
                    <a:pt x="1200" y="864"/>
                  </a:lnTo>
                  <a:lnTo>
                    <a:pt x="1186" y="864"/>
                  </a:lnTo>
                  <a:lnTo>
                    <a:pt x="1174" y="867"/>
                  </a:lnTo>
                  <a:lnTo>
                    <a:pt x="1172" y="868"/>
                  </a:lnTo>
                  <a:lnTo>
                    <a:pt x="1154" y="869"/>
                  </a:lnTo>
                  <a:lnTo>
                    <a:pt x="1153" y="870"/>
                  </a:lnTo>
                  <a:lnTo>
                    <a:pt x="1134" y="871"/>
                  </a:lnTo>
                  <a:lnTo>
                    <a:pt x="1132" y="873"/>
                  </a:lnTo>
                  <a:lnTo>
                    <a:pt x="1115" y="874"/>
                  </a:lnTo>
                  <a:lnTo>
                    <a:pt x="1113" y="875"/>
                  </a:lnTo>
                  <a:lnTo>
                    <a:pt x="1101" y="876"/>
                  </a:lnTo>
                  <a:lnTo>
                    <a:pt x="1100" y="877"/>
                  </a:lnTo>
                  <a:lnTo>
                    <a:pt x="1086" y="879"/>
                  </a:lnTo>
                  <a:lnTo>
                    <a:pt x="1085" y="881"/>
                  </a:lnTo>
                  <a:lnTo>
                    <a:pt x="1072" y="883"/>
                  </a:lnTo>
                  <a:lnTo>
                    <a:pt x="1070" y="884"/>
                  </a:lnTo>
                  <a:lnTo>
                    <a:pt x="1056" y="886"/>
                  </a:lnTo>
                  <a:lnTo>
                    <a:pt x="1054" y="888"/>
                  </a:lnTo>
                  <a:lnTo>
                    <a:pt x="1049" y="888"/>
                  </a:lnTo>
                  <a:lnTo>
                    <a:pt x="1047" y="889"/>
                  </a:lnTo>
                  <a:lnTo>
                    <a:pt x="1041" y="890"/>
                  </a:lnTo>
                  <a:lnTo>
                    <a:pt x="1040" y="891"/>
                  </a:lnTo>
                  <a:lnTo>
                    <a:pt x="1034" y="891"/>
                  </a:lnTo>
                  <a:lnTo>
                    <a:pt x="1033" y="893"/>
                  </a:lnTo>
                  <a:lnTo>
                    <a:pt x="1027" y="893"/>
                  </a:lnTo>
                  <a:lnTo>
                    <a:pt x="1023" y="897"/>
                  </a:lnTo>
                  <a:lnTo>
                    <a:pt x="1025" y="909"/>
                  </a:lnTo>
                  <a:lnTo>
                    <a:pt x="1028" y="914"/>
                  </a:lnTo>
                  <a:lnTo>
                    <a:pt x="1029" y="918"/>
                  </a:lnTo>
                  <a:lnTo>
                    <a:pt x="1032" y="923"/>
                  </a:lnTo>
                  <a:lnTo>
                    <a:pt x="1033" y="932"/>
                  </a:lnTo>
                  <a:lnTo>
                    <a:pt x="1035" y="934"/>
                  </a:lnTo>
                  <a:lnTo>
                    <a:pt x="1036" y="953"/>
                  </a:lnTo>
                  <a:lnTo>
                    <a:pt x="1070" y="984"/>
                  </a:lnTo>
                  <a:lnTo>
                    <a:pt x="1073" y="1001"/>
                  </a:lnTo>
                  <a:lnTo>
                    <a:pt x="1080" y="1010"/>
                  </a:lnTo>
                  <a:lnTo>
                    <a:pt x="1080" y="1018"/>
                  </a:lnTo>
                  <a:lnTo>
                    <a:pt x="1079" y="1020"/>
                  </a:lnTo>
                  <a:lnTo>
                    <a:pt x="1063" y="1020"/>
                  </a:lnTo>
                  <a:lnTo>
                    <a:pt x="1061" y="1022"/>
                  </a:lnTo>
                  <a:lnTo>
                    <a:pt x="1060" y="1021"/>
                  </a:lnTo>
                  <a:lnTo>
                    <a:pt x="1048" y="1026"/>
                  </a:lnTo>
                  <a:lnTo>
                    <a:pt x="1041" y="1030"/>
                  </a:lnTo>
                  <a:lnTo>
                    <a:pt x="1039" y="1030"/>
                  </a:lnTo>
                  <a:lnTo>
                    <a:pt x="1036" y="1033"/>
                  </a:lnTo>
                  <a:lnTo>
                    <a:pt x="1036" y="1049"/>
                  </a:lnTo>
                  <a:lnTo>
                    <a:pt x="1038" y="1052"/>
                  </a:lnTo>
                  <a:lnTo>
                    <a:pt x="1046" y="1053"/>
                  </a:lnTo>
                  <a:lnTo>
                    <a:pt x="1046" y="1054"/>
                  </a:lnTo>
                  <a:lnTo>
                    <a:pt x="1054" y="1055"/>
                  </a:lnTo>
                  <a:lnTo>
                    <a:pt x="1057" y="1058"/>
                  </a:lnTo>
                  <a:lnTo>
                    <a:pt x="1058" y="1089"/>
                  </a:lnTo>
                  <a:lnTo>
                    <a:pt x="1040" y="1090"/>
                  </a:lnTo>
                  <a:lnTo>
                    <a:pt x="1033" y="1083"/>
                  </a:lnTo>
                  <a:lnTo>
                    <a:pt x="1031" y="1083"/>
                  </a:lnTo>
                  <a:lnTo>
                    <a:pt x="1030" y="1082"/>
                  </a:lnTo>
                  <a:lnTo>
                    <a:pt x="1027" y="1082"/>
                  </a:lnTo>
                  <a:lnTo>
                    <a:pt x="1021" y="1079"/>
                  </a:lnTo>
                  <a:lnTo>
                    <a:pt x="1013" y="1078"/>
                  </a:lnTo>
                  <a:lnTo>
                    <a:pt x="1012" y="1077"/>
                  </a:lnTo>
                  <a:lnTo>
                    <a:pt x="1009" y="1077"/>
                  </a:lnTo>
                  <a:lnTo>
                    <a:pt x="1003" y="1073"/>
                  </a:lnTo>
                  <a:lnTo>
                    <a:pt x="1002" y="1074"/>
                  </a:lnTo>
                  <a:lnTo>
                    <a:pt x="998" y="1070"/>
                  </a:lnTo>
                  <a:lnTo>
                    <a:pt x="996" y="1070"/>
                  </a:lnTo>
                  <a:lnTo>
                    <a:pt x="993" y="1067"/>
                  </a:lnTo>
                  <a:lnTo>
                    <a:pt x="989" y="1068"/>
                  </a:lnTo>
                  <a:lnTo>
                    <a:pt x="986" y="1074"/>
                  </a:lnTo>
                  <a:lnTo>
                    <a:pt x="983" y="1077"/>
                  </a:lnTo>
                  <a:lnTo>
                    <a:pt x="967" y="1078"/>
                  </a:lnTo>
                  <a:lnTo>
                    <a:pt x="929" y="1051"/>
                  </a:lnTo>
                  <a:lnTo>
                    <a:pt x="918" y="1050"/>
                  </a:lnTo>
                  <a:lnTo>
                    <a:pt x="917" y="1049"/>
                  </a:lnTo>
                  <a:lnTo>
                    <a:pt x="913" y="1048"/>
                  </a:lnTo>
                  <a:lnTo>
                    <a:pt x="912" y="1049"/>
                  </a:lnTo>
                  <a:lnTo>
                    <a:pt x="910" y="1048"/>
                  </a:lnTo>
                  <a:lnTo>
                    <a:pt x="908" y="1048"/>
                  </a:lnTo>
                  <a:lnTo>
                    <a:pt x="904" y="1042"/>
                  </a:lnTo>
                  <a:lnTo>
                    <a:pt x="904" y="1038"/>
                  </a:lnTo>
                  <a:lnTo>
                    <a:pt x="897" y="1034"/>
                  </a:lnTo>
                  <a:lnTo>
                    <a:pt x="895" y="1035"/>
                  </a:lnTo>
                  <a:lnTo>
                    <a:pt x="892" y="1033"/>
                  </a:lnTo>
                  <a:lnTo>
                    <a:pt x="888" y="1033"/>
                  </a:lnTo>
                  <a:lnTo>
                    <a:pt x="886" y="1032"/>
                  </a:lnTo>
                  <a:lnTo>
                    <a:pt x="882" y="1033"/>
                  </a:lnTo>
                  <a:lnTo>
                    <a:pt x="880" y="1031"/>
                  </a:lnTo>
                  <a:lnTo>
                    <a:pt x="876" y="1031"/>
                  </a:lnTo>
                  <a:lnTo>
                    <a:pt x="875" y="1030"/>
                  </a:lnTo>
                  <a:lnTo>
                    <a:pt x="856" y="1032"/>
                  </a:lnTo>
                  <a:lnTo>
                    <a:pt x="854" y="1030"/>
                  </a:lnTo>
                  <a:lnTo>
                    <a:pt x="824" y="1032"/>
                  </a:lnTo>
                  <a:lnTo>
                    <a:pt x="821" y="1030"/>
                  </a:lnTo>
                  <a:lnTo>
                    <a:pt x="789" y="1032"/>
                  </a:lnTo>
                  <a:lnTo>
                    <a:pt x="785" y="1031"/>
                  </a:lnTo>
                  <a:lnTo>
                    <a:pt x="771" y="1032"/>
                  </a:lnTo>
                  <a:lnTo>
                    <a:pt x="765" y="1029"/>
                  </a:lnTo>
                  <a:lnTo>
                    <a:pt x="758" y="1029"/>
                  </a:lnTo>
                  <a:lnTo>
                    <a:pt x="757" y="1031"/>
                  </a:lnTo>
                  <a:lnTo>
                    <a:pt x="750" y="1032"/>
                  </a:lnTo>
                  <a:lnTo>
                    <a:pt x="748" y="1031"/>
                  </a:lnTo>
                  <a:lnTo>
                    <a:pt x="746" y="1033"/>
                  </a:lnTo>
                  <a:lnTo>
                    <a:pt x="744" y="1033"/>
                  </a:lnTo>
                  <a:lnTo>
                    <a:pt x="736" y="1043"/>
                  </a:lnTo>
                  <a:lnTo>
                    <a:pt x="734" y="1049"/>
                  </a:lnTo>
                  <a:lnTo>
                    <a:pt x="731" y="1052"/>
                  </a:lnTo>
                  <a:lnTo>
                    <a:pt x="731" y="1054"/>
                  </a:lnTo>
                  <a:lnTo>
                    <a:pt x="696" y="1059"/>
                  </a:lnTo>
                  <a:lnTo>
                    <a:pt x="691" y="1056"/>
                  </a:lnTo>
                  <a:lnTo>
                    <a:pt x="688" y="1055"/>
                  </a:lnTo>
                  <a:lnTo>
                    <a:pt x="676" y="1050"/>
                  </a:lnTo>
                  <a:lnTo>
                    <a:pt x="669" y="1050"/>
                  </a:lnTo>
                  <a:lnTo>
                    <a:pt x="664" y="1053"/>
                  </a:lnTo>
                  <a:lnTo>
                    <a:pt x="647" y="1054"/>
                  </a:lnTo>
                  <a:lnTo>
                    <a:pt x="645" y="1055"/>
                  </a:lnTo>
                  <a:lnTo>
                    <a:pt x="638" y="1055"/>
                  </a:lnTo>
                  <a:lnTo>
                    <a:pt x="636" y="1057"/>
                  </a:lnTo>
                  <a:lnTo>
                    <a:pt x="625" y="1057"/>
                  </a:lnTo>
                  <a:lnTo>
                    <a:pt x="620" y="1059"/>
                  </a:lnTo>
                  <a:lnTo>
                    <a:pt x="616" y="1062"/>
                  </a:lnTo>
                  <a:lnTo>
                    <a:pt x="614" y="1061"/>
                  </a:lnTo>
                  <a:lnTo>
                    <a:pt x="613" y="1064"/>
                  </a:lnTo>
                  <a:lnTo>
                    <a:pt x="610" y="1064"/>
                  </a:lnTo>
                  <a:lnTo>
                    <a:pt x="606" y="1066"/>
                  </a:lnTo>
                  <a:lnTo>
                    <a:pt x="603" y="1067"/>
                  </a:lnTo>
                  <a:lnTo>
                    <a:pt x="601" y="1065"/>
                  </a:lnTo>
                  <a:lnTo>
                    <a:pt x="598" y="1065"/>
                  </a:lnTo>
                  <a:lnTo>
                    <a:pt x="592" y="1066"/>
                  </a:lnTo>
                  <a:lnTo>
                    <a:pt x="590" y="1065"/>
                  </a:lnTo>
                  <a:lnTo>
                    <a:pt x="580" y="1065"/>
                  </a:lnTo>
                  <a:lnTo>
                    <a:pt x="579" y="1064"/>
                  </a:lnTo>
                  <a:lnTo>
                    <a:pt x="575" y="1064"/>
                  </a:lnTo>
                  <a:lnTo>
                    <a:pt x="572" y="1064"/>
                  </a:lnTo>
                  <a:lnTo>
                    <a:pt x="569" y="1063"/>
                  </a:lnTo>
                  <a:lnTo>
                    <a:pt x="565" y="1063"/>
                  </a:lnTo>
                  <a:lnTo>
                    <a:pt x="536" y="1051"/>
                  </a:lnTo>
                  <a:lnTo>
                    <a:pt x="532" y="1047"/>
                  </a:lnTo>
                  <a:lnTo>
                    <a:pt x="529" y="1042"/>
                  </a:lnTo>
                  <a:lnTo>
                    <a:pt x="529" y="1039"/>
                  </a:lnTo>
                  <a:lnTo>
                    <a:pt x="526" y="1036"/>
                  </a:lnTo>
                  <a:lnTo>
                    <a:pt x="526" y="1033"/>
                  </a:lnTo>
                  <a:lnTo>
                    <a:pt x="525" y="1032"/>
                  </a:lnTo>
                  <a:lnTo>
                    <a:pt x="523" y="1027"/>
                  </a:lnTo>
                  <a:lnTo>
                    <a:pt x="522" y="1027"/>
                  </a:lnTo>
                  <a:lnTo>
                    <a:pt x="521" y="1025"/>
                  </a:lnTo>
                  <a:lnTo>
                    <a:pt x="518" y="1021"/>
                  </a:lnTo>
                  <a:lnTo>
                    <a:pt x="517" y="1021"/>
                  </a:lnTo>
                  <a:lnTo>
                    <a:pt x="516" y="1022"/>
                  </a:lnTo>
                  <a:lnTo>
                    <a:pt x="513" y="1022"/>
                  </a:lnTo>
                  <a:lnTo>
                    <a:pt x="511" y="1024"/>
                  </a:lnTo>
                  <a:lnTo>
                    <a:pt x="509" y="1024"/>
                  </a:lnTo>
                  <a:lnTo>
                    <a:pt x="495" y="1018"/>
                  </a:lnTo>
                  <a:lnTo>
                    <a:pt x="490" y="1018"/>
                  </a:lnTo>
                  <a:lnTo>
                    <a:pt x="490" y="1020"/>
                  </a:lnTo>
                  <a:lnTo>
                    <a:pt x="461" y="1036"/>
                  </a:lnTo>
                  <a:lnTo>
                    <a:pt x="458" y="1036"/>
                  </a:lnTo>
                  <a:lnTo>
                    <a:pt x="454" y="1039"/>
                  </a:lnTo>
                  <a:lnTo>
                    <a:pt x="438" y="1040"/>
                  </a:lnTo>
                  <a:lnTo>
                    <a:pt x="424" y="1030"/>
                  </a:lnTo>
                  <a:lnTo>
                    <a:pt x="411" y="1025"/>
                  </a:lnTo>
                  <a:lnTo>
                    <a:pt x="409" y="1022"/>
                  </a:lnTo>
                  <a:lnTo>
                    <a:pt x="404" y="1023"/>
                  </a:lnTo>
                  <a:lnTo>
                    <a:pt x="403" y="1021"/>
                  </a:lnTo>
                  <a:lnTo>
                    <a:pt x="393" y="1022"/>
                  </a:lnTo>
                  <a:lnTo>
                    <a:pt x="392" y="1021"/>
                  </a:lnTo>
                  <a:lnTo>
                    <a:pt x="385" y="1021"/>
                  </a:lnTo>
                  <a:lnTo>
                    <a:pt x="372" y="1010"/>
                  </a:lnTo>
                  <a:lnTo>
                    <a:pt x="370" y="1008"/>
                  </a:lnTo>
                  <a:lnTo>
                    <a:pt x="366" y="1008"/>
                  </a:lnTo>
                  <a:lnTo>
                    <a:pt x="363" y="1006"/>
                  </a:lnTo>
                  <a:lnTo>
                    <a:pt x="360" y="1006"/>
                  </a:lnTo>
                  <a:lnTo>
                    <a:pt x="359" y="1005"/>
                  </a:lnTo>
                  <a:lnTo>
                    <a:pt x="355" y="1005"/>
                  </a:lnTo>
                  <a:lnTo>
                    <a:pt x="352" y="1009"/>
                  </a:lnTo>
                  <a:lnTo>
                    <a:pt x="352" y="1011"/>
                  </a:lnTo>
                  <a:lnTo>
                    <a:pt x="342" y="1023"/>
                  </a:lnTo>
                  <a:lnTo>
                    <a:pt x="336" y="1025"/>
                  </a:lnTo>
                  <a:lnTo>
                    <a:pt x="335" y="1026"/>
                  </a:lnTo>
                  <a:lnTo>
                    <a:pt x="330" y="1027"/>
                  </a:lnTo>
                  <a:lnTo>
                    <a:pt x="329" y="1028"/>
                  </a:lnTo>
                  <a:lnTo>
                    <a:pt x="326" y="1028"/>
                  </a:lnTo>
                  <a:lnTo>
                    <a:pt x="321" y="1032"/>
                  </a:lnTo>
                  <a:lnTo>
                    <a:pt x="321" y="1034"/>
                  </a:lnTo>
                  <a:lnTo>
                    <a:pt x="317" y="1038"/>
                  </a:lnTo>
                  <a:lnTo>
                    <a:pt x="318" y="1040"/>
                  </a:lnTo>
                  <a:lnTo>
                    <a:pt x="314" y="1046"/>
                  </a:lnTo>
                  <a:lnTo>
                    <a:pt x="312" y="1056"/>
                  </a:lnTo>
                  <a:lnTo>
                    <a:pt x="310" y="1058"/>
                  </a:lnTo>
                  <a:lnTo>
                    <a:pt x="311" y="1061"/>
                  </a:lnTo>
                  <a:lnTo>
                    <a:pt x="307" y="1066"/>
                  </a:lnTo>
                  <a:lnTo>
                    <a:pt x="285" y="1067"/>
                  </a:lnTo>
                  <a:lnTo>
                    <a:pt x="280" y="1066"/>
                  </a:lnTo>
                  <a:lnTo>
                    <a:pt x="274" y="1066"/>
                  </a:lnTo>
                  <a:lnTo>
                    <a:pt x="273" y="1065"/>
                  </a:lnTo>
                  <a:lnTo>
                    <a:pt x="268" y="1066"/>
                  </a:lnTo>
                  <a:lnTo>
                    <a:pt x="264" y="1064"/>
                  </a:lnTo>
                  <a:lnTo>
                    <a:pt x="259" y="1065"/>
                  </a:lnTo>
                  <a:lnTo>
                    <a:pt x="257" y="1064"/>
                  </a:lnTo>
                  <a:lnTo>
                    <a:pt x="251" y="1063"/>
                  </a:lnTo>
                  <a:lnTo>
                    <a:pt x="228" y="1074"/>
                  </a:lnTo>
                  <a:close/>
                </a:path>
              </a:pathLst>
            </a:custGeom>
            <a:solidFill>
              <a:srgbClr val="FEEA74"/>
            </a:solidFill>
            <a:ln w="28575">
              <a:noFill/>
              <a:prstDash val="sysDot"/>
              <a:round/>
            </a:ln>
          </p:spPr>
          <p:txBody>
            <a:bodyPr/>
            <a:lstStyle/>
            <a:p>
              <a:endParaRPr altLang="en-US" kern="0" lang="zh-CN">
                <a:solidFill>
                  <a:sysClr lastClr="000000" val="windowText"/>
                </a:solidFill>
              </a:endParaRPr>
            </a:p>
          </p:txBody>
        </p:sp>
        <p:sp>
          <p:nvSpPr>
            <p:cNvPr id="35" name="Freeform 10"/>
            <p:cNvSpPr/>
            <p:nvPr/>
          </p:nvSpPr>
          <p:spPr bwMode="auto">
            <a:xfrm>
              <a:off x="1211987" y="3235436"/>
              <a:ext cx="2552700" cy="1625600"/>
            </a:xfrm>
            <a:custGeom>
              <a:gdLst>
                <a:gd fmla="*/ 2147483647 w 1395" name="T0"/>
                <a:gd fmla="*/ 2147483647 h 852" name="T1"/>
                <a:gd fmla="*/ 2147483647 w 1395" name="T2"/>
                <a:gd fmla="*/ 2147483647 h 852" name="T3"/>
                <a:gd fmla="*/ 2147483647 w 1395" name="T4"/>
                <a:gd fmla="*/ 2147483647 h 852" name="T5"/>
                <a:gd fmla="*/ 2147483647 w 1395" name="T6"/>
                <a:gd fmla="*/ 2147483647 h 852" name="T7"/>
                <a:gd fmla="*/ 2147483647 w 1395" name="T8"/>
                <a:gd fmla="*/ 2147483647 h 852" name="T9"/>
                <a:gd fmla="*/ 2147483647 w 1395" name="T10"/>
                <a:gd fmla="*/ 2147483647 h 852" name="T11"/>
                <a:gd fmla="*/ 2147483647 w 1395" name="T12"/>
                <a:gd fmla="*/ 2147483647 h 852" name="T13"/>
                <a:gd fmla="*/ 2147483647 w 1395" name="T14"/>
                <a:gd fmla="*/ 2147483647 h 852" name="T15"/>
                <a:gd fmla="*/ 2147483647 w 1395" name="T16"/>
                <a:gd fmla="*/ 2147483647 h 852" name="T17"/>
                <a:gd fmla="*/ 2147483647 w 1395" name="T18"/>
                <a:gd fmla="*/ 2147483647 h 852" name="T19"/>
                <a:gd fmla="*/ 2147483647 w 1395" name="T20"/>
                <a:gd fmla="*/ 2147483647 h 852" name="T21"/>
                <a:gd fmla="*/ 2147483647 w 1395" name="T22"/>
                <a:gd fmla="*/ 2147483647 h 852" name="T23"/>
                <a:gd fmla="*/ 2147483647 w 1395" name="T24"/>
                <a:gd fmla="*/ 2147483647 h 852" name="T25"/>
                <a:gd fmla="*/ 2147483647 w 1395" name="T26"/>
                <a:gd fmla="*/ 2147483647 h 852" name="T27"/>
                <a:gd fmla="*/ 2147483647 w 1395" name="T28"/>
                <a:gd fmla="*/ 2147483647 h 852" name="T29"/>
                <a:gd fmla="*/ 2147483647 w 1395" name="T30"/>
                <a:gd fmla="*/ 2147483647 h 852" name="T31"/>
                <a:gd fmla="*/ 2147483647 w 1395" name="T32"/>
                <a:gd fmla="*/ 2147483647 h 852" name="T33"/>
                <a:gd fmla="*/ 2147483647 w 1395" name="T34"/>
                <a:gd fmla="*/ 2147483647 h 852" name="T35"/>
                <a:gd fmla="*/ 2147483647 w 1395" name="T36"/>
                <a:gd fmla="*/ 2147483647 h 852" name="T37"/>
                <a:gd fmla="*/ 2147483647 w 1395" name="T38"/>
                <a:gd fmla="*/ 2147483647 h 852" name="T39"/>
                <a:gd fmla="*/ 2147483647 w 1395" name="T40"/>
                <a:gd fmla="*/ 2147483647 h 852" name="T41"/>
                <a:gd fmla="*/ 2147483647 w 1395" name="T42"/>
                <a:gd fmla="*/ 2147483647 h 852" name="T43"/>
                <a:gd fmla="*/ 2147483647 w 1395" name="T44"/>
                <a:gd fmla="*/ 2147483647 h 852" name="T45"/>
                <a:gd fmla="*/ 2147483647 w 1395" name="T46"/>
                <a:gd fmla="*/ 2147483647 h 852" name="T47"/>
                <a:gd fmla="*/ 2147483647 w 1395" name="T48"/>
                <a:gd fmla="*/ 2147483647 h 852" name="T49"/>
                <a:gd fmla="*/ 2147483647 w 1395" name="T50"/>
                <a:gd fmla="*/ 2147483647 h 852" name="T51"/>
                <a:gd fmla="*/ 2147483647 w 1395" name="T52"/>
                <a:gd fmla="*/ 2147483647 h 852" name="T53"/>
                <a:gd fmla="*/ 2147483647 w 1395" name="T54"/>
                <a:gd fmla="*/ 2147483647 h 852" name="T55"/>
                <a:gd fmla="*/ 2147483647 w 1395" name="T56"/>
                <a:gd fmla="*/ 2147483647 h 852" name="T57"/>
                <a:gd fmla="*/ 2147483647 w 1395" name="T58"/>
                <a:gd fmla="*/ 2147483647 h 852" name="T59"/>
                <a:gd fmla="*/ 2147483647 w 1395" name="T60"/>
                <a:gd fmla="*/ 2147483647 h 852" name="T61"/>
                <a:gd fmla="*/ 2147483647 w 1395" name="T62"/>
                <a:gd fmla="*/ 2147483647 h 852" name="T63"/>
                <a:gd fmla="*/ 2147483647 w 1395" name="T64"/>
                <a:gd fmla="*/ 2147483647 h 852" name="T65"/>
                <a:gd fmla="*/ 2147483647 w 1395" name="T66"/>
                <a:gd fmla="*/ 2147483647 h 852" name="T67"/>
                <a:gd fmla="*/ 2147483647 w 1395" name="T68"/>
                <a:gd fmla="*/ 2147483647 h 852" name="T69"/>
                <a:gd fmla="*/ 2147483647 w 1395" name="T70"/>
                <a:gd fmla="*/ 2147483647 h 852" name="T71"/>
                <a:gd fmla="*/ 2147483647 w 1395" name="T72"/>
                <a:gd fmla="*/ 2147483647 h 852" name="T73"/>
                <a:gd fmla="*/ 2147483647 w 1395" name="T74"/>
                <a:gd fmla="*/ 2147483647 h 852" name="T75"/>
                <a:gd fmla="*/ 2147483647 w 1395" name="T76"/>
                <a:gd fmla="*/ 2147483647 h 852" name="T77"/>
                <a:gd fmla="*/ 2147483647 w 1395" name="T78"/>
                <a:gd fmla="*/ 2147483647 h 852" name="T79"/>
                <a:gd fmla="*/ 2147483647 w 1395" name="T80"/>
                <a:gd fmla="*/ 2147483647 h 852" name="T81"/>
                <a:gd fmla="*/ 2147483647 w 1395" name="T82"/>
                <a:gd fmla="*/ 2147483647 h 852" name="T83"/>
                <a:gd fmla="*/ 2147483647 w 1395" name="T84"/>
                <a:gd fmla="*/ 2147483647 h 852" name="T85"/>
                <a:gd fmla="*/ 2147483647 w 1395" name="T86"/>
                <a:gd fmla="*/ 2147483647 h 852" name="T87"/>
                <a:gd fmla="*/ 2147483647 w 1395" name="T88"/>
                <a:gd fmla="*/ 2147483647 h 852" name="T89"/>
                <a:gd fmla="*/ 2147483647 w 1395" name="T90"/>
                <a:gd fmla="*/ 2147483647 h 852" name="T91"/>
                <a:gd fmla="*/ 2147483647 w 1395" name="T92"/>
                <a:gd fmla="*/ 2147483647 h 852" name="T93"/>
                <a:gd fmla="*/ 2147483647 w 1395" name="T94"/>
                <a:gd fmla="*/ 2147483647 h 852" name="T95"/>
                <a:gd fmla="*/ 2147483647 w 1395" name="T96"/>
                <a:gd fmla="*/ 2147483647 h 852" name="T97"/>
                <a:gd fmla="*/ 2147483647 w 1395" name="T98"/>
                <a:gd fmla="*/ 2147483647 h 852" name="T99"/>
                <a:gd fmla="*/ 2147483647 w 1395" name="T100"/>
                <a:gd fmla="*/ 2147483647 h 852" name="T101"/>
                <a:gd fmla="*/ 2147483647 w 1395" name="T102"/>
                <a:gd fmla="*/ 2147483647 h 852" name="T103"/>
                <a:gd fmla="*/ 2147483647 w 1395" name="T104"/>
                <a:gd fmla="*/ 2147483647 h 852" name="T105"/>
                <a:gd fmla="*/ 2147483647 w 1395" name="T106"/>
                <a:gd fmla="*/ 2147483647 h 852" name="T107"/>
                <a:gd fmla="*/ 2147483647 w 1395" name="T108"/>
                <a:gd fmla="*/ 2147483647 h 852" name="T109"/>
                <a:gd fmla="*/ 2147483647 w 1395" name="T110"/>
                <a:gd fmla="*/ 2147483647 h 852" name="T111"/>
                <a:gd fmla="*/ 2147483647 w 1395" name="T112"/>
                <a:gd fmla="*/ 2147483647 h 852" name="T113"/>
                <a:gd fmla="*/ 2147483647 w 1395" name="T114"/>
                <a:gd fmla="*/ 2147483647 h 852" name="T115"/>
                <a:gd fmla="*/ 2147483647 w 1395" name="T116"/>
                <a:gd fmla="*/ 2147483647 h 852" name="T117"/>
                <a:gd fmla="*/ 2147483647 w 1395" name="T118"/>
                <a:gd fmla="*/ 2147483647 h 852" name="T119"/>
                <a:gd fmla="*/ 2147483647 w 1395" name="T120"/>
                <a:gd fmla="*/ 2147483647 h 852"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w 1395" name="T183"/>
                <a:gd fmla="*/ 0 h 852" name="T184"/>
                <a:gd fmla="*/ 1395 w 1395" name="T185"/>
                <a:gd fmla="*/ 852 h 852" name="T186"/>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T186" l="T183" r="T185" t="T184"/>
              <a:pathLst>
                <a:path h="852" w="1395">
                  <a:moveTo>
                    <a:pt x="1314" y="779"/>
                  </a:moveTo>
                  <a:lnTo>
                    <a:pt x="1311" y="775"/>
                  </a:lnTo>
                  <a:lnTo>
                    <a:pt x="1311" y="774"/>
                  </a:lnTo>
                  <a:lnTo>
                    <a:pt x="1310" y="774"/>
                  </a:lnTo>
                  <a:lnTo>
                    <a:pt x="1309" y="773"/>
                  </a:lnTo>
                  <a:lnTo>
                    <a:pt x="1309" y="772"/>
                  </a:lnTo>
                  <a:lnTo>
                    <a:pt x="1308" y="771"/>
                  </a:lnTo>
                  <a:lnTo>
                    <a:pt x="1307" y="770"/>
                  </a:lnTo>
                  <a:lnTo>
                    <a:pt x="1306" y="769"/>
                  </a:lnTo>
                  <a:lnTo>
                    <a:pt x="1305" y="768"/>
                  </a:lnTo>
                  <a:lnTo>
                    <a:pt x="1304" y="767"/>
                  </a:lnTo>
                  <a:lnTo>
                    <a:pt x="1303" y="766"/>
                  </a:lnTo>
                  <a:lnTo>
                    <a:pt x="1302" y="766"/>
                  </a:lnTo>
                  <a:lnTo>
                    <a:pt x="1302" y="765"/>
                  </a:lnTo>
                  <a:lnTo>
                    <a:pt x="1301" y="765"/>
                  </a:lnTo>
                  <a:lnTo>
                    <a:pt x="1300" y="764"/>
                  </a:lnTo>
                  <a:lnTo>
                    <a:pt x="1299" y="763"/>
                  </a:lnTo>
                  <a:lnTo>
                    <a:pt x="1298" y="763"/>
                  </a:lnTo>
                  <a:lnTo>
                    <a:pt x="1298" y="762"/>
                  </a:lnTo>
                  <a:lnTo>
                    <a:pt x="1296" y="761"/>
                  </a:lnTo>
                  <a:lnTo>
                    <a:pt x="1295" y="761"/>
                  </a:lnTo>
                  <a:lnTo>
                    <a:pt x="1295" y="760"/>
                  </a:lnTo>
                  <a:lnTo>
                    <a:pt x="1294" y="760"/>
                  </a:lnTo>
                  <a:lnTo>
                    <a:pt x="1291" y="758"/>
                  </a:lnTo>
                  <a:lnTo>
                    <a:pt x="1286" y="753"/>
                  </a:lnTo>
                  <a:lnTo>
                    <a:pt x="1285" y="753"/>
                  </a:lnTo>
                  <a:lnTo>
                    <a:pt x="1285" y="752"/>
                  </a:lnTo>
                  <a:lnTo>
                    <a:pt x="1284" y="752"/>
                  </a:lnTo>
                  <a:lnTo>
                    <a:pt x="1284" y="753"/>
                  </a:lnTo>
                  <a:lnTo>
                    <a:pt x="1283" y="754"/>
                  </a:lnTo>
                  <a:lnTo>
                    <a:pt x="1282" y="754"/>
                  </a:lnTo>
                  <a:lnTo>
                    <a:pt x="1282" y="755"/>
                  </a:lnTo>
                  <a:lnTo>
                    <a:pt x="1281" y="756"/>
                  </a:lnTo>
                  <a:lnTo>
                    <a:pt x="1281" y="757"/>
                  </a:lnTo>
                  <a:lnTo>
                    <a:pt x="1280" y="757"/>
                  </a:lnTo>
                  <a:lnTo>
                    <a:pt x="1280" y="758"/>
                  </a:lnTo>
                  <a:lnTo>
                    <a:pt x="1279" y="758"/>
                  </a:lnTo>
                  <a:lnTo>
                    <a:pt x="1279" y="759"/>
                  </a:lnTo>
                  <a:lnTo>
                    <a:pt x="1278" y="760"/>
                  </a:lnTo>
                  <a:lnTo>
                    <a:pt x="1278" y="761"/>
                  </a:lnTo>
                  <a:lnTo>
                    <a:pt x="1277" y="762"/>
                  </a:lnTo>
                  <a:lnTo>
                    <a:pt x="1277" y="763"/>
                  </a:lnTo>
                  <a:lnTo>
                    <a:pt x="1276" y="764"/>
                  </a:lnTo>
                  <a:lnTo>
                    <a:pt x="1275" y="765"/>
                  </a:lnTo>
                  <a:lnTo>
                    <a:pt x="1275" y="766"/>
                  </a:lnTo>
                  <a:lnTo>
                    <a:pt x="1274" y="766"/>
                  </a:lnTo>
                  <a:lnTo>
                    <a:pt x="1274" y="767"/>
                  </a:lnTo>
                  <a:lnTo>
                    <a:pt x="1273" y="767"/>
                  </a:lnTo>
                  <a:lnTo>
                    <a:pt x="1273" y="768"/>
                  </a:lnTo>
                  <a:lnTo>
                    <a:pt x="1273" y="769"/>
                  </a:lnTo>
                  <a:lnTo>
                    <a:pt x="1272" y="769"/>
                  </a:lnTo>
                  <a:lnTo>
                    <a:pt x="1272" y="770"/>
                  </a:lnTo>
                  <a:lnTo>
                    <a:pt x="1272" y="771"/>
                  </a:lnTo>
                  <a:lnTo>
                    <a:pt x="1272" y="772"/>
                  </a:lnTo>
                  <a:lnTo>
                    <a:pt x="1271" y="773"/>
                  </a:lnTo>
                  <a:lnTo>
                    <a:pt x="1271" y="774"/>
                  </a:lnTo>
                  <a:lnTo>
                    <a:pt x="1271" y="775"/>
                  </a:lnTo>
                  <a:lnTo>
                    <a:pt x="1271" y="776"/>
                  </a:lnTo>
                  <a:lnTo>
                    <a:pt x="1271" y="777"/>
                  </a:lnTo>
                  <a:lnTo>
                    <a:pt x="1272" y="778"/>
                  </a:lnTo>
                  <a:lnTo>
                    <a:pt x="1272" y="779"/>
                  </a:lnTo>
                  <a:lnTo>
                    <a:pt x="1272" y="780"/>
                  </a:lnTo>
                  <a:lnTo>
                    <a:pt x="1272" y="781"/>
                  </a:lnTo>
                  <a:lnTo>
                    <a:pt x="1272" y="782"/>
                  </a:lnTo>
                  <a:lnTo>
                    <a:pt x="1272" y="783"/>
                  </a:lnTo>
                  <a:lnTo>
                    <a:pt x="1272" y="784"/>
                  </a:lnTo>
                  <a:lnTo>
                    <a:pt x="1272" y="785"/>
                  </a:lnTo>
                  <a:lnTo>
                    <a:pt x="1272" y="787"/>
                  </a:lnTo>
                  <a:lnTo>
                    <a:pt x="1272" y="788"/>
                  </a:lnTo>
                  <a:lnTo>
                    <a:pt x="1272" y="789"/>
                  </a:lnTo>
                  <a:lnTo>
                    <a:pt x="1272" y="790"/>
                  </a:lnTo>
                  <a:lnTo>
                    <a:pt x="1272" y="791"/>
                  </a:lnTo>
                  <a:lnTo>
                    <a:pt x="1272" y="792"/>
                  </a:lnTo>
                  <a:lnTo>
                    <a:pt x="1272" y="793"/>
                  </a:lnTo>
                  <a:lnTo>
                    <a:pt x="1271" y="793"/>
                  </a:lnTo>
                  <a:lnTo>
                    <a:pt x="1271" y="794"/>
                  </a:lnTo>
                  <a:lnTo>
                    <a:pt x="1270" y="795"/>
                  </a:lnTo>
                  <a:lnTo>
                    <a:pt x="1269" y="795"/>
                  </a:lnTo>
                  <a:lnTo>
                    <a:pt x="1268" y="796"/>
                  </a:lnTo>
                  <a:lnTo>
                    <a:pt x="1267" y="797"/>
                  </a:lnTo>
                  <a:lnTo>
                    <a:pt x="1266" y="797"/>
                  </a:lnTo>
                  <a:lnTo>
                    <a:pt x="1266" y="798"/>
                  </a:lnTo>
                  <a:lnTo>
                    <a:pt x="1265" y="798"/>
                  </a:lnTo>
                  <a:lnTo>
                    <a:pt x="1264" y="798"/>
                  </a:lnTo>
                  <a:lnTo>
                    <a:pt x="1263" y="798"/>
                  </a:lnTo>
                  <a:lnTo>
                    <a:pt x="1263" y="799"/>
                  </a:lnTo>
                  <a:lnTo>
                    <a:pt x="1262" y="799"/>
                  </a:lnTo>
                  <a:lnTo>
                    <a:pt x="1262" y="800"/>
                  </a:lnTo>
                  <a:lnTo>
                    <a:pt x="1261" y="800"/>
                  </a:lnTo>
                  <a:lnTo>
                    <a:pt x="1260" y="801"/>
                  </a:lnTo>
                  <a:lnTo>
                    <a:pt x="1259" y="801"/>
                  </a:lnTo>
                  <a:lnTo>
                    <a:pt x="1258" y="802"/>
                  </a:lnTo>
                  <a:lnTo>
                    <a:pt x="1257" y="802"/>
                  </a:lnTo>
                  <a:lnTo>
                    <a:pt x="1256" y="803"/>
                  </a:lnTo>
                  <a:lnTo>
                    <a:pt x="1255" y="803"/>
                  </a:lnTo>
                  <a:lnTo>
                    <a:pt x="1254" y="804"/>
                  </a:lnTo>
                  <a:lnTo>
                    <a:pt x="1253" y="804"/>
                  </a:lnTo>
                  <a:lnTo>
                    <a:pt x="1251" y="805"/>
                  </a:lnTo>
                  <a:lnTo>
                    <a:pt x="1250" y="806"/>
                  </a:lnTo>
                  <a:lnTo>
                    <a:pt x="1249" y="806"/>
                  </a:lnTo>
                  <a:lnTo>
                    <a:pt x="1248" y="806"/>
                  </a:lnTo>
                  <a:lnTo>
                    <a:pt x="1247" y="806"/>
                  </a:lnTo>
                  <a:lnTo>
                    <a:pt x="1246" y="806"/>
                  </a:lnTo>
                  <a:lnTo>
                    <a:pt x="1245" y="806"/>
                  </a:lnTo>
                  <a:lnTo>
                    <a:pt x="1244" y="806"/>
                  </a:lnTo>
                  <a:lnTo>
                    <a:pt x="1243" y="806"/>
                  </a:lnTo>
                  <a:lnTo>
                    <a:pt x="1242" y="805"/>
                  </a:lnTo>
                  <a:lnTo>
                    <a:pt x="1241" y="805"/>
                  </a:lnTo>
                  <a:lnTo>
                    <a:pt x="1240" y="804"/>
                  </a:lnTo>
                  <a:lnTo>
                    <a:pt x="1239" y="803"/>
                  </a:lnTo>
                  <a:lnTo>
                    <a:pt x="1238" y="803"/>
                  </a:lnTo>
                  <a:lnTo>
                    <a:pt x="1238" y="802"/>
                  </a:lnTo>
                  <a:lnTo>
                    <a:pt x="1236" y="802"/>
                  </a:lnTo>
                  <a:lnTo>
                    <a:pt x="1235" y="801"/>
                  </a:lnTo>
                  <a:lnTo>
                    <a:pt x="1234" y="800"/>
                  </a:lnTo>
                  <a:lnTo>
                    <a:pt x="1233" y="800"/>
                  </a:lnTo>
                  <a:lnTo>
                    <a:pt x="1232" y="799"/>
                  </a:lnTo>
                  <a:lnTo>
                    <a:pt x="1230" y="798"/>
                  </a:lnTo>
                  <a:lnTo>
                    <a:pt x="1228" y="797"/>
                  </a:lnTo>
                  <a:lnTo>
                    <a:pt x="1227" y="797"/>
                  </a:lnTo>
                  <a:lnTo>
                    <a:pt x="1225" y="796"/>
                  </a:lnTo>
                  <a:lnTo>
                    <a:pt x="1223" y="795"/>
                  </a:lnTo>
                  <a:lnTo>
                    <a:pt x="1221" y="793"/>
                  </a:lnTo>
                  <a:lnTo>
                    <a:pt x="1219" y="792"/>
                  </a:lnTo>
                  <a:lnTo>
                    <a:pt x="1217" y="791"/>
                  </a:lnTo>
                  <a:lnTo>
                    <a:pt x="1215" y="789"/>
                  </a:lnTo>
                  <a:lnTo>
                    <a:pt x="1213" y="788"/>
                  </a:lnTo>
                  <a:lnTo>
                    <a:pt x="1210" y="786"/>
                  </a:lnTo>
                  <a:lnTo>
                    <a:pt x="1208" y="784"/>
                  </a:lnTo>
                  <a:lnTo>
                    <a:pt x="1206" y="783"/>
                  </a:lnTo>
                  <a:lnTo>
                    <a:pt x="1204" y="782"/>
                  </a:lnTo>
                  <a:lnTo>
                    <a:pt x="1202" y="781"/>
                  </a:lnTo>
                  <a:lnTo>
                    <a:pt x="1201" y="779"/>
                  </a:lnTo>
                  <a:lnTo>
                    <a:pt x="1199" y="778"/>
                  </a:lnTo>
                  <a:lnTo>
                    <a:pt x="1198" y="777"/>
                  </a:lnTo>
                  <a:lnTo>
                    <a:pt x="1196" y="776"/>
                  </a:lnTo>
                  <a:lnTo>
                    <a:pt x="1195" y="776"/>
                  </a:lnTo>
                  <a:lnTo>
                    <a:pt x="1194" y="775"/>
                  </a:lnTo>
                  <a:lnTo>
                    <a:pt x="1193" y="774"/>
                  </a:lnTo>
                  <a:lnTo>
                    <a:pt x="1191" y="774"/>
                  </a:lnTo>
                  <a:lnTo>
                    <a:pt x="1190" y="773"/>
                  </a:lnTo>
                  <a:lnTo>
                    <a:pt x="1189" y="772"/>
                  </a:lnTo>
                  <a:lnTo>
                    <a:pt x="1188" y="771"/>
                  </a:lnTo>
                  <a:lnTo>
                    <a:pt x="1187" y="771"/>
                  </a:lnTo>
                  <a:lnTo>
                    <a:pt x="1186" y="770"/>
                  </a:lnTo>
                  <a:lnTo>
                    <a:pt x="1186" y="769"/>
                  </a:lnTo>
                  <a:lnTo>
                    <a:pt x="1185" y="769"/>
                  </a:lnTo>
                  <a:lnTo>
                    <a:pt x="1184" y="768"/>
                  </a:lnTo>
                  <a:lnTo>
                    <a:pt x="1183" y="768"/>
                  </a:lnTo>
                  <a:lnTo>
                    <a:pt x="1182" y="768"/>
                  </a:lnTo>
                  <a:lnTo>
                    <a:pt x="1181" y="768"/>
                  </a:lnTo>
                  <a:lnTo>
                    <a:pt x="1170" y="766"/>
                  </a:lnTo>
                  <a:lnTo>
                    <a:pt x="1169" y="766"/>
                  </a:lnTo>
                  <a:lnTo>
                    <a:pt x="1168" y="766"/>
                  </a:lnTo>
                  <a:lnTo>
                    <a:pt x="1163" y="763"/>
                  </a:lnTo>
                  <a:lnTo>
                    <a:pt x="1162" y="763"/>
                  </a:lnTo>
                  <a:lnTo>
                    <a:pt x="1161" y="763"/>
                  </a:lnTo>
                  <a:lnTo>
                    <a:pt x="1161" y="762"/>
                  </a:lnTo>
                  <a:lnTo>
                    <a:pt x="1160" y="762"/>
                  </a:lnTo>
                  <a:lnTo>
                    <a:pt x="1159" y="761"/>
                  </a:lnTo>
                  <a:lnTo>
                    <a:pt x="1158" y="761"/>
                  </a:lnTo>
                  <a:lnTo>
                    <a:pt x="1157" y="761"/>
                  </a:lnTo>
                  <a:lnTo>
                    <a:pt x="1156" y="760"/>
                  </a:lnTo>
                  <a:lnTo>
                    <a:pt x="1155" y="760"/>
                  </a:lnTo>
                  <a:lnTo>
                    <a:pt x="1154" y="760"/>
                  </a:lnTo>
                  <a:lnTo>
                    <a:pt x="1153" y="759"/>
                  </a:lnTo>
                  <a:lnTo>
                    <a:pt x="1152" y="759"/>
                  </a:lnTo>
                  <a:lnTo>
                    <a:pt x="1150" y="759"/>
                  </a:lnTo>
                  <a:lnTo>
                    <a:pt x="1149" y="759"/>
                  </a:lnTo>
                  <a:lnTo>
                    <a:pt x="1148" y="759"/>
                  </a:lnTo>
                  <a:lnTo>
                    <a:pt x="1147" y="759"/>
                  </a:lnTo>
                  <a:lnTo>
                    <a:pt x="1146" y="759"/>
                  </a:lnTo>
                  <a:lnTo>
                    <a:pt x="1145" y="759"/>
                  </a:lnTo>
                  <a:lnTo>
                    <a:pt x="1134" y="762"/>
                  </a:lnTo>
                  <a:lnTo>
                    <a:pt x="1129" y="768"/>
                  </a:lnTo>
                  <a:lnTo>
                    <a:pt x="1128" y="768"/>
                  </a:lnTo>
                  <a:lnTo>
                    <a:pt x="1128" y="769"/>
                  </a:lnTo>
                  <a:lnTo>
                    <a:pt x="1127" y="769"/>
                  </a:lnTo>
                  <a:lnTo>
                    <a:pt x="1126" y="770"/>
                  </a:lnTo>
                  <a:lnTo>
                    <a:pt x="1126" y="771"/>
                  </a:lnTo>
                  <a:lnTo>
                    <a:pt x="1125" y="772"/>
                  </a:lnTo>
                  <a:lnTo>
                    <a:pt x="1124" y="772"/>
                  </a:lnTo>
                  <a:lnTo>
                    <a:pt x="1124" y="773"/>
                  </a:lnTo>
                  <a:lnTo>
                    <a:pt x="1123" y="774"/>
                  </a:lnTo>
                  <a:lnTo>
                    <a:pt x="1122" y="775"/>
                  </a:lnTo>
                  <a:lnTo>
                    <a:pt x="1121" y="776"/>
                  </a:lnTo>
                  <a:lnTo>
                    <a:pt x="1120" y="777"/>
                  </a:lnTo>
                  <a:lnTo>
                    <a:pt x="1119" y="778"/>
                  </a:lnTo>
                  <a:lnTo>
                    <a:pt x="1118" y="778"/>
                  </a:lnTo>
                  <a:lnTo>
                    <a:pt x="1117" y="779"/>
                  </a:lnTo>
                  <a:lnTo>
                    <a:pt x="1116" y="780"/>
                  </a:lnTo>
                  <a:lnTo>
                    <a:pt x="1115" y="781"/>
                  </a:lnTo>
                  <a:lnTo>
                    <a:pt x="1114" y="781"/>
                  </a:lnTo>
                  <a:lnTo>
                    <a:pt x="1113" y="782"/>
                  </a:lnTo>
                  <a:lnTo>
                    <a:pt x="1108" y="786"/>
                  </a:lnTo>
                  <a:lnTo>
                    <a:pt x="1107" y="786"/>
                  </a:lnTo>
                  <a:lnTo>
                    <a:pt x="1106" y="787"/>
                  </a:lnTo>
                  <a:lnTo>
                    <a:pt x="1099" y="790"/>
                  </a:lnTo>
                  <a:lnTo>
                    <a:pt x="1098" y="790"/>
                  </a:lnTo>
                  <a:lnTo>
                    <a:pt x="1098" y="791"/>
                  </a:lnTo>
                  <a:lnTo>
                    <a:pt x="1097" y="791"/>
                  </a:lnTo>
                  <a:lnTo>
                    <a:pt x="1091" y="791"/>
                  </a:lnTo>
                  <a:lnTo>
                    <a:pt x="1091" y="792"/>
                  </a:lnTo>
                  <a:lnTo>
                    <a:pt x="1090" y="792"/>
                  </a:lnTo>
                  <a:lnTo>
                    <a:pt x="1085" y="794"/>
                  </a:lnTo>
                  <a:lnTo>
                    <a:pt x="1084" y="794"/>
                  </a:lnTo>
                  <a:lnTo>
                    <a:pt x="1084" y="795"/>
                  </a:lnTo>
                  <a:lnTo>
                    <a:pt x="1083" y="795"/>
                  </a:lnTo>
                  <a:lnTo>
                    <a:pt x="1082" y="795"/>
                  </a:lnTo>
                  <a:lnTo>
                    <a:pt x="1082" y="796"/>
                  </a:lnTo>
                  <a:lnTo>
                    <a:pt x="1081" y="796"/>
                  </a:lnTo>
                  <a:lnTo>
                    <a:pt x="1080" y="797"/>
                  </a:lnTo>
                  <a:lnTo>
                    <a:pt x="1079" y="797"/>
                  </a:lnTo>
                  <a:lnTo>
                    <a:pt x="1078" y="798"/>
                  </a:lnTo>
                  <a:lnTo>
                    <a:pt x="1077" y="798"/>
                  </a:lnTo>
                  <a:lnTo>
                    <a:pt x="1076" y="798"/>
                  </a:lnTo>
                  <a:lnTo>
                    <a:pt x="1075" y="799"/>
                  </a:lnTo>
                  <a:lnTo>
                    <a:pt x="1074" y="799"/>
                  </a:lnTo>
                  <a:lnTo>
                    <a:pt x="1073" y="800"/>
                  </a:lnTo>
                  <a:lnTo>
                    <a:pt x="1072" y="800"/>
                  </a:lnTo>
                  <a:lnTo>
                    <a:pt x="1071" y="800"/>
                  </a:lnTo>
                  <a:lnTo>
                    <a:pt x="1070" y="800"/>
                  </a:lnTo>
                  <a:lnTo>
                    <a:pt x="1070" y="801"/>
                  </a:lnTo>
                  <a:lnTo>
                    <a:pt x="1069" y="801"/>
                  </a:lnTo>
                  <a:lnTo>
                    <a:pt x="1068" y="801"/>
                  </a:lnTo>
                  <a:lnTo>
                    <a:pt x="1054" y="803"/>
                  </a:lnTo>
                  <a:lnTo>
                    <a:pt x="1053" y="803"/>
                  </a:lnTo>
                  <a:lnTo>
                    <a:pt x="1052" y="803"/>
                  </a:lnTo>
                  <a:lnTo>
                    <a:pt x="1051" y="803"/>
                  </a:lnTo>
                  <a:lnTo>
                    <a:pt x="1050" y="803"/>
                  </a:lnTo>
                  <a:lnTo>
                    <a:pt x="1048" y="803"/>
                  </a:lnTo>
                  <a:lnTo>
                    <a:pt x="1047" y="803"/>
                  </a:lnTo>
                  <a:lnTo>
                    <a:pt x="1046" y="803"/>
                  </a:lnTo>
                  <a:lnTo>
                    <a:pt x="1045" y="803"/>
                  </a:lnTo>
                  <a:lnTo>
                    <a:pt x="1043" y="803"/>
                  </a:lnTo>
                  <a:lnTo>
                    <a:pt x="1042" y="803"/>
                  </a:lnTo>
                  <a:lnTo>
                    <a:pt x="1041" y="803"/>
                  </a:lnTo>
                  <a:lnTo>
                    <a:pt x="1040" y="803"/>
                  </a:lnTo>
                  <a:lnTo>
                    <a:pt x="1039" y="804"/>
                  </a:lnTo>
                  <a:lnTo>
                    <a:pt x="1038" y="804"/>
                  </a:lnTo>
                  <a:lnTo>
                    <a:pt x="1037" y="805"/>
                  </a:lnTo>
                  <a:lnTo>
                    <a:pt x="1036" y="806"/>
                  </a:lnTo>
                  <a:lnTo>
                    <a:pt x="1035" y="807"/>
                  </a:lnTo>
                  <a:lnTo>
                    <a:pt x="1034" y="808"/>
                  </a:lnTo>
                  <a:lnTo>
                    <a:pt x="1033" y="809"/>
                  </a:lnTo>
                  <a:lnTo>
                    <a:pt x="1032" y="811"/>
                  </a:lnTo>
                  <a:lnTo>
                    <a:pt x="1029" y="813"/>
                  </a:lnTo>
                  <a:lnTo>
                    <a:pt x="1026" y="816"/>
                  </a:lnTo>
                  <a:lnTo>
                    <a:pt x="1022" y="820"/>
                  </a:lnTo>
                  <a:lnTo>
                    <a:pt x="1021" y="821"/>
                  </a:lnTo>
                  <a:lnTo>
                    <a:pt x="1020" y="822"/>
                  </a:lnTo>
                  <a:lnTo>
                    <a:pt x="1019" y="823"/>
                  </a:lnTo>
                  <a:lnTo>
                    <a:pt x="1014" y="829"/>
                  </a:lnTo>
                  <a:lnTo>
                    <a:pt x="1014" y="830"/>
                  </a:lnTo>
                  <a:lnTo>
                    <a:pt x="1013" y="831"/>
                  </a:lnTo>
                  <a:lnTo>
                    <a:pt x="1013" y="832"/>
                  </a:lnTo>
                  <a:lnTo>
                    <a:pt x="1012" y="832"/>
                  </a:lnTo>
                  <a:lnTo>
                    <a:pt x="1003" y="844"/>
                  </a:lnTo>
                  <a:lnTo>
                    <a:pt x="1002" y="844"/>
                  </a:lnTo>
                  <a:lnTo>
                    <a:pt x="1002" y="845"/>
                  </a:lnTo>
                  <a:lnTo>
                    <a:pt x="1001" y="846"/>
                  </a:lnTo>
                  <a:lnTo>
                    <a:pt x="1000" y="846"/>
                  </a:lnTo>
                  <a:lnTo>
                    <a:pt x="999" y="847"/>
                  </a:lnTo>
                  <a:lnTo>
                    <a:pt x="991" y="849"/>
                  </a:lnTo>
                  <a:lnTo>
                    <a:pt x="990" y="850"/>
                  </a:lnTo>
                  <a:lnTo>
                    <a:pt x="989" y="850"/>
                  </a:lnTo>
                  <a:lnTo>
                    <a:pt x="988" y="850"/>
                  </a:lnTo>
                  <a:lnTo>
                    <a:pt x="987" y="850"/>
                  </a:lnTo>
                  <a:lnTo>
                    <a:pt x="986" y="850"/>
                  </a:lnTo>
                  <a:lnTo>
                    <a:pt x="973" y="851"/>
                  </a:lnTo>
                  <a:lnTo>
                    <a:pt x="972" y="851"/>
                  </a:lnTo>
                  <a:lnTo>
                    <a:pt x="971" y="851"/>
                  </a:lnTo>
                  <a:lnTo>
                    <a:pt x="970" y="851"/>
                  </a:lnTo>
                  <a:lnTo>
                    <a:pt x="961" y="852"/>
                  </a:lnTo>
                  <a:lnTo>
                    <a:pt x="960" y="852"/>
                  </a:lnTo>
                  <a:lnTo>
                    <a:pt x="959" y="852"/>
                  </a:lnTo>
                  <a:lnTo>
                    <a:pt x="958" y="852"/>
                  </a:lnTo>
                  <a:lnTo>
                    <a:pt x="957" y="852"/>
                  </a:lnTo>
                  <a:lnTo>
                    <a:pt x="944" y="851"/>
                  </a:lnTo>
                  <a:lnTo>
                    <a:pt x="932" y="848"/>
                  </a:lnTo>
                  <a:lnTo>
                    <a:pt x="931" y="848"/>
                  </a:lnTo>
                  <a:lnTo>
                    <a:pt x="931" y="847"/>
                  </a:lnTo>
                  <a:lnTo>
                    <a:pt x="930" y="847"/>
                  </a:lnTo>
                  <a:lnTo>
                    <a:pt x="929" y="847"/>
                  </a:lnTo>
                  <a:lnTo>
                    <a:pt x="928" y="846"/>
                  </a:lnTo>
                  <a:lnTo>
                    <a:pt x="927" y="846"/>
                  </a:lnTo>
                  <a:lnTo>
                    <a:pt x="926" y="846"/>
                  </a:lnTo>
                  <a:lnTo>
                    <a:pt x="925" y="845"/>
                  </a:lnTo>
                  <a:lnTo>
                    <a:pt x="924" y="845"/>
                  </a:lnTo>
                  <a:lnTo>
                    <a:pt x="922" y="845"/>
                  </a:lnTo>
                  <a:lnTo>
                    <a:pt x="921" y="844"/>
                  </a:lnTo>
                  <a:lnTo>
                    <a:pt x="920" y="844"/>
                  </a:lnTo>
                  <a:lnTo>
                    <a:pt x="918" y="844"/>
                  </a:lnTo>
                  <a:lnTo>
                    <a:pt x="916" y="844"/>
                  </a:lnTo>
                  <a:lnTo>
                    <a:pt x="914" y="843"/>
                  </a:lnTo>
                  <a:lnTo>
                    <a:pt x="911" y="843"/>
                  </a:lnTo>
                  <a:lnTo>
                    <a:pt x="908" y="843"/>
                  </a:lnTo>
                  <a:lnTo>
                    <a:pt x="905" y="843"/>
                  </a:lnTo>
                  <a:lnTo>
                    <a:pt x="902" y="843"/>
                  </a:lnTo>
                  <a:lnTo>
                    <a:pt x="898" y="843"/>
                  </a:lnTo>
                  <a:lnTo>
                    <a:pt x="894" y="843"/>
                  </a:lnTo>
                  <a:lnTo>
                    <a:pt x="890" y="843"/>
                  </a:lnTo>
                  <a:lnTo>
                    <a:pt x="887" y="843"/>
                  </a:lnTo>
                  <a:lnTo>
                    <a:pt x="883" y="843"/>
                  </a:lnTo>
                  <a:lnTo>
                    <a:pt x="880" y="842"/>
                  </a:lnTo>
                  <a:lnTo>
                    <a:pt x="878" y="842"/>
                  </a:lnTo>
                  <a:lnTo>
                    <a:pt x="876" y="842"/>
                  </a:lnTo>
                  <a:lnTo>
                    <a:pt x="874" y="841"/>
                  </a:lnTo>
                  <a:lnTo>
                    <a:pt x="872" y="840"/>
                  </a:lnTo>
                  <a:lnTo>
                    <a:pt x="871" y="840"/>
                  </a:lnTo>
                  <a:lnTo>
                    <a:pt x="870" y="839"/>
                  </a:lnTo>
                  <a:lnTo>
                    <a:pt x="869" y="838"/>
                  </a:lnTo>
                  <a:lnTo>
                    <a:pt x="869" y="837"/>
                  </a:lnTo>
                  <a:lnTo>
                    <a:pt x="868" y="836"/>
                  </a:lnTo>
                  <a:lnTo>
                    <a:pt x="868" y="835"/>
                  </a:lnTo>
                  <a:lnTo>
                    <a:pt x="867" y="834"/>
                  </a:lnTo>
                  <a:lnTo>
                    <a:pt x="867" y="833"/>
                  </a:lnTo>
                  <a:lnTo>
                    <a:pt x="867" y="832"/>
                  </a:lnTo>
                  <a:lnTo>
                    <a:pt x="867" y="830"/>
                  </a:lnTo>
                  <a:lnTo>
                    <a:pt x="867" y="829"/>
                  </a:lnTo>
                  <a:lnTo>
                    <a:pt x="866" y="827"/>
                  </a:lnTo>
                  <a:lnTo>
                    <a:pt x="867" y="826"/>
                  </a:lnTo>
                  <a:lnTo>
                    <a:pt x="867" y="824"/>
                  </a:lnTo>
                  <a:lnTo>
                    <a:pt x="867" y="822"/>
                  </a:lnTo>
                  <a:lnTo>
                    <a:pt x="867" y="820"/>
                  </a:lnTo>
                  <a:lnTo>
                    <a:pt x="867" y="819"/>
                  </a:lnTo>
                  <a:lnTo>
                    <a:pt x="867" y="817"/>
                  </a:lnTo>
                  <a:lnTo>
                    <a:pt x="868" y="816"/>
                  </a:lnTo>
                  <a:lnTo>
                    <a:pt x="868" y="815"/>
                  </a:lnTo>
                  <a:lnTo>
                    <a:pt x="868" y="814"/>
                  </a:lnTo>
                  <a:lnTo>
                    <a:pt x="868" y="813"/>
                  </a:lnTo>
                  <a:lnTo>
                    <a:pt x="868" y="812"/>
                  </a:lnTo>
                  <a:lnTo>
                    <a:pt x="868" y="811"/>
                  </a:lnTo>
                  <a:lnTo>
                    <a:pt x="869" y="811"/>
                  </a:lnTo>
                  <a:lnTo>
                    <a:pt x="869" y="810"/>
                  </a:lnTo>
                  <a:lnTo>
                    <a:pt x="875" y="799"/>
                  </a:lnTo>
                  <a:lnTo>
                    <a:pt x="865" y="793"/>
                  </a:lnTo>
                  <a:lnTo>
                    <a:pt x="864" y="792"/>
                  </a:lnTo>
                  <a:lnTo>
                    <a:pt x="863" y="791"/>
                  </a:lnTo>
                  <a:lnTo>
                    <a:pt x="862" y="791"/>
                  </a:lnTo>
                  <a:lnTo>
                    <a:pt x="861" y="791"/>
                  </a:lnTo>
                  <a:lnTo>
                    <a:pt x="861" y="790"/>
                  </a:lnTo>
                  <a:lnTo>
                    <a:pt x="847" y="785"/>
                  </a:lnTo>
                  <a:lnTo>
                    <a:pt x="841" y="775"/>
                  </a:lnTo>
                  <a:lnTo>
                    <a:pt x="840" y="774"/>
                  </a:lnTo>
                  <a:lnTo>
                    <a:pt x="840" y="773"/>
                  </a:lnTo>
                  <a:lnTo>
                    <a:pt x="840" y="772"/>
                  </a:lnTo>
                  <a:lnTo>
                    <a:pt x="840" y="771"/>
                  </a:lnTo>
                  <a:lnTo>
                    <a:pt x="840" y="762"/>
                  </a:lnTo>
                  <a:lnTo>
                    <a:pt x="839" y="753"/>
                  </a:lnTo>
                  <a:lnTo>
                    <a:pt x="830" y="744"/>
                  </a:lnTo>
                  <a:lnTo>
                    <a:pt x="829" y="745"/>
                  </a:lnTo>
                  <a:lnTo>
                    <a:pt x="828" y="745"/>
                  </a:lnTo>
                  <a:lnTo>
                    <a:pt x="827" y="746"/>
                  </a:lnTo>
                  <a:lnTo>
                    <a:pt x="826" y="747"/>
                  </a:lnTo>
                  <a:lnTo>
                    <a:pt x="825" y="747"/>
                  </a:lnTo>
                  <a:lnTo>
                    <a:pt x="824" y="747"/>
                  </a:lnTo>
                  <a:lnTo>
                    <a:pt x="823" y="748"/>
                  </a:lnTo>
                  <a:lnTo>
                    <a:pt x="822" y="748"/>
                  </a:lnTo>
                  <a:lnTo>
                    <a:pt x="821" y="749"/>
                  </a:lnTo>
                  <a:lnTo>
                    <a:pt x="820" y="749"/>
                  </a:lnTo>
                  <a:lnTo>
                    <a:pt x="819" y="749"/>
                  </a:lnTo>
                  <a:lnTo>
                    <a:pt x="818" y="749"/>
                  </a:lnTo>
                  <a:lnTo>
                    <a:pt x="817" y="749"/>
                  </a:lnTo>
                  <a:lnTo>
                    <a:pt x="816" y="749"/>
                  </a:lnTo>
                  <a:lnTo>
                    <a:pt x="815" y="749"/>
                  </a:lnTo>
                  <a:lnTo>
                    <a:pt x="813" y="749"/>
                  </a:lnTo>
                  <a:lnTo>
                    <a:pt x="812" y="749"/>
                  </a:lnTo>
                  <a:lnTo>
                    <a:pt x="811" y="748"/>
                  </a:lnTo>
                  <a:lnTo>
                    <a:pt x="810" y="748"/>
                  </a:lnTo>
                  <a:lnTo>
                    <a:pt x="808" y="748"/>
                  </a:lnTo>
                  <a:lnTo>
                    <a:pt x="807" y="747"/>
                  </a:lnTo>
                  <a:lnTo>
                    <a:pt x="806" y="747"/>
                  </a:lnTo>
                  <a:lnTo>
                    <a:pt x="804" y="746"/>
                  </a:lnTo>
                  <a:lnTo>
                    <a:pt x="803" y="746"/>
                  </a:lnTo>
                  <a:lnTo>
                    <a:pt x="802" y="745"/>
                  </a:lnTo>
                  <a:lnTo>
                    <a:pt x="801" y="744"/>
                  </a:lnTo>
                  <a:lnTo>
                    <a:pt x="800" y="744"/>
                  </a:lnTo>
                  <a:lnTo>
                    <a:pt x="798" y="743"/>
                  </a:lnTo>
                  <a:lnTo>
                    <a:pt x="798" y="742"/>
                  </a:lnTo>
                  <a:lnTo>
                    <a:pt x="797" y="742"/>
                  </a:lnTo>
                  <a:lnTo>
                    <a:pt x="795" y="741"/>
                  </a:lnTo>
                  <a:lnTo>
                    <a:pt x="794" y="741"/>
                  </a:lnTo>
                  <a:lnTo>
                    <a:pt x="794" y="740"/>
                  </a:lnTo>
                  <a:lnTo>
                    <a:pt x="793" y="740"/>
                  </a:lnTo>
                  <a:lnTo>
                    <a:pt x="786" y="736"/>
                  </a:lnTo>
                  <a:lnTo>
                    <a:pt x="785" y="735"/>
                  </a:lnTo>
                  <a:lnTo>
                    <a:pt x="784" y="735"/>
                  </a:lnTo>
                  <a:lnTo>
                    <a:pt x="783" y="735"/>
                  </a:lnTo>
                  <a:lnTo>
                    <a:pt x="782" y="734"/>
                  </a:lnTo>
                  <a:lnTo>
                    <a:pt x="772" y="732"/>
                  </a:lnTo>
                  <a:lnTo>
                    <a:pt x="771" y="732"/>
                  </a:lnTo>
                  <a:lnTo>
                    <a:pt x="771" y="731"/>
                  </a:lnTo>
                  <a:lnTo>
                    <a:pt x="770" y="731"/>
                  </a:lnTo>
                  <a:lnTo>
                    <a:pt x="769" y="731"/>
                  </a:lnTo>
                  <a:lnTo>
                    <a:pt x="768" y="730"/>
                  </a:lnTo>
                  <a:lnTo>
                    <a:pt x="767" y="730"/>
                  </a:lnTo>
                  <a:lnTo>
                    <a:pt x="756" y="724"/>
                  </a:lnTo>
                  <a:lnTo>
                    <a:pt x="756" y="723"/>
                  </a:lnTo>
                  <a:lnTo>
                    <a:pt x="755" y="723"/>
                  </a:lnTo>
                  <a:lnTo>
                    <a:pt x="754" y="723"/>
                  </a:lnTo>
                  <a:lnTo>
                    <a:pt x="754" y="722"/>
                  </a:lnTo>
                  <a:lnTo>
                    <a:pt x="753" y="722"/>
                  </a:lnTo>
                  <a:lnTo>
                    <a:pt x="752" y="722"/>
                  </a:lnTo>
                  <a:lnTo>
                    <a:pt x="751" y="722"/>
                  </a:lnTo>
                  <a:lnTo>
                    <a:pt x="750" y="722"/>
                  </a:lnTo>
                  <a:lnTo>
                    <a:pt x="749" y="721"/>
                  </a:lnTo>
                  <a:lnTo>
                    <a:pt x="748" y="721"/>
                  </a:lnTo>
                  <a:lnTo>
                    <a:pt x="747" y="721"/>
                  </a:lnTo>
                  <a:lnTo>
                    <a:pt x="746" y="721"/>
                  </a:lnTo>
                  <a:lnTo>
                    <a:pt x="744" y="720"/>
                  </a:lnTo>
                  <a:lnTo>
                    <a:pt x="743" y="720"/>
                  </a:lnTo>
                  <a:lnTo>
                    <a:pt x="742" y="720"/>
                  </a:lnTo>
                  <a:lnTo>
                    <a:pt x="740" y="720"/>
                  </a:lnTo>
                  <a:lnTo>
                    <a:pt x="739" y="720"/>
                  </a:lnTo>
                  <a:lnTo>
                    <a:pt x="738" y="720"/>
                  </a:lnTo>
                  <a:lnTo>
                    <a:pt x="737" y="719"/>
                  </a:lnTo>
                  <a:lnTo>
                    <a:pt x="735" y="719"/>
                  </a:lnTo>
                  <a:lnTo>
                    <a:pt x="734" y="719"/>
                  </a:lnTo>
                  <a:lnTo>
                    <a:pt x="733" y="719"/>
                  </a:lnTo>
                  <a:lnTo>
                    <a:pt x="727" y="717"/>
                  </a:lnTo>
                  <a:lnTo>
                    <a:pt x="713" y="714"/>
                  </a:lnTo>
                  <a:lnTo>
                    <a:pt x="707" y="715"/>
                  </a:lnTo>
                  <a:lnTo>
                    <a:pt x="706" y="715"/>
                  </a:lnTo>
                  <a:lnTo>
                    <a:pt x="706" y="716"/>
                  </a:lnTo>
                  <a:lnTo>
                    <a:pt x="705" y="716"/>
                  </a:lnTo>
                  <a:lnTo>
                    <a:pt x="705" y="717"/>
                  </a:lnTo>
                  <a:lnTo>
                    <a:pt x="704" y="717"/>
                  </a:lnTo>
                  <a:lnTo>
                    <a:pt x="703" y="718"/>
                  </a:lnTo>
                  <a:lnTo>
                    <a:pt x="701" y="720"/>
                  </a:lnTo>
                  <a:lnTo>
                    <a:pt x="683" y="736"/>
                  </a:lnTo>
                  <a:lnTo>
                    <a:pt x="682" y="737"/>
                  </a:lnTo>
                  <a:lnTo>
                    <a:pt x="681" y="737"/>
                  </a:lnTo>
                  <a:lnTo>
                    <a:pt x="681" y="738"/>
                  </a:lnTo>
                  <a:lnTo>
                    <a:pt x="680" y="739"/>
                  </a:lnTo>
                  <a:lnTo>
                    <a:pt x="679" y="739"/>
                  </a:lnTo>
                  <a:lnTo>
                    <a:pt x="679" y="740"/>
                  </a:lnTo>
                  <a:lnTo>
                    <a:pt x="673" y="748"/>
                  </a:lnTo>
                  <a:lnTo>
                    <a:pt x="672" y="749"/>
                  </a:lnTo>
                  <a:lnTo>
                    <a:pt x="672" y="750"/>
                  </a:lnTo>
                  <a:lnTo>
                    <a:pt x="672" y="751"/>
                  </a:lnTo>
                  <a:lnTo>
                    <a:pt x="671" y="752"/>
                  </a:lnTo>
                  <a:lnTo>
                    <a:pt x="671" y="753"/>
                  </a:lnTo>
                  <a:lnTo>
                    <a:pt x="671" y="754"/>
                  </a:lnTo>
                  <a:lnTo>
                    <a:pt x="670" y="755"/>
                  </a:lnTo>
                  <a:lnTo>
                    <a:pt x="670" y="756"/>
                  </a:lnTo>
                  <a:lnTo>
                    <a:pt x="670" y="757"/>
                  </a:lnTo>
                  <a:lnTo>
                    <a:pt x="670" y="758"/>
                  </a:lnTo>
                  <a:lnTo>
                    <a:pt x="670" y="759"/>
                  </a:lnTo>
                  <a:lnTo>
                    <a:pt x="670" y="760"/>
                  </a:lnTo>
                  <a:lnTo>
                    <a:pt x="670" y="761"/>
                  </a:lnTo>
                  <a:lnTo>
                    <a:pt x="670" y="762"/>
                  </a:lnTo>
                  <a:lnTo>
                    <a:pt x="670" y="763"/>
                  </a:lnTo>
                  <a:lnTo>
                    <a:pt x="670" y="764"/>
                  </a:lnTo>
                  <a:lnTo>
                    <a:pt x="670" y="765"/>
                  </a:lnTo>
                  <a:lnTo>
                    <a:pt x="670" y="766"/>
                  </a:lnTo>
                  <a:lnTo>
                    <a:pt x="670" y="767"/>
                  </a:lnTo>
                  <a:lnTo>
                    <a:pt x="669" y="767"/>
                  </a:lnTo>
                  <a:lnTo>
                    <a:pt x="669" y="768"/>
                  </a:lnTo>
                  <a:lnTo>
                    <a:pt x="669" y="769"/>
                  </a:lnTo>
                  <a:lnTo>
                    <a:pt x="669" y="770"/>
                  </a:lnTo>
                  <a:lnTo>
                    <a:pt x="669" y="771"/>
                  </a:lnTo>
                  <a:lnTo>
                    <a:pt x="668" y="771"/>
                  </a:lnTo>
                  <a:lnTo>
                    <a:pt x="664" y="774"/>
                  </a:lnTo>
                  <a:lnTo>
                    <a:pt x="664" y="775"/>
                  </a:lnTo>
                  <a:lnTo>
                    <a:pt x="663" y="775"/>
                  </a:lnTo>
                  <a:lnTo>
                    <a:pt x="662" y="775"/>
                  </a:lnTo>
                  <a:lnTo>
                    <a:pt x="662" y="776"/>
                  </a:lnTo>
                  <a:lnTo>
                    <a:pt x="661" y="776"/>
                  </a:lnTo>
                  <a:lnTo>
                    <a:pt x="656" y="777"/>
                  </a:lnTo>
                  <a:lnTo>
                    <a:pt x="655" y="777"/>
                  </a:lnTo>
                  <a:lnTo>
                    <a:pt x="654" y="778"/>
                  </a:lnTo>
                  <a:lnTo>
                    <a:pt x="654" y="777"/>
                  </a:lnTo>
                  <a:lnTo>
                    <a:pt x="653" y="777"/>
                  </a:lnTo>
                  <a:lnTo>
                    <a:pt x="648" y="775"/>
                  </a:lnTo>
                  <a:lnTo>
                    <a:pt x="647" y="775"/>
                  </a:lnTo>
                  <a:lnTo>
                    <a:pt x="647" y="774"/>
                  </a:lnTo>
                  <a:lnTo>
                    <a:pt x="646" y="774"/>
                  </a:lnTo>
                  <a:lnTo>
                    <a:pt x="640" y="770"/>
                  </a:lnTo>
                  <a:lnTo>
                    <a:pt x="635" y="753"/>
                  </a:lnTo>
                  <a:lnTo>
                    <a:pt x="637" y="739"/>
                  </a:lnTo>
                  <a:lnTo>
                    <a:pt x="644" y="727"/>
                  </a:lnTo>
                  <a:lnTo>
                    <a:pt x="645" y="726"/>
                  </a:lnTo>
                  <a:lnTo>
                    <a:pt x="645" y="725"/>
                  </a:lnTo>
                  <a:lnTo>
                    <a:pt x="645" y="724"/>
                  </a:lnTo>
                  <a:lnTo>
                    <a:pt x="645" y="723"/>
                  </a:lnTo>
                  <a:lnTo>
                    <a:pt x="645" y="722"/>
                  </a:lnTo>
                  <a:lnTo>
                    <a:pt x="644" y="720"/>
                  </a:lnTo>
                  <a:lnTo>
                    <a:pt x="644" y="719"/>
                  </a:lnTo>
                  <a:lnTo>
                    <a:pt x="643" y="718"/>
                  </a:lnTo>
                  <a:lnTo>
                    <a:pt x="643" y="716"/>
                  </a:lnTo>
                  <a:lnTo>
                    <a:pt x="642" y="715"/>
                  </a:lnTo>
                  <a:lnTo>
                    <a:pt x="642" y="714"/>
                  </a:lnTo>
                  <a:lnTo>
                    <a:pt x="641" y="713"/>
                  </a:lnTo>
                  <a:lnTo>
                    <a:pt x="640" y="712"/>
                  </a:lnTo>
                  <a:lnTo>
                    <a:pt x="640" y="711"/>
                  </a:lnTo>
                  <a:lnTo>
                    <a:pt x="639" y="710"/>
                  </a:lnTo>
                  <a:lnTo>
                    <a:pt x="639" y="709"/>
                  </a:lnTo>
                  <a:lnTo>
                    <a:pt x="638" y="709"/>
                  </a:lnTo>
                  <a:lnTo>
                    <a:pt x="637" y="708"/>
                  </a:lnTo>
                  <a:lnTo>
                    <a:pt x="636" y="708"/>
                  </a:lnTo>
                  <a:lnTo>
                    <a:pt x="635" y="708"/>
                  </a:lnTo>
                  <a:lnTo>
                    <a:pt x="634" y="708"/>
                  </a:lnTo>
                  <a:lnTo>
                    <a:pt x="632" y="708"/>
                  </a:lnTo>
                  <a:lnTo>
                    <a:pt x="631" y="709"/>
                  </a:lnTo>
                  <a:lnTo>
                    <a:pt x="610" y="715"/>
                  </a:lnTo>
                  <a:lnTo>
                    <a:pt x="609" y="715"/>
                  </a:lnTo>
                  <a:lnTo>
                    <a:pt x="607" y="716"/>
                  </a:lnTo>
                  <a:lnTo>
                    <a:pt x="606" y="716"/>
                  </a:lnTo>
                  <a:lnTo>
                    <a:pt x="605" y="716"/>
                  </a:lnTo>
                  <a:lnTo>
                    <a:pt x="604" y="716"/>
                  </a:lnTo>
                  <a:lnTo>
                    <a:pt x="603" y="716"/>
                  </a:lnTo>
                  <a:lnTo>
                    <a:pt x="602" y="716"/>
                  </a:lnTo>
                  <a:lnTo>
                    <a:pt x="588" y="717"/>
                  </a:lnTo>
                  <a:lnTo>
                    <a:pt x="578" y="710"/>
                  </a:lnTo>
                  <a:lnTo>
                    <a:pt x="577" y="710"/>
                  </a:lnTo>
                  <a:lnTo>
                    <a:pt x="576" y="709"/>
                  </a:lnTo>
                  <a:lnTo>
                    <a:pt x="575" y="709"/>
                  </a:lnTo>
                  <a:lnTo>
                    <a:pt x="575" y="710"/>
                  </a:lnTo>
                  <a:lnTo>
                    <a:pt x="574" y="710"/>
                  </a:lnTo>
                  <a:lnTo>
                    <a:pt x="573" y="711"/>
                  </a:lnTo>
                  <a:lnTo>
                    <a:pt x="572" y="712"/>
                  </a:lnTo>
                  <a:lnTo>
                    <a:pt x="571" y="712"/>
                  </a:lnTo>
                  <a:lnTo>
                    <a:pt x="569" y="713"/>
                  </a:lnTo>
                  <a:lnTo>
                    <a:pt x="568" y="713"/>
                  </a:lnTo>
                  <a:lnTo>
                    <a:pt x="566" y="714"/>
                  </a:lnTo>
                  <a:lnTo>
                    <a:pt x="564" y="714"/>
                  </a:lnTo>
                  <a:lnTo>
                    <a:pt x="562" y="714"/>
                  </a:lnTo>
                  <a:lnTo>
                    <a:pt x="560" y="714"/>
                  </a:lnTo>
                  <a:lnTo>
                    <a:pt x="557" y="714"/>
                  </a:lnTo>
                  <a:lnTo>
                    <a:pt x="555" y="714"/>
                  </a:lnTo>
                  <a:lnTo>
                    <a:pt x="553" y="714"/>
                  </a:lnTo>
                  <a:lnTo>
                    <a:pt x="551" y="713"/>
                  </a:lnTo>
                  <a:lnTo>
                    <a:pt x="549" y="713"/>
                  </a:lnTo>
                  <a:lnTo>
                    <a:pt x="547" y="713"/>
                  </a:lnTo>
                  <a:lnTo>
                    <a:pt x="546" y="713"/>
                  </a:lnTo>
                  <a:lnTo>
                    <a:pt x="545" y="713"/>
                  </a:lnTo>
                  <a:lnTo>
                    <a:pt x="544" y="712"/>
                  </a:lnTo>
                  <a:lnTo>
                    <a:pt x="543" y="712"/>
                  </a:lnTo>
                  <a:lnTo>
                    <a:pt x="542" y="712"/>
                  </a:lnTo>
                  <a:lnTo>
                    <a:pt x="541" y="712"/>
                  </a:lnTo>
                  <a:lnTo>
                    <a:pt x="540" y="712"/>
                  </a:lnTo>
                  <a:lnTo>
                    <a:pt x="539" y="712"/>
                  </a:lnTo>
                  <a:lnTo>
                    <a:pt x="538" y="712"/>
                  </a:lnTo>
                  <a:lnTo>
                    <a:pt x="537" y="712"/>
                  </a:lnTo>
                  <a:lnTo>
                    <a:pt x="536" y="712"/>
                  </a:lnTo>
                  <a:lnTo>
                    <a:pt x="535" y="712"/>
                  </a:lnTo>
                  <a:lnTo>
                    <a:pt x="534" y="712"/>
                  </a:lnTo>
                  <a:lnTo>
                    <a:pt x="533" y="711"/>
                  </a:lnTo>
                  <a:lnTo>
                    <a:pt x="532" y="711"/>
                  </a:lnTo>
                  <a:lnTo>
                    <a:pt x="531" y="711"/>
                  </a:lnTo>
                  <a:lnTo>
                    <a:pt x="530" y="710"/>
                  </a:lnTo>
                  <a:lnTo>
                    <a:pt x="529" y="710"/>
                  </a:lnTo>
                  <a:lnTo>
                    <a:pt x="528" y="709"/>
                  </a:lnTo>
                  <a:lnTo>
                    <a:pt x="526" y="708"/>
                  </a:lnTo>
                  <a:lnTo>
                    <a:pt x="525" y="708"/>
                  </a:lnTo>
                  <a:lnTo>
                    <a:pt x="524" y="707"/>
                  </a:lnTo>
                  <a:lnTo>
                    <a:pt x="523" y="706"/>
                  </a:lnTo>
                  <a:lnTo>
                    <a:pt x="522" y="705"/>
                  </a:lnTo>
                  <a:lnTo>
                    <a:pt x="521" y="703"/>
                  </a:lnTo>
                  <a:lnTo>
                    <a:pt x="519" y="702"/>
                  </a:lnTo>
                  <a:lnTo>
                    <a:pt x="518" y="701"/>
                  </a:lnTo>
                  <a:lnTo>
                    <a:pt x="517" y="700"/>
                  </a:lnTo>
                  <a:lnTo>
                    <a:pt x="516" y="699"/>
                  </a:lnTo>
                  <a:lnTo>
                    <a:pt x="514" y="698"/>
                  </a:lnTo>
                  <a:lnTo>
                    <a:pt x="513" y="697"/>
                  </a:lnTo>
                  <a:lnTo>
                    <a:pt x="512" y="696"/>
                  </a:lnTo>
                  <a:lnTo>
                    <a:pt x="511" y="695"/>
                  </a:lnTo>
                  <a:lnTo>
                    <a:pt x="509" y="694"/>
                  </a:lnTo>
                  <a:lnTo>
                    <a:pt x="508" y="693"/>
                  </a:lnTo>
                  <a:lnTo>
                    <a:pt x="507" y="692"/>
                  </a:lnTo>
                  <a:lnTo>
                    <a:pt x="506" y="691"/>
                  </a:lnTo>
                  <a:lnTo>
                    <a:pt x="505" y="690"/>
                  </a:lnTo>
                  <a:lnTo>
                    <a:pt x="504" y="689"/>
                  </a:lnTo>
                  <a:lnTo>
                    <a:pt x="503" y="688"/>
                  </a:lnTo>
                  <a:lnTo>
                    <a:pt x="502" y="687"/>
                  </a:lnTo>
                  <a:lnTo>
                    <a:pt x="501" y="686"/>
                  </a:lnTo>
                  <a:lnTo>
                    <a:pt x="500" y="685"/>
                  </a:lnTo>
                  <a:lnTo>
                    <a:pt x="499" y="684"/>
                  </a:lnTo>
                  <a:lnTo>
                    <a:pt x="498" y="684"/>
                  </a:lnTo>
                  <a:lnTo>
                    <a:pt x="497" y="683"/>
                  </a:lnTo>
                  <a:lnTo>
                    <a:pt x="496" y="682"/>
                  </a:lnTo>
                  <a:lnTo>
                    <a:pt x="496" y="681"/>
                  </a:lnTo>
                  <a:lnTo>
                    <a:pt x="494" y="679"/>
                  </a:lnTo>
                  <a:lnTo>
                    <a:pt x="492" y="677"/>
                  </a:lnTo>
                  <a:lnTo>
                    <a:pt x="491" y="679"/>
                  </a:lnTo>
                  <a:lnTo>
                    <a:pt x="490" y="680"/>
                  </a:lnTo>
                  <a:lnTo>
                    <a:pt x="490" y="681"/>
                  </a:lnTo>
                  <a:lnTo>
                    <a:pt x="489" y="681"/>
                  </a:lnTo>
                  <a:lnTo>
                    <a:pt x="489" y="682"/>
                  </a:lnTo>
                  <a:lnTo>
                    <a:pt x="488" y="684"/>
                  </a:lnTo>
                  <a:lnTo>
                    <a:pt x="487" y="684"/>
                  </a:lnTo>
                  <a:lnTo>
                    <a:pt x="487" y="685"/>
                  </a:lnTo>
                  <a:lnTo>
                    <a:pt x="486" y="686"/>
                  </a:lnTo>
                  <a:lnTo>
                    <a:pt x="485" y="687"/>
                  </a:lnTo>
                  <a:lnTo>
                    <a:pt x="484" y="688"/>
                  </a:lnTo>
                  <a:lnTo>
                    <a:pt x="484" y="689"/>
                  </a:lnTo>
                  <a:lnTo>
                    <a:pt x="483" y="690"/>
                  </a:lnTo>
                  <a:lnTo>
                    <a:pt x="482" y="690"/>
                  </a:lnTo>
                  <a:lnTo>
                    <a:pt x="481" y="691"/>
                  </a:lnTo>
                  <a:lnTo>
                    <a:pt x="480" y="691"/>
                  </a:lnTo>
                  <a:lnTo>
                    <a:pt x="479" y="691"/>
                  </a:lnTo>
                  <a:lnTo>
                    <a:pt x="478" y="692"/>
                  </a:lnTo>
                  <a:lnTo>
                    <a:pt x="477" y="692"/>
                  </a:lnTo>
                  <a:lnTo>
                    <a:pt x="476" y="692"/>
                  </a:lnTo>
                  <a:lnTo>
                    <a:pt x="475" y="692"/>
                  </a:lnTo>
                  <a:lnTo>
                    <a:pt x="474" y="692"/>
                  </a:lnTo>
                  <a:lnTo>
                    <a:pt x="473" y="692"/>
                  </a:lnTo>
                  <a:lnTo>
                    <a:pt x="472" y="692"/>
                  </a:lnTo>
                  <a:lnTo>
                    <a:pt x="471" y="692"/>
                  </a:lnTo>
                  <a:lnTo>
                    <a:pt x="470" y="691"/>
                  </a:lnTo>
                  <a:lnTo>
                    <a:pt x="465" y="686"/>
                  </a:lnTo>
                  <a:lnTo>
                    <a:pt x="459" y="675"/>
                  </a:lnTo>
                  <a:lnTo>
                    <a:pt x="458" y="674"/>
                  </a:lnTo>
                  <a:lnTo>
                    <a:pt x="457" y="674"/>
                  </a:lnTo>
                  <a:lnTo>
                    <a:pt x="457" y="675"/>
                  </a:lnTo>
                  <a:lnTo>
                    <a:pt x="451" y="687"/>
                  </a:lnTo>
                  <a:lnTo>
                    <a:pt x="440" y="681"/>
                  </a:lnTo>
                  <a:lnTo>
                    <a:pt x="433" y="666"/>
                  </a:lnTo>
                  <a:lnTo>
                    <a:pt x="428" y="649"/>
                  </a:lnTo>
                  <a:lnTo>
                    <a:pt x="411" y="645"/>
                  </a:lnTo>
                  <a:lnTo>
                    <a:pt x="410" y="645"/>
                  </a:lnTo>
                  <a:lnTo>
                    <a:pt x="409" y="645"/>
                  </a:lnTo>
                  <a:lnTo>
                    <a:pt x="408" y="645"/>
                  </a:lnTo>
                  <a:lnTo>
                    <a:pt x="407" y="644"/>
                  </a:lnTo>
                  <a:lnTo>
                    <a:pt x="406" y="644"/>
                  </a:lnTo>
                  <a:lnTo>
                    <a:pt x="405" y="643"/>
                  </a:lnTo>
                  <a:lnTo>
                    <a:pt x="392" y="636"/>
                  </a:lnTo>
                  <a:lnTo>
                    <a:pt x="390" y="636"/>
                  </a:lnTo>
                  <a:lnTo>
                    <a:pt x="389" y="635"/>
                  </a:lnTo>
                  <a:lnTo>
                    <a:pt x="388" y="635"/>
                  </a:lnTo>
                  <a:lnTo>
                    <a:pt x="388" y="634"/>
                  </a:lnTo>
                  <a:lnTo>
                    <a:pt x="387" y="634"/>
                  </a:lnTo>
                  <a:lnTo>
                    <a:pt x="387" y="633"/>
                  </a:lnTo>
                  <a:lnTo>
                    <a:pt x="382" y="625"/>
                  </a:lnTo>
                  <a:lnTo>
                    <a:pt x="384" y="623"/>
                  </a:lnTo>
                  <a:lnTo>
                    <a:pt x="384" y="622"/>
                  </a:lnTo>
                  <a:lnTo>
                    <a:pt x="385" y="620"/>
                  </a:lnTo>
                  <a:lnTo>
                    <a:pt x="386" y="619"/>
                  </a:lnTo>
                  <a:lnTo>
                    <a:pt x="387" y="618"/>
                  </a:lnTo>
                  <a:lnTo>
                    <a:pt x="388" y="616"/>
                  </a:lnTo>
                  <a:lnTo>
                    <a:pt x="388" y="615"/>
                  </a:lnTo>
                  <a:lnTo>
                    <a:pt x="389" y="613"/>
                  </a:lnTo>
                  <a:lnTo>
                    <a:pt x="389" y="612"/>
                  </a:lnTo>
                  <a:lnTo>
                    <a:pt x="389" y="611"/>
                  </a:lnTo>
                  <a:lnTo>
                    <a:pt x="389" y="610"/>
                  </a:lnTo>
                  <a:lnTo>
                    <a:pt x="389" y="609"/>
                  </a:lnTo>
                  <a:lnTo>
                    <a:pt x="388" y="608"/>
                  </a:lnTo>
                  <a:lnTo>
                    <a:pt x="387" y="608"/>
                  </a:lnTo>
                  <a:lnTo>
                    <a:pt x="387" y="607"/>
                  </a:lnTo>
                  <a:lnTo>
                    <a:pt x="386" y="607"/>
                  </a:lnTo>
                  <a:lnTo>
                    <a:pt x="377" y="617"/>
                  </a:lnTo>
                  <a:lnTo>
                    <a:pt x="353" y="602"/>
                  </a:lnTo>
                  <a:lnTo>
                    <a:pt x="336" y="586"/>
                  </a:lnTo>
                  <a:lnTo>
                    <a:pt x="330" y="574"/>
                  </a:lnTo>
                  <a:lnTo>
                    <a:pt x="330" y="573"/>
                  </a:lnTo>
                  <a:lnTo>
                    <a:pt x="330" y="572"/>
                  </a:lnTo>
                  <a:lnTo>
                    <a:pt x="330" y="571"/>
                  </a:lnTo>
                  <a:lnTo>
                    <a:pt x="330" y="570"/>
                  </a:lnTo>
                  <a:lnTo>
                    <a:pt x="331" y="569"/>
                  </a:lnTo>
                  <a:lnTo>
                    <a:pt x="331" y="567"/>
                  </a:lnTo>
                  <a:lnTo>
                    <a:pt x="330" y="566"/>
                  </a:lnTo>
                  <a:lnTo>
                    <a:pt x="330" y="564"/>
                  </a:lnTo>
                  <a:lnTo>
                    <a:pt x="330" y="562"/>
                  </a:lnTo>
                  <a:lnTo>
                    <a:pt x="329" y="560"/>
                  </a:lnTo>
                  <a:lnTo>
                    <a:pt x="328" y="558"/>
                  </a:lnTo>
                  <a:lnTo>
                    <a:pt x="327" y="557"/>
                  </a:lnTo>
                  <a:lnTo>
                    <a:pt x="326" y="555"/>
                  </a:lnTo>
                  <a:lnTo>
                    <a:pt x="325" y="553"/>
                  </a:lnTo>
                  <a:lnTo>
                    <a:pt x="324" y="551"/>
                  </a:lnTo>
                  <a:lnTo>
                    <a:pt x="323" y="550"/>
                  </a:lnTo>
                  <a:lnTo>
                    <a:pt x="323" y="548"/>
                  </a:lnTo>
                  <a:lnTo>
                    <a:pt x="321" y="545"/>
                  </a:lnTo>
                  <a:lnTo>
                    <a:pt x="309" y="547"/>
                  </a:lnTo>
                  <a:lnTo>
                    <a:pt x="308" y="547"/>
                  </a:lnTo>
                  <a:lnTo>
                    <a:pt x="307" y="547"/>
                  </a:lnTo>
                  <a:lnTo>
                    <a:pt x="304" y="548"/>
                  </a:lnTo>
                  <a:lnTo>
                    <a:pt x="303" y="548"/>
                  </a:lnTo>
                  <a:lnTo>
                    <a:pt x="302" y="548"/>
                  </a:lnTo>
                  <a:lnTo>
                    <a:pt x="301" y="548"/>
                  </a:lnTo>
                  <a:lnTo>
                    <a:pt x="300" y="548"/>
                  </a:lnTo>
                  <a:lnTo>
                    <a:pt x="299" y="548"/>
                  </a:lnTo>
                  <a:lnTo>
                    <a:pt x="297" y="548"/>
                  </a:lnTo>
                  <a:lnTo>
                    <a:pt x="296" y="548"/>
                  </a:lnTo>
                  <a:lnTo>
                    <a:pt x="295" y="548"/>
                  </a:lnTo>
                  <a:lnTo>
                    <a:pt x="294" y="547"/>
                  </a:lnTo>
                  <a:lnTo>
                    <a:pt x="292" y="547"/>
                  </a:lnTo>
                  <a:lnTo>
                    <a:pt x="291" y="546"/>
                  </a:lnTo>
                  <a:lnTo>
                    <a:pt x="290" y="546"/>
                  </a:lnTo>
                  <a:lnTo>
                    <a:pt x="289" y="545"/>
                  </a:lnTo>
                  <a:lnTo>
                    <a:pt x="288" y="544"/>
                  </a:lnTo>
                  <a:lnTo>
                    <a:pt x="287" y="543"/>
                  </a:lnTo>
                  <a:lnTo>
                    <a:pt x="286" y="542"/>
                  </a:lnTo>
                  <a:lnTo>
                    <a:pt x="285" y="540"/>
                  </a:lnTo>
                  <a:lnTo>
                    <a:pt x="284" y="539"/>
                  </a:lnTo>
                  <a:lnTo>
                    <a:pt x="283" y="537"/>
                  </a:lnTo>
                  <a:lnTo>
                    <a:pt x="282" y="535"/>
                  </a:lnTo>
                  <a:lnTo>
                    <a:pt x="282" y="533"/>
                  </a:lnTo>
                  <a:lnTo>
                    <a:pt x="281" y="531"/>
                  </a:lnTo>
                  <a:lnTo>
                    <a:pt x="280" y="530"/>
                  </a:lnTo>
                  <a:lnTo>
                    <a:pt x="280" y="528"/>
                  </a:lnTo>
                  <a:lnTo>
                    <a:pt x="280" y="526"/>
                  </a:lnTo>
                  <a:lnTo>
                    <a:pt x="279" y="525"/>
                  </a:lnTo>
                  <a:lnTo>
                    <a:pt x="279" y="522"/>
                  </a:lnTo>
                  <a:lnTo>
                    <a:pt x="263" y="504"/>
                  </a:lnTo>
                  <a:lnTo>
                    <a:pt x="238" y="485"/>
                  </a:lnTo>
                  <a:lnTo>
                    <a:pt x="225" y="466"/>
                  </a:lnTo>
                  <a:lnTo>
                    <a:pt x="213" y="452"/>
                  </a:lnTo>
                  <a:lnTo>
                    <a:pt x="212" y="451"/>
                  </a:lnTo>
                  <a:lnTo>
                    <a:pt x="212" y="450"/>
                  </a:lnTo>
                  <a:lnTo>
                    <a:pt x="211" y="450"/>
                  </a:lnTo>
                  <a:lnTo>
                    <a:pt x="211" y="449"/>
                  </a:lnTo>
                  <a:lnTo>
                    <a:pt x="210" y="448"/>
                  </a:lnTo>
                  <a:lnTo>
                    <a:pt x="210" y="447"/>
                  </a:lnTo>
                  <a:lnTo>
                    <a:pt x="207" y="434"/>
                  </a:lnTo>
                  <a:lnTo>
                    <a:pt x="186" y="423"/>
                  </a:lnTo>
                  <a:lnTo>
                    <a:pt x="184" y="422"/>
                  </a:lnTo>
                  <a:lnTo>
                    <a:pt x="183" y="422"/>
                  </a:lnTo>
                  <a:lnTo>
                    <a:pt x="182" y="422"/>
                  </a:lnTo>
                  <a:lnTo>
                    <a:pt x="180" y="421"/>
                  </a:lnTo>
                  <a:lnTo>
                    <a:pt x="179" y="421"/>
                  </a:lnTo>
                  <a:lnTo>
                    <a:pt x="178" y="421"/>
                  </a:lnTo>
                  <a:lnTo>
                    <a:pt x="176" y="421"/>
                  </a:lnTo>
                  <a:lnTo>
                    <a:pt x="175" y="422"/>
                  </a:lnTo>
                  <a:lnTo>
                    <a:pt x="174" y="422"/>
                  </a:lnTo>
                  <a:lnTo>
                    <a:pt x="173" y="423"/>
                  </a:lnTo>
                  <a:lnTo>
                    <a:pt x="171" y="424"/>
                  </a:lnTo>
                  <a:lnTo>
                    <a:pt x="170" y="425"/>
                  </a:lnTo>
                  <a:lnTo>
                    <a:pt x="169" y="426"/>
                  </a:lnTo>
                  <a:lnTo>
                    <a:pt x="168" y="427"/>
                  </a:lnTo>
                  <a:lnTo>
                    <a:pt x="168" y="428"/>
                  </a:lnTo>
                  <a:lnTo>
                    <a:pt x="167" y="429"/>
                  </a:lnTo>
                  <a:lnTo>
                    <a:pt x="166" y="430"/>
                  </a:lnTo>
                  <a:lnTo>
                    <a:pt x="165" y="432"/>
                  </a:lnTo>
                  <a:lnTo>
                    <a:pt x="163" y="433"/>
                  </a:lnTo>
                  <a:lnTo>
                    <a:pt x="163" y="434"/>
                  </a:lnTo>
                  <a:lnTo>
                    <a:pt x="162" y="434"/>
                  </a:lnTo>
                  <a:lnTo>
                    <a:pt x="161" y="435"/>
                  </a:lnTo>
                  <a:lnTo>
                    <a:pt x="160" y="436"/>
                  </a:lnTo>
                  <a:lnTo>
                    <a:pt x="159" y="437"/>
                  </a:lnTo>
                  <a:lnTo>
                    <a:pt x="158" y="438"/>
                  </a:lnTo>
                  <a:lnTo>
                    <a:pt x="157" y="439"/>
                  </a:lnTo>
                  <a:lnTo>
                    <a:pt x="156" y="440"/>
                  </a:lnTo>
                  <a:lnTo>
                    <a:pt x="154" y="440"/>
                  </a:lnTo>
                  <a:lnTo>
                    <a:pt x="153" y="441"/>
                  </a:lnTo>
                  <a:lnTo>
                    <a:pt x="152" y="442"/>
                  </a:lnTo>
                  <a:lnTo>
                    <a:pt x="151" y="443"/>
                  </a:lnTo>
                  <a:lnTo>
                    <a:pt x="150" y="443"/>
                  </a:lnTo>
                  <a:lnTo>
                    <a:pt x="149" y="443"/>
                  </a:lnTo>
                  <a:lnTo>
                    <a:pt x="148" y="444"/>
                  </a:lnTo>
                  <a:lnTo>
                    <a:pt x="147" y="444"/>
                  </a:lnTo>
                  <a:lnTo>
                    <a:pt x="147" y="445"/>
                  </a:lnTo>
                  <a:lnTo>
                    <a:pt x="146" y="445"/>
                  </a:lnTo>
                  <a:lnTo>
                    <a:pt x="146" y="444"/>
                  </a:lnTo>
                  <a:lnTo>
                    <a:pt x="145" y="444"/>
                  </a:lnTo>
                  <a:lnTo>
                    <a:pt x="144" y="443"/>
                  </a:lnTo>
                  <a:lnTo>
                    <a:pt x="143" y="443"/>
                  </a:lnTo>
                  <a:lnTo>
                    <a:pt x="142" y="442"/>
                  </a:lnTo>
                  <a:lnTo>
                    <a:pt x="141" y="441"/>
                  </a:lnTo>
                  <a:lnTo>
                    <a:pt x="140" y="440"/>
                  </a:lnTo>
                  <a:lnTo>
                    <a:pt x="139" y="439"/>
                  </a:lnTo>
                  <a:lnTo>
                    <a:pt x="138" y="438"/>
                  </a:lnTo>
                  <a:lnTo>
                    <a:pt x="137" y="436"/>
                  </a:lnTo>
                  <a:lnTo>
                    <a:pt x="136" y="435"/>
                  </a:lnTo>
                  <a:lnTo>
                    <a:pt x="135" y="433"/>
                  </a:lnTo>
                  <a:lnTo>
                    <a:pt x="134" y="432"/>
                  </a:lnTo>
                  <a:lnTo>
                    <a:pt x="134" y="430"/>
                  </a:lnTo>
                  <a:lnTo>
                    <a:pt x="133" y="429"/>
                  </a:lnTo>
                  <a:lnTo>
                    <a:pt x="132" y="428"/>
                  </a:lnTo>
                  <a:lnTo>
                    <a:pt x="132" y="426"/>
                  </a:lnTo>
                  <a:lnTo>
                    <a:pt x="130" y="424"/>
                  </a:lnTo>
                  <a:lnTo>
                    <a:pt x="94" y="390"/>
                  </a:lnTo>
                  <a:lnTo>
                    <a:pt x="92" y="388"/>
                  </a:lnTo>
                  <a:lnTo>
                    <a:pt x="91" y="387"/>
                  </a:lnTo>
                  <a:lnTo>
                    <a:pt x="90" y="387"/>
                  </a:lnTo>
                  <a:lnTo>
                    <a:pt x="89" y="386"/>
                  </a:lnTo>
                  <a:lnTo>
                    <a:pt x="87" y="384"/>
                  </a:lnTo>
                  <a:lnTo>
                    <a:pt x="86" y="383"/>
                  </a:lnTo>
                  <a:lnTo>
                    <a:pt x="85" y="382"/>
                  </a:lnTo>
                  <a:lnTo>
                    <a:pt x="83" y="381"/>
                  </a:lnTo>
                  <a:lnTo>
                    <a:pt x="82" y="380"/>
                  </a:lnTo>
                  <a:lnTo>
                    <a:pt x="80" y="378"/>
                  </a:lnTo>
                  <a:lnTo>
                    <a:pt x="79" y="377"/>
                  </a:lnTo>
                  <a:lnTo>
                    <a:pt x="77" y="376"/>
                  </a:lnTo>
                  <a:lnTo>
                    <a:pt x="76" y="375"/>
                  </a:lnTo>
                  <a:lnTo>
                    <a:pt x="75" y="374"/>
                  </a:lnTo>
                  <a:lnTo>
                    <a:pt x="73" y="373"/>
                  </a:lnTo>
                  <a:lnTo>
                    <a:pt x="70" y="370"/>
                  </a:lnTo>
                  <a:lnTo>
                    <a:pt x="66" y="352"/>
                  </a:lnTo>
                  <a:lnTo>
                    <a:pt x="59" y="344"/>
                  </a:lnTo>
                  <a:lnTo>
                    <a:pt x="43" y="336"/>
                  </a:lnTo>
                  <a:lnTo>
                    <a:pt x="29" y="334"/>
                  </a:lnTo>
                  <a:lnTo>
                    <a:pt x="28" y="334"/>
                  </a:lnTo>
                  <a:lnTo>
                    <a:pt x="27" y="334"/>
                  </a:lnTo>
                  <a:lnTo>
                    <a:pt x="26" y="333"/>
                  </a:lnTo>
                  <a:lnTo>
                    <a:pt x="25" y="333"/>
                  </a:lnTo>
                  <a:lnTo>
                    <a:pt x="24" y="332"/>
                  </a:lnTo>
                  <a:lnTo>
                    <a:pt x="23" y="331"/>
                  </a:lnTo>
                  <a:lnTo>
                    <a:pt x="7" y="319"/>
                  </a:lnTo>
                  <a:lnTo>
                    <a:pt x="4" y="302"/>
                  </a:lnTo>
                  <a:lnTo>
                    <a:pt x="0" y="278"/>
                  </a:lnTo>
                  <a:lnTo>
                    <a:pt x="5" y="270"/>
                  </a:lnTo>
                  <a:lnTo>
                    <a:pt x="6" y="245"/>
                  </a:lnTo>
                  <a:lnTo>
                    <a:pt x="5" y="242"/>
                  </a:lnTo>
                  <a:lnTo>
                    <a:pt x="5" y="241"/>
                  </a:lnTo>
                  <a:lnTo>
                    <a:pt x="5" y="239"/>
                  </a:lnTo>
                  <a:lnTo>
                    <a:pt x="5" y="237"/>
                  </a:lnTo>
                  <a:lnTo>
                    <a:pt x="4" y="235"/>
                  </a:lnTo>
                  <a:lnTo>
                    <a:pt x="4" y="234"/>
                  </a:lnTo>
                  <a:lnTo>
                    <a:pt x="4" y="231"/>
                  </a:lnTo>
                  <a:lnTo>
                    <a:pt x="4" y="230"/>
                  </a:lnTo>
                  <a:lnTo>
                    <a:pt x="4" y="228"/>
                  </a:lnTo>
                  <a:lnTo>
                    <a:pt x="4" y="226"/>
                  </a:lnTo>
                  <a:lnTo>
                    <a:pt x="4" y="225"/>
                  </a:lnTo>
                  <a:lnTo>
                    <a:pt x="5" y="224"/>
                  </a:lnTo>
                  <a:lnTo>
                    <a:pt x="5" y="223"/>
                  </a:lnTo>
                  <a:lnTo>
                    <a:pt x="6" y="222"/>
                  </a:lnTo>
                  <a:lnTo>
                    <a:pt x="6" y="221"/>
                  </a:lnTo>
                  <a:lnTo>
                    <a:pt x="7" y="220"/>
                  </a:lnTo>
                  <a:lnTo>
                    <a:pt x="7" y="219"/>
                  </a:lnTo>
                  <a:lnTo>
                    <a:pt x="8" y="219"/>
                  </a:lnTo>
                  <a:lnTo>
                    <a:pt x="8" y="218"/>
                  </a:lnTo>
                  <a:lnTo>
                    <a:pt x="8" y="217"/>
                  </a:lnTo>
                  <a:lnTo>
                    <a:pt x="8" y="216"/>
                  </a:lnTo>
                  <a:lnTo>
                    <a:pt x="6" y="202"/>
                  </a:lnTo>
                  <a:lnTo>
                    <a:pt x="15" y="192"/>
                  </a:lnTo>
                  <a:lnTo>
                    <a:pt x="23" y="190"/>
                  </a:lnTo>
                  <a:lnTo>
                    <a:pt x="37" y="188"/>
                  </a:lnTo>
                  <a:lnTo>
                    <a:pt x="42" y="193"/>
                  </a:lnTo>
                  <a:lnTo>
                    <a:pt x="42" y="194"/>
                  </a:lnTo>
                  <a:lnTo>
                    <a:pt x="43" y="194"/>
                  </a:lnTo>
                  <a:lnTo>
                    <a:pt x="43" y="195"/>
                  </a:lnTo>
                  <a:lnTo>
                    <a:pt x="43" y="196"/>
                  </a:lnTo>
                  <a:lnTo>
                    <a:pt x="44" y="197"/>
                  </a:lnTo>
                  <a:lnTo>
                    <a:pt x="44" y="198"/>
                  </a:lnTo>
                  <a:lnTo>
                    <a:pt x="44" y="199"/>
                  </a:lnTo>
                  <a:lnTo>
                    <a:pt x="44" y="200"/>
                  </a:lnTo>
                  <a:lnTo>
                    <a:pt x="44" y="201"/>
                  </a:lnTo>
                  <a:lnTo>
                    <a:pt x="44" y="202"/>
                  </a:lnTo>
                  <a:lnTo>
                    <a:pt x="44" y="203"/>
                  </a:lnTo>
                  <a:lnTo>
                    <a:pt x="44" y="204"/>
                  </a:lnTo>
                  <a:lnTo>
                    <a:pt x="44" y="205"/>
                  </a:lnTo>
                  <a:lnTo>
                    <a:pt x="44" y="207"/>
                  </a:lnTo>
                  <a:lnTo>
                    <a:pt x="44" y="208"/>
                  </a:lnTo>
                  <a:lnTo>
                    <a:pt x="44" y="209"/>
                  </a:lnTo>
                  <a:lnTo>
                    <a:pt x="44" y="211"/>
                  </a:lnTo>
                  <a:lnTo>
                    <a:pt x="44" y="212"/>
                  </a:lnTo>
                  <a:lnTo>
                    <a:pt x="44" y="214"/>
                  </a:lnTo>
                  <a:lnTo>
                    <a:pt x="45" y="215"/>
                  </a:lnTo>
                  <a:lnTo>
                    <a:pt x="45" y="217"/>
                  </a:lnTo>
                  <a:lnTo>
                    <a:pt x="45" y="218"/>
                  </a:lnTo>
                  <a:lnTo>
                    <a:pt x="46" y="219"/>
                  </a:lnTo>
                  <a:lnTo>
                    <a:pt x="46" y="220"/>
                  </a:lnTo>
                  <a:lnTo>
                    <a:pt x="47" y="221"/>
                  </a:lnTo>
                  <a:lnTo>
                    <a:pt x="48" y="222"/>
                  </a:lnTo>
                  <a:lnTo>
                    <a:pt x="49" y="222"/>
                  </a:lnTo>
                  <a:lnTo>
                    <a:pt x="50" y="222"/>
                  </a:lnTo>
                  <a:lnTo>
                    <a:pt x="51" y="222"/>
                  </a:lnTo>
                  <a:lnTo>
                    <a:pt x="51" y="221"/>
                  </a:lnTo>
                  <a:lnTo>
                    <a:pt x="53" y="221"/>
                  </a:lnTo>
                  <a:lnTo>
                    <a:pt x="54" y="220"/>
                  </a:lnTo>
                  <a:lnTo>
                    <a:pt x="55" y="219"/>
                  </a:lnTo>
                  <a:lnTo>
                    <a:pt x="56" y="218"/>
                  </a:lnTo>
                  <a:lnTo>
                    <a:pt x="57" y="217"/>
                  </a:lnTo>
                  <a:lnTo>
                    <a:pt x="58" y="216"/>
                  </a:lnTo>
                  <a:lnTo>
                    <a:pt x="59" y="215"/>
                  </a:lnTo>
                  <a:lnTo>
                    <a:pt x="61" y="214"/>
                  </a:lnTo>
                  <a:lnTo>
                    <a:pt x="62" y="212"/>
                  </a:lnTo>
                  <a:lnTo>
                    <a:pt x="63" y="212"/>
                  </a:lnTo>
                  <a:lnTo>
                    <a:pt x="63" y="211"/>
                  </a:lnTo>
                  <a:lnTo>
                    <a:pt x="64" y="210"/>
                  </a:lnTo>
                  <a:lnTo>
                    <a:pt x="65" y="209"/>
                  </a:lnTo>
                  <a:lnTo>
                    <a:pt x="66" y="209"/>
                  </a:lnTo>
                  <a:lnTo>
                    <a:pt x="66" y="208"/>
                  </a:lnTo>
                  <a:lnTo>
                    <a:pt x="67" y="207"/>
                  </a:lnTo>
                  <a:lnTo>
                    <a:pt x="67" y="206"/>
                  </a:lnTo>
                  <a:lnTo>
                    <a:pt x="68" y="205"/>
                  </a:lnTo>
                  <a:lnTo>
                    <a:pt x="68" y="203"/>
                  </a:lnTo>
                  <a:lnTo>
                    <a:pt x="68" y="202"/>
                  </a:lnTo>
                  <a:lnTo>
                    <a:pt x="68" y="200"/>
                  </a:lnTo>
                  <a:lnTo>
                    <a:pt x="68" y="199"/>
                  </a:lnTo>
                  <a:lnTo>
                    <a:pt x="68" y="197"/>
                  </a:lnTo>
                  <a:lnTo>
                    <a:pt x="68" y="195"/>
                  </a:lnTo>
                  <a:lnTo>
                    <a:pt x="68" y="192"/>
                  </a:lnTo>
                  <a:lnTo>
                    <a:pt x="68" y="190"/>
                  </a:lnTo>
                  <a:lnTo>
                    <a:pt x="68" y="187"/>
                  </a:lnTo>
                  <a:lnTo>
                    <a:pt x="68" y="184"/>
                  </a:lnTo>
                  <a:lnTo>
                    <a:pt x="68" y="182"/>
                  </a:lnTo>
                  <a:lnTo>
                    <a:pt x="68" y="179"/>
                  </a:lnTo>
                  <a:lnTo>
                    <a:pt x="68" y="177"/>
                  </a:lnTo>
                  <a:lnTo>
                    <a:pt x="68" y="175"/>
                  </a:lnTo>
                  <a:lnTo>
                    <a:pt x="69" y="173"/>
                  </a:lnTo>
                  <a:lnTo>
                    <a:pt x="69" y="168"/>
                  </a:lnTo>
                  <a:lnTo>
                    <a:pt x="64" y="158"/>
                  </a:lnTo>
                  <a:lnTo>
                    <a:pt x="56" y="144"/>
                  </a:lnTo>
                  <a:lnTo>
                    <a:pt x="55" y="144"/>
                  </a:lnTo>
                  <a:lnTo>
                    <a:pt x="55" y="143"/>
                  </a:lnTo>
                  <a:lnTo>
                    <a:pt x="54" y="142"/>
                  </a:lnTo>
                  <a:lnTo>
                    <a:pt x="54" y="141"/>
                  </a:lnTo>
                  <a:lnTo>
                    <a:pt x="54" y="140"/>
                  </a:lnTo>
                  <a:lnTo>
                    <a:pt x="53" y="139"/>
                  </a:lnTo>
                  <a:lnTo>
                    <a:pt x="53" y="138"/>
                  </a:lnTo>
                  <a:lnTo>
                    <a:pt x="53" y="137"/>
                  </a:lnTo>
                  <a:lnTo>
                    <a:pt x="52" y="135"/>
                  </a:lnTo>
                  <a:lnTo>
                    <a:pt x="52" y="133"/>
                  </a:lnTo>
                  <a:lnTo>
                    <a:pt x="51" y="131"/>
                  </a:lnTo>
                  <a:lnTo>
                    <a:pt x="51" y="128"/>
                  </a:lnTo>
                  <a:lnTo>
                    <a:pt x="51" y="126"/>
                  </a:lnTo>
                  <a:lnTo>
                    <a:pt x="51" y="123"/>
                  </a:lnTo>
                  <a:lnTo>
                    <a:pt x="51" y="121"/>
                  </a:lnTo>
                  <a:lnTo>
                    <a:pt x="52" y="119"/>
                  </a:lnTo>
                  <a:lnTo>
                    <a:pt x="53" y="116"/>
                  </a:lnTo>
                  <a:lnTo>
                    <a:pt x="54" y="114"/>
                  </a:lnTo>
                  <a:lnTo>
                    <a:pt x="55" y="112"/>
                  </a:lnTo>
                  <a:lnTo>
                    <a:pt x="56" y="110"/>
                  </a:lnTo>
                  <a:lnTo>
                    <a:pt x="57" y="108"/>
                  </a:lnTo>
                  <a:lnTo>
                    <a:pt x="58" y="107"/>
                  </a:lnTo>
                  <a:lnTo>
                    <a:pt x="59" y="105"/>
                  </a:lnTo>
                  <a:lnTo>
                    <a:pt x="61" y="102"/>
                  </a:lnTo>
                  <a:lnTo>
                    <a:pt x="57" y="85"/>
                  </a:lnTo>
                  <a:lnTo>
                    <a:pt x="64" y="78"/>
                  </a:lnTo>
                  <a:lnTo>
                    <a:pt x="66" y="78"/>
                  </a:lnTo>
                  <a:lnTo>
                    <a:pt x="66" y="79"/>
                  </a:lnTo>
                  <a:lnTo>
                    <a:pt x="67" y="79"/>
                  </a:lnTo>
                  <a:lnTo>
                    <a:pt x="68" y="79"/>
                  </a:lnTo>
                  <a:lnTo>
                    <a:pt x="69" y="79"/>
                  </a:lnTo>
                  <a:lnTo>
                    <a:pt x="70" y="79"/>
                  </a:lnTo>
                  <a:lnTo>
                    <a:pt x="71" y="79"/>
                  </a:lnTo>
                  <a:lnTo>
                    <a:pt x="72" y="79"/>
                  </a:lnTo>
                  <a:lnTo>
                    <a:pt x="74" y="78"/>
                  </a:lnTo>
                  <a:lnTo>
                    <a:pt x="75" y="78"/>
                  </a:lnTo>
                  <a:lnTo>
                    <a:pt x="76" y="77"/>
                  </a:lnTo>
                  <a:lnTo>
                    <a:pt x="78" y="77"/>
                  </a:lnTo>
                  <a:lnTo>
                    <a:pt x="79" y="76"/>
                  </a:lnTo>
                  <a:lnTo>
                    <a:pt x="80" y="75"/>
                  </a:lnTo>
                  <a:lnTo>
                    <a:pt x="81" y="74"/>
                  </a:lnTo>
                  <a:lnTo>
                    <a:pt x="82" y="73"/>
                  </a:lnTo>
                  <a:lnTo>
                    <a:pt x="82" y="72"/>
                  </a:lnTo>
                  <a:lnTo>
                    <a:pt x="81" y="71"/>
                  </a:lnTo>
                  <a:lnTo>
                    <a:pt x="80" y="71"/>
                  </a:lnTo>
                  <a:lnTo>
                    <a:pt x="79" y="71"/>
                  </a:lnTo>
                  <a:lnTo>
                    <a:pt x="78" y="70"/>
                  </a:lnTo>
                  <a:lnTo>
                    <a:pt x="77" y="69"/>
                  </a:lnTo>
                  <a:lnTo>
                    <a:pt x="100" y="58"/>
                  </a:lnTo>
                  <a:lnTo>
                    <a:pt x="106" y="59"/>
                  </a:lnTo>
                  <a:lnTo>
                    <a:pt x="108" y="60"/>
                  </a:lnTo>
                  <a:lnTo>
                    <a:pt x="113" y="59"/>
                  </a:lnTo>
                  <a:lnTo>
                    <a:pt x="117" y="61"/>
                  </a:lnTo>
                  <a:lnTo>
                    <a:pt x="122" y="60"/>
                  </a:lnTo>
                  <a:lnTo>
                    <a:pt x="123" y="61"/>
                  </a:lnTo>
                  <a:lnTo>
                    <a:pt x="129" y="61"/>
                  </a:lnTo>
                  <a:lnTo>
                    <a:pt x="134" y="62"/>
                  </a:lnTo>
                  <a:lnTo>
                    <a:pt x="156" y="61"/>
                  </a:lnTo>
                  <a:lnTo>
                    <a:pt x="160" y="56"/>
                  </a:lnTo>
                  <a:lnTo>
                    <a:pt x="159" y="53"/>
                  </a:lnTo>
                  <a:lnTo>
                    <a:pt x="161" y="51"/>
                  </a:lnTo>
                  <a:lnTo>
                    <a:pt x="163" y="41"/>
                  </a:lnTo>
                  <a:lnTo>
                    <a:pt x="167" y="35"/>
                  </a:lnTo>
                  <a:lnTo>
                    <a:pt x="166" y="33"/>
                  </a:lnTo>
                  <a:lnTo>
                    <a:pt x="170" y="29"/>
                  </a:lnTo>
                  <a:lnTo>
                    <a:pt x="170" y="27"/>
                  </a:lnTo>
                  <a:lnTo>
                    <a:pt x="175" y="23"/>
                  </a:lnTo>
                  <a:lnTo>
                    <a:pt x="178" y="23"/>
                  </a:lnTo>
                  <a:lnTo>
                    <a:pt x="179" y="22"/>
                  </a:lnTo>
                  <a:lnTo>
                    <a:pt x="184" y="21"/>
                  </a:lnTo>
                  <a:lnTo>
                    <a:pt x="185" y="20"/>
                  </a:lnTo>
                  <a:lnTo>
                    <a:pt x="191" y="18"/>
                  </a:lnTo>
                  <a:lnTo>
                    <a:pt x="201" y="6"/>
                  </a:lnTo>
                  <a:lnTo>
                    <a:pt x="201" y="4"/>
                  </a:lnTo>
                  <a:lnTo>
                    <a:pt x="204" y="0"/>
                  </a:lnTo>
                  <a:lnTo>
                    <a:pt x="208" y="0"/>
                  </a:lnTo>
                  <a:lnTo>
                    <a:pt x="209" y="1"/>
                  </a:lnTo>
                  <a:lnTo>
                    <a:pt x="212" y="1"/>
                  </a:lnTo>
                  <a:lnTo>
                    <a:pt x="215" y="3"/>
                  </a:lnTo>
                  <a:lnTo>
                    <a:pt x="219" y="3"/>
                  </a:lnTo>
                  <a:lnTo>
                    <a:pt x="221" y="5"/>
                  </a:lnTo>
                  <a:lnTo>
                    <a:pt x="234" y="16"/>
                  </a:lnTo>
                  <a:lnTo>
                    <a:pt x="241" y="16"/>
                  </a:lnTo>
                  <a:lnTo>
                    <a:pt x="242" y="17"/>
                  </a:lnTo>
                  <a:lnTo>
                    <a:pt x="252" y="16"/>
                  </a:lnTo>
                  <a:lnTo>
                    <a:pt x="253" y="18"/>
                  </a:lnTo>
                  <a:lnTo>
                    <a:pt x="258" y="17"/>
                  </a:lnTo>
                  <a:lnTo>
                    <a:pt x="260" y="20"/>
                  </a:lnTo>
                  <a:lnTo>
                    <a:pt x="273" y="25"/>
                  </a:lnTo>
                  <a:lnTo>
                    <a:pt x="287" y="35"/>
                  </a:lnTo>
                  <a:lnTo>
                    <a:pt x="303" y="34"/>
                  </a:lnTo>
                  <a:lnTo>
                    <a:pt x="307" y="31"/>
                  </a:lnTo>
                  <a:lnTo>
                    <a:pt x="310" y="31"/>
                  </a:lnTo>
                  <a:lnTo>
                    <a:pt x="339" y="15"/>
                  </a:lnTo>
                  <a:lnTo>
                    <a:pt x="339" y="13"/>
                  </a:lnTo>
                  <a:lnTo>
                    <a:pt x="344" y="13"/>
                  </a:lnTo>
                  <a:lnTo>
                    <a:pt x="358" y="19"/>
                  </a:lnTo>
                  <a:lnTo>
                    <a:pt x="360" y="19"/>
                  </a:lnTo>
                  <a:lnTo>
                    <a:pt x="362" y="17"/>
                  </a:lnTo>
                  <a:lnTo>
                    <a:pt x="365" y="17"/>
                  </a:lnTo>
                  <a:lnTo>
                    <a:pt x="366" y="16"/>
                  </a:lnTo>
                  <a:lnTo>
                    <a:pt x="367" y="16"/>
                  </a:lnTo>
                  <a:lnTo>
                    <a:pt x="370" y="20"/>
                  </a:lnTo>
                  <a:lnTo>
                    <a:pt x="371" y="22"/>
                  </a:lnTo>
                  <a:lnTo>
                    <a:pt x="372" y="22"/>
                  </a:lnTo>
                  <a:lnTo>
                    <a:pt x="374" y="27"/>
                  </a:lnTo>
                  <a:lnTo>
                    <a:pt x="375" y="28"/>
                  </a:lnTo>
                  <a:lnTo>
                    <a:pt x="375" y="31"/>
                  </a:lnTo>
                  <a:lnTo>
                    <a:pt x="378" y="34"/>
                  </a:lnTo>
                  <a:lnTo>
                    <a:pt x="378" y="37"/>
                  </a:lnTo>
                  <a:lnTo>
                    <a:pt x="381" y="42"/>
                  </a:lnTo>
                  <a:lnTo>
                    <a:pt x="385" y="46"/>
                  </a:lnTo>
                  <a:lnTo>
                    <a:pt x="414" y="58"/>
                  </a:lnTo>
                  <a:lnTo>
                    <a:pt x="418" y="58"/>
                  </a:lnTo>
                  <a:lnTo>
                    <a:pt x="421" y="59"/>
                  </a:lnTo>
                  <a:lnTo>
                    <a:pt x="424" y="59"/>
                  </a:lnTo>
                  <a:lnTo>
                    <a:pt x="428" y="59"/>
                  </a:lnTo>
                  <a:lnTo>
                    <a:pt x="429" y="60"/>
                  </a:lnTo>
                  <a:lnTo>
                    <a:pt x="439" y="60"/>
                  </a:lnTo>
                  <a:lnTo>
                    <a:pt x="441" y="61"/>
                  </a:lnTo>
                  <a:lnTo>
                    <a:pt x="447" y="60"/>
                  </a:lnTo>
                  <a:lnTo>
                    <a:pt x="450" y="60"/>
                  </a:lnTo>
                  <a:lnTo>
                    <a:pt x="452" y="62"/>
                  </a:lnTo>
                  <a:lnTo>
                    <a:pt x="455" y="61"/>
                  </a:lnTo>
                  <a:lnTo>
                    <a:pt x="459" y="59"/>
                  </a:lnTo>
                  <a:lnTo>
                    <a:pt x="462" y="59"/>
                  </a:lnTo>
                  <a:lnTo>
                    <a:pt x="463" y="56"/>
                  </a:lnTo>
                  <a:lnTo>
                    <a:pt x="465" y="57"/>
                  </a:lnTo>
                  <a:lnTo>
                    <a:pt x="469" y="54"/>
                  </a:lnTo>
                  <a:lnTo>
                    <a:pt x="474" y="52"/>
                  </a:lnTo>
                  <a:lnTo>
                    <a:pt x="485" y="52"/>
                  </a:lnTo>
                  <a:lnTo>
                    <a:pt x="487" y="50"/>
                  </a:lnTo>
                  <a:lnTo>
                    <a:pt x="494" y="50"/>
                  </a:lnTo>
                  <a:lnTo>
                    <a:pt x="496" y="49"/>
                  </a:lnTo>
                  <a:lnTo>
                    <a:pt x="513" y="48"/>
                  </a:lnTo>
                  <a:lnTo>
                    <a:pt x="518" y="45"/>
                  </a:lnTo>
                  <a:lnTo>
                    <a:pt x="525" y="45"/>
                  </a:lnTo>
                  <a:lnTo>
                    <a:pt x="537" y="50"/>
                  </a:lnTo>
                  <a:lnTo>
                    <a:pt x="540" y="51"/>
                  </a:lnTo>
                  <a:lnTo>
                    <a:pt x="545" y="54"/>
                  </a:lnTo>
                  <a:lnTo>
                    <a:pt x="580" y="49"/>
                  </a:lnTo>
                  <a:lnTo>
                    <a:pt x="580" y="47"/>
                  </a:lnTo>
                  <a:lnTo>
                    <a:pt x="583" y="44"/>
                  </a:lnTo>
                  <a:lnTo>
                    <a:pt x="585" y="38"/>
                  </a:lnTo>
                  <a:lnTo>
                    <a:pt x="593" y="28"/>
                  </a:lnTo>
                  <a:lnTo>
                    <a:pt x="595" y="28"/>
                  </a:lnTo>
                  <a:lnTo>
                    <a:pt x="597" y="26"/>
                  </a:lnTo>
                  <a:lnTo>
                    <a:pt x="599" y="27"/>
                  </a:lnTo>
                  <a:lnTo>
                    <a:pt x="606" y="26"/>
                  </a:lnTo>
                  <a:lnTo>
                    <a:pt x="607" y="24"/>
                  </a:lnTo>
                  <a:lnTo>
                    <a:pt x="614" y="24"/>
                  </a:lnTo>
                  <a:lnTo>
                    <a:pt x="620" y="27"/>
                  </a:lnTo>
                  <a:lnTo>
                    <a:pt x="634" y="26"/>
                  </a:lnTo>
                  <a:lnTo>
                    <a:pt x="638" y="27"/>
                  </a:lnTo>
                  <a:lnTo>
                    <a:pt x="670" y="25"/>
                  </a:lnTo>
                  <a:lnTo>
                    <a:pt x="673" y="27"/>
                  </a:lnTo>
                  <a:lnTo>
                    <a:pt x="703" y="25"/>
                  </a:lnTo>
                  <a:lnTo>
                    <a:pt x="705" y="27"/>
                  </a:lnTo>
                  <a:lnTo>
                    <a:pt x="724" y="25"/>
                  </a:lnTo>
                  <a:lnTo>
                    <a:pt x="725" y="26"/>
                  </a:lnTo>
                  <a:lnTo>
                    <a:pt x="729" y="26"/>
                  </a:lnTo>
                  <a:lnTo>
                    <a:pt x="731" y="28"/>
                  </a:lnTo>
                  <a:lnTo>
                    <a:pt x="735" y="27"/>
                  </a:lnTo>
                  <a:lnTo>
                    <a:pt x="737" y="28"/>
                  </a:lnTo>
                  <a:lnTo>
                    <a:pt x="741" y="28"/>
                  </a:lnTo>
                  <a:lnTo>
                    <a:pt x="744" y="30"/>
                  </a:lnTo>
                  <a:lnTo>
                    <a:pt x="746" y="29"/>
                  </a:lnTo>
                  <a:lnTo>
                    <a:pt x="753" y="33"/>
                  </a:lnTo>
                  <a:lnTo>
                    <a:pt x="753" y="37"/>
                  </a:lnTo>
                  <a:lnTo>
                    <a:pt x="757" y="43"/>
                  </a:lnTo>
                  <a:lnTo>
                    <a:pt x="759" y="43"/>
                  </a:lnTo>
                  <a:lnTo>
                    <a:pt x="761" y="44"/>
                  </a:lnTo>
                  <a:lnTo>
                    <a:pt x="762" y="43"/>
                  </a:lnTo>
                  <a:lnTo>
                    <a:pt x="766" y="44"/>
                  </a:lnTo>
                  <a:lnTo>
                    <a:pt x="767" y="45"/>
                  </a:lnTo>
                  <a:lnTo>
                    <a:pt x="778" y="46"/>
                  </a:lnTo>
                  <a:lnTo>
                    <a:pt x="816" y="73"/>
                  </a:lnTo>
                  <a:lnTo>
                    <a:pt x="809" y="74"/>
                  </a:lnTo>
                  <a:lnTo>
                    <a:pt x="796" y="75"/>
                  </a:lnTo>
                  <a:lnTo>
                    <a:pt x="796" y="83"/>
                  </a:lnTo>
                  <a:lnTo>
                    <a:pt x="800" y="86"/>
                  </a:lnTo>
                  <a:lnTo>
                    <a:pt x="803" y="87"/>
                  </a:lnTo>
                  <a:lnTo>
                    <a:pt x="809" y="91"/>
                  </a:lnTo>
                  <a:lnTo>
                    <a:pt x="813" y="92"/>
                  </a:lnTo>
                  <a:lnTo>
                    <a:pt x="817" y="95"/>
                  </a:lnTo>
                  <a:lnTo>
                    <a:pt x="809" y="112"/>
                  </a:lnTo>
                  <a:lnTo>
                    <a:pt x="810" y="121"/>
                  </a:lnTo>
                  <a:lnTo>
                    <a:pt x="808" y="124"/>
                  </a:lnTo>
                  <a:lnTo>
                    <a:pt x="799" y="126"/>
                  </a:lnTo>
                  <a:lnTo>
                    <a:pt x="798" y="127"/>
                  </a:lnTo>
                  <a:lnTo>
                    <a:pt x="793" y="129"/>
                  </a:lnTo>
                  <a:lnTo>
                    <a:pt x="792" y="139"/>
                  </a:lnTo>
                  <a:lnTo>
                    <a:pt x="789" y="143"/>
                  </a:lnTo>
                  <a:lnTo>
                    <a:pt x="791" y="147"/>
                  </a:lnTo>
                  <a:lnTo>
                    <a:pt x="794" y="151"/>
                  </a:lnTo>
                  <a:lnTo>
                    <a:pt x="794" y="156"/>
                  </a:lnTo>
                  <a:lnTo>
                    <a:pt x="793" y="157"/>
                  </a:lnTo>
                  <a:lnTo>
                    <a:pt x="792" y="161"/>
                  </a:lnTo>
                  <a:lnTo>
                    <a:pt x="792" y="169"/>
                  </a:lnTo>
                  <a:lnTo>
                    <a:pt x="794" y="171"/>
                  </a:lnTo>
                  <a:lnTo>
                    <a:pt x="803" y="169"/>
                  </a:lnTo>
                  <a:lnTo>
                    <a:pt x="804" y="168"/>
                  </a:lnTo>
                  <a:lnTo>
                    <a:pt x="807" y="169"/>
                  </a:lnTo>
                  <a:lnTo>
                    <a:pt x="808" y="177"/>
                  </a:lnTo>
                  <a:lnTo>
                    <a:pt x="805" y="180"/>
                  </a:lnTo>
                  <a:lnTo>
                    <a:pt x="801" y="180"/>
                  </a:lnTo>
                  <a:lnTo>
                    <a:pt x="798" y="183"/>
                  </a:lnTo>
                  <a:lnTo>
                    <a:pt x="798" y="187"/>
                  </a:lnTo>
                  <a:lnTo>
                    <a:pt x="803" y="191"/>
                  </a:lnTo>
                  <a:lnTo>
                    <a:pt x="804" y="211"/>
                  </a:lnTo>
                  <a:lnTo>
                    <a:pt x="798" y="224"/>
                  </a:lnTo>
                  <a:lnTo>
                    <a:pt x="798" y="226"/>
                  </a:lnTo>
                  <a:lnTo>
                    <a:pt x="794" y="228"/>
                  </a:lnTo>
                  <a:lnTo>
                    <a:pt x="791" y="228"/>
                  </a:lnTo>
                  <a:lnTo>
                    <a:pt x="787" y="232"/>
                  </a:lnTo>
                  <a:lnTo>
                    <a:pt x="786" y="237"/>
                  </a:lnTo>
                  <a:lnTo>
                    <a:pt x="794" y="249"/>
                  </a:lnTo>
                  <a:lnTo>
                    <a:pt x="794" y="251"/>
                  </a:lnTo>
                  <a:lnTo>
                    <a:pt x="795" y="251"/>
                  </a:lnTo>
                  <a:lnTo>
                    <a:pt x="795" y="253"/>
                  </a:lnTo>
                  <a:lnTo>
                    <a:pt x="798" y="255"/>
                  </a:lnTo>
                  <a:lnTo>
                    <a:pt x="803" y="265"/>
                  </a:lnTo>
                  <a:lnTo>
                    <a:pt x="807" y="270"/>
                  </a:lnTo>
                  <a:lnTo>
                    <a:pt x="807" y="272"/>
                  </a:lnTo>
                  <a:lnTo>
                    <a:pt x="811" y="276"/>
                  </a:lnTo>
                  <a:lnTo>
                    <a:pt x="811" y="278"/>
                  </a:lnTo>
                  <a:lnTo>
                    <a:pt x="814" y="280"/>
                  </a:lnTo>
                  <a:lnTo>
                    <a:pt x="814" y="282"/>
                  </a:lnTo>
                  <a:lnTo>
                    <a:pt x="817" y="285"/>
                  </a:lnTo>
                  <a:lnTo>
                    <a:pt x="821" y="302"/>
                  </a:lnTo>
                  <a:lnTo>
                    <a:pt x="822" y="303"/>
                  </a:lnTo>
                  <a:lnTo>
                    <a:pt x="824" y="303"/>
                  </a:lnTo>
                  <a:lnTo>
                    <a:pt x="828" y="307"/>
                  </a:lnTo>
                  <a:lnTo>
                    <a:pt x="830" y="307"/>
                  </a:lnTo>
                  <a:lnTo>
                    <a:pt x="838" y="314"/>
                  </a:lnTo>
                  <a:lnTo>
                    <a:pt x="840" y="314"/>
                  </a:lnTo>
                  <a:lnTo>
                    <a:pt x="843" y="317"/>
                  </a:lnTo>
                  <a:lnTo>
                    <a:pt x="853" y="321"/>
                  </a:lnTo>
                  <a:lnTo>
                    <a:pt x="871" y="317"/>
                  </a:lnTo>
                  <a:lnTo>
                    <a:pt x="875" y="317"/>
                  </a:lnTo>
                  <a:lnTo>
                    <a:pt x="877" y="315"/>
                  </a:lnTo>
                  <a:lnTo>
                    <a:pt x="879" y="316"/>
                  </a:lnTo>
                  <a:lnTo>
                    <a:pt x="881" y="314"/>
                  </a:lnTo>
                  <a:lnTo>
                    <a:pt x="881" y="312"/>
                  </a:lnTo>
                  <a:lnTo>
                    <a:pt x="883" y="309"/>
                  </a:lnTo>
                  <a:lnTo>
                    <a:pt x="887" y="310"/>
                  </a:lnTo>
                  <a:lnTo>
                    <a:pt x="889" y="309"/>
                  </a:lnTo>
                  <a:lnTo>
                    <a:pt x="892" y="310"/>
                  </a:lnTo>
                  <a:lnTo>
                    <a:pt x="895" y="314"/>
                  </a:lnTo>
                  <a:lnTo>
                    <a:pt x="897" y="324"/>
                  </a:lnTo>
                  <a:lnTo>
                    <a:pt x="917" y="347"/>
                  </a:lnTo>
                  <a:lnTo>
                    <a:pt x="919" y="347"/>
                  </a:lnTo>
                  <a:lnTo>
                    <a:pt x="930" y="355"/>
                  </a:lnTo>
                  <a:lnTo>
                    <a:pt x="934" y="355"/>
                  </a:lnTo>
                  <a:lnTo>
                    <a:pt x="936" y="356"/>
                  </a:lnTo>
                  <a:lnTo>
                    <a:pt x="939" y="355"/>
                  </a:lnTo>
                  <a:lnTo>
                    <a:pt x="947" y="363"/>
                  </a:lnTo>
                  <a:lnTo>
                    <a:pt x="949" y="365"/>
                  </a:lnTo>
                  <a:lnTo>
                    <a:pt x="956" y="364"/>
                  </a:lnTo>
                  <a:lnTo>
                    <a:pt x="958" y="365"/>
                  </a:lnTo>
                  <a:lnTo>
                    <a:pt x="968" y="366"/>
                  </a:lnTo>
                  <a:lnTo>
                    <a:pt x="977" y="370"/>
                  </a:lnTo>
                  <a:lnTo>
                    <a:pt x="979" y="370"/>
                  </a:lnTo>
                  <a:lnTo>
                    <a:pt x="981" y="371"/>
                  </a:lnTo>
                  <a:lnTo>
                    <a:pt x="989" y="370"/>
                  </a:lnTo>
                  <a:lnTo>
                    <a:pt x="990" y="372"/>
                  </a:lnTo>
                  <a:lnTo>
                    <a:pt x="994" y="372"/>
                  </a:lnTo>
                  <a:lnTo>
                    <a:pt x="997" y="374"/>
                  </a:lnTo>
                  <a:lnTo>
                    <a:pt x="999" y="381"/>
                  </a:lnTo>
                  <a:lnTo>
                    <a:pt x="1012" y="380"/>
                  </a:lnTo>
                  <a:lnTo>
                    <a:pt x="1014" y="381"/>
                  </a:lnTo>
                  <a:lnTo>
                    <a:pt x="1014" y="382"/>
                  </a:lnTo>
                  <a:lnTo>
                    <a:pt x="1023" y="392"/>
                  </a:lnTo>
                  <a:lnTo>
                    <a:pt x="1024" y="395"/>
                  </a:lnTo>
                  <a:lnTo>
                    <a:pt x="1029" y="399"/>
                  </a:lnTo>
                  <a:lnTo>
                    <a:pt x="1042" y="391"/>
                  </a:lnTo>
                  <a:lnTo>
                    <a:pt x="1054" y="400"/>
                  </a:lnTo>
                  <a:lnTo>
                    <a:pt x="1056" y="400"/>
                  </a:lnTo>
                  <a:lnTo>
                    <a:pt x="1058" y="401"/>
                  </a:lnTo>
                  <a:lnTo>
                    <a:pt x="1060" y="400"/>
                  </a:lnTo>
                  <a:lnTo>
                    <a:pt x="1069" y="403"/>
                  </a:lnTo>
                  <a:lnTo>
                    <a:pt x="1073" y="403"/>
                  </a:lnTo>
                  <a:lnTo>
                    <a:pt x="1074" y="404"/>
                  </a:lnTo>
                  <a:lnTo>
                    <a:pt x="1078" y="404"/>
                  </a:lnTo>
                  <a:lnTo>
                    <a:pt x="1083" y="401"/>
                  </a:lnTo>
                  <a:lnTo>
                    <a:pt x="1085" y="401"/>
                  </a:lnTo>
                  <a:lnTo>
                    <a:pt x="1089" y="398"/>
                  </a:lnTo>
                  <a:lnTo>
                    <a:pt x="1091" y="398"/>
                  </a:lnTo>
                  <a:lnTo>
                    <a:pt x="1096" y="394"/>
                  </a:lnTo>
                  <a:lnTo>
                    <a:pt x="1098" y="395"/>
                  </a:lnTo>
                  <a:lnTo>
                    <a:pt x="1102" y="392"/>
                  </a:lnTo>
                  <a:lnTo>
                    <a:pt x="1108" y="392"/>
                  </a:lnTo>
                  <a:lnTo>
                    <a:pt x="1127" y="416"/>
                  </a:lnTo>
                  <a:lnTo>
                    <a:pt x="1128" y="422"/>
                  </a:lnTo>
                  <a:lnTo>
                    <a:pt x="1133" y="425"/>
                  </a:lnTo>
                  <a:lnTo>
                    <a:pt x="1135" y="427"/>
                  </a:lnTo>
                  <a:lnTo>
                    <a:pt x="1139" y="426"/>
                  </a:lnTo>
                  <a:lnTo>
                    <a:pt x="1140" y="428"/>
                  </a:lnTo>
                  <a:lnTo>
                    <a:pt x="1146" y="427"/>
                  </a:lnTo>
                  <a:lnTo>
                    <a:pt x="1147" y="429"/>
                  </a:lnTo>
                  <a:lnTo>
                    <a:pt x="1149" y="429"/>
                  </a:lnTo>
                  <a:lnTo>
                    <a:pt x="1155" y="437"/>
                  </a:lnTo>
                  <a:lnTo>
                    <a:pt x="1157" y="443"/>
                  </a:lnTo>
                  <a:lnTo>
                    <a:pt x="1152" y="449"/>
                  </a:lnTo>
                  <a:lnTo>
                    <a:pt x="1152" y="454"/>
                  </a:lnTo>
                  <a:lnTo>
                    <a:pt x="1154" y="455"/>
                  </a:lnTo>
                  <a:lnTo>
                    <a:pt x="1154" y="459"/>
                  </a:lnTo>
                  <a:lnTo>
                    <a:pt x="1158" y="470"/>
                  </a:lnTo>
                  <a:lnTo>
                    <a:pt x="1161" y="472"/>
                  </a:lnTo>
                  <a:lnTo>
                    <a:pt x="1165" y="472"/>
                  </a:lnTo>
                  <a:lnTo>
                    <a:pt x="1167" y="470"/>
                  </a:lnTo>
                  <a:lnTo>
                    <a:pt x="1170" y="469"/>
                  </a:lnTo>
                  <a:lnTo>
                    <a:pt x="1174" y="472"/>
                  </a:lnTo>
                  <a:lnTo>
                    <a:pt x="1183" y="476"/>
                  </a:lnTo>
                  <a:lnTo>
                    <a:pt x="1198" y="477"/>
                  </a:lnTo>
                  <a:lnTo>
                    <a:pt x="1203" y="483"/>
                  </a:lnTo>
                  <a:lnTo>
                    <a:pt x="1205" y="492"/>
                  </a:lnTo>
                  <a:lnTo>
                    <a:pt x="1208" y="494"/>
                  </a:lnTo>
                  <a:lnTo>
                    <a:pt x="1209" y="492"/>
                  </a:lnTo>
                  <a:lnTo>
                    <a:pt x="1213" y="484"/>
                  </a:lnTo>
                  <a:lnTo>
                    <a:pt x="1213" y="473"/>
                  </a:lnTo>
                  <a:lnTo>
                    <a:pt x="1211" y="472"/>
                  </a:lnTo>
                  <a:lnTo>
                    <a:pt x="1209" y="467"/>
                  </a:lnTo>
                  <a:lnTo>
                    <a:pt x="1213" y="461"/>
                  </a:lnTo>
                  <a:lnTo>
                    <a:pt x="1215" y="461"/>
                  </a:lnTo>
                  <a:lnTo>
                    <a:pt x="1217" y="465"/>
                  </a:lnTo>
                  <a:lnTo>
                    <a:pt x="1224" y="472"/>
                  </a:lnTo>
                  <a:lnTo>
                    <a:pt x="1224" y="473"/>
                  </a:lnTo>
                  <a:lnTo>
                    <a:pt x="1232" y="480"/>
                  </a:lnTo>
                  <a:lnTo>
                    <a:pt x="1235" y="481"/>
                  </a:lnTo>
                  <a:lnTo>
                    <a:pt x="1239" y="481"/>
                  </a:lnTo>
                  <a:lnTo>
                    <a:pt x="1243" y="484"/>
                  </a:lnTo>
                  <a:lnTo>
                    <a:pt x="1248" y="485"/>
                  </a:lnTo>
                  <a:lnTo>
                    <a:pt x="1251" y="481"/>
                  </a:lnTo>
                  <a:lnTo>
                    <a:pt x="1250" y="463"/>
                  </a:lnTo>
                  <a:lnTo>
                    <a:pt x="1249" y="461"/>
                  </a:lnTo>
                  <a:lnTo>
                    <a:pt x="1249" y="458"/>
                  </a:lnTo>
                  <a:lnTo>
                    <a:pt x="1252" y="457"/>
                  </a:lnTo>
                  <a:lnTo>
                    <a:pt x="1261" y="461"/>
                  </a:lnTo>
                  <a:lnTo>
                    <a:pt x="1270" y="456"/>
                  </a:lnTo>
                  <a:lnTo>
                    <a:pt x="1276" y="456"/>
                  </a:lnTo>
                  <a:lnTo>
                    <a:pt x="1277" y="454"/>
                  </a:lnTo>
                  <a:lnTo>
                    <a:pt x="1282" y="454"/>
                  </a:lnTo>
                  <a:lnTo>
                    <a:pt x="1285" y="451"/>
                  </a:lnTo>
                  <a:lnTo>
                    <a:pt x="1287" y="445"/>
                  </a:lnTo>
                  <a:lnTo>
                    <a:pt x="1288" y="437"/>
                  </a:lnTo>
                  <a:lnTo>
                    <a:pt x="1295" y="433"/>
                  </a:lnTo>
                  <a:lnTo>
                    <a:pt x="1294" y="423"/>
                  </a:lnTo>
                  <a:lnTo>
                    <a:pt x="1295" y="422"/>
                  </a:lnTo>
                  <a:lnTo>
                    <a:pt x="1321" y="419"/>
                  </a:lnTo>
                  <a:lnTo>
                    <a:pt x="1326" y="423"/>
                  </a:lnTo>
                  <a:lnTo>
                    <a:pt x="1333" y="428"/>
                  </a:lnTo>
                  <a:lnTo>
                    <a:pt x="1338" y="429"/>
                  </a:lnTo>
                  <a:lnTo>
                    <a:pt x="1340" y="432"/>
                  </a:lnTo>
                  <a:lnTo>
                    <a:pt x="1342" y="432"/>
                  </a:lnTo>
                  <a:lnTo>
                    <a:pt x="1349" y="438"/>
                  </a:lnTo>
                  <a:lnTo>
                    <a:pt x="1348" y="440"/>
                  </a:lnTo>
                  <a:lnTo>
                    <a:pt x="1350" y="442"/>
                  </a:lnTo>
                  <a:lnTo>
                    <a:pt x="1352" y="451"/>
                  </a:lnTo>
                  <a:lnTo>
                    <a:pt x="1357" y="459"/>
                  </a:lnTo>
                  <a:lnTo>
                    <a:pt x="1360" y="462"/>
                  </a:lnTo>
                  <a:lnTo>
                    <a:pt x="1360" y="464"/>
                  </a:lnTo>
                  <a:lnTo>
                    <a:pt x="1361" y="465"/>
                  </a:lnTo>
                  <a:lnTo>
                    <a:pt x="1362" y="481"/>
                  </a:lnTo>
                  <a:lnTo>
                    <a:pt x="1363" y="482"/>
                  </a:lnTo>
                  <a:lnTo>
                    <a:pt x="1363" y="484"/>
                  </a:lnTo>
                  <a:lnTo>
                    <a:pt x="1366" y="486"/>
                  </a:lnTo>
                  <a:lnTo>
                    <a:pt x="1366" y="488"/>
                  </a:lnTo>
                  <a:lnTo>
                    <a:pt x="1369" y="490"/>
                  </a:lnTo>
                  <a:lnTo>
                    <a:pt x="1369" y="492"/>
                  </a:lnTo>
                  <a:lnTo>
                    <a:pt x="1377" y="503"/>
                  </a:lnTo>
                  <a:lnTo>
                    <a:pt x="1377" y="505"/>
                  </a:lnTo>
                  <a:lnTo>
                    <a:pt x="1389" y="516"/>
                  </a:lnTo>
                  <a:lnTo>
                    <a:pt x="1389" y="519"/>
                  </a:lnTo>
                  <a:lnTo>
                    <a:pt x="1386" y="523"/>
                  </a:lnTo>
                  <a:lnTo>
                    <a:pt x="1385" y="525"/>
                  </a:lnTo>
                  <a:lnTo>
                    <a:pt x="1377" y="518"/>
                  </a:lnTo>
                  <a:lnTo>
                    <a:pt x="1375" y="518"/>
                  </a:lnTo>
                  <a:lnTo>
                    <a:pt x="1371" y="522"/>
                  </a:lnTo>
                  <a:lnTo>
                    <a:pt x="1371" y="532"/>
                  </a:lnTo>
                  <a:lnTo>
                    <a:pt x="1379" y="544"/>
                  </a:lnTo>
                  <a:lnTo>
                    <a:pt x="1386" y="547"/>
                  </a:lnTo>
                  <a:lnTo>
                    <a:pt x="1386" y="549"/>
                  </a:lnTo>
                  <a:lnTo>
                    <a:pt x="1384" y="551"/>
                  </a:lnTo>
                  <a:lnTo>
                    <a:pt x="1382" y="552"/>
                  </a:lnTo>
                  <a:lnTo>
                    <a:pt x="1382" y="556"/>
                  </a:lnTo>
                  <a:lnTo>
                    <a:pt x="1383" y="557"/>
                  </a:lnTo>
                  <a:lnTo>
                    <a:pt x="1385" y="560"/>
                  </a:lnTo>
                  <a:lnTo>
                    <a:pt x="1391" y="563"/>
                  </a:lnTo>
                  <a:lnTo>
                    <a:pt x="1391" y="573"/>
                  </a:lnTo>
                  <a:lnTo>
                    <a:pt x="1390" y="575"/>
                  </a:lnTo>
                  <a:lnTo>
                    <a:pt x="1392" y="619"/>
                  </a:lnTo>
                  <a:lnTo>
                    <a:pt x="1395" y="622"/>
                  </a:lnTo>
                  <a:lnTo>
                    <a:pt x="1393" y="631"/>
                  </a:lnTo>
                  <a:lnTo>
                    <a:pt x="1392" y="635"/>
                  </a:lnTo>
                  <a:lnTo>
                    <a:pt x="1390" y="636"/>
                  </a:lnTo>
                  <a:lnTo>
                    <a:pt x="1388" y="642"/>
                  </a:lnTo>
                  <a:lnTo>
                    <a:pt x="1385" y="659"/>
                  </a:lnTo>
                  <a:lnTo>
                    <a:pt x="1388" y="665"/>
                  </a:lnTo>
                  <a:lnTo>
                    <a:pt x="1391" y="692"/>
                  </a:lnTo>
                  <a:lnTo>
                    <a:pt x="1390" y="695"/>
                  </a:lnTo>
                  <a:lnTo>
                    <a:pt x="1391" y="699"/>
                  </a:lnTo>
                  <a:lnTo>
                    <a:pt x="1385" y="699"/>
                  </a:lnTo>
                  <a:lnTo>
                    <a:pt x="1384" y="701"/>
                  </a:lnTo>
                  <a:lnTo>
                    <a:pt x="1381" y="701"/>
                  </a:lnTo>
                  <a:lnTo>
                    <a:pt x="1379" y="704"/>
                  </a:lnTo>
                  <a:lnTo>
                    <a:pt x="1380" y="705"/>
                  </a:lnTo>
                  <a:lnTo>
                    <a:pt x="1381" y="711"/>
                  </a:lnTo>
                  <a:lnTo>
                    <a:pt x="1375" y="719"/>
                  </a:lnTo>
                  <a:lnTo>
                    <a:pt x="1378" y="727"/>
                  </a:lnTo>
                  <a:lnTo>
                    <a:pt x="1374" y="734"/>
                  </a:lnTo>
                  <a:lnTo>
                    <a:pt x="1369" y="734"/>
                  </a:lnTo>
                  <a:lnTo>
                    <a:pt x="1366" y="729"/>
                  </a:lnTo>
                  <a:lnTo>
                    <a:pt x="1366" y="726"/>
                  </a:lnTo>
                  <a:lnTo>
                    <a:pt x="1365" y="725"/>
                  </a:lnTo>
                  <a:lnTo>
                    <a:pt x="1365" y="721"/>
                  </a:lnTo>
                  <a:lnTo>
                    <a:pt x="1362" y="717"/>
                  </a:lnTo>
                  <a:lnTo>
                    <a:pt x="1360" y="718"/>
                  </a:lnTo>
                  <a:lnTo>
                    <a:pt x="1358" y="718"/>
                  </a:lnTo>
                  <a:lnTo>
                    <a:pt x="1356" y="723"/>
                  </a:lnTo>
                  <a:lnTo>
                    <a:pt x="1355" y="723"/>
                  </a:lnTo>
                  <a:lnTo>
                    <a:pt x="1355" y="730"/>
                  </a:lnTo>
                  <a:lnTo>
                    <a:pt x="1354" y="732"/>
                  </a:lnTo>
                  <a:lnTo>
                    <a:pt x="1354" y="755"/>
                  </a:lnTo>
                  <a:lnTo>
                    <a:pt x="1355" y="756"/>
                  </a:lnTo>
                  <a:lnTo>
                    <a:pt x="1356" y="764"/>
                  </a:lnTo>
                  <a:lnTo>
                    <a:pt x="1357" y="765"/>
                  </a:lnTo>
                  <a:lnTo>
                    <a:pt x="1362" y="774"/>
                  </a:lnTo>
                  <a:lnTo>
                    <a:pt x="1352" y="774"/>
                  </a:lnTo>
                  <a:lnTo>
                    <a:pt x="1351" y="776"/>
                  </a:lnTo>
                  <a:lnTo>
                    <a:pt x="1348" y="776"/>
                  </a:lnTo>
                  <a:lnTo>
                    <a:pt x="1347" y="777"/>
                  </a:lnTo>
                  <a:lnTo>
                    <a:pt x="1343" y="777"/>
                  </a:lnTo>
                  <a:lnTo>
                    <a:pt x="1340" y="774"/>
                  </a:lnTo>
                  <a:lnTo>
                    <a:pt x="1340" y="762"/>
                  </a:lnTo>
                  <a:lnTo>
                    <a:pt x="1337" y="759"/>
                  </a:lnTo>
                  <a:lnTo>
                    <a:pt x="1337" y="758"/>
                  </a:lnTo>
                  <a:lnTo>
                    <a:pt x="1333" y="757"/>
                  </a:lnTo>
                  <a:lnTo>
                    <a:pt x="1328" y="759"/>
                  </a:lnTo>
                  <a:lnTo>
                    <a:pt x="1326" y="761"/>
                  </a:lnTo>
                  <a:lnTo>
                    <a:pt x="1329" y="765"/>
                  </a:lnTo>
                  <a:lnTo>
                    <a:pt x="1329" y="768"/>
                  </a:lnTo>
                  <a:lnTo>
                    <a:pt x="1326" y="769"/>
                  </a:lnTo>
                  <a:lnTo>
                    <a:pt x="1314" y="779"/>
                  </a:lnTo>
                  <a:close/>
                </a:path>
              </a:pathLst>
            </a:custGeom>
            <a:solidFill>
              <a:srgbClr val="FEEA74"/>
            </a:solidFill>
            <a:ln w="28575">
              <a:noFill/>
              <a:prstDash val="sysDot"/>
              <a:round/>
            </a:ln>
          </p:spPr>
          <p:txBody>
            <a:bodyPr/>
            <a:lstStyle/>
            <a:p>
              <a:endParaRPr altLang="en-US" kern="0" lang="zh-CN">
                <a:solidFill>
                  <a:sysClr lastClr="000000" val="windowText"/>
                </a:solidFill>
              </a:endParaRPr>
            </a:p>
          </p:txBody>
        </p:sp>
        <p:sp>
          <p:nvSpPr>
            <p:cNvPr id="36" name="Freeform 11"/>
            <p:cNvSpPr/>
            <p:nvPr/>
          </p:nvSpPr>
          <p:spPr bwMode="auto">
            <a:xfrm>
              <a:off x="6609487" y="4981686"/>
              <a:ext cx="220662" cy="555625"/>
            </a:xfrm>
            <a:custGeom>
              <a:gdLst>
                <a:gd fmla="*/ 2147483647 w 121" name="T0"/>
                <a:gd fmla="*/ 2147483647 h 291" name="T1"/>
                <a:gd fmla="*/ 2147483647 w 121" name="T2"/>
                <a:gd fmla="*/ 2147483647 h 291" name="T3"/>
                <a:gd fmla="*/ 2147483647 w 121" name="T4"/>
                <a:gd fmla="*/ 2147483647 h 291" name="T5"/>
                <a:gd fmla="*/ 2147483647 w 121" name="T6"/>
                <a:gd fmla="*/ 2147483647 h 291" name="T7"/>
                <a:gd fmla="*/ 2147483647 w 121" name="T8"/>
                <a:gd fmla="*/ 2147483647 h 291" name="T9"/>
                <a:gd fmla="*/ 2147483647 w 121" name="T10"/>
                <a:gd fmla="*/ 2147483647 h 291" name="T11"/>
                <a:gd fmla="*/ 2147483647 w 121" name="T12"/>
                <a:gd fmla="*/ 2147483647 h 291" name="T13"/>
                <a:gd fmla="*/ 2147483647 w 121" name="T14"/>
                <a:gd fmla="*/ 2147483647 h 291" name="T15"/>
                <a:gd fmla="*/ 2147483647 w 121" name="T16"/>
                <a:gd fmla="*/ 2147483647 h 291" name="T17"/>
                <a:gd fmla="*/ 2147483647 w 121" name="T18"/>
                <a:gd fmla="*/ 2147483647 h 291" name="T19"/>
                <a:gd fmla="*/ 2147483647 w 121" name="T20"/>
                <a:gd fmla="*/ 2147483647 h 291" name="T21"/>
                <a:gd fmla="*/ 2147483647 w 121" name="T22"/>
                <a:gd fmla="*/ 2147483647 h 291" name="T23"/>
                <a:gd fmla="*/ 2147483647 w 121" name="T24"/>
                <a:gd fmla="*/ 2147483647 h 291" name="T25"/>
                <a:gd fmla="*/ 2147483647 w 121" name="T26"/>
                <a:gd fmla="*/ 2147483647 h 291" name="T27"/>
                <a:gd fmla="*/ 2147483647 w 121" name="T28"/>
                <a:gd fmla="*/ 2147483647 h 291" name="T29"/>
                <a:gd fmla="*/ 2147483647 w 121" name="T30"/>
                <a:gd fmla="*/ 2147483647 h 291" name="T31"/>
                <a:gd fmla="*/ 2147483647 w 121" name="T32"/>
                <a:gd fmla="*/ 2147483647 h 291" name="T33"/>
                <a:gd fmla="*/ 2147483647 w 121" name="T34"/>
                <a:gd fmla="*/ 2147483647 h 291" name="T35"/>
                <a:gd fmla="*/ 2147483647 w 121" name="T36"/>
                <a:gd fmla="*/ 2147483647 h 291" name="T37"/>
                <a:gd fmla="*/ 2147483647 w 121" name="T38"/>
                <a:gd fmla="*/ 2147483647 h 291" name="T39"/>
                <a:gd fmla="*/ 2147483647 w 121" name="T40"/>
                <a:gd fmla="*/ 2147483647 h 291" name="T41"/>
                <a:gd fmla="*/ 2147483647 w 121" name="T42"/>
                <a:gd fmla="*/ 2147483647 h 291" name="T43"/>
                <a:gd fmla="*/ 2147483647 w 121" name="T44"/>
                <a:gd fmla="*/ 2147483647 h 291" name="T45"/>
                <a:gd fmla="*/ 2147483647 w 121" name="T46"/>
                <a:gd fmla="*/ 2147483647 h 291" name="T47"/>
                <a:gd fmla="*/ 2147483647 w 121" name="T48"/>
                <a:gd fmla="*/ 2147483647 h 291" name="T49"/>
                <a:gd fmla="*/ 2147483647 w 121" name="T50"/>
                <a:gd fmla="*/ 2147483647 h 291" name="T51"/>
                <a:gd fmla="*/ 2147483647 w 121" name="T52"/>
                <a:gd fmla="*/ 2147483647 h 291" name="T53"/>
                <a:gd fmla="*/ 2147483647 w 121" name="T54"/>
                <a:gd fmla="*/ 2147483647 h 291" name="T55"/>
                <a:gd fmla="*/ 2147483647 w 121" name="T56"/>
                <a:gd fmla="*/ 2147483647 h 291" name="T57"/>
                <a:gd fmla="*/ 2147483647 w 121" name="T58"/>
                <a:gd fmla="*/ 2147483647 h 291" name="T59"/>
                <a:gd fmla="*/ 2147483647 w 121" name="T60"/>
                <a:gd fmla="*/ 2147483647 h 291" name="T61"/>
                <a:gd fmla="*/ 2147483647 w 121" name="T62"/>
                <a:gd fmla="*/ 2147483647 h 291" name="T63"/>
                <a:gd fmla="*/ 2147483647 w 121" name="T64"/>
                <a:gd fmla="*/ 2147483647 h 291" name="T65"/>
                <a:gd fmla="*/ 2147483647 w 121" name="T66"/>
                <a:gd fmla="*/ 2147483647 h 291" name="T67"/>
                <a:gd fmla="*/ 2147483647 w 121" name="T68"/>
                <a:gd fmla="*/ 2147483647 h 291" name="T69"/>
                <a:gd fmla="*/ 2147483647 w 121" name="T70"/>
                <a:gd fmla="*/ 2147483647 h 291" name="T71"/>
                <a:gd fmla="*/ 2147483647 w 121" name="T72"/>
                <a:gd fmla="*/ 2147483647 h 291" name="T73"/>
                <a:gd fmla="*/ 2147483647 w 121" name="T74"/>
                <a:gd fmla="*/ 2147483647 h 291" name="T75"/>
                <a:gd fmla="*/ 2147483647 w 121" name="T76"/>
                <a:gd fmla="*/ 2147483647 h 291" name="T77"/>
                <a:gd fmla="*/ 2147483647 w 121" name="T78"/>
                <a:gd fmla="*/ 2147483647 h 291" name="T79"/>
                <a:gd fmla="*/ 2147483647 w 121" name="T80"/>
                <a:gd fmla="*/ 2147483647 h 291" name="T81"/>
                <a:gd fmla="*/ 2147483647 w 121" name="T82"/>
                <a:gd fmla="*/ 2147483647 h 291" name="T83"/>
                <a:gd fmla="*/ 2147483647 w 121" name="T84"/>
                <a:gd fmla="*/ 2147483647 h 291" name="T85"/>
                <a:gd fmla="*/ 2147483647 w 121" name="T86"/>
                <a:gd fmla="*/ 2147483647 h 291" name="T87"/>
                <a:gd fmla="*/ 2147483647 w 121" name="T88"/>
                <a:gd fmla="*/ 2147483647 h 291" name="T89"/>
                <a:gd fmla="*/ 2147483647 w 121" name="T90"/>
                <a:gd fmla="*/ 2147483647 h 291" name="T91"/>
                <a:gd fmla="*/ 2147483647 w 121" name="T92"/>
                <a:gd fmla="*/ 2147483647 h 291" name="T93"/>
                <a:gd fmla="*/ 2147483647 w 121" name="T94"/>
                <a:gd fmla="*/ 2147483647 h 291" name="T95"/>
                <a:gd fmla="*/ 2147483647 w 121" name="T96"/>
                <a:gd fmla="*/ 2147483647 h 291" name="T97"/>
                <a:gd fmla="*/ 2147483647 w 121" name="T98"/>
                <a:gd fmla="*/ 2147483647 h 291" name="T99"/>
                <a:gd fmla="*/ 2147483647 w 121" name="T100"/>
                <a:gd fmla="*/ 2147483647 h 291" name="T101"/>
                <a:gd fmla="*/ 2147483647 w 121" name="T102"/>
                <a:gd fmla="*/ 2147483647 h 291" name="T103"/>
                <a:gd fmla="*/ 2147483647 w 121" name="T104"/>
                <a:gd fmla="*/ 2147483647 h 291" name="T105"/>
                <a:gd fmla="*/ 2147483647 w 121" name="T106"/>
                <a:gd fmla="*/ 2147483647 h 291"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121" name="T162"/>
                <a:gd fmla="*/ 0 h 291" name="T163"/>
                <a:gd fmla="*/ 121 w 121" name="T164"/>
                <a:gd fmla="*/ 291 h 291"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91" w="120">
                  <a:moveTo>
                    <a:pt x="87" y="0"/>
                  </a:moveTo>
                  <a:lnTo>
                    <a:pt x="83" y="0"/>
                  </a:lnTo>
                  <a:lnTo>
                    <a:pt x="78" y="6"/>
                  </a:lnTo>
                  <a:lnTo>
                    <a:pt x="76" y="9"/>
                  </a:lnTo>
                  <a:lnTo>
                    <a:pt x="76" y="13"/>
                  </a:lnTo>
                  <a:lnTo>
                    <a:pt x="70" y="14"/>
                  </a:lnTo>
                  <a:lnTo>
                    <a:pt x="67" y="17"/>
                  </a:lnTo>
                  <a:lnTo>
                    <a:pt x="64" y="17"/>
                  </a:lnTo>
                  <a:lnTo>
                    <a:pt x="61" y="20"/>
                  </a:lnTo>
                  <a:lnTo>
                    <a:pt x="59" y="21"/>
                  </a:lnTo>
                  <a:lnTo>
                    <a:pt x="54" y="25"/>
                  </a:lnTo>
                  <a:lnTo>
                    <a:pt x="52" y="28"/>
                  </a:lnTo>
                  <a:lnTo>
                    <a:pt x="50" y="31"/>
                  </a:lnTo>
                  <a:lnTo>
                    <a:pt x="46" y="37"/>
                  </a:lnTo>
                  <a:lnTo>
                    <a:pt x="46" y="40"/>
                  </a:lnTo>
                  <a:lnTo>
                    <a:pt x="43" y="44"/>
                  </a:lnTo>
                  <a:lnTo>
                    <a:pt x="43" y="47"/>
                  </a:lnTo>
                  <a:lnTo>
                    <a:pt x="40" y="51"/>
                  </a:lnTo>
                  <a:lnTo>
                    <a:pt x="41" y="59"/>
                  </a:lnTo>
                  <a:lnTo>
                    <a:pt x="35" y="67"/>
                  </a:lnTo>
                  <a:lnTo>
                    <a:pt x="32" y="68"/>
                  </a:lnTo>
                  <a:lnTo>
                    <a:pt x="32" y="71"/>
                  </a:lnTo>
                  <a:lnTo>
                    <a:pt x="29" y="75"/>
                  </a:lnTo>
                  <a:lnTo>
                    <a:pt x="29" y="82"/>
                  </a:lnTo>
                  <a:lnTo>
                    <a:pt x="22" y="91"/>
                  </a:lnTo>
                  <a:lnTo>
                    <a:pt x="21" y="95"/>
                  </a:lnTo>
                  <a:lnTo>
                    <a:pt x="19" y="98"/>
                  </a:lnTo>
                  <a:lnTo>
                    <a:pt x="18" y="108"/>
                  </a:lnTo>
                  <a:lnTo>
                    <a:pt x="16" y="111"/>
                  </a:lnTo>
                  <a:lnTo>
                    <a:pt x="16" y="113"/>
                  </a:lnTo>
                  <a:lnTo>
                    <a:pt x="14" y="115"/>
                  </a:lnTo>
                  <a:lnTo>
                    <a:pt x="15" y="116"/>
                  </a:lnTo>
                  <a:lnTo>
                    <a:pt x="13" y="117"/>
                  </a:lnTo>
                  <a:lnTo>
                    <a:pt x="14" y="119"/>
                  </a:lnTo>
                  <a:lnTo>
                    <a:pt x="11" y="124"/>
                  </a:lnTo>
                  <a:lnTo>
                    <a:pt x="11" y="125"/>
                  </a:lnTo>
                  <a:lnTo>
                    <a:pt x="11" y="127"/>
                  </a:lnTo>
                  <a:lnTo>
                    <a:pt x="9" y="131"/>
                  </a:lnTo>
                  <a:lnTo>
                    <a:pt x="9" y="135"/>
                  </a:lnTo>
                  <a:lnTo>
                    <a:pt x="7" y="137"/>
                  </a:lnTo>
                  <a:lnTo>
                    <a:pt x="4" y="146"/>
                  </a:lnTo>
                  <a:lnTo>
                    <a:pt x="3" y="149"/>
                  </a:lnTo>
                  <a:lnTo>
                    <a:pt x="3" y="152"/>
                  </a:lnTo>
                  <a:lnTo>
                    <a:pt x="1" y="155"/>
                  </a:lnTo>
                  <a:lnTo>
                    <a:pt x="4" y="158"/>
                  </a:lnTo>
                  <a:lnTo>
                    <a:pt x="3" y="161"/>
                  </a:lnTo>
                  <a:lnTo>
                    <a:pt x="6" y="166"/>
                  </a:lnTo>
                  <a:lnTo>
                    <a:pt x="6" y="171"/>
                  </a:lnTo>
                  <a:lnTo>
                    <a:pt x="6" y="177"/>
                  </a:lnTo>
                  <a:lnTo>
                    <a:pt x="6" y="182"/>
                  </a:lnTo>
                  <a:lnTo>
                    <a:pt x="6" y="185"/>
                  </a:lnTo>
                  <a:lnTo>
                    <a:pt x="4" y="189"/>
                  </a:lnTo>
                  <a:lnTo>
                    <a:pt x="0" y="193"/>
                  </a:lnTo>
                  <a:lnTo>
                    <a:pt x="2" y="196"/>
                  </a:lnTo>
                  <a:lnTo>
                    <a:pt x="4" y="198"/>
                  </a:lnTo>
                  <a:lnTo>
                    <a:pt x="7" y="201"/>
                  </a:lnTo>
                  <a:lnTo>
                    <a:pt x="13" y="204"/>
                  </a:lnTo>
                  <a:lnTo>
                    <a:pt x="17" y="208"/>
                  </a:lnTo>
                  <a:lnTo>
                    <a:pt x="21" y="215"/>
                  </a:lnTo>
                  <a:lnTo>
                    <a:pt x="21" y="220"/>
                  </a:lnTo>
                  <a:lnTo>
                    <a:pt x="23" y="223"/>
                  </a:lnTo>
                  <a:lnTo>
                    <a:pt x="25" y="226"/>
                  </a:lnTo>
                  <a:lnTo>
                    <a:pt x="25" y="228"/>
                  </a:lnTo>
                  <a:lnTo>
                    <a:pt x="26" y="230"/>
                  </a:lnTo>
                  <a:lnTo>
                    <a:pt x="28" y="233"/>
                  </a:lnTo>
                  <a:lnTo>
                    <a:pt x="29" y="237"/>
                  </a:lnTo>
                  <a:lnTo>
                    <a:pt x="30" y="240"/>
                  </a:lnTo>
                  <a:lnTo>
                    <a:pt x="31" y="245"/>
                  </a:lnTo>
                  <a:lnTo>
                    <a:pt x="31" y="248"/>
                  </a:lnTo>
                  <a:lnTo>
                    <a:pt x="34" y="250"/>
                  </a:lnTo>
                  <a:lnTo>
                    <a:pt x="36" y="249"/>
                  </a:lnTo>
                  <a:lnTo>
                    <a:pt x="40" y="250"/>
                  </a:lnTo>
                  <a:lnTo>
                    <a:pt x="44" y="251"/>
                  </a:lnTo>
                  <a:lnTo>
                    <a:pt x="56" y="260"/>
                  </a:lnTo>
                  <a:lnTo>
                    <a:pt x="58" y="265"/>
                  </a:lnTo>
                  <a:lnTo>
                    <a:pt x="61" y="268"/>
                  </a:lnTo>
                  <a:lnTo>
                    <a:pt x="62" y="273"/>
                  </a:lnTo>
                  <a:lnTo>
                    <a:pt x="64" y="274"/>
                  </a:lnTo>
                  <a:lnTo>
                    <a:pt x="62" y="280"/>
                  </a:lnTo>
                  <a:lnTo>
                    <a:pt x="62" y="287"/>
                  </a:lnTo>
                  <a:lnTo>
                    <a:pt x="67" y="289"/>
                  </a:lnTo>
                  <a:lnTo>
                    <a:pt x="69" y="286"/>
                  </a:lnTo>
                  <a:lnTo>
                    <a:pt x="76" y="291"/>
                  </a:lnTo>
                  <a:lnTo>
                    <a:pt x="79" y="289"/>
                  </a:lnTo>
                  <a:lnTo>
                    <a:pt x="82" y="282"/>
                  </a:lnTo>
                  <a:lnTo>
                    <a:pt x="81" y="273"/>
                  </a:lnTo>
                  <a:lnTo>
                    <a:pt x="82" y="266"/>
                  </a:lnTo>
                  <a:lnTo>
                    <a:pt x="80" y="260"/>
                  </a:lnTo>
                  <a:lnTo>
                    <a:pt x="79" y="255"/>
                  </a:lnTo>
                  <a:lnTo>
                    <a:pt x="80" y="252"/>
                  </a:lnTo>
                  <a:lnTo>
                    <a:pt x="80" y="249"/>
                  </a:lnTo>
                  <a:lnTo>
                    <a:pt x="81" y="246"/>
                  </a:lnTo>
                  <a:lnTo>
                    <a:pt x="82" y="243"/>
                  </a:lnTo>
                  <a:lnTo>
                    <a:pt x="82" y="241"/>
                  </a:lnTo>
                  <a:lnTo>
                    <a:pt x="84" y="238"/>
                  </a:lnTo>
                  <a:lnTo>
                    <a:pt x="86" y="235"/>
                  </a:lnTo>
                  <a:lnTo>
                    <a:pt x="88" y="233"/>
                  </a:lnTo>
                  <a:lnTo>
                    <a:pt x="89" y="228"/>
                  </a:lnTo>
                  <a:lnTo>
                    <a:pt x="92" y="223"/>
                  </a:lnTo>
                  <a:lnTo>
                    <a:pt x="95" y="217"/>
                  </a:lnTo>
                  <a:lnTo>
                    <a:pt x="97" y="210"/>
                  </a:lnTo>
                  <a:lnTo>
                    <a:pt x="98" y="204"/>
                  </a:lnTo>
                  <a:lnTo>
                    <a:pt x="99" y="200"/>
                  </a:lnTo>
                  <a:lnTo>
                    <a:pt x="102" y="194"/>
                  </a:lnTo>
                  <a:lnTo>
                    <a:pt x="104" y="190"/>
                  </a:lnTo>
                  <a:lnTo>
                    <a:pt x="106" y="185"/>
                  </a:lnTo>
                  <a:lnTo>
                    <a:pt x="107" y="181"/>
                  </a:lnTo>
                  <a:lnTo>
                    <a:pt x="106" y="179"/>
                  </a:lnTo>
                  <a:lnTo>
                    <a:pt x="106" y="176"/>
                  </a:lnTo>
                  <a:lnTo>
                    <a:pt x="106" y="174"/>
                  </a:lnTo>
                  <a:lnTo>
                    <a:pt x="107" y="171"/>
                  </a:lnTo>
                  <a:lnTo>
                    <a:pt x="106" y="168"/>
                  </a:lnTo>
                  <a:lnTo>
                    <a:pt x="106" y="166"/>
                  </a:lnTo>
                  <a:lnTo>
                    <a:pt x="107" y="161"/>
                  </a:lnTo>
                  <a:lnTo>
                    <a:pt x="107" y="157"/>
                  </a:lnTo>
                  <a:lnTo>
                    <a:pt x="107" y="153"/>
                  </a:lnTo>
                  <a:lnTo>
                    <a:pt x="107" y="149"/>
                  </a:lnTo>
                  <a:lnTo>
                    <a:pt x="107" y="145"/>
                  </a:lnTo>
                  <a:lnTo>
                    <a:pt x="109" y="134"/>
                  </a:lnTo>
                  <a:lnTo>
                    <a:pt x="109" y="129"/>
                  </a:lnTo>
                  <a:lnTo>
                    <a:pt x="109" y="125"/>
                  </a:lnTo>
                  <a:lnTo>
                    <a:pt x="110" y="118"/>
                  </a:lnTo>
                  <a:lnTo>
                    <a:pt x="110" y="112"/>
                  </a:lnTo>
                  <a:lnTo>
                    <a:pt x="111" y="109"/>
                  </a:lnTo>
                  <a:lnTo>
                    <a:pt x="111" y="106"/>
                  </a:lnTo>
                  <a:lnTo>
                    <a:pt x="110" y="102"/>
                  </a:lnTo>
                  <a:lnTo>
                    <a:pt x="110" y="99"/>
                  </a:lnTo>
                  <a:lnTo>
                    <a:pt x="111" y="95"/>
                  </a:lnTo>
                  <a:lnTo>
                    <a:pt x="111" y="91"/>
                  </a:lnTo>
                  <a:lnTo>
                    <a:pt x="109" y="88"/>
                  </a:lnTo>
                  <a:lnTo>
                    <a:pt x="108" y="84"/>
                  </a:lnTo>
                  <a:lnTo>
                    <a:pt x="110" y="83"/>
                  </a:lnTo>
                  <a:lnTo>
                    <a:pt x="109" y="82"/>
                  </a:lnTo>
                  <a:lnTo>
                    <a:pt x="110" y="79"/>
                  </a:lnTo>
                  <a:lnTo>
                    <a:pt x="109" y="73"/>
                  </a:lnTo>
                  <a:lnTo>
                    <a:pt x="112" y="68"/>
                  </a:lnTo>
                  <a:lnTo>
                    <a:pt x="112" y="65"/>
                  </a:lnTo>
                  <a:lnTo>
                    <a:pt x="114" y="62"/>
                  </a:lnTo>
                  <a:lnTo>
                    <a:pt x="116" y="59"/>
                  </a:lnTo>
                  <a:lnTo>
                    <a:pt x="118" y="58"/>
                  </a:lnTo>
                  <a:lnTo>
                    <a:pt x="116" y="55"/>
                  </a:lnTo>
                  <a:lnTo>
                    <a:pt x="116" y="53"/>
                  </a:lnTo>
                  <a:lnTo>
                    <a:pt x="115" y="49"/>
                  </a:lnTo>
                  <a:lnTo>
                    <a:pt x="113" y="46"/>
                  </a:lnTo>
                  <a:lnTo>
                    <a:pt x="111" y="43"/>
                  </a:lnTo>
                  <a:lnTo>
                    <a:pt x="111" y="38"/>
                  </a:lnTo>
                  <a:lnTo>
                    <a:pt x="111" y="34"/>
                  </a:lnTo>
                  <a:lnTo>
                    <a:pt x="111" y="27"/>
                  </a:lnTo>
                  <a:lnTo>
                    <a:pt x="113" y="25"/>
                  </a:lnTo>
                  <a:lnTo>
                    <a:pt x="115" y="24"/>
                  </a:lnTo>
                  <a:lnTo>
                    <a:pt x="120" y="22"/>
                  </a:lnTo>
                  <a:lnTo>
                    <a:pt x="121" y="16"/>
                  </a:lnTo>
                  <a:lnTo>
                    <a:pt x="114" y="17"/>
                  </a:lnTo>
                  <a:lnTo>
                    <a:pt x="113" y="16"/>
                  </a:lnTo>
                  <a:lnTo>
                    <a:pt x="112" y="12"/>
                  </a:lnTo>
                  <a:lnTo>
                    <a:pt x="112" y="10"/>
                  </a:lnTo>
                  <a:lnTo>
                    <a:pt x="108" y="10"/>
                  </a:lnTo>
                  <a:lnTo>
                    <a:pt x="106" y="10"/>
                  </a:lnTo>
                  <a:lnTo>
                    <a:pt x="103" y="11"/>
                  </a:lnTo>
                  <a:lnTo>
                    <a:pt x="101" y="10"/>
                  </a:lnTo>
                  <a:lnTo>
                    <a:pt x="99" y="10"/>
                  </a:lnTo>
                  <a:lnTo>
                    <a:pt x="95" y="8"/>
                  </a:lnTo>
                  <a:lnTo>
                    <a:pt x="91" y="4"/>
                  </a:lnTo>
                  <a:lnTo>
                    <a:pt x="87" y="0"/>
                  </a:lnTo>
                  <a:close/>
                </a:path>
              </a:pathLst>
            </a:custGeom>
            <a:grpFill/>
            <a:ln w="28575">
              <a:noFill/>
              <a:prstDash val="sysDot"/>
              <a:round/>
            </a:ln>
          </p:spPr>
          <p:txBody>
            <a:bodyPr/>
            <a:lstStyle/>
            <a:p>
              <a:endParaRPr altLang="en-US" kern="0" lang="zh-CN">
                <a:solidFill>
                  <a:sysClr lastClr="000000" val="windowText"/>
                </a:solidFill>
              </a:endParaRPr>
            </a:p>
          </p:txBody>
        </p:sp>
        <p:sp>
          <p:nvSpPr>
            <p:cNvPr id="44" name="Freeform 12"/>
            <p:cNvSpPr/>
            <p:nvPr/>
          </p:nvSpPr>
          <p:spPr bwMode="auto">
            <a:xfrm>
              <a:off x="5907812" y="3546586"/>
              <a:ext cx="750887" cy="620713"/>
            </a:xfrm>
            <a:custGeom>
              <a:gdLst>
                <a:gd fmla="*/ 2147483647 w 410" name="T0"/>
                <a:gd fmla="*/ 2147483647 h 325" name="T1"/>
                <a:gd fmla="*/ 2147483647 w 410" name="T2"/>
                <a:gd fmla="*/ 2147483647 h 325" name="T3"/>
                <a:gd fmla="*/ 2147483647 w 410" name="T4"/>
                <a:gd fmla="*/ 2147483647 h 325" name="T5"/>
                <a:gd fmla="*/ 2147483647 w 410" name="T6"/>
                <a:gd fmla="*/ 2147483647 h 325" name="T7"/>
                <a:gd fmla="*/ 2147483647 w 410" name="T8"/>
                <a:gd fmla="*/ 2147483647 h 325" name="T9"/>
                <a:gd fmla="*/ 2147483647 w 410" name="T10"/>
                <a:gd fmla="*/ 2147483647 h 325" name="T11"/>
                <a:gd fmla="*/ 2147483647 w 410" name="T12"/>
                <a:gd fmla="*/ 2147483647 h 325" name="T13"/>
                <a:gd fmla="*/ 2147483647 w 410" name="T14"/>
                <a:gd fmla="*/ 2147483647 h 325" name="T15"/>
                <a:gd fmla="*/ 2147483647 w 410" name="T16"/>
                <a:gd fmla="*/ 2147483647 h 325" name="T17"/>
                <a:gd fmla="*/ 2147483647 w 410" name="T18"/>
                <a:gd fmla="*/ 2147483647 h 325" name="T19"/>
                <a:gd fmla="*/ 2147483647 w 410" name="T20"/>
                <a:gd fmla="*/ 2147483647 h 325" name="T21"/>
                <a:gd fmla="*/ 2147483647 w 410" name="T22"/>
                <a:gd fmla="*/ 2147483647 h 325" name="T23"/>
                <a:gd fmla="*/ 2147483647 w 410" name="T24"/>
                <a:gd fmla="*/ 2147483647 h 325" name="T25"/>
                <a:gd fmla="*/ 2147483647 w 410" name="T26"/>
                <a:gd fmla="*/ 2147483647 h 325" name="T27"/>
                <a:gd fmla="*/ 2147483647 w 410" name="T28"/>
                <a:gd fmla="*/ 2147483647 h 325" name="T29"/>
                <a:gd fmla="*/ 2147483647 w 410" name="T30"/>
                <a:gd fmla="*/ 2147483647 h 325" name="T31"/>
                <a:gd fmla="*/ 2147483647 w 410" name="T32"/>
                <a:gd fmla="*/ 2147483647 h 325" name="T33"/>
                <a:gd fmla="*/ 2147483647 w 410" name="T34"/>
                <a:gd fmla="*/ 2147483647 h 325" name="T35"/>
                <a:gd fmla="*/ 2147483647 w 410" name="T36"/>
                <a:gd fmla="*/ 2147483647 h 325" name="T37"/>
                <a:gd fmla="*/ 2147483647 w 410" name="T38"/>
                <a:gd fmla="*/ 2147483647 h 325" name="T39"/>
                <a:gd fmla="*/ 2147483647 w 410" name="T40"/>
                <a:gd fmla="*/ 2147483647 h 325" name="T41"/>
                <a:gd fmla="*/ 2147483647 w 410" name="T42"/>
                <a:gd fmla="*/ 2147483647 h 325" name="T43"/>
                <a:gd fmla="*/ 2147483647 w 410" name="T44"/>
                <a:gd fmla="*/ 2147483647 h 325" name="T45"/>
                <a:gd fmla="*/ 2147483647 w 410" name="T46"/>
                <a:gd fmla="*/ 2147483647 h 325" name="T47"/>
                <a:gd fmla="*/ 2147483647 w 410" name="T48"/>
                <a:gd fmla="*/ 2147483647 h 325" name="T49"/>
                <a:gd fmla="*/ 2147483647 w 410" name="T50"/>
                <a:gd fmla="*/ 2147483647 h 325" name="T51"/>
                <a:gd fmla="*/ 2147483647 w 410" name="T52"/>
                <a:gd fmla="*/ 2147483647 h 325" name="T53"/>
                <a:gd fmla="*/ 2147483647 w 410" name="T54"/>
                <a:gd fmla="*/ 2147483647 h 325" name="T55"/>
                <a:gd fmla="*/ 2147483647 w 410" name="T56"/>
                <a:gd fmla="*/ 2147483647 h 325" name="T57"/>
                <a:gd fmla="*/ 2147483647 w 410" name="T58"/>
                <a:gd fmla="*/ 2147483647 h 325" name="T59"/>
                <a:gd fmla="*/ 2147483647 w 410" name="T60"/>
                <a:gd fmla="*/ 2147483647 h 325" name="T61"/>
                <a:gd fmla="*/ 2147483647 w 410" name="T62"/>
                <a:gd fmla="*/ 2147483647 h 325" name="T63"/>
                <a:gd fmla="*/ 2147483647 w 410" name="T64"/>
                <a:gd fmla="*/ 2147483647 h 325" name="T65"/>
                <a:gd fmla="*/ 2147483647 w 410" name="T66"/>
                <a:gd fmla="*/ 2147483647 h 325" name="T67"/>
                <a:gd fmla="*/ 2147483647 w 410" name="T68"/>
                <a:gd fmla="*/ 2147483647 h 325" name="T69"/>
                <a:gd fmla="*/ 2147483647 w 410" name="T70"/>
                <a:gd fmla="*/ 2147483647 h 325" name="T71"/>
                <a:gd fmla="*/ 2147483647 w 410" name="T72"/>
                <a:gd fmla="*/ 2147483647 h 325" name="T73"/>
                <a:gd fmla="*/ 2147483647 w 410" name="T74"/>
                <a:gd fmla="*/ 2147483647 h 325" name="T75"/>
                <a:gd fmla="*/ 2147483647 w 410" name="T76"/>
                <a:gd fmla="*/ 2147483647 h 325" name="T77"/>
                <a:gd fmla="*/ 2147483647 w 410" name="T78"/>
                <a:gd fmla="*/ 2147483647 h 325" name="T79"/>
                <a:gd fmla="*/ 2147483647 w 410" name="T80"/>
                <a:gd fmla="*/ 2147483647 h 325" name="T81"/>
                <a:gd fmla="*/ 2147483647 w 410" name="T82"/>
                <a:gd fmla="*/ 2147483647 h 325" name="T83"/>
                <a:gd fmla="*/ 2147483647 w 410" name="T84"/>
                <a:gd fmla="*/ 2147483647 h 325" name="T85"/>
                <a:gd fmla="*/ 2147483647 w 410" name="T86"/>
                <a:gd fmla="*/ 2147483647 h 325" name="T87"/>
                <a:gd fmla="*/ 2147483647 w 410" name="T88"/>
                <a:gd fmla="*/ 2147483647 h 325" name="T89"/>
                <a:gd fmla="*/ 2147483647 w 410" name="T90"/>
                <a:gd fmla="*/ 2147483647 h 325" name="T91"/>
                <a:gd fmla="*/ 2147483647 w 410" name="T92"/>
                <a:gd fmla="*/ 2147483647 h 325" name="T93"/>
                <a:gd fmla="*/ 2147483647 w 410" name="T94"/>
                <a:gd fmla="*/ 2147483647 h 325" name="T95"/>
                <a:gd fmla="*/ 2147483647 w 410" name="T96"/>
                <a:gd fmla="*/ 2147483647 h 325" name="T97"/>
                <a:gd fmla="*/ 2147483647 w 410" name="T98"/>
                <a:gd fmla="*/ 2147483647 h 325" name="T99"/>
                <a:gd fmla="*/ 2147483647 w 410" name="T100"/>
                <a:gd fmla="*/ 2147483647 h 325" name="T101"/>
                <a:gd fmla="*/ 2147483647 w 410" name="T102"/>
                <a:gd fmla="*/ 2147483647 h 325" name="T103"/>
                <a:gd fmla="*/ 2147483647 w 410" name="T104"/>
                <a:gd fmla="*/ 2147483647 h 325" name="T105"/>
                <a:gd fmla="*/ 2147483647 w 410" name="T106"/>
                <a:gd fmla="*/ 2147483647 h 325" name="T107"/>
                <a:gd fmla="*/ 2147483647 w 410" name="T108"/>
                <a:gd fmla="*/ 2147483647 h 325" name="T109"/>
                <a:gd fmla="*/ 2147483647 w 410" name="T110"/>
                <a:gd fmla="*/ 2147483647 h 325" name="T111"/>
                <a:gd fmla="*/ 2147483647 w 410" name="T112"/>
                <a:gd fmla="*/ 2147483647 h 325" name="T113"/>
                <a:gd fmla="*/ 2147483647 w 410" name="T114"/>
                <a:gd fmla="*/ 2147483647 h 325" name="T115"/>
                <a:gd fmla="*/ 2147483647 w 410" name="T116"/>
                <a:gd fmla="*/ 2147483647 h 325" name="T117"/>
                <a:gd fmla="*/ 2147483647 w 410" name="T118"/>
                <a:gd fmla="*/ 2147483647 h 325" name="T119"/>
                <a:gd fmla="*/ 2147483647 w 410" name="T120"/>
                <a:gd fmla="*/ 2147483647 h 325" name="T121"/>
                <a:gd fmla="*/ 2147483647 w 410" name="T122"/>
                <a:gd fmla="*/ 2147483647 h 325" name="T123"/>
                <a:gd fmla="*/ 2147483647 w 410" name="T124"/>
                <a:gd fmla="*/ 2147483647 h 325"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410" name="T189"/>
                <a:gd fmla="*/ 0 h 325" name="T190"/>
                <a:gd fmla="*/ 410 w 410" name="T191"/>
                <a:gd fmla="*/ 325 h 325"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325" w="410">
                  <a:moveTo>
                    <a:pt x="312" y="135"/>
                  </a:moveTo>
                  <a:lnTo>
                    <a:pt x="312" y="134"/>
                  </a:lnTo>
                  <a:lnTo>
                    <a:pt x="312" y="133"/>
                  </a:lnTo>
                  <a:lnTo>
                    <a:pt x="312" y="132"/>
                  </a:lnTo>
                  <a:lnTo>
                    <a:pt x="311" y="132"/>
                  </a:lnTo>
                  <a:lnTo>
                    <a:pt x="311" y="131"/>
                  </a:lnTo>
                  <a:lnTo>
                    <a:pt x="311" y="130"/>
                  </a:lnTo>
                  <a:lnTo>
                    <a:pt x="311" y="129"/>
                  </a:lnTo>
                  <a:lnTo>
                    <a:pt x="311" y="128"/>
                  </a:lnTo>
                  <a:lnTo>
                    <a:pt x="310" y="128"/>
                  </a:lnTo>
                  <a:lnTo>
                    <a:pt x="310" y="127"/>
                  </a:lnTo>
                  <a:lnTo>
                    <a:pt x="309" y="127"/>
                  </a:lnTo>
                  <a:lnTo>
                    <a:pt x="308" y="126"/>
                  </a:lnTo>
                  <a:lnTo>
                    <a:pt x="307" y="126"/>
                  </a:lnTo>
                  <a:lnTo>
                    <a:pt x="306" y="126"/>
                  </a:lnTo>
                  <a:lnTo>
                    <a:pt x="305" y="126"/>
                  </a:lnTo>
                  <a:lnTo>
                    <a:pt x="303" y="127"/>
                  </a:lnTo>
                  <a:lnTo>
                    <a:pt x="302" y="126"/>
                  </a:lnTo>
                  <a:lnTo>
                    <a:pt x="300" y="126"/>
                  </a:lnTo>
                  <a:lnTo>
                    <a:pt x="299" y="125"/>
                  </a:lnTo>
                  <a:lnTo>
                    <a:pt x="297" y="124"/>
                  </a:lnTo>
                  <a:lnTo>
                    <a:pt x="297" y="123"/>
                  </a:lnTo>
                  <a:lnTo>
                    <a:pt x="296" y="122"/>
                  </a:lnTo>
                  <a:lnTo>
                    <a:pt x="295" y="120"/>
                  </a:lnTo>
                  <a:lnTo>
                    <a:pt x="295" y="119"/>
                  </a:lnTo>
                  <a:lnTo>
                    <a:pt x="294" y="118"/>
                  </a:lnTo>
                  <a:lnTo>
                    <a:pt x="294" y="116"/>
                  </a:lnTo>
                  <a:lnTo>
                    <a:pt x="294" y="115"/>
                  </a:lnTo>
                  <a:lnTo>
                    <a:pt x="294" y="114"/>
                  </a:lnTo>
                  <a:lnTo>
                    <a:pt x="293" y="112"/>
                  </a:lnTo>
                  <a:lnTo>
                    <a:pt x="293" y="111"/>
                  </a:lnTo>
                  <a:lnTo>
                    <a:pt x="293" y="109"/>
                  </a:lnTo>
                  <a:lnTo>
                    <a:pt x="293" y="106"/>
                  </a:lnTo>
                  <a:lnTo>
                    <a:pt x="292" y="103"/>
                  </a:lnTo>
                  <a:lnTo>
                    <a:pt x="292" y="101"/>
                  </a:lnTo>
                  <a:lnTo>
                    <a:pt x="292" y="100"/>
                  </a:lnTo>
                  <a:lnTo>
                    <a:pt x="292" y="98"/>
                  </a:lnTo>
                  <a:lnTo>
                    <a:pt x="292" y="97"/>
                  </a:lnTo>
                  <a:lnTo>
                    <a:pt x="292" y="95"/>
                  </a:lnTo>
                  <a:lnTo>
                    <a:pt x="291" y="94"/>
                  </a:lnTo>
                  <a:lnTo>
                    <a:pt x="291" y="93"/>
                  </a:lnTo>
                  <a:lnTo>
                    <a:pt x="290" y="91"/>
                  </a:lnTo>
                  <a:lnTo>
                    <a:pt x="290" y="90"/>
                  </a:lnTo>
                  <a:lnTo>
                    <a:pt x="289" y="88"/>
                  </a:lnTo>
                  <a:lnTo>
                    <a:pt x="289" y="87"/>
                  </a:lnTo>
                  <a:lnTo>
                    <a:pt x="289" y="86"/>
                  </a:lnTo>
                  <a:lnTo>
                    <a:pt x="288" y="85"/>
                  </a:lnTo>
                  <a:lnTo>
                    <a:pt x="287" y="84"/>
                  </a:lnTo>
                  <a:lnTo>
                    <a:pt x="287" y="83"/>
                  </a:lnTo>
                  <a:lnTo>
                    <a:pt x="286" y="81"/>
                  </a:lnTo>
                  <a:lnTo>
                    <a:pt x="285" y="80"/>
                  </a:lnTo>
                  <a:lnTo>
                    <a:pt x="285" y="79"/>
                  </a:lnTo>
                  <a:lnTo>
                    <a:pt x="284" y="78"/>
                  </a:lnTo>
                  <a:lnTo>
                    <a:pt x="283" y="77"/>
                  </a:lnTo>
                  <a:lnTo>
                    <a:pt x="282" y="76"/>
                  </a:lnTo>
                  <a:lnTo>
                    <a:pt x="280" y="73"/>
                  </a:lnTo>
                  <a:lnTo>
                    <a:pt x="279" y="72"/>
                  </a:lnTo>
                  <a:lnTo>
                    <a:pt x="277" y="70"/>
                  </a:lnTo>
                  <a:lnTo>
                    <a:pt x="276" y="68"/>
                  </a:lnTo>
                  <a:lnTo>
                    <a:pt x="275" y="66"/>
                  </a:lnTo>
                  <a:lnTo>
                    <a:pt x="274" y="64"/>
                  </a:lnTo>
                  <a:lnTo>
                    <a:pt x="272" y="61"/>
                  </a:lnTo>
                  <a:lnTo>
                    <a:pt x="270" y="57"/>
                  </a:lnTo>
                  <a:lnTo>
                    <a:pt x="269" y="56"/>
                  </a:lnTo>
                  <a:lnTo>
                    <a:pt x="269" y="54"/>
                  </a:lnTo>
                  <a:lnTo>
                    <a:pt x="268" y="53"/>
                  </a:lnTo>
                  <a:lnTo>
                    <a:pt x="267" y="52"/>
                  </a:lnTo>
                  <a:lnTo>
                    <a:pt x="267" y="51"/>
                  </a:lnTo>
                  <a:lnTo>
                    <a:pt x="266" y="50"/>
                  </a:lnTo>
                  <a:lnTo>
                    <a:pt x="265" y="49"/>
                  </a:lnTo>
                  <a:lnTo>
                    <a:pt x="264" y="48"/>
                  </a:lnTo>
                  <a:lnTo>
                    <a:pt x="263" y="46"/>
                  </a:lnTo>
                  <a:lnTo>
                    <a:pt x="262" y="46"/>
                  </a:lnTo>
                  <a:lnTo>
                    <a:pt x="261" y="45"/>
                  </a:lnTo>
                  <a:lnTo>
                    <a:pt x="260" y="44"/>
                  </a:lnTo>
                  <a:lnTo>
                    <a:pt x="259" y="44"/>
                  </a:lnTo>
                  <a:lnTo>
                    <a:pt x="258" y="43"/>
                  </a:lnTo>
                  <a:lnTo>
                    <a:pt x="257" y="42"/>
                  </a:lnTo>
                  <a:lnTo>
                    <a:pt x="255" y="42"/>
                  </a:lnTo>
                  <a:lnTo>
                    <a:pt x="254" y="41"/>
                  </a:lnTo>
                  <a:lnTo>
                    <a:pt x="253" y="41"/>
                  </a:lnTo>
                  <a:lnTo>
                    <a:pt x="252" y="40"/>
                  </a:lnTo>
                  <a:lnTo>
                    <a:pt x="250" y="40"/>
                  </a:lnTo>
                  <a:lnTo>
                    <a:pt x="249" y="39"/>
                  </a:lnTo>
                  <a:lnTo>
                    <a:pt x="248" y="39"/>
                  </a:lnTo>
                  <a:lnTo>
                    <a:pt x="247" y="39"/>
                  </a:lnTo>
                  <a:lnTo>
                    <a:pt x="246" y="39"/>
                  </a:lnTo>
                  <a:lnTo>
                    <a:pt x="244" y="38"/>
                  </a:lnTo>
                  <a:lnTo>
                    <a:pt x="243" y="38"/>
                  </a:lnTo>
                  <a:lnTo>
                    <a:pt x="242" y="38"/>
                  </a:lnTo>
                  <a:lnTo>
                    <a:pt x="241" y="38"/>
                  </a:lnTo>
                  <a:lnTo>
                    <a:pt x="239" y="38"/>
                  </a:lnTo>
                  <a:lnTo>
                    <a:pt x="238" y="38"/>
                  </a:lnTo>
                  <a:lnTo>
                    <a:pt x="237" y="38"/>
                  </a:lnTo>
                  <a:lnTo>
                    <a:pt x="234" y="38"/>
                  </a:lnTo>
                  <a:lnTo>
                    <a:pt x="232" y="37"/>
                  </a:lnTo>
                  <a:lnTo>
                    <a:pt x="229" y="37"/>
                  </a:lnTo>
                  <a:lnTo>
                    <a:pt x="227" y="37"/>
                  </a:lnTo>
                  <a:lnTo>
                    <a:pt x="225" y="37"/>
                  </a:lnTo>
                  <a:lnTo>
                    <a:pt x="222" y="37"/>
                  </a:lnTo>
                  <a:lnTo>
                    <a:pt x="220" y="36"/>
                  </a:lnTo>
                  <a:lnTo>
                    <a:pt x="218" y="35"/>
                  </a:lnTo>
                  <a:lnTo>
                    <a:pt x="217" y="34"/>
                  </a:lnTo>
                  <a:lnTo>
                    <a:pt x="215" y="34"/>
                  </a:lnTo>
                  <a:lnTo>
                    <a:pt x="214" y="32"/>
                  </a:lnTo>
                  <a:lnTo>
                    <a:pt x="212" y="31"/>
                  </a:lnTo>
                  <a:lnTo>
                    <a:pt x="212" y="30"/>
                  </a:lnTo>
                  <a:lnTo>
                    <a:pt x="211" y="28"/>
                  </a:lnTo>
                  <a:lnTo>
                    <a:pt x="210" y="27"/>
                  </a:lnTo>
                  <a:lnTo>
                    <a:pt x="210" y="26"/>
                  </a:lnTo>
                  <a:lnTo>
                    <a:pt x="209" y="25"/>
                  </a:lnTo>
                  <a:lnTo>
                    <a:pt x="208" y="24"/>
                  </a:lnTo>
                  <a:lnTo>
                    <a:pt x="207" y="23"/>
                  </a:lnTo>
                  <a:lnTo>
                    <a:pt x="206" y="23"/>
                  </a:lnTo>
                  <a:lnTo>
                    <a:pt x="206" y="22"/>
                  </a:lnTo>
                  <a:lnTo>
                    <a:pt x="205" y="22"/>
                  </a:lnTo>
                  <a:lnTo>
                    <a:pt x="204" y="22"/>
                  </a:lnTo>
                  <a:lnTo>
                    <a:pt x="203" y="22"/>
                  </a:lnTo>
                  <a:lnTo>
                    <a:pt x="202" y="22"/>
                  </a:lnTo>
                  <a:lnTo>
                    <a:pt x="201" y="22"/>
                  </a:lnTo>
                  <a:lnTo>
                    <a:pt x="200" y="22"/>
                  </a:lnTo>
                  <a:lnTo>
                    <a:pt x="199" y="22"/>
                  </a:lnTo>
                  <a:lnTo>
                    <a:pt x="198" y="22"/>
                  </a:lnTo>
                  <a:lnTo>
                    <a:pt x="197" y="22"/>
                  </a:lnTo>
                  <a:lnTo>
                    <a:pt x="196" y="22"/>
                  </a:lnTo>
                  <a:lnTo>
                    <a:pt x="194" y="22"/>
                  </a:lnTo>
                  <a:lnTo>
                    <a:pt x="192" y="22"/>
                  </a:lnTo>
                  <a:lnTo>
                    <a:pt x="191" y="22"/>
                  </a:lnTo>
                  <a:lnTo>
                    <a:pt x="190" y="22"/>
                  </a:lnTo>
                  <a:lnTo>
                    <a:pt x="189" y="21"/>
                  </a:lnTo>
                  <a:lnTo>
                    <a:pt x="188" y="20"/>
                  </a:lnTo>
                  <a:lnTo>
                    <a:pt x="187" y="18"/>
                  </a:lnTo>
                  <a:lnTo>
                    <a:pt x="187" y="17"/>
                  </a:lnTo>
                  <a:lnTo>
                    <a:pt x="186" y="15"/>
                  </a:lnTo>
                  <a:lnTo>
                    <a:pt x="186" y="13"/>
                  </a:lnTo>
                  <a:lnTo>
                    <a:pt x="185" y="12"/>
                  </a:lnTo>
                  <a:lnTo>
                    <a:pt x="185" y="10"/>
                  </a:lnTo>
                  <a:lnTo>
                    <a:pt x="185" y="9"/>
                  </a:lnTo>
                  <a:lnTo>
                    <a:pt x="185" y="7"/>
                  </a:lnTo>
                  <a:lnTo>
                    <a:pt x="185" y="6"/>
                  </a:lnTo>
                  <a:lnTo>
                    <a:pt x="183" y="4"/>
                  </a:lnTo>
                  <a:lnTo>
                    <a:pt x="173" y="1"/>
                  </a:lnTo>
                  <a:lnTo>
                    <a:pt x="166" y="0"/>
                  </a:lnTo>
                  <a:lnTo>
                    <a:pt x="165" y="1"/>
                  </a:lnTo>
                  <a:lnTo>
                    <a:pt x="160" y="1"/>
                  </a:lnTo>
                  <a:lnTo>
                    <a:pt x="157" y="5"/>
                  </a:lnTo>
                  <a:lnTo>
                    <a:pt x="157" y="10"/>
                  </a:lnTo>
                  <a:lnTo>
                    <a:pt x="155" y="14"/>
                  </a:lnTo>
                  <a:lnTo>
                    <a:pt x="155" y="17"/>
                  </a:lnTo>
                  <a:lnTo>
                    <a:pt x="152" y="20"/>
                  </a:lnTo>
                  <a:lnTo>
                    <a:pt x="151" y="28"/>
                  </a:lnTo>
                  <a:lnTo>
                    <a:pt x="153" y="30"/>
                  </a:lnTo>
                  <a:lnTo>
                    <a:pt x="150" y="32"/>
                  </a:lnTo>
                  <a:lnTo>
                    <a:pt x="138" y="31"/>
                  </a:lnTo>
                  <a:lnTo>
                    <a:pt x="138" y="32"/>
                  </a:lnTo>
                  <a:lnTo>
                    <a:pt x="134" y="35"/>
                  </a:lnTo>
                  <a:lnTo>
                    <a:pt x="134" y="39"/>
                  </a:lnTo>
                  <a:lnTo>
                    <a:pt x="133" y="39"/>
                  </a:lnTo>
                  <a:lnTo>
                    <a:pt x="134" y="53"/>
                  </a:lnTo>
                  <a:lnTo>
                    <a:pt x="126" y="59"/>
                  </a:lnTo>
                  <a:lnTo>
                    <a:pt x="124" y="59"/>
                  </a:lnTo>
                  <a:lnTo>
                    <a:pt x="121" y="62"/>
                  </a:lnTo>
                  <a:lnTo>
                    <a:pt x="117" y="59"/>
                  </a:lnTo>
                  <a:lnTo>
                    <a:pt x="118" y="57"/>
                  </a:lnTo>
                  <a:lnTo>
                    <a:pt x="116" y="56"/>
                  </a:lnTo>
                  <a:lnTo>
                    <a:pt x="116" y="51"/>
                  </a:lnTo>
                  <a:lnTo>
                    <a:pt x="114" y="50"/>
                  </a:lnTo>
                  <a:lnTo>
                    <a:pt x="112" y="48"/>
                  </a:lnTo>
                  <a:lnTo>
                    <a:pt x="112" y="43"/>
                  </a:lnTo>
                  <a:lnTo>
                    <a:pt x="110" y="41"/>
                  </a:lnTo>
                  <a:lnTo>
                    <a:pt x="102" y="42"/>
                  </a:lnTo>
                  <a:lnTo>
                    <a:pt x="98" y="45"/>
                  </a:lnTo>
                  <a:lnTo>
                    <a:pt x="95" y="45"/>
                  </a:lnTo>
                  <a:lnTo>
                    <a:pt x="94" y="46"/>
                  </a:lnTo>
                  <a:lnTo>
                    <a:pt x="94" y="53"/>
                  </a:lnTo>
                  <a:lnTo>
                    <a:pt x="93" y="54"/>
                  </a:lnTo>
                  <a:lnTo>
                    <a:pt x="87" y="54"/>
                  </a:lnTo>
                  <a:lnTo>
                    <a:pt x="81" y="61"/>
                  </a:lnTo>
                  <a:lnTo>
                    <a:pt x="71" y="61"/>
                  </a:lnTo>
                  <a:lnTo>
                    <a:pt x="67" y="61"/>
                  </a:lnTo>
                  <a:lnTo>
                    <a:pt x="66" y="70"/>
                  </a:lnTo>
                  <a:lnTo>
                    <a:pt x="60" y="69"/>
                  </a:lnTo>
                  <a:lnTo>
                    <a:pt x="57" y="68"/>
                  </a:lnTo>
                  <a:lnTo>
                    <a:pt x="55" y="65"/>
                  </a:lnTo>
                  <a:lnTo>
                    <a:pt x="51" y="62"/>
                  </a:lnTo>
                  <a:lnTo>
                    <a:pt x="51" y="57"/>
                  </a:lnTo>
                  <a:lnTo>
                    <a:pt x="48" y="55"/>
                  </a:lnTo>
                  <a:lnTo>
                    <a:pt x="48" y="53"/>
                  </a:lnTo>
                  <a:lnTo>
                    <a:pt x="43" y="50"/>
                  </a:lnTo>
                  <a:lnTo>
                    <a:pt x="42" y="44"/>
                  </a:lnTo>
                  <a:lnTo>
                    <a:pt x="36" y="38"/>
                  </a:lnTo>
                  <a:lnTo>
                    <a:pt x="36" y="36"/>
                  </a:lnTo>
                  <a:lnTo>
                    <a:pt x="34" y="33"/>
                  </a:lnTo>
                  <a:lnTo>
                    <a:pt x="31" y="33"/>
                  </a:lnTo>
                  <a:lnTo>
                    <a:pt x="27" y="31"/>
                  </a:lnTo>
                  <a:lnTo>
                    <a:pt x="25" y="32"/>
                  </a:lnTo>
                  <a:lnTo>
                    <a:pt x="17" y="32"/>
                  </a:lnTo>
                  <a:lnTo>
                    <a:pt x="16" y="33"/>
                  </a:lnTo>
                  <a:lnTo>
                    <a:pt x="13" y="33"/>
                  </a:lnTo>
                  <a:lnTo>
                    <a:pt x="12" y="34"/>
                  </a:lnTo>
                  <a:lnTo>
                    <a:pt x="3" y="36"/>
                  </a:lnTo>
                  <a:lnTo>
                    <a:pt x="0" y="39"/>
                  </a:lnTo>
                  <a:lnTo>
                    <a:pt x="1" y="46"/>
                  </a:lnTo>
                  <a:lnTo>
                    <a:pt x="0" y="49"/>
                  </a:lnTo>
                  <a:lnTo>
                    <a:pt x="0" y="55"/>
                  </a:lnTo>
                  <a:lnTo>
                    <a:pt x="14" y="65"/>
                  </a:lnTo>
                  <a:lnTo>
                    <a:pt x="25" y="67"/>
                  </a:lnTo>
                  <a:lnTo>
                    <a:pt x="30" y="72"/>
                  </a:lnTo>
                  <a:lnTo>
                    <a:pt x="32" y="71"/>
                  </a:lnTo>
                  <a:lnTo>
                    <a:pt x="38" y="70"/>
                  </a:lnTo>
                  <a:lnTo>
                    <a:pt x="42" y="74"/>
                  </a:lnTo>
                  <a:lnTo>
                    <a:pt x="42" y="76"/>
                  </a:lnTo>
                  <a:lnTo>
                    <a:pt x="43" y="77"/>
                  </a:lnTo>
                  <a:lnTo>
                    <a:pt x="45" y="81"/>
                  </a:lnTo>
                  <a:lnTo>
                    <a:pt x="48" y="84"/>
                  </a:lnTo>
                  <a:lnTo>
                    <a:pt x="49" y="88"/>
                  </a:lnTo>
                  <a:lnTo>
                    <a:pt x="52" y="90"/>
                  </a:lnTo>
                  <a:lnTo>
                    <a:pt x="52" y="91"/>
                  </a:lnTo>
                  <a:lnTo>
                    <a:pt x="58" y="94"/>
                  </a:lnTo>
                  <a:lnTo>
                    <a:pt x="61" y="94"/>
                  </a:lnTo>
                  <a:lnTo>
                    <a:pt x="65" y="92"/>
                  </a:lnTo>
                  <a:lnTo>
                    <a:pt x="70" y="92"/>
                  </a:lnTo>
                  <a:lnTo>
                    <a:pt x="75" y="96"/>
                  </a:lnTo>
                  <a:lnTo>
                    <a:pt x="77" y="94"/>
                  </a:lnTo>
                  <a:lnTo>
                    <a:pt x="79" y="93"/>
                  </a:lnTo>
                  <a:lnTo>
                    <a:pt x="84" y="97"/>
                  </a:lnTo>
                  <a:lnTo>
                    <a:pt x="87" y="94"/>
                  </a:lnTo>
                  <a:lnTo>
                    <a:pt x="90" y="97"/>
                  </a:lnTo>
                  <a:lnTo>
                    <a:pt x="91" y="100"/>
                  </a:lnTo>
                  <a:lnTo>
                    <a:pt x="95" y="102"/>
                  </a:lnTo>
                  <a:lnTo>
                    <a:pt x="97" y="105"/>
                  </a:lnTo>
                  <a:lnTo>
                    <a:pt x="97" y="111"/>
                  </a:lnTo>
                  <a:lnTo>
                    <a:pt x="98" y="112"/>
                  </a:lnTo>
                  <a:lnTo>
                    <a:pt x="100" y="119"/>
                  </a:lnTo>
                  <a:lnTo>
                    <a:pt x="101" y="117"/>
                  </a:lnTo>
                  <a:lnTo>
                    <a:pt x="105" y="117"/>
                  </a:lnTo>
                  <a:lnTo>
                    <a:pt x="106" y="116"/>
                  </a:lnTo>
                  <a:lnTo>
                    <a:pt x="109" y="115"/>
                  </a:lnTo>
                  <a:lnTo>
                    <a:pt x="114" y="112"/>
                  </a:lnTo>
                  <a:lnTo>
                    <a:pt x="118" y="112"/>
                  </a:lnTo>
                  <a:lnTo>
                    <a:pt x="119" y="111"/>
                  </a:lnTo>
                  <a:lnTo>
                    <a:pt x="125" y="111"/>
                  </a:lnTo>
                  <a:lnTo>
                    <a:pt x="127" y="113"/>
                  </a:lnTo>
                  <a:lnTo>
                    <a:pt x="127" y="119"/>
                  </a:lnTo>
                  <a:lnTo>
                    <a:pt x="126" y="121"/>
                  </a:lnTo>
                  <a:lnTo>
                    <a:pt x="125" y="134"/>
                  </a:lnTo>
                  <a:lnTo>
                    <a:pt x="122" y="138"/>
                  </a:lnTo>
                  <a:lnTo>
                    <a:pt x="122" y="145"/>
                  </a:lnTo>
                  <a:lnTo>
                    <a:pt x="118" y="152"/>
                  </a:lnTo>
                  <a:lnTo>
                    <a:pt x="118" y="156"/>
                  </a:lnTo>
                  <a:lnTo>
                    <a:pt x="123" y="160"/>
                  </a:lnTo>
                  <a:lnTo>
                    <a:pt x="123" y="162"/>
                  </a:lnTo>
                  <a:lnTo>
                    <a:pt x="125" y="160"/>
                  </a:lnTo>
                  <a:lnTo>
                    <a:pt x="127" y="161"/>
                  </a:lnTo>
                  <a:lnTo>
                    <a:pt x="139" y="159"/>
                  </a:lnTo>
                  <a:lnTo>
                    <a:pt x="141" y="167"/>
                  </a:lnTo>
                  <a:lnTo>
                    <a:pt x="143" y="172"/>
                  </a:lnTo>
                  <a:lnTo>
                    <a:pt x="144" y="180"/>
                  </a:lnTo>
                  <a:lnTo>
                    <a:pt x="151" y="191"/>
                  </a:lnTo>
                  <a:lnTo>
                    <a:pt x="165" y="190"/>
                  </a:lnTo>
                  <a:lnTo>
                    <a:pt x="166" y="189"/>
                  </a:lnTo>
                  <a:lnTo>
                    <a:pt x="170" y="188"/>
                  </a:lnTo>
                  <a:lnTo>
                    <a:pt x="170" y="187"/>
                  </a:lnTo>
                  <a:lnTo>
                    <a:pt x="174" y="187"/>
                  </a:lnTo>
                  <a:lnTo>
                    <a:pt x="175" y="185"/>
                  </a:lnTo>
                  <a:lnTo>
                    <a:pt x="174" y="179"/>
                  </a:lnTo>
                  <a:lnTo>
                    <a:pt x="178" y="175"/>
                  </a:lnTo>
                  <a:lnTo>
                    <a:pt x="178" y="173"/>
                  </a:lnTo>
                  <a:lnTo>
                    <a:pt x="180" y="172"/>
                  </a:lnTo>
                  <a:lnTo>
                    <a:pt x="180" y="170"/>
                  </a:lnTo>
                  <a:lnTo>
                    <a:pt x="184" y="167"/>
                  </a:lnTo>
                  <a:lnTo>
                    <a:pt x="194" y="167"/>
                  </a:lnTo>
                  <a:lnTo>
                    <a:pt x="204" y="177"/>
                  </a:lnTo>
                  <a:lnTo>
                    <a:pt x="206" y="187"/>
                  </a:lnTo>
                  <a:lnTo>
                    <a:pt x="204" y="195"/>
                  </a:lnTo>
                  <a:lnTo>
                    <a:pt x="197" y="206"/>
                  </a:lnTo>
                  <a:lnTo>
                    <a:pt x="187" y="201"/>
                  </a:lnTo>
                  <a:lnTo>
                    <a:pt x="187" y="200"/>
                  </a:lnTo>
                  <a:lnTo>
                    <a:pt x="167" y="202"/>
                  </a:lnTo>
                  <a:lnTo>
                    <a:pt x="167" y="203"/>
                  </a:lnTo>
                  <a:lnTo>
                    <a:pt x="175" y="211"/>
                  </a:lnTo>
                  <a:lnTo>
                    <a:pt x="177" y="211"/>
                  </a:lnTo>
                  <a:lnTo>
                    <a:pt x="179" y="213"/>
                  </a:lnTo>
                  <a:lnTo>
                    <a:pt x="179" y="226"/>
                  </a:lnTo>
                  <a:lnTo>
                    <a:pt x="178" y="229"/>
                  </a:lnTo>
                  <a:lnTo>
                    <a:pt x="176" y="231"/>
                  </a:lnTo>
                  <a:lnTo>
                    <a:pt x="170" y="234"/>
                  </a:lnTo>
                  <a:lnTo>
                    <a:pt x="162" y="235"/>
                  </a:lnTo>
                  <a:lnTo>
                    <a:pt x="160" y="236"/>
                  </a:lnTo>
                  <a:lnTo>
                    <a:pt x="162" y="250"/>
                  </a:lnTo>
                  <a:lnTo>
                    <a:pt x="160" y="253"/>
                  </a:lnTo>
                  <a:lnTo>
                    <a:pt x="171" y="262"/>
                  </a:lnTo>
                  <a:lnTo>
                    <a:pt x="187" y="270"/>
                  </a:lnTo>
                  <a:lnTo>
                    <a:pt x="198" y="278"/>
                  </a:lnTo>
                  <a:lnTo>
                    <a:pt x="201" y="282"/>
                  </a:lnTo>
                  <a:lnTo>
                    <a:pt x="202" y="289"/>
                  </a:lnTo>
                  <a:lnTo>
                    <a:pt x="198" y="295"/>
                  </a:lnTo>
                  <a:lnTo>
                    <a:pt x="198" y="296"/>
                  </a:lnTo>
                  <a:lnTo>
                    <a:pt x="193" y="300"/>
                  </a:lnTo>
                  <a:lnTo>
                    <a:pt x="193" y="302"/>
                  </a:lnTo>
                  <a:lnTo>
                    <a:pt x="196" y="305"/>
                  </a:lnTo>
                  <a:lnTo>
                    <a:pt x="201" y="305"/>
                  </a:lnTo>
                  <a:lnTo>
                    <a:pt x="214" y="302"/>
                  </a:lnTo>
                  <a:lnTo>
                    <a:pt x="221" y="297"/>
                  </a:lnTo>
                  <a:lnTo>
                    <a:pt x="224" y="298"/>
                  </a:lnTo>
                  <a:lnTo>
                    <a:pt x="232" y="297"/>
                  </a:lnTo>
                  <a:lnTo>
                    <a:pt x="233" y="296"/>
                  </a:lnTo>
                  <a:lnTo>
                    <a:pt x="237" y="297"/>
                  </a:lnTo>
                  <a:lnTo>
                    <a:pt x="237" y="301"/>
                  </a:lnTo>
                  <a:lnTo>
                    <a:pt x="239" y="303"/>
                  </a:lnTo>
                  <a:lnTo>
                    <a:pt x="247" y="303"/>
                  </a:lnTo>
                  <a:lnTo>
                    <a:pt x="252" y="303"/>
                  </a:lnTo>
                  <a:lnTo>
                    <a:pt x="257" y="305"/>
                  </a:lnTo>
                  <a:lnTo>
                    <a:pt x="260" y="302"/>
                  </a:lnTo>
                  <a:lnTo>
                    <a:pt x="263" y="303"/>
                  </a:lnTo>
                  <a:lnTo>
                    <a:pt x="264" y="301"/>
                  </a:lnTo>
                  <a:lnTo>
                    <a:pt x="274" y="301"/>
                  </a:lnTo>
                  <a:lnTo>
                    <a:pt x="275" y="301"/>
                  </a:lnTo>
                  <a:lnTo>
                    <a:pt x="275" y="303"/>
                  </a:lnTo>
                  <a:lnTo>
                    <a:pt x="276" y="304"/>
                  </a:lnTo>
                  <a:lnTo>
                    <a:pt x="277" y="307"/>
                  </a:lnTo>
                  <a:lnTo>
                    <a:pt x="281" y="311"/>
                  </a:lnTo>
                  <a:lnTo>
                    <a:pt x="288" y="315"/>
                  </a:lnTo>
                  <a:lnTo>
                    <a:pt x="294" y="316"/>
                  </a:lnTo>
                  <a:lnTo>
                    <a:pt x="295" y="317"/>
                  </a:lnTo>
                  <a:lnTo>
                    <a:pt x="303" y="317"/>
                  </a:lnTo>
                  <a:lnTo>
                    <a:pt x="305" y="315"/>
                  </a:lnTo>
                  <a:lnTo>
                    <a:pt x="307" y="318"/>
                  </a:lnTo>
                  <a:lnTo>
                    <a:pt x="309" y="319"/>
                  </a:lnTo>
                  <a:lnTo>
                    <a:pt x="312" y="319"/>
                  </a:lnTo>
                  <a:lnTo>
                    <a:pt x="313" y="317"/>
                  </a:lnTo>
                  <a:lnTo>
                    <a:pt x="316" y="323"/>
                  </a:lnTo>
                  <a:lnTo>
                    <a:pt x="319" y="325"/>
                  </a:lnTo>
                  <a:lnTo>
                    <a:pt x="321" y="324"/>
                  </a:lnTo>
                  <a:lnTo>
                    <a:pt x="330" y="315"/>
                  </a:lnTo>
                  <a:lnTo>
                    <a:pt x="332" y="315"/>
                  </a:lnTo>
                  <a:lnTo>
                    <a:pt x="335" y="311"/>
                  </a:lnTo>
                  <a:lnTo>
                    <a:pt x="333" y="309"/>
                  </a:lnTo>
                  <a:lnTo>
                    <a:pt x="336" y="305"/>
                  </a:lnTo>
                  <a:lnTo>
                    <a:pt x="346" y="299"/>
                  </a:lnTo>
                  <a:lnTo>
                    <a:pt x="345" y="295"/>
                  </a:lnTo>
                  <a:lnTo>
                    <a:pt x="343" y="294"/>
                  </a:lnTo>
                  <a:lnTo>
                    <a:pt x="350" y="292"/>
                  </a:lnTo>
                  <a:lnTo>
                    <a:pt x="354" y="289"/>
                  </a:lnTo>
                  <a:lnTo>
                    <a:pt x="353" y="279"/>
                  </a:lnTo>
                  <a:lnTo>
                    <a:pt x="355" y="279"/>
                  </a:lnTo>
                  <a:lnTo>
                    <a:pt x="357" y="277"/>
                  </a:lnTo>
                  <a:lnTo>
                    <a:pt x="357" y="270"/>
                  </a:lnTo>
                  <a:lnTo>
                    <a:pt x="358" y="269"/>
                  </a:lnTo>
                  <a:lnTo>
                    <a:pt x="358" y="265"/>
                  </a:lnTo>
                  <a:lnTo>
                    <a:pt x="360" y="262"/>
                  </a:lnTo>
                  <a:lnTo>
                    <a:pt x="366" y="261"/>
                  </a:lnTo>
                  <a:lnTo>
                    <a:pt x="368" y="257"/>
                  </a:lnTo>
                  <a:lnTo>
                    <a:pt x="366" y="253"/>
                  </a:lnTo>
                  <a:lnTo>
                    <a:pt x="360" y="248"/>
                  </a:lnTo>
                  <a:lnTo>
                    <a:pt x="354" y="245"/>
                  </a:lnTo>
                  <a:lnTo>
                    <a:pt x="359" y="242"/>
                  </a:lnTo>
                  <a:lnTo>
                    <a:pt x="359" y="241"/>
                  </a:lnTo>
                  <a:lnTo>
                    <a:pt x="359" y="239"/>
                  </a:lnTo>
                  <a:lnTo>
                    <a:pt x="360" y="237"/>
                  </a:lnTo>
                  <a:lnTo>
                    <a:pt x="361" y="236"/>
                  </a:lnTo>
                  <a:lnTo>
                    <a:pt x="362" y="236"/>
                  </a:lnTo>
                  <a:lnTo>
                    <a:pt x="363" y="234"/>
                  </a:lnTo>
                  <a:lnTo>
                    <a:pt x="365" y="232"/>
                  </a:lnTo>
                  <a:lnTo>
                    <a:pt x="366" y="231"/>
                  </a:lnTo>
                  <a:lnTo>
                    <a:pt x="367" y="231"/>
                  </a:lnTo>
                  <a:lnTo>
                    <a:pt x="369" y="231"/>
                  </a:lnTo>
                  <a:lnTo>
                    <a:pt x="370" y="231"/>
                  </a:lnTo>
                  <a:lnTo>
                    <a:pt x="371" y="231"/>
                  </a:lnTo>
                  <a:lnTo>
                    <a:pt x="373" y="232"/>
                  </a:lnTo>
                  <a:lnTo>
                    <a:pt x="374" y="232"/>
                  </a:lnTo>
                  <a:lnTo>
                    <a:pt x="375" y="233"/>
                  </a:lnTo>
                  <a:lnTo>
                    <a:pt x="376" y="234"/>
                  </a:lnTo>
                  <a:lnTo>
                    <a:pt x="377" y="234"/>
                  </a:lnTo>
                  <a:lnTo>
                    <a:pt x="379" y="235"/>
                  </a:lnTo>
                  <a:lnTo>
                    <a:pt x="380" y="235"/>
                  </a:lnTo>
                  <a:lnTo>
                    <a:pt x="381" y="236"/>
                  </a:lnTo>
                  <a:lnTo>
                    <a:pt x="382" y="236"/>
                  </a:lnTo>
                  <a:lnTo>
                    <a:pt x="383" y="237"/>
                  </a:lnTo>
                  <a:lnTo>
                    <a:pt x="384" y="237"/>
                  </a:lnTo>
                  <a:lnTo>
                    <a:pt x="385" y="238"/>
                  </a:lnTo>
                  <a:lnTo>
                    <a:pt x="386" y="238"/>
                  </a:lnTo>
                  <a:lnTo>
                    <a:pt x="387" y="239"/>
                  </a:lnTo>
                  <a:lnTo>
                    <a:pt x="388" y="239"/>
                  </a:lnTo>
                  <a:lnTo>
                    <a:pt x="389" y="240"/>
                  </a:lnTo>
                  <a:lnTo>
                    <a:pt x="390" y="240"/>
                  </a:lnTo>
                  <a:lnTo>
                    <a:pt x="392" y="241"/>
                  </a:lnTo>
                  <a:lnTo>
                    <a:pt x="393" y="241"/>
                  </a:lnTo>
                  <a:lnTo>
                    <a:pt x="394" y="241"/>
                  </a:lnTo>
                  <a:lnTo>
                    <a:pt x="395" y="241"/>
                  </a:lnTo>
                  <a:lnTo>
                    <a:pt x="396" y="242"/>
                  </a:lnTo>
                  <a:lnTo>
                    <a:pt x="397" y="242"/>
                  </a:lnTo>
                  <a:lnTo>
                    <a:pt x="399" y="242"/>
                  </a:lnTo>
                  <a:lnTo>
                    <a:pt x="400" y="242"/>
                  </a:lnTo>
                  <a:lnTo>
                    <a:pt x="401" y="243"/>
                  </a:lnTo>
                  <a:lnTo>
                    <a:pt x="402" y="243"/>
                  </a:lnTo>
                  <a:lnTo>
                    <a:pt x="403" y="243"/>
                  </a:lnTo>
                  <a:lnTo>
                    <a:pt x="404" y="243"/>
                  </a:lnTo>
                  <a:lnTo>
                    <a:pt x="405" y="243"/>
                  </a:lnTo>
                  <a:lnTo>
                    <a:pt x="406" y="243"/>
                  </a:lnTo>
                  <a:lnTo>
                    <a:pt x="407" y="242"/>
                  </a:lnTo>
                  <a:lnTo>
                    <a:pt x="408" y="242"/>
                  </a:lnTo>
                  <a:lnTo>
                    <a:pt x="409" y="242"/>
                  </a:lnTo>
                  <a:lnTo>
                    <a:pt x="409" y="241"/>
                  </a:lnTo>
                  <a:lnTo>
                    <a:pt x="409" y="240"/>
                  </a:lnTo>
                  <a:lnTo>
                    <a:pt x="410" y="240"/>
                  </a:lnTo>
                  <a:lnTo>
                    <a:pt x="410" y="239"/>
                  </a:lnTo>
                  <a:lnTo>
                    <a:pt x="409" y="239"/>
                  </a:lnTo>
                  <a:lnTo>
                    <a:pt x="409" y="238"/>
                  </a:lnTo>
                  <a:lnTo>
                    <a:pt x="409" y="237"/>
                  </a:lnTo>
                  <a:lnTo>
                    <a:pt x="409" y="236"/>
                  </a:lnTo>
                  <a:lnTo>
                    <a:pt x="408" y="235"/>
                  </a:lnTo>
                  <a:lnTo>
                    <a:pt x="408" y="234"/>
                  </a:lnTo>
                  <a:lnTo>
                    <a:pt x="406" y="231"/>
                  </a:lnTo>
                  <a:lnTo>
                    <a:pt x="406" y="230"/>
                  </a:lnTo>
                  <a:lnTo>
                    <a:pt x="405" y="229"/>
                  </a:lnTo>
                  <a:lnTo>
                    <a:pt x="405" y="227"/>
                  </a:lnTo>
                  <a:lnTo>
                    <a:pt x="404" y="226"/>
                  </a:lnTo>
                  <a:lnTo>
                    <a:pt x="404" y="225"/>
                  </a:lnTo>
                  <a:lnTo>
                    <a:pt x="403" y="224"/>
                  </a:lnTo>
                  <a:lnTo>
                    <a:pt x="403" y="223"/>
                  </a:lnTo>
                  <a:lnTo>
                    <a:pt x="402" y="222"/>
                  </a:lnTo>
                  <a:lnTo>
                    <a:pt x="401" y="221"/>
                  </a:lnTo>
                  <a:lnTo>
                    <a:pt x="401" y="220"/>
                  </a:lnTo>
                  <a:lnTo>
                    <a:pt x="400" y="219"/>
                  </a:lnTo>
                  <a:lnTo>
                    <a:pt x="399" y="218"/>
                  </a:lnTo>
                  <a:lnTo>
                    <a:pt x="398" y="217"/>
                  </a:lnTo>
                  <a:lnTo>
                    <a:pt x="397" y="216"/>
                  </a:lnTo>
                  <a:lnTo>
                    <a:pt x="396" y="215"/>
                  </a:lnTo>
                  <a:lnTo>
                    <a:pt x="395" y="214"/>
                  </a:lnTo>
                  <a:lnTo>
                    <a:pt x="394" y="213"/>
                  </a:lnTo>
                  <a:lnTo>
                    <a:pt x="393" y="212"/>
                  </a:lnTo>
                  <a:lnTo>
                    <a:pt x="392" y="211"/>
                  </a:lnTo>
                  <a:lnTo>
                    <a:pt x="391" y="210"/>
                  </a:lnTo>
                  <a:lnTo>
                    <a:pt x="390" y="210"/>
                  </a:lnTo>
                  <a:lnTo>
                    <a:pt x="389" y="209"/>
                  </a:lnTo>
                  <a:lnTo>
                    <a:pt x="388" y="209"/>
                  </a:lnTo>
                  <a:lnTo>
                    <a:pt x="387" y="208"/>
                  </a:lnTo>
                  <a:lnTo>
                    <a:pt x="386" y="208"/>
                  </a:lnTo>
                  <a:lnTo>
                    <a:pt x="385" y="208"/>
                  </a:lnTo>
                  <a:lnTo>
                    <a:pt x="384" y="208"/>
                  </a:lnTo>
                  <a:lnTo>
                    <a:pt x="383" y="208"/>
                  </a:lnTo>
                  <a:lnTo>
                    <a:pt x="382" y="208"/>
                  </a:lnTo>
                  <a:lnTo>
                    <a:pt x="381" y="208"/>
                  </a:lnTo>
                  <a:lnTo>
                    <a:pt x="380" y="208"/>
                  </a:lnTo>
                  <a:lnTo>
                    <a:pt x="379" y="208"/>
                  </a:lnTo>
                  <a:lnTo>
                    <a:pt x="378" y="209"/>
                  </a:lnTo>
                  <a:lnTo>
                    <a:pt x="377" y="209"/>
                  </a:lnTo>
                  <a:lnTo>
                    <a:pt x="375" y="211"/>
                  </a:lnTo>
                  <a:lnTo>
                    <a:pt x="373" y="211"/>
                  </a:lnTo>
                  <a:lnTo>
                    <a:pt x="372" y="210"/>
                  </a:lnTo>
                  <a:lnTo>
                    <a:pt x="372" y="209"/>
                  </a:lnTo>
                  <a:lnTo>
                    <a:pt x="371" y="208"/>
                  </a:lnTo>
                  <a:lnTo>
                    <a:pt x="371" y="207"/>
                  </a:lnTo>
                  <a:lnTo>
                    <a:pt x="370" y="207"/>
                  </a:lnTo>
                  <a:lnTo>
                    <a:pt x="370" y="206"/>
                  </a:lnTo>
                  <a:lnTo>
                    <a:pt x="369" y="206"/>
                  </a:lnTo>
                  <a:lnTo>
                    <a:pt x="368" y="206"/>
                  </a:lnTo>
                  <a:lnTo>
                    <a:pt x="367" y="206"/>
                  </a:lnTo>
                  <a:lnTo>
                    <a:pt x="366" y="206"/>
                  </a:lnTo>
                  <a:lnTo>
                    <a:pt x="365" y="207"/>
                  </a:lnTo>
                  <a:lnTo>
                    <a:pt x="364" y="207"/>
                  </a:lnTo>
                  <a:lnTo>
                    <a:pt x="364" y="206"/>
                  </a:lnTo>
                  <a:lnTo>
                    <a:pt x="364" y="205"/>
                  </a:lnTo>
                  <a:lnTo>
                    <a:pt x="364" y="204"/>
                  </a:lnTo>
                  <a:lnTo>
                    <a:pt x="365" y="202"/>
                  </a:lnTo>
                  <a:lnTo>
                    <a:pt x="365" y="201"/>
                  </a:lnTo>
                  <a:lnTo>
                    <a:pt x="365" y="200"/>
                  </a:lnTo>
                  <a:lnTo>
                    <a:pt x="365" y="199"/>
                  </a:lnTo>
                  <a:lnTo>
                    <a:pt x="365" y="198"/>
                  </a:lnTo>
                  <a:lnTo>
                    <a:pt x="365" y="197"/>
                  </a:lnTo>
                  <a:lnTo>
                    <a:pt x="365" y="196"/>
                  </a:lnTo>
                  <a:lnTo>
                    <a:pt x="365" y="195"/>
                  </a:lnTo>
                  <a:lnTo>
                    <a:pt x="365" y="194"/>
                  </a:lnTo>
                  <a:lnTo>
                    <a:pt x="365" y="193"/>
                  </a:lnTo>
                  <a:lnTo>
                    <a:pt x="364" y="193"/>
                  </a:lnTo>
                  <a:lnTo>
                    <a:pt x="364" y="192"/>
                  </a:lnTo>
                  <a:lnTo>
                    <a:pt x="363" y="192"/>
                  </a:lnTo>
                  <a:lnTo>
                    <a:pt x="363" y="191"/>
                  </a:lnTo>
                  <a:lnTo>
                    <a:pt x="362" y="191"/>
                  </a:lnTo>
                  <a:lnTo>
                    <a:pt x="362" y="190"/>
                  </a:lnTo>
                  <a:lnTo>
                    <a:pt x="361" y="190"/>
                  </a:lnTo>
                  <a:lnTo>
                    <a:pt x="361" y="189"/>
                  </a:lnTo>
                  <a:lnTo>
                    <a:pt x="360" y="189"/>
                  </a:lnTo>
                  <a:lnTo>
                    <a:pt x="360" y="188"/>
                  </a:lnTo>
                  <a:lnTo>
                    <a:pt x="359" y="188"/>
                  </a:lnTo>
                  <a:lnTo>
                    <a:pt x="358" y="187"/>
                  </a:lnTo>
                  <a:lnTo>
                    <a:pt x="357" y="187"/>
                  </a:lnTo>
                  <a:lnTo>
                    <a:pt x="356" y="187"/>
                  </a:lnTo>
                  <a:lnTo>
                    <a:pt x="354" y="186"/>
                  </a:lnTo>
                  <a:lnTo>
                    <a:pt x="353" y="186"/>
                  </a:lnTo>
                  <a:lnTo>
                    <a:pt x="352" y="186"/>
                  </a:lnTo>
                  <a:lnTo>
                    <a:pt x="350" y="185"/>
                  </a:lnTo>
                  <a:lnTo>
                    <a:pt x="349" y="185"/>
                  </a:lnTo>
                  <a:lnTo>
                    <a:pt x="348" y="185"/>
                  </a:lnTo>
                  <a:lnTo>
                    <a:pt x="347" y="185"/>
                  </a:lnTo>
                  <a:lnTo>
                    <a:pt x="345" y="185"/>
                  </a:lnTo>
                  <a:lnTo>
                    <a:pt x="340" y="185"/>
                  </a:lnTo>
                  <a:lnTo>
                    <a:pt x="338" y="184"/>
                  </a:lnTo>
                  <a:lnTo>
                    <a:pt x="336" y="184"/>
                  </a:lnTo>
                  <a:lnTo>
                    <a:pt x="335" y="184"/>
                  </a:lnTo>
                  <a:lnTo>
                    <a:pt x="333" y="183"/>
                  </a:lnTo>
                  <a:lnTo>
                    <a:pt x="331" y="183"/>
                  </a:lnTo>
                  <a:lnTo>
                    <a:pt x="329" y="182"/>
                  </a:lnTo>
                  <a:lnTo>
                    <a:pt x="328" y="181"/>
                  </a:lnTo>
                  <a:lnTo>
                    <a:pt x="327" y="180"/>
                  </a:lnTo>
                  <a:lnTo>
                    <a:pt x="327" y="178"/>
                  </a:lnTo>
                  <a:lnTo>
                    <a:pt x="327" y="177"/>
                  </a:lnTo>
                  <a:lnTo>
                    <a:pt x="328" y="176"/>
                  </a:lnTo>
                  <a:lnTo>
                    <a:pt x="328" y="175"/>
                  </a:lnTo>
                  <a:lnTo>
                    <a:pt x="328" y="174"/>
                  </a:lnTo>
                  <a:lnTo>
                    <a:pt x="327" y="173"/>
                  </a:lnTo>
                  <a:lnTo>
                    <a:pt x="327" y="172"/>
                  </a:lnTo>
                  <a:lnTo>
                    <a:pt x="326" y="171"/>
                  </a:lnTo>
                  <a:lnTo>
                    <a:pt x="326" y="170"/>
                  </a:lnTo>
                  <a:lnTo>
                    <a:pt x="324" y="169"/>
                  </a:lnTo>
                  <a:lnTo>
                    <a:pt x="323" y="168"/>
                  </a:lnTo>
                  <a:lnTo>
                    <a:pt x="323" y="166"/>
                  </a:lnTo>
                  <a:lnTo>
                    <a:pt x="324" y="165"/>
                  </a:lnTo>
                  <a:lnTo>
                    <a:pt x="324" y="164"/>
                  </a:lnTo>
                  <a:lnTo>
                    <a:pt x="325" y="162"/>
                  </a:lnTo>
                  <a:lnTo>
                    <a:pt x="325" y="161"/>
                  </a:lnTo>
                  <a:lnTo>
                    <a:pt x="325" y="160"/>
                  </a:lnTo>
                  <a:lnTo>
                    <a:pt x="325" y="159"/>
                  </a:lnTo>
                  <a:lnTo>
                    <a:pt x="325" y="158"/>
                  </a:lnTo>
                  <a:lnTo>
                    <a:pt x="325" y="156"/>
                  </a:lnTo>
                  <a:lnTo>
                    <a:pt x="324" y="155"/>
                  </a:lnTo>
                  <a:lnTo>
                    <a:pt x="324" y="153"/>
                  </a:lnTo>
                  <a:lnTo>
                    <a:pt x="324" y="151"/>
                  </a:lnTo>
                  <a:lnTo>
                    <a:pt x="323" y="149"/>
                  </a:lnTo>
                  <a:lnTo>
                    <a:pt x="323" y="148"/>
                  </a:lnTo>
                  <a:lnTo>
                    <a:pt x="323" y="147"/>
                  </a:lnTo>
                  <a:lnTo>
                    <a:pt x="323" y="146"/>
                  </a:lnTo>
                  <a:lnTo>
                    <a:pt x="323" y="145"/>
                  </a:lnTo>
                  <a:lnTo>
                    <a:pt x="322" y="145"/>
                  </a:lnTo>
                  <a:lnTo>
                    <a:pt x="322" y="144"/>
                  </a:lnTo>
                  <a:lnTo>
                    <a:pt x="321" y="144"/>
                  </a:lnTo>
                  <a:lnTo>
                    <a:pt x="320" y="144"/>
                  </a:lnTo>
                  <a:lnTo>
                    <a:pt x="319" y="144"/>
                  </a:lnTo>
                  <a:lnTo>
                    <a:pt x="317" y="144"/>
                  </a:lnTo>
                  <a:lnTo>
                    <a:pt x="315" y="144"/>
                  </a:lnTo>
                  <a:lnTo>
                    <a:pt x="314" y="144"/>
                  </a:lnTo>
                  <a:lnTo>
                    <a:pt x="313" y="143"/>
                  </a:lnTo>
                  <a:lnTo>
                    <a:pt x="313" y="142"/>
                  </a:lnTo>
                  <a:lnTo>
                    <a:pt x="312" y="141"/>
                  </a:lnTo>
                  <a:lnTo>
                    <a:pt x="312" y="139"/>
                  </a:lnTo>
                  <a:lnTo>
                    <a:pt x="312" y="138"/>
                  </a:lnTo>
                  <a:lnTo>
                    <a:pt x="312" y="135"/>
                  </a:lnTo>
                  <a:close/>
                </a:path>
              </a:pathLst>
            </a:custGeom>
            <a:grpFill/>
            <a:ln w="28575">
              <a:noFill/>
              <a:prstDash val="sysDot"/>
              <a:round/>
            </a:ln>
          </p:spPr>
          <p:txBody>
            <a:bodyPr/>
            <a:lstStyle/>
            <a:p>
              <a:endParaRPr altLang="en-US" kern="0" lang="zh-CN">
                <a:solidFill>
                  <a:sysClr lastClr="000000" val="windowText"/>
                </a:solidFill>
              </a:endParaRPr>
            </a:p>
          </p:txBody>
        </p:sp>
        <p:sp>
          <p:nvSpPr>
            <p:cNvPr id="45" name="Freeform 13"/>
            <p:cNvSpPr>
              <a:spLocks noEditPoints="1"/>
            </p:cNvSpPr>
            <p:nvPr/>
          </p:nvSpPr>
          <p:spPr bwMode="auto">
            <a:xfrm>
              <a:off x="6536462" y="3997436"/>
              <a:ext cx="141287" cy="173038"/>
            </a:xfrm>
            <a:custGeom>
              <a:gdLst>
                <a:gd fmla="*/ 2147483647 w 77" name="T0"/>
                <a:gd fmla="*/ 2147483647 h 91" name="T1"/>
                <a:gd fmla="*/ 2147483647 w 77" name="T2"/>
                <a:gd fmla="*/ 2147483647 h 91" name="T3"/>
                <a:gd fmla="*/ 2147483647 w 77" name="T4"/>
                <a:gd fmla="*/ 2147483647 h 91" name="T5"/>
                <a:gd fmla="*/ 2147483647 w 77" name="T6"/>
                <a:gd fmla="*/ 2147483647 h 91" name="T7"/>
                <a:gd fmla="*/ 2147483647 w 77" name="T8"/>
                <a:gd fmla="*/ 2147483647 h 91" name="T9"/>
                <a:gd fmla="*/ 2147483647 w 77" name="T10"/>
                <a:gd fmla="*/ 2147483647 h 91" name="T11"/>
                <a:gd fmla="*/ 2147483647 w 77" name="T12"/>
                <a:gd fmla="*/ 2147483647 h 91" name="T13"/>
                <a:gd fmla="*/ 2147483647 w 77" name="T14"/>
                <a:gd fmla="*/ 2147483647 h 91" name="T15"/>
                <a:gd fmla="*/ 2147483647 w 77" name="T16"/>
                <a:gd fmla="*/ 0 h 91" name="T17"/>
                <a:gd fmla="*/ 2147483647 w 77" name="T18"/>
                <a:gd fmla="*/ 0 h 91" name="T19"/>
                <a:gd fmla="*/ 2147483647 w 77" name="T20"/>
                <a:gd fmla="*/ 2147483647 h 91" name="T21"/>
                <a:gd fmla="*/ 2147483647 w 77" name="T22"/>
                <a:gd fmla="*/ 2147483647 h 91" name="T23"/>
                <a:gd fmla="*/ 2147483647 w 77" name="T24"/>
                <a:gd fmla="*/ 2147483647 h 91" name="T25"/>
                <a:gd fmla="*/ 2147483647 w 77" name="T26"/>
                <a:gd fmla="*/ 2147483647 h 91" name="T27"/>
                <a:gd fmla="*/ 2147483647 w 77" name="T28"/>
                <a:gd fmla="*/ 2147483647 h 91" name="T29"/>
                <a:gd fmla="*/ 2147483647 w 77" name="T30"/>
                <a:gd fmla="*/ 2147483647 h 91" name="T31"/>
                <a:gd fmla="*/ 2147483647 w 77" name="T32"/>
                <a:gd fmla="*/ 2147483647 h 91" name="T33"/>
                <a:gd fmla="*/ 2147483647 w 77" name="T34"/>
                <a:gd fmla="*/ 2147483647 h 91" name="T35"/>
                <a:gd fmla="*/ 2147483647 w 77" name="T36"/>
                <a:gd fmla="*/ 2147483647 h 91" name="T37"/>
                <a:gd fmla="*/ 2147483647 w 77" name="T38"/>
                <a:gd fmla="*/ 2147483647 h 91" name="T39"/>
                <a:gd fmla="*/ 2147483647 w 77" name="T40"/>
                <a:gd fmla="*/ 2147483647 h 91" name="T41"/>
                <a:gd fmla="*/ 2147483647 w 77" name="T42"/>
                <a:gd fmla="*/ 2147483647 h 91" name="T43"/>
                <a:gd fmla="*/ 2147483647 w 77" name="T44"/>
                <a:gd fmla="*/ 2147483647 h 91" name="T45"/>
                <a:gd fmla="*/ 2147483647 w 77" name="T46"/>
                <a:gd fmla="*/ 2147483647 h 91" name="T47"/>
                <a:gd fmla="*/ 2147483647 w 77" name="T48"/>
                <a:gd fmla="*/ 2147483647 h 91" name="T49"/>
                <a:gd fmla="*/ 2147483647 w 77" name="T50"/>
                <a:gd fmla="*/ 2147483647 h 91" name="T51"/>
                <a:gd fmla="*/ 2147483647 w 77" name="T52"/>
                <a:gd fmla="*/ 2147483647 h 91" name="T53"/>
                <a:gd fmla="*/ 2147483647 w 77" name="T54"/>
                <a:gd fmla="*/ 2147483647 h 91" name="T55"/>
                <a:gd fmla="*/ 2147483647 w 77" name="T56"/>
                <a:gd fmla="*/ 2147483647 h 91" name="T57"/>
                <a:gd fmla="*/ 2147483647 w 77" name="T58"/>
                <a:gd fmla="*/ 2147483647 h 91" name="T59"/>
                <a:gd fmla="*/ 2147483647 w 77" name="T60"/>
                <a:gd fmla="*/ 2147483647 h 91" name="T61"/>
                <a:gd fmla="*/ 2147483647 w 77" name="T62"/>
                <a:gd fmla="*/ 2147483647 h 91" name="T63"/>
                <a:gd fmla="*/ 2147483647 w 77" name="T64"/>
                <a:gd fmla="*/ 2147483647 h 91" name="T65"/>
                <a:gd fmla="*/ 2147483647 w 77" name="T66"/>
                <a:gd fmla="*/ 2147483647 h 91" name="T67"/>
                <a:gd fmla="*/ 2147483647 w 77" name="T68"/>
                <a:gd fmla="*/ 2147483647 h 91" name="T69"/>
                <a:gd fmla="*/ 2147483647 w 77" name="T70"/>
                <a:gd fmla="*/ 2147483647 h 91" name="T71"/>
                <a:gd fmla="*/ 2147483647 w 77" name="T72"/>
                <a:gd fmla="*/ 2147483647 h 91" name="T73"/>
                <a:gd fmla="*/ 2147483647 w 77" name="T74"/>
                <a:gd fmla="*/ 2147483647 h 91" name="T75"/>
                <a:gd fmla="*/ 2147483647 w 77" name="T76"/>
                <a:gd fmla="*/ 2147483647 h 91" name="T77"/>
                <a:gd fmla="*/ 2147483647 w 77" name="T78"/>
                <a:gd fmla="*/ 2147483647 h 91" name="T79"/>
                <a:gd fmla="*/ 2147483647 w 77" name="T80"/>
                <a:gd fmla="*/ 2147483647 h 91" name="T81"/>
                <a:gd fmla="*/ 2147483647 w 77" name="T82"/>
                <a:gd fmla="*/ 2147483647 h 91" name="T83"/>
                <a:gd fmla="*/ 2147483647 w 77" name="T84"/>
                <a:gd fmla="*/ 2147483647 h 91" name="T85"/>
                <a:gd fmla="*/ 2147483647 w 77" name="T86"/>
                <a:gd fmla="*/ 2147483647 h 91" name="T87"/>
                <a:gd fmla="*/ 2147483647 w 77" name="T88"/>
                <a:gd fmla="*/ 2147483647 h 91" name="T89"/>
                <a:gd fmla="*/ 2147483647 w 77" name="T90"/>
                <a:gd fmla="*/ 2147483647 h 91" name="T91"/>
                <a:gd fmla="*/ 2147483647 w 77" name="T92"/>
                <a:gd fmla="*/ 2147483647 h 91" name="T93"/>
                <a:gd fmla="*/ 2147483647 w 77" name="T94"/>
                <a:gd fmla="*/ 2147483647 h 91" name="T95"/>
                <a:gd fmla="*/ 2147483647 w 77" name="T96"/>
                <a:gd fmla="*/ 2147483647 h 91" name="T97"/>
                <a:gd fmla="*/ 2147483647 w 77" name="T98"/>
                <a:gd fmla="*/ 2147483647 h 91" name="T99"/>
                <a:gd fmla="*/ 2147483647 w 77" name="T100"/>
                <a:gd fmla="*/ 2147483647 h 91" name="T101"/>
                <a:gd fmla="*/ 2147483647 w 77" name="T102"/>
                <a:gd fmla="*/ 2147483647 h 91" name="T103"/>
                <a:gd fmla="*/ 2147483647 w 77" name="T104"/>
                <a:gd fmla="*/ 2147483647 h 91" name="T105"/>
                <a:gd fmla="*/ 2147483647 w 77" name="T106"/>
                <a:gd fmla="*/ 2147483647 h 91" name="T107"/>
                <a:gd fmla="*/ 2147483647 w 77" name="T108"/>
                <a:gd fmla="*/ 2147483647 h 91" name="T109"/>
                <a:gd fmla="*/ 2147483647 w 77" name="T110"/>
                <a:gd fmla="*/ 2147483647 h 91" name="T111"/>
                <a:gd fmla="*/ 2147483647 w 77" name="T112"/>
                <a:gd fmla="*/ 2147483647 h 91" name="T113"/>
                <a:gd fmla="*/ 2147483647 w 77" name="T114"/>
                <a:gd fmla="*/ 2147483647 h 91" name="T115"/>
                <a:gd fmla="*/ 2147483647 w 77" name="T116"/>
                <a:gd fmla="*/ 2147483647 h 91" name="T117"/>
                <a:gd fmla="*/ 2147483647 w 77" name="T118"/>
                <a:gd fmla="*/ 2147483647 h 91"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77" name="T180"/>
                <a:gd fmla="*/ 0 h 91" name="T181"/>
                <a:gd fmla="*/ 77 w 77" name="T182"/>
                <a:gd fmla="*/ 91 h 91"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91" w="77">
                  <a:moveTo>
                    <a:pt x="68" y="16"/>
                  </a:moveTo>
                  <a:lnTo>
                    <a:pt x="68" y="16"/>
                  </a:lnTo>
                  <a:lnTo>
                    <a:pt x="67" y="16"/>
                  </a:lnTo>
                  <a:lnTo>
                    <a:pt x="67" y="15"/>
                  </a:lnTo>
                  <a:lnTo>
                    <a:pt x="66" y="15"/>
                  </a:lnTo>
                  <a:lnTo>
                    <a:pt x="65" y="15"/>
                  </a:lnTo>
                  <a:lnTo>
                    <a:pt x="64" y="15"/>
                  </a:lnTo>
                  <a:lnTo>
                    <a:pt x="63" y="15"/>
                  </a:lnTo>
                  <a:lnTo>
                    <a:pt x="60" y="15"/>
                  </a:lnTo>
                  <a:lnTo>
                    <a:pt x="59" y="15"/>
                  </a:lnTo>
                  <a:lnTo>
                    <a:pt x="58" y="15"/>
                  </a:lnTo>
                  <a:lnTo>
                    <a:pt x="57" y="14"/>
                  </a:lnTo>
                  <a:lnTo>
                    <a:pt x="56" y="14"/>
                  </a:lnTo>
                  <a:lnTo>
                    <a:pt x="54" y="14"/>
                  </a:lnTo>
                  <a:lnTo>
                    <a:pt x="53" y="14"/>
                  </a:lnTo>
                  <a:lnTo>
                    <a:pt x="52" y="14"/>
                  </a:lnTo>
                  <a:lnTo>
                    <a:pt x="51" y="13"/>
                  </a:lnTo>
                  <a:lnTo>
                    <a:pt x="50" y="12"/>
                  </a:lnTo>
                  <a:lnTo>
                    <a:pt x="49" y="12"/>
                  </a:lnTo>
                  <a:lnTo>
                    <a:pt x="48" y="12"/>
                  </a:lnTo>
                  <a:lnTo>
                    <a:pt x="47" y="12"/>
                  </a:lnTo>
                  <a:lnTo>
                    <a:pt x="46" y="11"/>
                  </a:lnTo>
                  <a:lnTo>
                    <a:pt x="45" y="10"/>
                  </a:lnTo>
                  <a:lnTo>
                    <a:pt x="43" y="9"/>
                  </a:lnTo>
                  <a:lnTo>
                    <a:pt x="41" y="8"/>
                  </a:lnTo>
                  <a:lnTo>
                    <a:pt x="40" y="7"/>
                  </a:lnTo>
                  <a:lnTo>
                    <a:pt x="39" y="6"/>
                  </a:lnTo>
                  <a:lnTo>
                    <a:pt x="37" y="5"/>
                  </a:lnTo>
                  <a:lnTo>
                    <a:pt x="35" y="4"/>
                  </a:lnTo>
                  <a:lnTo>
                    <a:pt x="34" y="3"/>
                  </a:lnTo>
                  <a:lnTo>
                    <a:pt x="33" y="3"/>
                  </a:lnTo>
                  <a:lnTo>
                    <a:pt x="32" y="2"/>
                  </a:lnTo>
                  <a:lnTo>
                    <a:pt x="31" y="2"/>
                  </a:lnTo>
                  <a:lnTo>
                    <a:pt x="30" y="2"/>
                  </a:lnTo>
                  <a:lnTo>
                    <a:pt x="29" y="1"/>
                  </a:lnTo>
                  <a:lnTo>
                    <a:pt x="28" y="1"/>
                  </a:lnTo>
                  <a:lnTo>
                    <a:pt x="27" y="1"/>
                  </a:lnTo>
                  <a:lnTo>
                    <a:pt x="26" y="0"/>
                  </a:lnTo>
                  <a:lnTo>
                    <a:pt x="25" y="0"/>
                  </a:lnTo>
                  <a:lnTo>
                    <a:pt x="24" y="0"/>
                  </a:lnTo>
                  <a:lnTo>
                    <a:pt x="22" y="0"/>
                  </a:lnTo>
                  <a:lnTo>
                    <a:pt x="21" y="0"/>
                  </a:lnTo>
                  <a:lnTo>
                    <a:pt x="20" y="0"/>
                  </a:lnTo>
                  <a:lnTo>
                    <a:pt x="19" y="0"/>
                  </a:lnTo>
                  <a:lnTo>
                    <a:pt x="18" y="0"/>
                  </a:lnTo>
                  <a:lnTo>
                    <a:pt x="18" y="1"/>
                  </a:lnTo>
                  <a:lnTo>
                    <a:pt x="17" y="1"/>
                  </a:lnTo>
                  <a:lnTo>
                    <a:pt x="17" y="2"/>
                  </a:lnTo>
                  <a:lnTo>
                    <a:pt x="16" y="2"/>
                  </a:lnTo>
                  <a:lnTo>
                    <a:pt x="16" y="3"/>
                  </a:lnTo>
                  <a:lnTo>
                    <a:pt x="16" y="4"/>
                  </a:lnTo>
                  <a:lnTo>
                    <a:pt x="16" y="5"/>
                  </a:lnTo>
                  <a:lnTo>
                    <a:pt x="16" y="6"/>
                  </a:lnTo>
                  <a:lnTo>
                    <a:pt x="16" y="7"/>
                  </a:lnTo>
                  <a:lnTo>
                    <a:pt x="16" y="8"/>
                  </a:lnTo>
                  <a:lnTo>
                    <a:pt x="17" y="8"/>
                  </a:lnTo>
                  <a:lnTo>
                    <a:pt x="18" y="8"/>
                  </a:lnTo>
                  <a:lnTo>
                    <a:pt x="19" y="8"/>
                  </a:lnTo>
                  <a:lnTo>
                    <a:pt x="20" y="8"/>
                  </a:lnTo>
                  <a:lnTo>
                    <a:pt x="21" y="8"/>
                  </a:lnTo>
                  <a:lnTo>
                    <a:pt x="22" y="8"/>
                  </a:lnTo>
                  <a:lnTo>
                    <a:pt x="22" y="9"/>
                  </a:lnTo>
                  <a:lnTo>
                    <a:pt x="23" y="10"/>
                  </a:lnTo>
                  <a:lnTo>
                    <a:pt x="24" y="11"/>
                  </a:lnTo>
                  <a:lnTo>
                    <a:pt x="25" y="12"/>
                  </a:lnTo>
                  <a:lnTo>
                    <a:pt x="26" y="13"/>
                  </a:lnTo>
                  <a:lnTo>
                    <a:pt x="27" y="13"/>
                  </a:lnTo>
                  <a:lnTo>
                    <a:pt x="28" y="14"/>
                  </a:lnTo>
                  <a:lnTo>
                    <a:pt x="29" y="14"/>
                  </a:lnTo>
                  <a:lnTo>
                    <a:pt x="29" y="15"/>
                  </a:lnTo>
                  <a:lnTo>
                    <a:pt x="31" y="15"/>
                  </a:lnTo>
                  <a:lnTo>
                    <a:pt x="33" y="16"/>
                  </a:lnTo>
                  <a:lnTo>
                    <a:pt x="36" y="17"/>
                  </a:lnTo>
                  <a:lnTo>
                    <a:pt x="40" y="19"/>
                  </a:lnTo>
                  <a:lnTo>
                    <a:pt x="44" y="20"/>
                  </a:lnTo>
                  <a:lnTo>
                    <a:pt x="46" y="21"/>
                  </a:lnTo>
                  <a:lnTo>
                    <a:pt x="48" y="21"/>
                  </a:lnTo>
                  <a:lnTo>
                    <a:pt x="49" y="22"/>
                  </a:lnTo>
                  <a:lnTo>
                    <a:pt x="51" y="22"/>
                  </a:lnTo>
                  <a:lnTo>
                    <a:pt x="55" y="24"/>
                  </a:lnTo>
                  <a:lnTo>
                    <a:pt x="59" y="24"/>
                  </a:lnTo>
                  <a:lnTo>
                    <a:pt x="62" y="25"/>
                  </a:lnTo>
                  <a:lnTo>
                    <a:pt x="63" y="26"/>
                  </a:lnTo>
                  <a:lnTo>
                    <a:pt x="63" y="25"/>
                  </a:lnTo>
                  <a:lnTo>
                    <a:pt x="64" y="25"/>
                  </a:lnTo>
                  <a:lnTo>
                    <a:pt x="64" y="24"/>
                  </a:lnTo>
                  <a:lnTo>
                    <a:pt x="65" y="24"/>
                  </a:lnTo>
                  <a:lnTo>
                    <a:pt x="66" y="23"/>
                  </a:lnTo>
                  <a:lnTo>
                    <a:pt x="67" y="22"/>
                  </a:lnTo>
                  <a:lnTo>
                    <a:pt x="68" y="21"/>
                  </a:lnTo>
                  <a:lnTo>
                    <a:pt x="68" y="20"/>
                  </a:lnTo>
                  <a:lnTo>
                    <a:pt x="69" y="20"/>
                  </a:lnTo>
                  <a:lnTo>
                    <a:pt x="69" y="19"/>
                  </a:lnTo>
                  <a:lnTo>
                    <a:pt x="70" y="18"/>
                  </a:lnTo>
                  <a:lnTo>
                    <a:pt x="70" y="17"/>
                  </a:lnTo>
                  <a:lnTo>
                    <a:pt x="69" y="17"/>
                  </a:lnTo>
                  <a:lnTo>
                    <a:pt x="69" y="16"/>
                  </a:lnTo>
                  <a:lnTo>
                    <a:pt x="68" y="16"/>
                  </a:lnTo>
                  <a:close/>
                  <a:moveTo>
                    <a:pt x="68" y="47"/>
                  </a:moveTo>
                  <a:lnTo>
                    <a:pt x="67" y="46"/>
                  </a:lnTo>
                  <a:lnTo>
                    <a:pt x="66" y="44"/>
                  </a:lnTo>
                  <a:lnTo>
                    <a:pt x="66" y="43"/>
                  </a:lnTo>
                  <a:lnTo>
                    <a:pt x="65" y="42"/>
                  </a:lnTo>
                  <a:lnTo>
                    <a:pt x="64" y="41"/>
                  </a:lnTo>
                  <a:lnTo>
                    <a:pt x="63" y="41"/>
                  </a:lnTo>
                  <a:lnTo>
                    <a:pt x="63" y="40"/>
                  </a:lnTo>
                  <a:lnTo>
                    <a:pt x="62" y="40"/>
                  </a:lnTo>
                  <a:lnTo>
                    <a:pt x="62" y="39"/>
                  </a:lnTo>
                  <a:lnTo>
                    <a:pt x="61" y="39"/>
                  </a:lnTo>
                  <a:lnTo>
                    <a:pt x="60" y="39"/>
                  </a:lnTo>
                  <a:lnTo>
                    <a:pt x="59" y="38"/>
                  </a:lnTo>
                  <a:lnTo>
                    <a:pt x="58" y="38"/>
                  </a:lnTo>
                  <a:lnTo>
                    <a:pt x="56" y="37"/>
                  </a:lnTo>
                  <a:lnTo>
                    <a:pt x="53" y="37"/>
                  </a:lnTo>
                  <a:lnTo>
                    <a:pt x="51" y="36"/>
                  </a:lnTo>
                  <a:lnTo>
                    <a:pt x="50" y="35"/>
                  </a:lnTo>
                  <a:lnTo>
                    <a:pt x="49" y="35"/>
                  </a:lnTo>
                  <a:lnTo>
                    <a:pt x="48" y="34"/>
                  </a:lnTo>
                  <a:lnTo>
                    <a:pt x="47" y="34"/>
                  </a:lnTo>
                  <a:lnTo>
                    <a:pt x="45" y="33"/>
                  </a:lnTo>
                  <a:lnTo>
                    <a:pt x="44" y="32"/>
                  </a:lnTo>
                  <a:lnTo>
                    <a:pt x="43" y="31"/>
                  </a:lnTo>
                  <a:lnTo>
                    <a:pt x="41" y="31"/>
                  </a:lnTo>
                  <a:lnTo>
                    <a:pt x="40" y="30"/>
                  </a:lnTo>
                  <a:lnTo>
                    <a:pt x="39" y="29"/>
                  </a:lnTo>
                  <a:lnTo>
                    <a:pt x="38" y="29"/>
                  </a:lnTo>
                  <a:lnTo>
                    <a:pt x="37" y="29"/>
                  </a:lnTo>
                  <a:lnTo>
                    <a:pt x="36" y="29"/>
                  </a:lnTo>
                  <a:lnTo>
                    <a:pt x="35" y="29"/>
                  </a:lnTo>
                  <a:lnTo>
                    <a:pt x="34" y="29"/>
                  </a:lnTo>
                  <a:lnTo>
                    <a:pt x="33" y="29"/>
                  </a:lnTo>
                  <a:lnTo>
                    <a:pt x="31" y="29"/>
                  </a:lnTo>
                  <a:lnTo>
                    <a:pt x="30" y="28"/>
                  </a:lnTo>
                  <a:lnTo>
                    <a:pt x="29" y="28"/>
                  </a:lnTo>
                  <a:lnTo>
                    <a:pt x="28" y="28"/>
                  </a:lnTo>
                  <a:lnTo>
                    <a:pt x="27" y="27"/>
                  </a:lnTo>
                  <a:lnTo>
                    <a:pt x="26" y="26"/>
                  </a:lnTo>
                  <a:lnTo>
                    <a:pt x="26" y="25"/>
                  </a:lnTo>
                  <a:lnTo>
                    <a:pt x="25" y="24"/>
                  </a:lnTo>
                  <a:lnTo>
                    <a:pt x="24" y="22"/>
                  </a:lnTo>
                  <a:lnTo>
                    <a:pt x="23" y="25"/>
                  </a:lnTo>
                  <a:lnTo>
                    <a:pt x="17" y="26"/>
                  </a:lnTo>
                  <a:lnTo>
                    <a:pt x="15" y="29"/>
                  </a:lnTo>
                  <a:lnTo>
                    <a:pt x="15" y="33"/>
                  </a:lnTo>
                  <a:lnTo>
                    <a:pt x="14" y="34"/>
                  </a:lnTo>
                  <a:lnTo>
                    <a:pt x="14" y="41"/>
                  </a:lnTo>
                  <a:lnTo>
                    <a:pt x="12" y="43"/>
                  </a:lnTo>
                  <a:lnTo>
                    <a:pt x="10" y="43"/>
                  </a:lnTo>
                  <a:lnTo>
                    <a:pt x="11" y="53"/>
                  </a:lnTo>
                  <a:lnTo>
                    <a:pt x="7" y="56"/>
                  </a:lnTo>
                  <a:lnTo>
                    <a:pt x="0" y="58"/>
                  </a:lnTo>
                  <a:lnTo>
                    <a:pt x="2" y="59"/>
                  </a:lnTo>
                  <a:lnTo>
                    <a:pt x="3" y="63"/>
                  </a:lnTo>
                  <a:lnTo>
                    <a:pt x="10" y="65"/>
                  </a:lnTo>
                  <a:lnTo>
                    <a:pt x="10" y="69"/>
                  </a:lnTo>
                  <a:lnTo>
                    <a:pt x="14" y="76"/>
                  </a:lnTo>
                  <a:lnTo>
                    <a:pt x="22" y="75"/>
                  </a:lnTo>
                  <a:lnTo>
                    <a:pt x="22" y="80"/>
                  </a:lnTo>
                  <a:lnTo>
                    <a:pt x="28" y="78"/>
                  </a:lnTo>
                  <a:lnTo>
                    <a:pt x="41" y="91"/>
                  </a:lnTo>
                  <a:lnTo>
                    <a:pt x="42" y="91"/>
                  </a:lnTo>
                  <a:lnTo>
                    <a:pt x="42" y="90"/>
                  </a:lnTo>
                  <a:lnTo>
                    <a:pt x="43" y="90"/>
                  </a:lnTo>
                  <a:lnTo>
                    <a:pt x="44" y="89"/>
                  </a:lnTo>
                  <a:lnTo>
                    <a:pt x="44" y="88"/>
                  </a:lnTo>
                  <a:lnTo>
                    <a:pt x="44" y="87"/>
                  </a:lnTo>
                  <a:lnTo>
                    <a:pt x="45" y="86"/>
                  </a:lnTo>
                  <a:lnTo>
                    <a:pt x="45" y="85"/>
                  </a:lnTo>
                  <a:lnTo>
                    <a:pt x="45" y="84"/>
                  </a:lnTo>
                  <a:lnTo>
                    <a:pt x="46" y="82"/>
                  </a:lnTo>
                  <a:lnTo>
                    <a:pt x="46" y="81"/>
                  </a:lnTo>
                  <a:lnTo>
                    <a:pt x="46" y="80"/>
                  </a:lnTo>
                  <a:lnTo>
                    <a:pt x="46" y="79"/>
                  </a:lnTo>
                  <a:lnTo>
                    <a:pt x="47" y="79"/>
                  </a:lnTo>
                  <a:lnTo>
                    <a:pt x="47" y="78"/>
                  </a:lnTo>
                  <a:lnTo>
                    <a:pt x="47" y="77"/>
                  </a:lnTo>
                  <a:lnTo>
                    <a:pt x="48" y="77"/>
                  </a:lnTo>
                  <a:lnTo>
                    <a:pt x="48" y="76"/>
                  </a:lnTo>
                  <a:lnTo>
                    <a:pt x="49" y="76"/>
                  </a:lnTo>
                  <a:lnTo>
                    <a:pt x="49" y="75"/>
                  </a:lnTo>
                  <a:lnTo>
                    <a:pt x="50" y="75"/>
                  </a:lnTo>
                  <a:lnTo>
                    <a:pt x="51" y="75"/>
                  </a:lnTo>
                  <a:lnTo>
                    <a:pt x="51" y="74"/>
                  </a:lnTo>
                  <a:lnTo>
                    <a:pt x="52" y="74"/>
                  </a:lnTo>
                  <a:lnTo>
                    <a:pt x="53" y="74"/>
                  </a:lnTo>
                  <a:lnTo>
                    <a:pt x="54" y="74"/>
                  </a:lnTo>
                  <a:lnTo>
                    <a:pt x="55" y="73"/>
                  </a:lnTo>
                  <a:lnTo>
                    <a:pt x="56" y="73"/>
                  </a:lnTo>
                  <a:lnTo>
                    <a:pt x="57" y="73"/>
                  </a:lnTo>
                  <a:lnTo>
                    <a:pt x="59" y="73"/>
                  </a:lnTo>
                  <a:lnTo>
                    <a:pt x="61" y="73"/>
                  </a:lnTo>
                  <a:lnTo>
                    <a:pt x="65" y="73"/>
                  </a:lnTo>
                  <a:lnTo>
                    <a:pt x="67" y="73"/>
                  </a:lnTo>
                  <a:lnTo>
                    <a:pt x="68" y="73"/>
                  </a:lnTo>
                  <a:lnTo>
                    <a:pt x="70" y="73"/>
                  </a:lnTo>
                  <a:lnTo>
                    <a:pt x="71" y="73"/>
                  </a:lnTo>
                  <a:lnTo>
                    <a:pt x="72" y="72"/>
                  </a:lnTo>
                  <a:lnTo>
                    <a:pt x="73" y="72"/>
                  </a:lnTo>
                  <a:lnTo>
                    <a:pt x="74" y="72"/>
                  </a:lnTo>
                  <a:lnTo>
                    <a:pt x="74" y="71"/>
                  </a:lnTo>
                  <a:lnTo>
                    <a:pt x="75" y="71"/>
                  </a:lnTo>
                  <a:lnTo>
                    <a:pt x="75" y="70"/>
                  </a:lnTo>
                  <a:lnTo>
                    <a:pt x="76" y="70"/>
                  </a:lnTo>
                  <a:lnTo>
                    <a:pt x="76" y="69"/>
                  </a:lnTo>
                  <a:lnTo>
                    <a:pt x="77" y="69"/>
                  </a:lnTo>
                  <a:lnTo>
                    <a:pt x="77" y="68"/>
                  </a:lnTo>
                  <a:lnTo>
                    <a:pt x="77" y="67"/>
                  </a:lnTo>
                  <a:lnTo>
                    <a:pt x="77" y="66"/>
                  </a:lnTo>
                  <a:lnTo>
                    <a:pt x="77" y="65"/>
                  </a:lnTo>
                  <a:lnTo>
                    <a:pt x="77" y="64"/>
                  </a:lnTo>
                  <a:lnTo>
                    <a:pt x="77" y="63"/>
                  </a:lnTo>
                  <a:lnTo>
                    <a:pt x="77" y="62"/>
                  </a:lnTo>
                  <a:lnTo>
                    <a:pt x="77" y="61"/>
                  </a:lnTo>
                  <a:lnTo>
                    <a:pt x="76" y="60"/>
                  </a:lnTo>
                  <a:lnTo>
                    <a:pt x="76" y="59"/>
                  </a:lnTo>
                  <a:lnTo>
                    <a:pt x="75" y="58"/>
                  </a:lnTo>
                  <a:lnTo>
                    <a:pt x="75" y="57"/>
                  </a:lnTo>
                  <a:lnTo>
                    <a:pt x="74" y="56"/>
                  </a:lnTo>
                  <a:lnTo>
                    <a:pt x="72" y="53"/>
                  </a:lnTo>
                  <a:lnTo>
                    <a:pt x="71" y="52"/>
                  </a:lnTo>
                  <a:lnTo>
                    <a:pt x="70" y="51"/>
                  </a:lnTo>
                  <a:lnTo>
                    <a:pt x="70" y="50"/>
                  </a:lnTo>
                  <a:lnTo>
                    <a:pt x="69" y="50"/>
                  </a:lnTo>
                  <a:lnTo>
                    <a:pt x="69" y="49"/>
                  </a:lnTo>
                  <a:lnTo>
                    <a:pt x="68" y="47"/>
                  </a:lnTo>
                  <a:close/>
                </a:path>
              </a:pathLst>
            </a:custGeom>
            <a:grpFill/>
            <a:ln w="28575">
              <a:noFill/>
              <a:prstDash val="sysDot"/>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46" name="Freeform 14"/>
            <p:cNvSpPr/>
            <p:nvPr/>
          </p:nvSpPr>
          <p:spPr bwMode="auto">
            <a:xfrm>
              <a:off x="5031512" y="5964349"/>
              <a:ext cx="357187" cy="314325"/>
            </a:xfrm>
            <a:custGeom>
              <a:gdLst>
                <a:gd fmla="*/ 2147483647 w 195" name="T0"/>
                <a:gd fmla="*/ 2147483647 h 165" name="T1"/>
                <a:gd fmla="*/ 2147483647 w 195" name="T2"/>
                <a:gd fmla="*/ 2147483647 h 165" name="T3"/>
                <a:gd fmla="*/ 2147483647 w 195" name="T4"/>
                <a:gd fmla="*/ 2147483647 h 165" name="T5"/>
                <a:gd fmla="*/ 2147483647 w 195" name="T6"/>
                <a:gd fmla="*/ 2147483647 h 165" name="T7"/>
                <a:gd fmla="*/ 2147483647 w 195" name="T8"/>
                <a:gd fmla="*/ 2147483647 h 165" name="T9"/>
                <a:gd fmla="*/ 2147483647 w 195" name="T10"/>
                <a:gd fmla="*/ 2147483647 h 165" name="T11"/>
                <a:gd fmla="*/ 2147483647 w 195" name="T12"/>
                <a:gd fmla="*/ 2147483647 h 165" name="T13"/>
                <a:gd fmla="*/ 2147483647 w 195" name="T14"/>
                <a:gd fmla="*/ 2147483647 h 165" name="T15"/>
                <a:gd fmla="*/ 2147483647 w 195" name="T16"/>
                <a:gd fmla="*/ 2147483647 h 165" name="T17"/>
                <a:gd fmla="*/ 2147483647 w 195" name="T18"/>
                <a:gd fmla="*/ 2147483647 h 165" name="T19"/>
                <a:gd fmla="*/ 2147483647 w 195" name="T20"/>
                <a:gd fmla="*/ 2147483647 h 165" name="T21"/>
                <a:gd fmla="*/ 2147483647 w 195" name="T22"/>
                <a:gd fmla="*/ 2147483647 h 165" name="T23"/>
                <a:gd fmla="*/ 2147483647 w 195" name="T24"/>
                <a:gd fmla="*/ 2147483647 h 165" name="T25"/>
                <a:gd fmla="*/ 2147483647 w 195" name="T26"/>
                <a:gd fmla="*/ 2147483647 h 165" name="T27"/>
                <a:gd fmla="*/ 2147483647 w 195" name="T28"/>
                <a:gd fmla="*/ 2147483647 h 165" name="T29"/>
                <a:gd fmla="*/ 2147483647 w 195" name="T30"/>
                <a:gd fmla="*/ 2147483647 h 165" name="T31"/>
                <a:gd fmla="*/ 2147483647 w 195" name="T32"/>
                <a:gd fmla="*/ 2147483647 h 165" name="T33"/>
                <a:gd fmla="*/ 2147483647 w 195" name="T34"/>
                <a:gd fmla="*/ 2147483647 h 165" name="T35"/>
                <a:gd fmla="*/ 2147483647 w 195" name="T36"/>
                <a:gd fmla="*/ 2147483647 h 165" name="T37"/>
                <a:gd fmla="*/ 0 w 195" name="T38"/>
                <a:gd fmla="*/ 2147483647 h 165" name="T39"/>
                <a:gd fmla="*/ 2147483647 w 195" name="T40"/>
                <a:gd fmla="*/ 2147483647 h 165" name="T41"/>
                <a:gd fmla="*/ 2147483647 w 195" name="T42"/>
                <a:gd fmla="*/ 2147483647 h 165" name="T43"/>
                <a:gd fmla="*/ 2147483647 w 195" name="T44"/>
                <a:gd fmla="*/ 2147483647 h 165" name="T45"/>
                <a:gd fmla="*/ 2147483647 w 195" name="T46"/>
                <a:gd fmla="*/ 2147483647 h 165" name="T47"/>
                <a:gd fmla="*/ 2147483647 w 195" name="T48"/>
                <a:gd fmla="*/ 2147483647 h 165" name="T49"/>
                <a:gd fmla="*/ 2147483647 w 195" name="T50"/>
                <a:gd fmla="*/ 2147483647 h 165" name="T51"/>
                <a:gd fmla="*/ 2147483647 w 195" name="T52"/>
                <a:gd fmla="*/ 2147483647 h 165" name="T53"/>
                <a:gd fmla="*/ 2147483647 w 195" name="T54"/>
                <a:gd fmla="*/ 2147483647 h 165" name="T55"/>
                <a:gd fmla="*/ 2147483647 w 195" name="T56"/>
                <a:gd fmla="*/ 2147483647 h 165" name="T57"/>
                <a:gd fmla="*/ 2147483647 w 195" name="T58"/>
                <a:gd fmla="*/ 2147483647 h 165" name="T59"/>
                <a:gd fmla="*/ 2147483647 w 195" name="T60"/>
                <a:gd fmla="*/ 2147483647 h 165" name="T61"/>
                <a:gd fmla="*/ 2147483647 w 195" name="T62"/>
                <a:gd fmla="*/ 2147483647 h 165" name="T63"/>
                <a:gd fmla="*/ 2147483647 w 195" name="T64"/>
                <a:gd fmla="*/ 2147483647 h 165" name="T65"/>
                <a:gd fmla="*/ 2147483647 w 195" name="T66"/>
                <a:gd fmla="*/ 2147483647 h 165" name="T67"/>
                <a:gd fmla="*/ 2147483647 w 195" name="T68"/>
                <a:gd fmla="*/ 2147483647 h 165" name="T69"/>
                <a:gd fmla="*/ 2147483647 w 195" name="T70"/>
                <a:gd fmla="*/ 2147483647 h 165" name="T71"/>
                <a:gd fmla="*/ 2147483647 w 195" name="T72"/>
                <a:gd fmla="*/ 2147483647 h 165" name="T73"/>
                <a:gd fmla="*/ 2147483647 w 195" name="T74"/>
                <a:gd fmla="*/ 2147483647 h 165" name="T75"/>
                <a:gd fmla="*/ 2147483647 w 195" name="T76"/>
                <a:gd fmla="*/ 2147483647 h 165" name="T77"/>
                <a:gd fmla="*/ 2147483647 w 195" name="T78"/>
                <a:gd fmla="*/ 2147483647 h 165" name="T79"/>
                <a:gd fmla="*/ 2147483647 w 195" name="T80"/>
                <a:gd fmla="*/ 2147483647 h 165" name="T81"/>
                <a:gd fmla="*/ 2147483647 w 195" name="T82"/>
                <a:gd fmla="*/ 2147483647 h 165" name="T83"/>
                <a:gd fmla="*/ 2147483647 w 195" name="T84"/>
                <a:gd fmla="*/ 2147483647 h 165" name="T85"/>
                <a:gd fmla="*/ 2147483647 w 195" name="T86"/>
                <a:gd fmla="*/ 2147483647 h 165" name="T87"/>
                <a:gd fmla="*/ 2147483647 w 195" name="T88"/>
                <a:gd fmla="*/ 2147483647 h 165" name="T89"/>
                <a:gd fmla="*/ 2147483647 w 195" name="T90"/>
                <a:gd fmla="*/ 2147483647 h 165" name="T91"/>
                <a:gd fmla="*/ 2147483647 w 195" name="T92"/>
                <a:gd fmla="*/ 2147483647 h 165" name="T93"/>
                <a:gd fmla="*/ 2147483647 w 195" name="T94"/>
                <a:gd fmla="*/ 2147483647 h 165" name="T95"/>
                <a:gd fmla="*/ 2147483647 w 195" name="T96"/>
                <a:gd fmla="*/ 2147483647 h 165" name="T97"/>
                <a:gd fmla="*/ 2147483647 w 195" name="T98"/>
                <a:gd fmla="*/ 2147483647 h 165" name="T99"/>
                <a:gd fmla="*/ 2147483647 w 195" name="T100"/>
                <a:gd fmla="*/ 2147483647 h 165" name="T101"/>
                <a:gd fmla="*/ 2147483647 w 195" name="T102"/>
                <a:gd fmla="*/ 2147483647 h 165" name="T103"/>
                <a:gd fmla="*/ 2147483647 w 195" name="T104"/>
                <a:gd fmla="*/ 2147483647 h 165" name="T105"/>
                <a:gd fmla="*/ 2147483647 w 195" name="T106"/>
                <a:gd fmla="*/ 2147483647 h 165" name="T107"/>
                <a:gd fmla="*/ 2147483647 w 195" name="T108"/>
                <a:gd fmla="*/ 2147483647 h 165" name="T109"/>
                <a:gd fmla="*/ 2147483647 w 195" name="T110"/>
                <a:gd fmla="*/ 2147483647 h 165" name="T111"/>
                <a:gd fmla="*/ 2147483647 w 195" name="T112"/>
                <a:gd fmla="*/ 2147483647 h 165" name="T113"/>
                <a:gd fmla="*/ 2147483647 w 195" name="T114"/>
                <a:gd fmla="*/ 2147483647 h 165" name="T115"/>
                <a:gd fmla="*/ 2147483647 w 195" name="T116"/>
                <a:gd fmla="*/ 2147483647 h 165"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195" name="T177"/>
                <a:gd fmla="*/ 0 h 165" name="T178"/>
                <a:gd fmla="*/ 195 w 195" name="T179"/>
                <a:gd fmla="*/ 165 h 165"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165" w="195">
                  <a:moveTo>
                    <a:pt x="165" y="1"/>
                  </a:moveTo>
                  <a:lnTo>
                    <a:pt x="163" y="0"/>
                  </a:lnTo>
                  <a:lnTo>
                    <a:pt x="161" y="2"/>
                  </a:lnTo>
                  <a:lnTo>
                    <a:pt x="159" y="3"/>
                  </a:lnTo>
                  <a:lnTo>
                    <a:pt x="157" y="3"/>
                  </a:lnTo>
                  <a:lnTo>
                    <a:pt x="155" y="7"/>
                  </a:lnTo>
                  <a:lnTo>
                    <a:pt x="154" y="9"/>
                  </a:lnTo>
                  <a:lnTo>
                    <a:pt x="148" y="8"/>
                  </a:lnTo>
                  <a:lnTo>
                    <a:pt x="144" y="8"/>
                  </a:lnTo>
                  <a:lnTo>
                    <a:pt x="141" y="6"/>
                  </a:lnTo>
                  <a:lnTo>
                    <a:pt x="138" y="10"/>
                  </a:lnTo>
                  <a:lnTo>
                    <a:pt x="136" y="11"/>
                  </a:lnTo>
                  <a:lnTo>
                    <a:pt x="132" y="10"/>
                  </a:lnTo>
                  <a:lnTo>
                    <a:pt x="126" y="7"/>
                  </a:lnTo>
                  <a:lnTo>
                    <a:pt x="117" y="10"/>
                  </a:lnTo>
                  <a:lnTo>
                    <a:pt x="116" y="15"/>
                  </a:lnTo>
                  <a:lnTo>
                    <a:pt x="115" y="17"/>
                  </a:lnTo>
                  <a:lnTo>
                    <a:pt x="114" y="18"/>
                  </a:lnTo>
                  <a:lnTo>
                    <a:pt x="112" y="18"/>
                  </a:lnTo>
                  <a:lnTo>
                    <a:pt x="109" y="16"/>
                  </a:lnTo>
                  <a:lnTo>
                    <a:pt x="106" y="17"/>
                  </a:lnTo>
                  <a:lnTo>
                    <a:pt x="103" y="17"/>
                  </a:lnTo>
                  <a:lnTo>
                    <a:pt x="102" y="17"/>
                  </a:lnTo>
                  <a:lnTo>
                    <a:pt x="101" y="15"/>
                  </a:lnTo>
                  <a:lnTo>
                    <a:pt x="98" y="14"/>
                  </a:lnTo>
                  <a:lnTo>
                    <a:pt x="95" y="14"/>
                  </a:lnTo>
                  <a:lnTo>
                    <a:pt x="89" y="14"/>
                  </a:lnTo>
                  <a:lnTo>
                    <a:pt x="84" y="15"/>
                  </a:lnTo>
                  <a:lnTo>
                    <a:pt x="81" y="15"/>
                  </a:lnTo>
                  <a:lnTo>
                    <a:pt x="78" y="16"/>
                  </a:lnTo>
                  <a:lnTo>
                    <a:pt x="73" y="25"/>
                  </a:lnTo>
                  <a:lnTo>
                    <a:pt x="73" y="27"/>
                  </a:lnTo>
                  <a:lnTo>
                    <a:pt x="71" y="28"/>
                  </a:lnTo>
                  <a:lnTo>
                    <a:pt x="68" y="27"/>
                  </a:lnTo>
                  <a:lnTo>
                    <a:pt x="63" y="27"/>
                  </a:lnTo>
                  <a:lnTo>
                    <a:pt x="57" y="26"/>
                  </a:lnTo>
                  <a:lnTo>
                    <a:pt x="50" y="26"/>
                  </a:lnTo>
                  <a:lnTo>
                    <a:pt x="44" y="35"/>
                  </a:lnTo>
                  <a:lnTo>
                    <a:pt x="45" y="38"/>
                  </a:lnTo>
                  <a:lnTo>
                    <a:pt x="47" y="40"/>
                  </a:lnTo>
                  <a:lnTo>
                    <a:pt x="48" y="40"/>
                  </a:lnTo>
                  <a:lnTo>
                    <a:pt x="49" y="41"/>
                  </a:lnTo>
                  <a:lnTo>
                    <a:pt x="49" y="44"/>
                  </a:lnTo>
                  <a:lnTo>
                    <a:pt x="46" y="45"/>
                  </a:lnTo>
                  <a:lnTo>
                    <a:pt x="41" y="46"/>
                  </a:lnTo>
                  <a:lnTo>
                    <a:pt x="38" y="50"/>
                  </a:lnTo>
                  <a:lnTo>
                    <a:pt x="23" y="61"/>
                  </a:lnTo>
                  <a:lnTo>
                    <a:pt x="18" y="64"/>
                  </a:lnTo>
                  <a:lnTo>
                    <a:pt x="15" y="66"/>
                  </a:lnTo>
                  <a:lnTo>
                    <a:pt x="13" y="67"/>
                  </a:lnTo>
                  <a:lnTo>
                    <a:pt x="8" y="69"/>
                  </a:lnTo>
                  <a:lnTo>
                    <a:pt x="6" y="70"/>
                  </a:lnTo>
                  <a:lnTo>
                    <a:pt x="6" y="75"/>
                  </a:lnTo>
                  <a:lnTo>
                    <a:pt x="4" y="78"/>
                  </a:lnTo>
                  <a:lnTo>
                    <a:pt x="4" y="82"/>
                  </a:lnTo>
                  <a:lnTo>
                    <a:pt x="4" y="85"/>
                  </a:lnTo>
                  <a:lnTo>
                    <a:pt x="4" y="87"/>
                  </a:lnTo>
                  <a:lnTo>
                    <a:pt x="1" y="90"/>
                  </a:lnTo>
                  <a:lnTo>
                    <a:pt x="0" y="95"/>
                  </a:lnTo>
                  <a:lnTo>
                    <a:pt x="0" y="98"/>
                  </a:lnTo>
                  <a:lnTo>
                    <a:pt x="3" y="100"/>
                  </a:lnTo>
                  <a:lnTo>
                    <a:pt x="3" y="106"/>
                  </a:lnTo>
                  <a:lnTo>
                    <a:pt x="3" y="107"/>
                  </a:lnTo>
                  <a:lnTo>
                    <a:pt x="0" y="111"/>
                  </a:lnTo>
                  <a:lnTo>
                    <a:pt x="1" y="113"/>
                  </a:lnTo>
                  <a:lnTo>
                    <a:pt x="7" y="117"/>
                  </a:lnTo>
                  <a:lnTo>
                    <a:pt x="9" y="119"/>
                  </a:lnTo>
                  <a:lnTo>
                    <a:pt x="10" y="122"/>
                  </a:lnTo>
                  <a:lnTo>
                    <a:pt x="11" y="123"/>
                  </a:lnTo>
                  <a:lnTo>
                    <a:pt x="10" y="130"/>
                  </a:lnTo>
                  <a:lnTo>
                    <a:pt x="9" y="131"/>
                  </a:lnTo>
                  <a:lnTo>
                    <a:pt x="10" y="136"/>
                  </a:lnTo>
                  <a:lnTo>
                    <a:pt x="12" y="139"/>
                  </a:lnTo>
                  <a:lnTo>
                    <a:pt x="17" y="142"/>
                  </a:lnTo>
                  <a:lnTo>
                    <a:pt x="24" y="142"/>
                  </a:lnTo>
                  <a:lnTo>
                    <a:pt x="27" y="144"/>
                  </a:lnTo>
                  <a:lnTo>
                    <a:pt x="29" y="144"/>
                  </a:lnTo>
                  <a:lnTo>
                    <a:pt x="32" y="146"/>
                  </a:lnTo>
                  <a:lnTo>
                    <a:pt x="36" y="149"/>
                  </a:lnTo>
                  <a:lnTo>
                    <a:pt x="39" y="149"/>
                  </a:lnTo>
                  <a:lnTo>
                    <a:pt x="45" y="151"/>
                  </a:lnTo>
                  <a:lnTo>
                    <a:pt x="49" y="153"/>
                  </a:lnTo>
                  <a:lnTo>
                    <a:pt x="53" y="155"/>
                  </a:lnTo>
                  <a:lnTo>
                    <a:pt x="58" y="155"/>
                  </a:lnTo>
                  <a:lnTo>
                    <a:pt x="62" y="155"/>
                  </a:lnTo>
                  <a:lnTo>
                    <a:pt x="66" y="154"/>
                  </a:lnTo>
                  <a:lnTo>
                    <a:pt x="70" y="155"/>
                  </a:lnTo>
                  <a:lnTo>
                    <a:pt x="73" y="157"/>
                  </a:lnTo>
                  <a:lnTo>
                    <a:pt x="75" y="161"/>
                  </a:lnTo>
                  <a:lnTo>
                    <a:pt x="78" y="161"/>
                  </a:lnTo>
                  <a:lnTo>
                    <a:pt x="81" y="162"/>
                  </a:lnTo>
                  <a:lnTo>
                    <a:pt x="85" y="165"/>
                  </a:lnTo>
                  <a:lnTo>
                    <a:pt x="89" y="165"/>
                  </a:lnTo>
                  <a:lnTo>
                    <a:pt x="96" y="164"/>
                  </a:lnTo>
                  <a:lnTo>
                    <a:pt x="97" y="159"/>
                  </a:lnTo>
                  <a:lnTo>
                    <a:pt x="97" y="156"/>
                  </a:lnTo>
                  <a:lnTo>
                    <a:pt x="96" y="154"/>
                  </a:lnTo>
                  <a:lnTo>
                    <a:pt x="95" y="151"/>
                  </a:lnTo>
                  <a:lnTo>
                    <a:pt x="92" y="150"/>
                  </a:lnTo>
                  <a:lnTo>
                    <a:pt x="94" y="148"/>
                  </a:lnTo>
                  <a:lnTo>
                    <a:pt x="97" y="147"/>
                  </a:lnTo>
                  <a:lnTo>
                    <a:pt x="98" y="144"/>
                  </a:lnTo>
                  <a:lnTo>
                    <a:pt x="103" y="144"/>
                  </a:lnTo>
                  <a:lnTo>
                    <a:pt x="107" y="144"/>
                  </a:lnTo>
                  <a:lnTo>
                    <a:pt x="109" y="143"/>
                  </a:lnTo>
                  <a:lnTo>
                    <a:pt x="109" y="142"/>
                  </a:lnTo>
                  <a:lnTo>
                    <a:pt x="111" y="142"/>
                  </a:lnTo>
                  <a:lnTo>
                    <a:pt x="112" y="141"/>
                  </a:lnTo>
                  <a:lnTo>
                    <a:pt x="115" y="141"/>
                  </a:lnTo>
                  <a:lnTo>
                    <a:pt x="116" y="141"/>
                  </a:lnTo>
                  <a:lnTo>
                    <a:pt x="116" y="142"/>
                  </a:lnTo>
                  <a:lnTo>
                    <a:pt x="117" y="146"/>
                  </a:lnTo>
                  <a:lnTo>
                    <a:pt x="118" y="146"/>
                  </a:lnTo>
                  <a:lnTo>
                    <a:pt x="121" y="146"/>
                  </a:lnTo>
                  <a:lnTo>
                    <a:pt x="123" y="144"/>
                  </a:lnTo>
                  <a:lnTo>
                    <a:pt x="123" y="136"/>
                  </a:lnTo>
                  <a:lnTo>
                    <a:pt x="125" y="130"/>
                  </a:lnTo>
                  <a:lnTo>
                    <a:pt x="126" y="128"/>
                  </a:lnTo>
                  <a:lnTo>
                    <a:pt x="129" y="126"/>
                  </a:lnTo>
                  <a:lnTo>
                    <a:pt x="131" y="124"/>
                  </a:lnTo>
                  <a:lnTo>
                    <a:pt x="133" y="122"/>
                  </a:lnTo>
                  <a:lnTo>
                    <a:pt x="135" y="120"/>
                  </a:lnTo>
                  <a:lnTo>
                    <a:pt x="137" y="119"/>
                  </a:lnTo>
                  <a:lnTo>
                    <a:pt x="139" y="119"/>
                  </a:lnTo>
                  <a:lnTo>
                    <a:pt x="142" y="119"/>
                  </a:lnTo>
                  <a:lnTo>
                    <a:pt x="146" y="120"/>
                  </a:lnTo>
                  <a:lnTo>
                    <a:pt x="149" y="118"/>
                  </a:lnTo>
                  <a:lnTo>
                    <a:pt x="151" y="114"/>
                  </a:lnTo>
                  <a:lnTo>
                    <a:pt x="153" y="112"/>
                  </a:lnTo>
                  <a:lnTo>
                    <a:pt x="154" y="110"/>
                  </a:lnTo>
                  <a:lnTo>
                    <a:pt x="156" y="109"/>
                  </a:lnTo>
                  <a:lnTo>
                    <a:pt x="157" y="109"/>
                  </a:lnTo>
                  <a:lnTo>
                    <a:pt x="158" y="108"/>
                  </a:lnTo>
                  <a:lnTo>
                    <a:pt x="158" y="104"/>
                  </a:lnTo>
                  <a:lnTo>
                    <a:pt x="152" y="104"/>
                  </a:lnTo>
                  <a:lnTo>
                    <a:pt x="153" y="101"/>
                  </a:lnTo>
                  <a:lnTo>
                    <a:pt x="156" y="98"/>
                  </a:lnTo>
                  <a:lnTo>
                    <a:pt x="156" y="88"/>
                  </a:lnTo>
                  <a:lnTo>
                    <a:pt x="158" y="81"/>
                  </a:lnTo>
                  <a:lnTo>
                    <a:pt x="162" y="77"/>
                  </a:lnTo>
                  <a:lnTo>
                    <a:pt x="164" y="74"/>
                  </a:lnTo>
                  <a:lnTo>
                    <a:pt x="167" y="75"/>
                  </a:lnTo>
                  <a:lnTo>
                    <a:pt x="170" y="72"/>
                  </a:lnTo>
                  <a:lnTo>
                    <a:pt x="170" y="66"/>
                  </a:lnTo>
                  <a:lnTo>
                    <a:pt x="169" y="62"/>
                  </a:lnTo>
                  <a:lnTo>
                    <a:pt x="168" y="59"/>
                  </a:lnTo>
                  <a:lnTo>
                    <a:pt x="171" y="57"/>
                  </a:lnTo>
                  <a:lnTo>
                    <a:pt x="175" y="54"/>
                  </a:lnTo>
                  <a:lnTo>
                    <a:pt x="176" y="51"/>
                  </a:lnTo>
                  <a:lnTo>
                    <a:pt x="177" y="47"/>
                  </a:lnTo>
                  <a:lnTo>
                    <a:pt x="176" y="44"/>
                  </a:lnTo>
                  <a:lnTo>
                    <a:pt x="175" y="41"/>
                  </a:lnTo>
                  <a:lnTo>
                    <a:pt x="179" y="41"/>
                  </a:lnTo>
                  <a:lnTo>
                    <a:pt x="178" y="44"/>
                  </a:lnTo>
                  <a:lnTo>
                    <a:pt x="179" y="47"/>
                  </a:lnTo>
                  <a:lnTo>
                    <a:pt x="182" y="48"/>
                  </a:lnTo>
                  <a:lnTo>
                    <a:pt x="186" y="46"/>
                  </a:lnTo>
                  <a:lnTo>
                    <a:pt x="188" y="43"/>
                  </a:lnTo>
                  <a:lnTo>
                    <a:pt x="192" y="40"/>
                  </a:lnTo>
                  <a:lnTo>
                    <a:pt x="194" y="35"/>
                  </a:lnTo>
                  <a:lnTo>
                    <a:pt x="195" y="31"/>
                  </a:lnTo>
                  <a:lnTo>
                    <a:pt x="194" y="27"/>
                  </a:lnTo>
                  <a:lnTo>
                    <a:pt x="191" y="24"/>
                  </a:lnTo>
                  <a:lnTo>
                    <a:pt x="190" y="20"/>
                  </a:lnTo>
                  <a:lnTo>
                    <a:pt x="189" y="17"/>
                  </a:lnTo>
                  <a:lnTo>
                    <a:pt x="188" y="12"/>
                  </a:lnTo>
                  <a:lnTo>
                    <a:pt x="186" y="10"/>
                  </a:lnTo>
                  <a:lnTo>
                    <a:pt x="184" y="8"/>
                  </a:lnTo>
                  <a:lnTo>
                    <a:pt x="180" y="7"/>
                  </a:lnTo>
                  <a:lnTo>
                    <a:pt x="175" y="8"/>
                  </a:lnTo>
                  <a:lnTo>
                    <a:pt x="173" y="8"/>
                  </a:lnTo>
                  <a:lnTo>
                    <a:pt x="170" y="7"/>
                  </a:lnTo>
                  <a:lnTo>
                    <a:pt x="167" y="3"/>
                  </a:lnTo>
                  <a:lnTo>
                    <a:pt x="166" y="1"/>
                  </a:lnTo>
                  <a:lnTo>
                    <a:pt x="165" y="1"/>
                  </a:lnTo>
                  <a:lnTo>
                    <a:pt x="165" y="2"/>
                  </a:lnTo>
                  <a:lnTo>
                    <a:pt x="165" y="1"/>
                  </a:lnTo>
                  <a:close/>
                </a:path>
              </a:pathLst>
            </a:custGeom>
            <a:solidFill>
              <a:srgbClr val="E87E05"/>
            </a:solidFill>
            <a:ln w="28575">
              <a:noFill/>
              <a:prstDash val="sysDot"/>
              <a:round/>
            </a:ln>
          </p:spPr>
          <p:txBody>
            <a:bodyPr/>
            <a:lstStyle/>
            <a:p>
              <a:endParaRPr altLang="en-US" kern="0" lang="zh-CN">
                <a:solidFill>
                  <a:sysClr lastClr="000000" val="windowText"/>
                </a:solidFill>
              </a:endParaRPr>
            </a:p>
          </p:txBody>
        </p:sp>
        <p:sp>
          <p:nvSpPr>
            <p:cNvPr id="47" name="Freeform 15"/>
            <p:cNvSpPr/>
            <p:nvPr/>
          </p:nvSpPr>
          <p:spPr bwMode="auto">
            <a:xfrm>
              <a:off x="2650262" y="2967149"/>
              <a:ext cx="1647825" cy="1211262"/>
            </a:xfrm>
            <a:custGeom>
              <a:gdLst>
                <a:gd fmla="*/ 2147483647 w 900" name="T0"/>
                <a:gd fmla="*/ 2147483647 h 635" name="T1"/>
                <a:gd fmla="*/ 2147483647 w 900" name="T2"/>
                <a:gd fmla="*/ 2147483647 h 635" name="T3"/>
                <a:gd fmla="*/ 2147483647 w 900" name="T4"/>
                <a:gd fmla="*/ 2147483647 h 635" name="T5"/>
                <a:gd fmla="*/ 2147483647 w 900" name="T6"/>
                <a:gd fmla="*/ 2147483647 h 635" name="T7"/>
                <a:gd fmla="*/ 2147483647 w 900" name="T8"/>
                <a:gd fmla="*/ 2147483647 h 635" name="T9"/>
                <a:gd fmla="*/ 2147483647 w 900" name="T10"/>
                <a:gd fmla="*/ 2147483647 h 635" name="T11"/>
                <a:gd fmla="*/ 2147483647 w 900" name="T12"/>
                <a:gd fmla="*/ 2147483647 h 635" name="T13"/>
                <a:gd fmla="*/ 2147483647 w 900" name="T14"/>
                <a:gd fmla="*/ 2147483647 h 635" name="T15"/>
                <a:gd fmla="*/ 2147483647 w 900" name="T16"/>
                <a:gd fmla="*/ 2147483647 h 635" name="T17"/>
                <a:gd fmla="*/ 2147483647 w 900" name="T18"/>
                <a:gd fmla="*/ 2147483647 h 635" name="T19"/>
                <a:gd fmla="*/ 2147483647 w 900" name="T20"/>
                <a:gd fmla="*/ 2147483647 h 635" name="T21"/>
                <a:gd fmla="*/ 2147483647 w 900" name="T22"/>
                <a:gd fmla="*/ 2147483647 h 635" name="T23"/>
                <a:gd fmla="*/ 2147483647 w 900" name="T24"/>
                <a:gd fmla="*/ 2147483647 h 635" name="T25"/>
                <a:gd fmla="*/ 2147483647 w 900" name="T26"/>
                <a:gd fmla="*/ 2147483647 h 635" name="T27"/>
                <a:gd fmla="*/ 2147483647 w 900" name="T28"/>
                <a:gd fmla="*/ 2147483647 h 635" name="T29"/>
                <a:gd fmla="*/ 2147483647 w 900" name="T30"/>
                <a:gd fmla="*/ 2147483647 h 635" name="T31"/>
                <a:gd fmla="*/ 2147483647 w 900" name="T32"/>
                <a:gd fmla="*/ 2147483647 h 635" name="T33"/>
                <a:gd fmla="*/ 2147483647 w 900" name="T34"/>
                <a:gd fmla="*/ 2147483647 h 635" name="T35"/>
                <a:gd fmla="*/ 2147483647 w 900" name="T36"/>
                <a:gd fmla="*/ 2147483647 h 635" name="T37"/>
                <a:gd fmla="*/ 2147483647 w 900" name="T38"/>
                <a:gd fmla="*/ 2147483647 h 635" name="T39"/>
                <a:gd fmla="*/ 2147483647 w 900" name="T40"/>
                <a:gd fmla="*/ 2147483647 h 635" name="T41"/>
                <a:gd fmla="*/ 2147483647 w 900" name="T42"/>
                <a:gd fmla="*/ 2147483647 h 635" name="T43"/>
                <a:gd fmla="*/ 2147483647 w 900" name="T44"/>
                <a:gd fmla="*/ 2147483647 h 635" name="T45"/>
                <a:gd fmla="*/ 2147483647 w 900" name="T46"/>
                <a:gd fmla="*/ 2147483647 h 635" name="T47"/>
                <a:gd fmla="*/ 2147483647 w 900" name="T48"/>
                <a:gd fmla="*/ 2147483647 h 635" name="T49"/>
                <a:gd fmla="*/ 2147483647 w 900" name="T50"/>
                <a:gd fmla="*/ 2147483647 h 635" name="T51"/>
                <a:gd fmla="*/ 2147483647 w 900" name="T52"/>
                <a:gd fmla="*/ 2147483647 h 635" name="T53"/>
                <a:gd fmla="*/ 2147483647 w 900" name="T54"/>
                <a:gd fmla="*/ 2147483647 h 635" name="T55"/>
                <a:gd fmla="*/ 2147483647 w 900" name="T56"/>
                <a:gd fmla="*/ 2147483647 h 635" name="T57"/>
                <a:gd fmla="*/ 2147483647 w 900" name="T58"/>
                <a:gd fmla="*/ 2147483647 h 635" name="T59"/>
                <a:gd fmla="*/ 2147483647 w 900" name="T60"/>
                <a:gd fmla="*/ 2147483647 h 635" name="T61"/>
                <a:gd fmla="*/ 2147483647 w 900" name="T62"/>
                <a:gd fmla="*/ 2147483647 h 635" name="T63"/>
                <a:gd fmla="*/ 2147483647 w 900" name="T64"/>
                <a:gd fmla="*/ 2147483647 h 635" name="T65"/>
                <a:gd fmla="*/ 2147483647 w 900" name="T66"/>
                <a:gd fmla="*/ 2147483647 h 635" name="T67"/>
                <a:gd fmla="*/ 2147483647 w 900" name="T68"/>
                <a:gd fmla="*/ 2147483647 h 635" name="T69"/>
                <a:gd fmla="*/ 2147483647 w 900" name="T70"/>
                <a:gd fmla="*/ 2147483647 h 635" name="T71"/>
                <a:gd fmla="*/ 2147483647 w 900" name="T72"/>
                <a:gd fmla="*/ 2147483647 h 635" name="T73"/>
                <a:gd fmla="*/ 2147483647 w 900" name="T74"/>
                <a:gd fmla="*/ 2147483647 h 635" name="T75"/>
                <a:gd fmla="*/ 2147483647 w 900" name="T76"/>
                <a:gd fmla="*/ 2147483647 h 635" name="T77"/>
                <a:gd fmla="*/ 2147483647 w 900" name="T78"/>
                <a:gd fmla="*/ 2147483647 h 635" name="T79"/>
                <a:gd fmla="*/ 2147483647 w 900" name="T80"/>
                <a:gd fmla="*/ 2147483647 h 635" name="T81"/>
                <a:gd fmla="*/ 2147483647 w 900" name="T82"/>
                <a:gd fmla="*/ 2147483647 h 635" name="T83"/>
                <a:gd fmla="*/ 2147483647 w 900" name="T84"/>
                <a:gd fmla="*/ 2147483647 h 635" name="T85"/>
                <a:gd fmla="*/ 2147483647 w 900" name="T86"/>
                <a:gd fmla="*/ 2147483647 h 635" name="T87"/>
                <a:gd fmla="*/ 2147483647 w 900" name="T88"/>
                <a:gd fmla="*/ 2147483647 h 635" name="T89"/>
                <a:gd fmla="*/ 2147483647 w 900" name="T90"/>
                <a:gd fmla="*/ 2147483647 h 635" name="T91"/>
                <a:gd fmla="*/ 2147483647 w 900" name="T92"/>
                <a:gd fmla="*/ 2147483647 h 635" name="T93"/>
                <a:gd fmla="*/ 2147483647 w 900" name="T94"/>
                <a:gd fmla="*/ 2147483647 h 635" name="T95"/>
                <a:gd fmla="*/ 2147483647 w 900" name="T96"/>
                <a:gd fmla="*/ 2147483647 h 635" name="T97"/>
                <a:gd fmla="*/ 2147483647 w 900" name="T98"/>
                <a:gd fmla="*/ 2147483647 h 635" name="T99"/>
                <a:gd fmla="*/ 2147483647 w 900" name="T100"/>
                <a:gd fmla="*/ 2147483647 h 635" name="T101"/>
                <a:gd fmla="*/ 2147483647 w 900" name="T102"/>
                <a:gd fmla="*/ 2147483647 h 635" name="T103"/>
                <a:gd fmla="*/ 2147483647 w 900" name="T104"/>
                <a:gd fmla="*/ 2147483647 h 635" name="T105"/>
                <a:gd fmla="*/ 2147483647 w 900" name="T106"/>
                <a:gd fmla="*/ 2147483647 h 635" name="T107"/>
                <a:gd fmla="*/ 2147483647 w 900" name="T108"/>
                <a:gd fmla="*/ 2147483647 h 635" name="T109"/>
                <a:gd fmla="*/ 2147483647 w 900" name="T110"/>
                <a:gd fmla="*/ 2147483647 h 635" name="T111"/>
                <a:gd fmla="*/ 2147483647 w 900" name="T112"/>
                <a:gd fmla="*/ 2147483647 h 635" name="T113"/>
                <a:gd fmla="*/ 2147483647 w 900" name="T114"/>
                <a:gd fmla="*/ 2147483647 h 635"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900" name="T174"/>
                <a:gd fmla="*/ 0 h 635" name="T175"/>
                <a:gd fmla="*/ 900 w 900" name="T176"/>
                <a:gd fmla="*/ 635 h 635"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635" w="900">
                  <a:moveTo>
                    <a:pt x="535" y="560"/>
                  </a:moveTo>
                  <a:lnTo>
                    <a:pt x="530" y="555"/>
                  </a:lnTo>
                  <a:lnTo>
                    <a:pt x="528" y="555"/>
                  </a:lnTo>
                  <a:lnTo>
                    <a:pt x="519" y="546"/>
                  </a:lnTo>
                  <a:lnTo>
                    <a:pt x="517" y="546"/>
                  </a:lnTo>
                  <a:lnTo>
                    <a:pt x="514" y="543"/>
                  </a:lnTo>
                  <a:lnTo>
                    <a:pt x="514" y="537"/>
                  </a:lnTo>
                  <a:lnTo>
                    <a:pt x="512" y="532"/>
                  </a:lnTo>
                  <a:lnTo>
                    <a:pt x="512" y="529"/>
                  </a:lnTo>
                  <a:lnTo>
                    <a:pt x="514" y="525"/>
                  </a:lnTo>
                  <a:lnTo>
                    <a:pt x="522" y="521"/>
                  </a:lnTo>
                  <a:lnTo>
                    <a:pt x="525" y="516"/>
                  </a:lnTo>
                  <a:lnTo>
                    <a:pt x="525" y="513"/>
                  </a:lnTo>
                  <a:lnTo>
                    <a:pt x="523" y="511"/>
                  </a:lnTo>
                  <a:lnTo>
                    <a:pt x="533" y="496"/>
                  </a:lnTo>
                  <a:lnTo>
                    <a:pt x="535" y="496"/>
                  </a:lnTo>
                  <a:lnTo>
                    <a:pt x="540" y="490"/>
                  </a:lnTo>
                  <a:lnTo>
                    <a:pt x="540" y="488"/>
                  </a:lnTo>
                  <a:lnTo>
                    <a:pt x="535" y="485"/>
                  </a:lnTo>
                  <a:lnTo>
                    <a:pt x="531" y="485"/>
                  </a:lnTo>
                  <a:lnTo>
                    <a:pt x="527" y="483"/>
                  </a:lnTo>
                  <a:lnTo>
                    <a:pt x="526" y="481"/>
                  </a:lnTo>
                  <a:lnTo>
                    <a:pt x="526" y="479"/>
                  </a:lnTo>
                  <a:lnTo>
                    <a:pt x="524" y="478"/>
                  </a:lnTo>
                  <a:lnTo>
                    <a:pt x="520" y="470"/>
                  </a:lnTo>
                  <a:lnTo>
                    <a:pt x="519" y="460"/>
                  </a:lnTo>
                  <a:lnTo>
                    <a:pt x="523" y="458"/>
                  </a:lnTo>
                  <a:lnTo>
                    <a:pt x="529" y="457"/>
                  </a:lnTo>
                  <a:lnTo>
                    <a:pt x="531" y="453"/>
                  </a:lnTo>
                  <a:lnTo>
                    <a:pt x="531" y="449"/>
                  </a:lnTo>
                  <a:lnTo>
                    <a:pt x="535" y="446"/>
                  </a:lnTo>
                  <a:lnTo>
                    <a:pt x="535" y="447"/>
                  </a:lnTo>
                  <a:lnTo>
                    <a:pt x="540" y="445"/>
                  </a:lnTo>
                  <a:lnTo>
                    <a:pt x="540" y="442"/>
                  </a:lnTo>
                  <a:lnTo>
                    <a:pt x="548" y="447"/>
                  </a:lnTo>
                  <a:lnTo>
                    <a:pt x="561" y="447"/>
                  </a:lnTo>
                  <a:lnTo>
                    <a:pt x="562" y="448"/>
                  </a:lnTo>
                  <a:lnTo>
                    <a:pt x="568" y="448"/>
                  </a:lnTo>
                  <a:lnTo>
                    <a:pt x="569" y="449"/>
                  </a:lnTo>
                  <a:lnTo>
                    <a:pt x="573" y="449"/>
                  </a:lnTo>
                  <a:lnTo>
                    <a:pt x="576" y="450"/>
                  </a:lnTo>
                  <a:lnTo>
                    <a:pt x="579" y="450"/>
                  </a:lnTo>
                  <a:lnTo>
                    <a:pt x="582" y="452"/>
                  </a:lnTo>
                  <a:lnTo>
                    <a:pt x="584" y="451"/>
                  </a:lnTo>
                  <a:lnTo>
                    <a:pt x="586" y="452"/>
                  </a:lnTo>
                  <a:lnTo>
                    <a:pt x="586" y="455"/>
                  </a:lnTo>
                  <a:lnTo>
                    <a:pt x="602" y="474"/>
                  </a:lnTo>
                  <a:lnTo>
                    <a:pt x="602" y="477"/>
                  </a:lnTo>
                  <a:lnTo>
                    <a:pt x="603" y="479"/>
                  </a:lnTo>
                  <a:lnTo>
                    <a:pt x="603" y="482"/>
                  </a:lnTo>
                  <a:lnTo>
                    <a:pt x="605" y="485"/>
                  </a:lnTo>
                  <a:lnTo>
                    <a:pt x="605" y="490"/>
                  </a:lnTo>
                  <a:lnTo>
                    <a:pt x="607" y="492"/>
                  </a:lnTo>
                  <a:lnTo>
                    <a:pt x="607" y="497"/>
                  </a:lnTo>
                  <a:lnTo>
                    <a:pt x="608" y="498"/>
                  </a:lnTo>
                  <a:lnTo>
                    <a:pt x="608" y="500"/>
                  </a:lnTo>
                  <a:lnTo>
                    <a:pt x="610" y="503"/>
                  </a:lnTo>
                  <a:lnTo>
                    <a:pt x="609" y="505"/>
                  </a:lnTo>
                  <a:lnTo>
                    <a:pt x="612" y="507"/>
                  </a:lnTo>
                  <a:lnTo>
                    <a:pt x="613" y="514"/>
                  </a:lnTo>
                  <a:lnTo>
                    <a:pt x="617" y="518"/>
                  </a:lnTo>
                  <a:lnTo>
                    <a:pt x="622" y="521"/>
                  </a:lnTo>
                  <a:lnTo>
                    <a:pt x="625" y="521"/>
                  </a:lnTo>
                  <a:lnTo>
                    <a:pt x="637" y="526"/>
                  </a:lnTo>
                  <a:lnTo>
                    <a:pt x="637" y="531"/>
                  </a:lnTo>
                  <a:lnTo>
                    <a:pt x="638" y="533"/>
                  </a:lnTo>
                  <a:lnTo>
                    <a:pt x="639" y="537"/>
                  </a:lnTo>
                  <a:lnTo>
                    <a:pt x="668" y="550"/>
                  </a:lnTo>
                  <a:lnTo>
                    <a:pt x="671" y="547"/>
                  </a:lnTo>
                  <a:lnTo>
                    <a:pt x="671" y="542"/>
                  </a:lnTo>
                  <a:lnTo>
                    <a:pt x="672" y="541"/>
                  </a:lnTo>
                  <a:lnTo>
                    <a:pt x="672" y="538"/>
                  </a:lnTo>
                  <a:lnTo>
                    <a:pt x="677" y="532"/>
                  </a:lnTo>
                  <a:lnTo>
                    <a:pt x="679" y="528"/>
                  </a:lnTo>
                  <a:lnTo>
                    <a:pt x="682" y="529"/>
                  </a:lnTo>
                  <a:lnTo>
                    <a:pt x="698" y="544"/>
                  </a:lnTo>
                  <a:lnTo>
                    <a:pt x="698" y="552"/>
                  </a:lnTo>
                  <a:lnTo>
                    <a:pt x="694" y="557"/>
                  </a:lnTo>
                  <a:lnTo>
                    <a:pt x="694" y="559"/>
                  </a:lnTo>
                  <a:lnTo>
                    <a:pt x="697" y="561"/>
                  </a:lnTo>
                  <a:lnTo>
                    <a:pt x="700" y="560"/>
                  </a:lnTo>
                  <a:lnTo>
                    <a:pt x="703" y="554"/>
                  </a:lnTo>
                  <a:lnTo>
                    <a:pt x="714" y="552"/>
                  </a:lnTo>
                  <a:lnTo>
                    <a:pt x="720" y="558"/>
                  </a:lnTo>
                  <a:lnTo>
                    <a:pt x="720" y="560"/>
                  </a:lnTo>
                  <a:lnTo>
                    <a:pt x="723" y="562"/>
                  </a:lnTo>
                  <a:lnTo>
                    <a:pt x="725" y="569"/>
                  </a:lnTo>
                  <a:lnTo>
                    <a:pt x="720" y="575"/>
                  </a:lnTo>
                  <a:lnTo>
                    <a:pt x="720" y="577"/>
                  </a:lnTo>
                  <a:lnTo>
                    <a:pt x="722" y="579"/>
                  </a:lnTo>
                  <a:lnTo>
                    <a:pt x="725" y="578"/>
                  </a:lnTo>
                  <a:lnTo>
                    <a:pt x="731" y="572"/>
                  </a:lnTo>
                  <a:lnTo>
                    <a:pt x="731" y="569"/>
                  </a:lnTo>
                  <a:lnTo>
                    <a:pt x="732" y="569"/>
                  </a:lnTo>
                  <a:lnTo>
                    <a:pt x="732" y="567"/>
                  </a:lnTo>
                  <a:lnTo>
                    <a:pt x="736" y="560"/>
                  </a:lnTo>
                  <a:lnTo>
                    <a:pt x="740" y="561"/>
                  </a:lnTo>
                  <a:lnTo>
                    <a:pt x="745" y="565"/>
                  </a:lnTo>
                  <a:lnTo>
                    <a:pt x="747" y="564"/>
                  </a:lnTo>
                  <a:lnTo>
                    <a:pt x="751" y="562"/>
                  </a:lnTo>
                  <a:lnTo>
                    <a:pt x="756" y="561"/>
                  </a:lnTo>
                  <a:lnTo>
                    <a:pt x="758" y="563"/>
                  </a:lnTo>
                  <a:lnTo>
                    <a:pt x="761" y="562"/>
                  </a:lnTo>
                  <a:lnTo>
                    <a:pt x="764" y="560"/>
                  </a:lnTo>
                  <a:lnTo>
                    <a:pt x="766" y="560"/>
                  </a:lnTo>
                  <a:lnTo>
                    <a:pt x="768" y="557"/>
                  </a:lnTo>
                  <a:lnTo>
                    <a:pt x="769" y="553"/>
                  </a:lnTo>
                  <a:lnTo>
                    <a:pt x="770" y="552"/>
                  </a:lnTo>
                  <a:lnTo>
                    <a:pt x="771" y="548"/>
                  </a:lnTo>
                  <a:lnTo>
                    <a:pt x="766" y="541"/>
                  </a:lnTo>
                  <a:lnTo>
                    <a:pt x="765" y="529"/>
                  </a:lnTo>
                  <a:lnTo>
                    <a:pt x="767" y="525"/>
                  </a:lnTo>
                  <a:lnTo>
                    <a:pt x="768" y="522"/>
                  </a:lnTo>
                  <a:lnTo>
                    <a:pt x="786" y="517"/>
                  </a:lnTo>
                  <a:lnTo>
                    <a:pt x="793" y="520"/>
                  </a:lnTo>
                  <a:lnTo>
                    <a:pt x="798" y="525"/>
                  </a:lnTo>
                  <a:lnTo>
                    <a:pt x="801" y="525"/>
                  </a:lnTo>
                  <a:lnTo>
                    <a:pt x="803" y="522"/>
                  </a:lnTo>
                  <a:lnTo>
                    <a:pt x="802" y="521"/>
                  </a:lnTo>
                  <a:lnTo>
                    <a:pt x="804" y="518"/>
                  </a:lnTo>
                  <a:lnTo>
                    <a:pt x="804" y="513"/>
                  </a:lnTo>
                  <a:lnTo>
                    <a:pt x="801" y="509"/>
                  </a:lnTo>
                  <a:lnTo>
                    <a:pt x="801" y="506"/>
                  </a:lnTo>
                  <a:lnTo>
                    <a:pt x="804" y="499"/>
                  </a:lnTo>
                  <a:lnTo>
                    <a:pt x="804" y="497"/>
                  </a:lnTo>
                  <a:lnTo>
                    <a:pt x="800" y="494"/>
                  </a:lnTo>
                  <a:lnTo>
                    <a:pt x="800" y="486"/>
                  </a:lnTo>
                  <a:lnTo>
                    <a:pt x="793" y="480"/>
                  </a:lnTo>
                  <a:lnTo>
                    <a:pt x="789" y="480"/>
                  </a:lnTo>
                  <a:lnTo>
                    <a:pt x="788" y="482"/>
                  </a:lnTo>
                  <a:lnTo>
                    <a:pt x="778" y="482"/>
                  </a:lnTo>
                  <a:lnTo>
                    <a:pt x="772" y="480"/>
                  </a:lnTo>
                  <a:lnTo>
                    <a:pt x="770" y="476"/>
                  </a:lnTo>
                  <a:lnTo>
                    <a:pt x="768" y="469"/>
                  </a:lnTo>
                  <a:lnTo>
                    <a:pt x="756" y="458"/>
                  </a:lnTo>
                  <a:lnTo>
                    <a:pt x="756" y="456"/>
                  </a:lnTo>
                  <a:lnTo>
                    <a:pt x="745" y="440"/>
                  </a:lnTo>
                  <a:lnTo>
                    <a:pt x="745" y="432"/>
                  </a:lnTo>
                  <a:lnTo>
                    <a:pt x="752" y="423"/>
                  </a:lnTo>
                  <a:lnTo>
                    <a:pt x="757" y="421"/>
                  </a:lnTo>
                  <a:lnTo>
                    <a:pt x="763" y="423"/>
                  </a:lnTo>
                  <a:lnTo>
                    <a:pt x="768" y="426"/>
                  </a:lnTo>
                  <a:lnTo>
                    <a:pt x="771" y="426"/>
                  </a:lnTo>
                  <a:lnTo>
                    <a:pt x="785" y="432"/>
                  </a:lnTo>
                  <a:lnTo>
                    <a:pt x="788" y="434"/>
                  </a:lnTo>
                  <a:lnTo>
                    <a:pt x="790" y="434"/>
                  </a:lnTo>
                  <a:lnTo>
                    <a:pt x="790" y="436"/>
                  </a:lnTo>
                  <a:lnTo>
                    <a:pt x="812" y="447"/>
                  </a:lnTo>
                  <a:lnTo>
                    <a:pt x="814" y="445"/>
                  </a:lnTo>
                  <a:lnTo>
                    <a:pt x="815" y="446"/>
                  </a:lnTo>
                  <a:lnTo>
                    <a:pt x="819" y="442"/>
                  </a:lnTo>
                  <a:lnTo>
                    <a:pt x="821" y="442"/>
                  </a:lnTo>
                  <a:lnTo>
                    <a:pt x="824" y="440"/>
                  </a:lnTo>
                  <a:lnTo>
                    <a:pt x="827" y="433"/>
                  </a:lnTo>
                  <a:lnTo>
                    <a:pt x="828" y="431"/>
                  </a:lnTo>
                  <a:lnTo>
                    <a:pt x="834" y="431"/>
                  </a:lnTo>
                  <a:lnTo>
                    <a:pt x="839" y="428"/>
                  </a:lnTo>
                  <a:lnTo>
                    <a:pt x="841" y="425"/>
                  </a:lnTo>
                  <a:lnTo>
                    <a:pt x="836" y="421"/>
                  </a:lnTo>
                  <a:lnTo>
                    <a:pt x="831" y="415"/>
                  </a:lnTo>
                  <a:lnTo>
                    <a:pt x="823" y="408"/>
                  </a:lnTo>
                  <a:lnTo>
                    <a:pt x="813" y="401"/>
                  </a:lnTo>
                  <a:lnTo>
                    <a:pt x="812" y="395"/>
                  </a:lnTo>
                  <a:lnTo>
                    <a:pt x="815" y="393"/>
                  </a:lnTo>
                  <a:lnTo>
                    <a:pt x="818" y="392"/>
                  </a:lnTo>
                  <a:lnTo>
                    <a:pt x="820" y="390"/>
                  </a:lnTo>
                  <a:lnTo>
                    <a:pt x="821" y="385"/>
                  </a:lnTo>
                  <a:lnTo>
                    <a:pt x="824" y="381"/>
                  </a:lnTo>
                  <a:lnTo>
                    <a:pt x="833" y="376"/>
                  </a:lnTo>
                  <a:lnTo>
                    <a:pt x="835" y="373"/>
                  </a:lnTo>
                  <a:lnTo>
                    <a:pt x="835" y="374"/>
                  </a:lnTo>
                  <a:lnTo>
                    <a:pt x="847" y="367"/>
                  </a:lnTo>
                  <a:lnTo>
                    <a:pt x="849" y="367"/>
                  </a:lnTo>
                  <a:lnTo>
                    <a:pt x="853" y="361"/>
                  </a:lnTo>
                  <a:lnTo>
                    <a:pt x="848" y="352"/>
                  </a:lnTo>
                  <a:lnTo>
                    <a:pt x="848" y="347"/>
                  </a:lnTo>
                  <a:lnTo>
                    <a:pt x="849" y="346"/>
                  </a:lnTo>
                  <a:lnTo>
                    <a:pt x="849" y="344"/>
                  </a:lnTo>
                  <a:lnTo>
                    <a:pt x="852" y="340"/>
                  </a:lnTo>
                  <a:lnTo>
                    <a:pt x="854" y="340"/>
                  </a:lnTo>
                  <a:lnTo>
                    <a:pt x="857" y="337"/>
                  </a:lnTo>
                  <a:lnTo>
                    <a:pt x="858" y="338"/>
                  </a:lnTo>
                  <a:lnTo>
                    <a:pt x="860" y="336"/>
                  </a:lnTo>
                  <a:lnTo>
                    <a:pt x="862" y="334"/>
                  </a:lnTo>
                  <a:lnTo>
                    <a:pt x="869" y="334"/>
                  </a:lnTo>
                  <a:lnTo>
                    <a:pt x="879" y="329"/>
                  </a:lnTo>
                  <a:lnTo>
                    <a:pt x="878" y="319"/>
                  </a:lnTo>
                  <a:lnTo>
                    <a:pt x="880" y="318"/>
                  </a:lnTo>
                  <a:lnTo>
                    <a:pt x="879" y="312"/>
                  </a:lnTo>
                  <a:lnTo>
                    <a:pt x="881" y="311"/>
                  </a:lnTo>
                  <a:lnTo>
                    <a:pt x="890" y="309"/>
                  </a:lnTo>
                  <a:lnTo>
                    <a:pt x="891" y="308"/>
                  </a:lnTo>
                  <a:lnTo>
                    <a:pt x="891" y="303"/>
                  </a:lnTo>
                  <a:lnTo>
                    <a:pt x="892" y="301"/>
                  </a:lnTo>
                  <a:lnTo>
                    <a:pt x="892" y="293"/>
                  </a:lnTo>
                  <a:lnTo>
                    <a:pt x="893" y="291"/>
                  </a:lnTo>
                  <a:lnTo>
                    <a:pt x="893" y="289"/>
                  </a:lnTo>
                  <a:lnTo>
                    <a:pt x="897" y="285"/>
                  </a:lnTo>
                  <a:lnTo>
                    <a:pt x="900" y="279"/>
                  </a:lnTo>
                  <a:lnTo>
                    <a:pt x="880" y="233"/>
                  </a:lnTo>
                  <a:lnTo>
                    <a:pt x="875" y="229"/>
                  </a:lnTo>
                  <a:lnTo>
                    <a:pt x="875" y="228"/>
                  </a:lnTo>
                  <a:lnTo>
                    <a:pt x="866" y="219"/>
                  </a:lnTo>
                  <a:lnTo>
                    <a:pt x="866" y="216"/>
                  </a:lnTo>
                  <a:lnTo>
                    <a:pt x="867" y="215"/>
                  </a:lnTo>
                  <a:lnTo>
                    <a:pt x="868" y="211"/>
                  </a:lnTo>
                  <a:lnTo>
                    <a:pt x="870" y="210"/>
                  </a:lnTo>
                  <a:lnTo>
                    <a:pt x="869" y="198"/>
                  </a:lnTo>
                  <a:lnTo>
                    <a:pt x="865" y="194"/>
                  </a:lnTo>
                  <a:lnTo>
                    <a:pt x="864" y="195"/>
                  </a:lnTo>
                  <a:lnTo>
                    <a:pt x="850" y="184"/>
                  </a:lnTo>
                  <a:lnTo>
                    <a:pt x="849" y="184"/>
                  </a:lnTo>
                  <a:lnTo>
                    <a:pt x="837" y="175"/>
                  </a:lnTo>
                  <a:lnTo>
                    <a:pt x="838" y="174"/>
                  </a:lnTo>
                  <a:lnTo>
                    <a:pt x="838" y="164"/>
                  </a:lnTo>
                  <a:lnTo>
                    <a:pt x="836" y="162"/>
                  </a:lnTo>
                  <a:lnTo>
                    <a:pt x="837" y="158"/>
                  </a:lnTo>
                  <a:lnTo>
                    <a:pt x="835" y="156"/>
                  </a:lnTo>
                  <a:lnTo>
                    <a:pt x="836" y="155"/>
                  </a:lnTo>
                  <a:lnTo>
                    <a:pt x="834" y="154"/>
                  </a:lnTo>
                  <a:lnTo>
                    <a:pt x="828" y="154"/>
                  </a:lnTo>
                  <a:lnTo>
                    <a:pt x="824" y="160"/>
                  </a:lnTo>
                  <a:lnTo>
                    <a:pt x="822" y="165"/>
                  </a:lnTo>
                  <a:lnTo>
                    <a:pt x="819" y="169"/>
                  </a:lnTo>
                  <a:lnTo>
                    <a:pt x="807" y="161"/>
                  </a:lnTo>
                  <a:lnTo>
                    <a:pt x="806" y="161"/>
                  </a:lnTo>
                  <a:lnTo>
                    <a:pt x="799" y="154"/>
                  </a:lnTo>
                  <a:lnTo>
                    <a:pt x="797" y="154"/>
                  </a:lnTo>
                  <a:lnTo>
                    <a:pt x="773" y="134"/>
                  </a:lnTo>
                  <a:lnTo>
                    <a:pt x="767" y="131"/>
                  </a:lnTo>
                  <a:lnTo>
                    <a:pt x="764" y="131"/>
                  </a:lnTo>
                  <a:lnTo>
                    <a:pt x="758" y="126"/>
                  </a:lnTo>
                  <a:lnTo>
                    <a:pt x="757" y="127"/>
                  </a:lnTo>
                  <a:lnTo>
                    <a:pt x="755" y="125"/>
                  </a:lnTo>
                  <a:lnTo>
                    <a:pt x="751" y="124"/>
                  </a:lnTo>
                  <a:lnTo>
                    <a:pt x="747" y="117"/>
                  </a:lnTo>
                  <a:lnTo>
                    <a:pt x="745" y="111"/>
                  </a:lnTo>
                  <a:lnTo>
                    <a:pt x="740" y="108"/>
                  </a:lnTo>
                  <a:lnTo>
                    <a:pt x="738" y="108"/>
                  </a:lnTo>
                  <a:lnTo>
                    <a:pt x="732" y="103"/>
                  </a:lnTo>
                  <a:lnTo>
                    <a:pt x="732" y="102"/>
                  </a:lnTo>
                  <a:lnTo>
                    <a:pt x="723" y="92"/>
                  </a:lnTo>
                  <a:lnTo>
                    <a:pt x="721" y="92"/>
                  </a:lnTo>
                  <a:lnTo>
                    <a:pt x="719" y="89"/>
                  </a:lnTo>
                  <a:lnTo>
                    <a:pt x="716" y="89"/>
                  </a:lnTo>
                  <a:lnTo>
                    <a:pt x="715" y="91"/>
                  </a:lnTo>
                  <a:lnTo>
                    <a:pt x="715" y="93"/>
                  </a:lnTo>
                  <a:lnTo>
                    <a:pt x="716" y="94"/>
                  </a:lnTo>
                  <a:lnTo>
                    <a:pt x="717" y="101"/>
                  </a:lnTo>
                  <a:lnTo>
                    <a:pt x="718" y="102"/>
                  </a:lnTo>
                  <a:lnTo>
                    <a:pt x="717" y="107"/>
                  </a:lnTo>
                  <a:lnTo>
                    <a:pt x="704" y="102"/>
                  </a:lnTo>
                  <a:lnTo>
                    <a:pt x="704" y="101"/>
                  </a:lnTo>
                  <a:lnTo>
                    <a:pt x="700" y="101"/>
                  </a:lnTo>
                  <a:lnTo>
                    <a:pt x="700" y="98"/>
                  </a:lnTo>
                  <a:lnTo>
                    <a:pt x="693" y="93"/>
                  </a:lnTo>
                  <a:lnTo>
                    <a:pt x="692" y="91"/>
                  </a:lnTo>
                  <a:lnTo>
                    <a:pt x="687" y="86"/>
                  </a:lnTo>
                  <a:lnTo>
                    <a:pt x="685" y="83"/>
                  </a:lnTo>
                  <a:lnTo>
                    <a:pt x="678" y="77"/>
                  </a:lnTo>
                  <a:lnTo>
                    <a:pt x="678" y="75"/>
                  </a:lnTo>
                  <a:lnTo>
                    <a:pt x="672" y="71"/>
                  </a:lnTo>
                  <a:lnTo>
                    <a:pt x="669" y="66"/>
                  </a:lnTo>
                  <a:lnTo>
                    <a:pt x="645" y="44"/>
                  </a:lnTo>
                  <a:lnTo>
                    <a:pt x="644" y="41"/>
                  </a:lnTo>
                  <a:lnTo>
                    <a:pt x="638" y="36"/>
                  </a:lnTo>
                  <a:lnTo>
                    <a:pt x="634" y="37"/>
                  </a:lnTo>
                  <a:lnTo>
                    <a:pt x="627" y="45"/>
                  </a:lnTo>
                  <a:lnTo>
                    <a:pt x="623" y="47"/>
                  </a:lnTo>
                  <a:lnTo>
                    <a:pt x="622" y="46"/>
                  </a:lnTo>
                  <a:lnTo>
                    <a:pt x="621" y="48"/>
                  </a:lnTo>
                  <a:lnTo>
                    <a:pt x="610" y="40"/>
                  </a:lnTo>
                  <a:lnTo>
                    <a:pt x="607" y="41"/>
                  </a:lnTo>
                  <a:lnTo>
                    <a:pt x="592" y="59"/>
                  </a:lnTo>
                  <a:lnTo>
                    <a:pt x="584" y="55"/>
                  </a:lnTo>
                  <a:lnTo>
                    <a:pt x="577" y="49"/>
                  </a:lnTo>
                  <a:lnTo>
                    <a:pt x="576" y="49"/>
                  </a:lnTo>
                  <a:lnTo>
                    <a:pt x="570" y="44"/>
                  </a:lnTo>
                  <a:lnTo>
                    <a:pt x="563" y="39"/>
                  </a:lnTo>
                  <a:lnTo>
                    <a:pt x="561" y="39"/>
                  </a:lnTo>
                  <a:lnTo>
                    <a:pt x="554" y="32"/>
                  </a:lnTo>
                  <a:lnTo>
                    <a:pt x="546" y="29"/>
                  </a:lnTo>
                  <a:lnTo>
                    <a:pt x="543" y="27"/>
                  </a:lnTo>
                  <a:lnTo>
                    <a:pt x="532" y="21"/>
                  </a:lnTo>
                  <a:lnTo>
                    <a:pt x="525" y="21"/>
                  </a:lnTo>
                  <a:lnTo>
                    <a:pt x="524" y="24"/>
                  </a:lnTo>
                  <a:lnTo>
                    <a:pt x="523" y="25"/>
                  </a:lnTo>
                  <a:lnTo>
                    <a:pt x="524" y="44"/>
                  </a:lnTo>
                  <a:lnTo>
                    <a:pt x="523" y="46"/>
                  </a:lnTo>
                  <a:lnTo>
                    <a:pt x="523" y="55"/>
                  </a:lnTo>
                  <a:lnTo>
                    <a:pt x="518" y="65"/>
                  </a:lnTo>
                  <a:lnTo>
                    <a:pt x="520" y="88"/>
                  </a:lnTo>
                  <a:lnTo>
                    <a:pt x="518" y="90"/>
                  </a:lnTo>
                  <a:lnTo>
                    <a:pt x="511" y="90"/>
                  </a:lnTo>
                  <a:lnTo>
                    <a:pt x="510" y="89"/>
                  </a:lnTo>
                  <a:lnTo>
                    <a:pt x="507" y="89"/>
                  </a:lnTo>
                  <a:lnTo>
                    <a:pt x="503" y="87"/>
                  </a:lnTo>
                  <a:lnTo>
                    <a:pt x="499" y="87"/>
                  </a:lnTo>
                  <a:lnTo>
                    <a:pt x="494" y="82"/>
                  </a:lnTo>
                  <a:lnTo>
                    <a:pt x="477" y="64"/>
                  </a:lnTo>
                  <a:lnTo>
                    <a:pt x="475" y="66"/>
                  </a:lnTo>
                  <a:lnTo>
                    <a:pt x="471" y="65"/>
                  </a:lnTo>
                  <a:lnTo>
                    <a:pt x="467" y="61"/>
                  </a:lnTo>
                  <a:lnTo>
                    <a:pt x="464" y="62"/>
                  </a:lnTo>
                  <a:lnTo>
                    <a:pt x="462" y="59"/>
                  </a:lnTo>
                  <a:lnTo>
                    <a:pt x="458" y="59"/>
                  </a:lnTo>
                  <a:lnTo>
                    <a:pt x="456" y="61"/>
                  </a:lnTo>
                  <a:lnTo>
                    <a:pt x="453" y="61"/>
                  </a:lnTo>
                  <a:lnTo>
                    <a:pt x="452" y="62"/>
                  </a:lnTo>
                  <a:lnTo>
                    <a:pt x="448" y="63"/>
                  </a:lnTo>
                  <a:lnTo>
                    <a:pt x="445" y="66"/>
                  </a:lnTo>
                  <a:lnTo>
                    <a:pt x="442" y="66"/>
                  </a:lnTo>
                  <a:lnTo>
                    <a:pt x="440" y="68"/>
                  </a:lnTo>
                  <a:lnTo>
                    <a:pt x="440" y="70"/>
                  </a:lnTo>
                  <a:lnTo>
                    <a:pt x="439" y="73"/>
                  </a:lnTo>
                  <a:lnTo>
                    <a:pt x="435" y="73"/>
                  </a:lnTo>
                  <a:lnTo>
                    <a:pt x="420" y="60"/>
                  </a:lnTo>
                  <a:lnTo>
                    <a:pt x="414" y="58"/>
                  </a:lnTo>
                  <a:lnTo>
                    <a:pt x="405" y="58"/>
                  </a:lnTo>
                  <a:lnTo>
                    <a:pt x="403" y="56"/>
                  </a:lnTo>
                  <a:lnTo>
                    <a:pt x="403" y="54"/>
                  </a:lnTo>
                  <a:lnTo>
                    <a:pt x="401" y="52"/>
                  </a:lnTo>
                  <a:lnTo>
                    <a:pt x="394" y="52"/>
                  </a:lnTo>
                  <a:lnTo>
                    <a:pt x="390" y="48"/>
                  </a:lnTo>
                  <a:lnTo>
                    <a:pt x="382" y="49"/>
                  </a:lnTo>
                  <a:lnTo>
                    <a:pt x="376" y="44"/>
                  </a:lnTo>
                  <a:lnTo>
                    <a:pt x="370" y="43"/>
                  </a:lnTo>
                  <a:lnTo>
                    <a:pt x="367" y="40"/>
                  </a:lnTo>
                  <a:lnTo>
                    <a:pt x="367" y="35"/>
                  </a:lnTo>
                  <a:lnTo>
                    <a:pt x="365" y="34"/>
                  </a:lnTo>
                  <a:lnTo>
                    <a:pt x="361" y="34"/>
                  </a:lnTo>
                  <a:lnTo>
                    <a:pt x="359" y="33"/>
                  </a:lnTo>
                  <a:lnTo>
                    <a:pt x="346" y="34"/>
                  </a:lnTo>
                  <a:lnTo>
                    <a:pt x="343" y="30"/>
                  </a:lnTo>
                  <a:lnTo>
                    <a:pt x="343" y="22"/>
                  </a:lnTo>
                  <a:lnTo>
                    <a:pt x="338" y="22"/>
                  </a:lnTo>
                  <a:lnTo>
                    <a:pt x="336" y="21"/>
                  </a:lnTo>
                  <a:lnTo>
                    <a:pt x="290" y="23"/>
                  </a:lnTo>
                  <a:lnTo>
                    <a:pt x="289" y="22"/>
                  </a:lnTo>
                  <a:lnTo>
                    <a:pt x="288" y="17"/>
                  </a:lnTo>
                  <a:lnTo>
                    <a:pt x="285" y="13"/>
                  </a:lnTo>
                  <a:lnTo>
                    <a:pt x="285" y="8"/>
                  </a:lnTo>
                  <a:lnTo>
                    <a:pt x="286" y="7"/>
                  </a:lnTo>
                  <a:lnTo>
                    <a:pt x="285" y="1"/>
                  </a:lnTo>
                  <a:lnTo>
                    <a:pt x="285" y="0"/>
                  </a:lnTo>
                  <a:lnTo>
                    <a:pt x="263" y="0"/>
                  </a:lnTo>
                  <a:lnTo>
                    <a:pt x="249" y="0"/>
                  </a:lnTo>
                  <a:lnTo>
                    <a:pt x="237" y="3"/>
                  </a:lnTo>
                  <a:lnTo>
                    <a:pt x="235" y="4"/>
                  </a:lnTo>
                  <a:lnTo>
                    <a:pt x="217" y="5"/>
                  </a:lnTo>
                  <a:lnTo>
                    <a:pt x="216" y="6"/>
                  </a:lnTo>
                  <a:lnTo>
                    <a:pt x="197" y="7"/>
                  </a:lnTo>
                  <a:lnTo>
                    <a:pt x="195" y="9"/>
                  </a:lnTo>
                  <a:lnTo>
                    <a:pt x="178" y="10"/>
                  </a:lnTo>
                  <a:lnTo>
                    <a:pt x="176" y="11"/>
                  </a:lnTo>
                  <a:lnTo>
                    <a:pt x="164" y="12"/>
                  </a:lnTo>
                  <a:lnTo>
                    <a:pt x="163" y="13"/>
                  </a:lnTo>
                  <a:lnTo>
                    <a:pt x="149" y="15"/>
                  </a:lnTo>
                  <a:lnTo>
                    <a:pt x="148" y="17"/>
                  </a:lnTo>
                  <a:lnTo>
                    <a:pt x="135" y="19"/>
                  </a:lnTo>
                  <a:lnTo>
                    <a:pt x="133" y="20"/>
                  </a:lnTo>
                  <a:lnTo>
                    <a:pt x="119" y="22"/>
                  </a:lnTo>
                  <a:lnTo>
                    <a:pt x="117" y="24"/>
                  </a:lnTo>
                  <a:lnTo>
                    <a:pt x="112" y="24"/>
                  </a:lnTo>
                  <a:lnTo>
                    <a:pt x="110" y="25"/>
                  </a:lnTo>
                  <a:lnTo>
                    <a:pt x="104" y="26"/>
                  </a:lnTo>
                  <a:lnTo>
                    <a:pt x="103" y="27"/>
                  </a:lnTo>
                  <a:lnTo>
                    <a:pt x="97" y="27"/>
                  </a:lnTo>
                  <a:lnTo>
                    <a:pt x="96" y="29"/>
                  </a:lnTo>
                  <a:lnTo>
                    <a:pt x="90" y="29"/>
                  </a:lnTo>
                  <a:lnTo>
                    <a:pt x="86" y="33"/>
                  </a:lnTo>
                  <a:lnTo>
                    <a:pt x="88" y="45"/>
                  </a:lnTo>
                  <a:lnTo>
                    <a:pt x="91" y="50"/>
                  </a:lnTo>
                  <a:lnTo>
                    <a:pt x="92" y="54"/>
                  </a:lnTo>
                  <a:lnTo>
                    <a:pt x="95" y="59"/>
                  </a:lnTo>
                  <a:lnTo>
                    <a:pt x="96" y="68"/>
                  </a:lnTo>
                  <a:lnTo>
                    <a:pt x="98" y="70"/>
                  </a:lnTo>
                  <a:lnTo>
                    <a:pt x="99" y="89"/>
                  </a:lnTo>
                  <a:lnTo>
                    <a:pt x="133" y="120"/>
                  </a:lnTo>
                  <a:lnTo>
                    <a:pt x="136" y="137"/>
                  </a:lnTo>
                  <a:lnTo>
                    <a:pt x="143" y="146"/>
                  </a:lnTo>
                  <a:lnTo>
                    <a:pt x="143" y="154"/>
                  </a:lnTo>
                  <a:lnTo>
                    <a:pt x="142" y="156"/>
                  </a:lnTo>
                  <a:lnTo>
                    <a:pt x="126" y="156"/>
                  </a:lnTo>
                  <a:lnTo>
                    <a:pt x="124" y="158"/>
                  </a:lnTo>
                  <a:lnTo>
                    <a:pt x="123" y="157"/>
                  </a:lnTo>
                  <a:lnTo>
                    <a:pt x="111" y="162"/>
                  </a:lnTo>
                  <a:lnTo>
                    <a:pt x="104" y="166"/>
                  </a:lnTo>
                  <a:lnTo>
                    <a:pt x="102" y="166"/>
                  </a:lnTo>
                  <a:lnTo>
                    <a:pt x="99" y="169"/>
                  </a:lnTo>
                  <a:lnTo>
                    <a:pt x="99" y="185"/>
                  </a:lnTo>
                  <a:lnTo>
                    <a:pt x="101" y="188"/>
                  </a:lnTo>
                  <a:lnTo>
                    <a:pt x="109" y="189"/>
                  </a:lnTo>
                  <a:lnTo>
                    <a:pt x="109" y="190"/>
                  </a:lnTo>
                  <a:lnTo>
                    <a:pt x="117" y="191"/>
                  </a:lnTo>
                  <a:lnTo>
                    <a:pt x="120" y="194"/>
                  </a:lnTo>
                  <a:lnTo>
                    <a:pt x="121" y="225"/>
                  </a:lnTo>
                  <a:lnTo>
                    <a:pt x="103" y="226"/>
                  </a:lnTo>
                  <a:lnTo>
                    <a:pt x="96" y="219"/>
                  </a:lnTo>
                  <a:lnTo>
                    <a:pt x="94" y="219"/>
                  </a:lnTo>
                  <a:lnTo>
                    <a:pt x="93" y="218"/>
                  </a:lnTo>
                  <a:lnTo>
                    <a:pt x="90" y="218"/>
                  </a:lnTo>
                  <a:lnTo>
                    <a:pt x="84" y="215"/>
                  </a:lnTo>
                  <a:lnTo>
                    <a:pt x="76" y="214"/>
                  </a:lnTo>
                  <a:lnTo>
                    <a:pt x="75" y="213"/>
                  </a:lnTo>
                  <a:lnTo>
                    <a:pt x="72" y="213"/>
                  </a:lnTo>
                  <a:lnTo>
                    <a:pt x="66" y="209"/>
                  </a:lnTo>
                  <a:lnTo>
                    <a:pt x="65" y="210"/>
                  </a:lnTo>
                  <a:lnTo>
                    <a:pt x="61" y="206"/>
                  </a:lnTo>
                  <a:lnTo>
                    <a:pt x="59" y="206"/>
                  </a:lnTo>
                  <a:lnTo>
                    <a:pt x="56" y="203"/>
                  </a:lnTo>
                  <a:lnTo>
                    <a:pt x="52" y="204"/>
                  </a:lnTo>
                  <a:lnTo>
                    <a:pt x="49" y="210"/>
                  </a:lnTo>
                  <a:lnTo>
                    <a:pt x="46" y="213"/>
                  </a:lnTo>
                  <a:lnTo>
                    <a:pt x="23" y="215"/>
                  </a:lnTo>
                  <a:lnTo>
                    <a:pt x="10" y="216"/>
                  </a:lnTo>
                  <a:lnTo>
                    <a:pt x="10" y="224"/>
                  </a:lnTo>
                  <a:lnTo>
                    <a:pt x="14" y="227"/>
                  </a:lnTo>
                  <a:lnTo>
                    <a:pt x="17" y="228"/>
                  </a:lnTo>
                  <a:lnTo>
                    <a:pt x="23" y="232"/>
                  </a:lnTo>
                  <a:lnTo>
                    <a:pt x="27" y="233"/>
                  </a:lnTo>
                  <a:lnTo>
                    <a:pt x="31" y="236"/>
                  </a:lnTo>
                  <a:lnTo>
                    <a:pt x="23" y="253"/>
                  </a:lnTo>
                  <a:lnTo>
                    <a:pt x="24" y="262"/>
                  </a:lnTo>
                  <a:lnTo>
                    <a:pt x="22" y="265"/>
                  </a:lnTo>
                  <a:lnTo>
                    <a:pt x="13" y="267"/>
                  </a:lnTo>
                  <a:lnTo>
                    <a:pt x="12" y="268"/>
                  </a:lnTo>
                  <a:lnTo>
                    <a:pt x="7" y="270"/>
                  </a:lnTo>
                  <a:lnTo>
                    <a:pt x="6" y="280"/>
                  </a:lnTo>
                  <a:lnTo>
                    <a:pt x="3" y="284"/>
                  </a:lnTo>
                  <a:lnTo>
                    <a:pt x="5" y="288"/>
                  </a:lnTo>
                  <a:lnTo>
                    <a:pt x="8" y="292"/>
                  </a:lnTo>
                  <a:lnTo>
                    <a:pt x="8" y="297"/>
                  </a:lnTo>
                  <a:lnTo>
                    <a:pt x="7" y="298"/>
                  </a:lnTo>
                  <a:lnTo>
                    <a:pt x="6" y="302"/>
                  </a:lnTo>
                  <a:lnTo>
                    <a:pt x="6" y="310"/>
                  </a:lnTo>
                  <a:lnTo>
                    <a:pt x="8" y="312"/>
                  </a:lnTo>
                  <a:lnTo>
                    <a:pt x="17" y="310"/>
                  </a:lnTo>
                  <a:lnTo>
                    <a:pt x="18" y="309"/>
                  </a:lnTo>
                  <a:lnTo>
                    <a:pt x="21" y="310"/>
                  </a:lnTo>
                  <a:lnTo>
                    <a:pt x="22" y="318"/>
                  </a:lnTo>
                  <a:lnTo>
                    <a:pt x="19" y="321"/>
                  </a:lnTo>
                  <a:lnTo>
                    <a:pt x="15" y="321"/>
                  </a:lnTo>
                  <a:lnTo>
                    <a:pt x="12" y="324"/>
                  </a:lnTo>
                  <a:lnTo>
                    <a:pt x="12" y="328"/>
                  </a:lnTo>
                  <a:lnTo>
                    <a:pt x="17" y="332"/>
                  </a:lnTo>
                  <a:lnTo>
                    <a:pt x="18" y="352"/>
                  </a:lnTo>
                  <a:lnTo>
                    <a:pt x="12" y="365"/>
                  </a:lnTo>
                  <a:lnTo>
                    <a:pt x="12" y="367"/>
                  </a:lnTo>
                  <a:lnTo>
                    <a:pt x="8" y="369"/>
                  </a:lnTo>
                  <a:lnTo>
                    <a:pt x="5" y="369"/>
                  </a:lnTo>
                  <a:lnTo>
                    <a:pt x="1" y="373"/>
                  </a:lnTo>
                  <a:lnTo>
                    <a:pt x="0" y="378"/>
                  </a:lnTo>
                  <a:lnTo>
                    <a:pt x="8" y="390"/>
                  </a:lnTo>
                  <a:lnTo>
                    <a:pt x="8" y="392"/>
                  </a:lnTo>
                  <a:lnTo>
                    <a:pt x="9" y="392"/>
                  </a:lnTo>
                  <a:lnTo>
                    <a:pt x="9" y="394"/>
                  </a:lnTo>
                  <a:lnTo>
                    <a:pt x="12" y="396"/>
                  </a:lnTo>
                  <a:lnTo>
                    <a:pt x="17" y="406"/>
                  </a:lnTo>
                  <a:lnTo>
                    <a:pt x="21" y="411"/>
                  </a:lnTo>
                  <a:lnTo>
                    <a:pt x="21" y="413"/>
                  </a:lnTo>
                  <a:lnTo>
                    <a:pt x="25" y="417"/>
                  </a:lnTo>
                  <a:lnTo>
                    <a:pt x="25" y="419"/>
                  </a:lnTo>
                  <a:lnTo>
                    <a:pt x="28" y="421"/>
                  </a:lnTo>
                  <a:lnTo>
                    <a:pt x="28" y="423"/>
                  </a:lnTo>
                  <a:lnTo>
                    <a:pt x="31" y="426"/>
                  </a:lnTo>
                  <a:lnTo>
                    <a:pt x="35" y="443"/>
                  </a:lnTo>
                  <a:lnTo>
                    <a:pt x="36" y="444"/>
                  </a:lnTo>
                  <a:lnTo>
                    <a:pt x="38" y="444"/>
                  </a:lnTo>
                  <a:lnTo>
                    <a:pt x="42" y="448"/>
                  </a:lnTo>
                  <a:lnTo>
                    <a:pt x="44" y="448"/>
                  </a:lnTo>
                  <a:lnTo>
                    <a:pt x="52" y="455"/>
                  </a:lnTo>
                  <a:lnTo>
                    <a:pt x="54" y="455"/>
                  </a:lnTo>
                  <a:lnTo>
                    <a:pt x="57" y="458"/>
                  </a:lnTo>
                  <a:lnTo>
                    <a:pt x="67" y="462"/>
                  </a:lnTo>
                  <a:lnTo>
                    <a:pt x="85" y="458"/>
                  </a:lnTo>
                  <a:lnTo>
                    <a:pt x="89" y="458"/>
                  </a:lnTo>
                  <a:lnTo>
                    <a:pt x="91" y="456"/>
                  </a:lnTo>
                  <a:lnTo>
                    <a:pt x="93" y="457"/>
                  </a:lnTo>
                  <a:lnTo>
                    <a:pt x="95" y="455"/>
                  </a:lnTo>
                  <a:lnTo>
                    <a:pt x="95" y="453"/>
                  </a:lnTo>
                  <a:lnTo>
                    <a:pt x="97" y="450"/>
                  </a:lnTo>
                  <a:lnTo>
                    <a:pt x="101" y="451"/>
                  </a:lnTo>
                  <a:lnTo>
                    <a:pt x="103" y="450"/>
                  </a:lnTo>
                  <a:lnTo>
                    <a:pt x="106" y="451"/>
                  </a:lnTo>
                  <a:lnTo>
                    <a:pt x="109" y="455"/>
                  </a:lnTo>
                  <a:lnTo>
                    <a:pt x="111" y="465"/>
                  </a:lnTo>
                  <a:lnTo>
                    <a:pt x="131" y="488"/>
                  </a:lnTo>
                  <a:lnTo>
                    <a:pt x="133" y="488"/>
                  </a:lnTo>
                  <a:lnTo>
                    <a:pt x="144" y="496"/>
                  </a:lnTo>
                  <a:lnTo>
                    <a:pt x="148" y="496"/>
                  </a:lnTo>
                  <a:lnTo>
                    <a:pt x="150" y="497"/>
                  </a:lnTo>
                  <a:lnTo>
                    <a:pt x="153" y="496"/>
                  </a:lnTo>
                  <a:lnTo>
                    <a:pt x="161" y="504"/>
                  </a:lnTo>
                  <a:lnTo>
                    <a:pt x="163" y="506"/>
                  </a:lnTo>
                  <a:lnTo>
                    <a:pt x="170" y="505"/>
                  </a:lnTo>
                  <a:lnTo>
                    <a:pt x="172" y="506"/>
                  </a:lnTo>
                  <a:lnTo>
                    <a:pt x="182" y="507"/>
                  </a:lnTo>
                  <a:lnTo>
                    <a:pt x="191" y="511"/>
                  </a:lnTo>
                  <a:lnTo>
                    <a:pt x="193" y="511"/>
                  </a:lnTo>
                  <a:lnTo>
                    <a:pt x="195" y="512"/>
                  </a:lnTo>
                  <a:lnTo>
                    <a:pt x="203" y="511"/>
                  </a:lnTo>
                  <a:lnTo>
                    <a:pt x="204" y="513"/>
                  </a:lnTo>
                  <a:lnTo>
                    <a:pt x="208" y="513"/>
                  </a:lnTo>
                  <a:lnTo>
                    <a:pt x="211" y="515"/>
                  </a:lnTo>
                  <a:lnTo>
                    <a:pt x="213" y="522"/>
                  </a:lnTo>
                  <a:lnTo>
                    <a:pt x="226" y="521"/>
                  </a:lnTo>
                  <a:lnTo>
                    <a:pt x="228" y="522"/>
                  </a:lnTo>
                  <a:lnTo>
                    <a:pt x="228" y="523"/>
                  </a:lnTo>
                  <a:lnTo>
                    <a:pt x="237" y="533"/>
                  </a:lnTo>
                  <a:lnTo>
                    <a:pt x="238" y="536"/>
                  </a:lnTo>
                  <a:lnTo>
                    <a:pt x="243" y="540"/>
                  </a:lnTo>
                  <a:lnTo>
                    <a:pt x="256" y="532"/>
                  </a:lnTo>
                  <a:lnTo>
                    <a:pt x="268" y="541"/>
                  </a:lnTo>
                  <a:lnTo>
                    <a:pt x="270" y="541"/>
                  </a:lnTo>
                  <a:lnTo>
                    <a:pt x="272" y="542"/>
                  </a:lnTo>
                  <a:lnTo>
                    <a:pt x="274" y="541"/>
                  </a:lnTo>
                  <a:lnTo>
                    <a:pt x="283" y="544"/>
                  </a:lnTo>
                  <a:lnTo>
                    <a:pt x="287" y="544"/>
                  </a:lnTo>
                  <a:lnTo>
                    <a:pt x="288" y="545"/>
                  </a:lnTo>
                  <a:lnTo>
                    <a:pt x="292" y="545"/>
                  </a:lnTo>
                  <a:lnTo>
                    <a:pt x="297" y="542"/>
                  </a:lnTo>
                  <a:lnTo>
                    <a:pt x="299" y="542"/>
                  </a:lnTo>
                  <a:lnTo>
                    <a:pt x="303" y="539"/>
                  </a:lnTo>
                  <a:lnTo>
                    <a:pt x="305" y="539"/>
                  </a:lnTo>
                  <a:lnTo>
                    <a:pt x="310" y="535"/>
                  </a:lnTo>
                  <a:lnTo>
                    <a:pt x="312" y="536"/>
                  </a:lnTo>
                  <a:lnTo>
                    <a:pt x="316" y="533"/>
                  </a:lnTo>
                  <a:lnTo>
                    <a:pt x="322" y="533"/>
                  </a:lnTo>
                  <a:lnTo>
                    <a:pt x="341" y="557"/>
                  </a:lnTo>
                  <a:lnTo>
                    <a:pt x="342" y="563"/>
                  </a:lnTo>
                  <a:lnTo>
                    <a:pt x="347" y="566"/>
                  </a:lnTo>
                  <a:lnTo>
                    <a:pt x="349" y="568"/>
                  </a:lnTo>
                  <a:lnTo>
                    <a:pt x="353" y="567"/>
                  </a:lnTo>
                  <a:lnTo>
                    <a:pt x="354" y="569"/>
                  </a:lnTo>
                  <a:lnTo>
                    <a:pt x="360" y="568"/>
                  </a:lnTo>
                  <a:lnTo>
                    <a:pt x="361" y="570"/>
                  </a:lnTo>
                  <a:lnTo>
                    <a:pt x="363" y="570"/>
                  </a:lnTo>
                  <a:lnTo>
                    <a:pt x="369" y="578"/>
                  </a:lnTo>
                  <a:lnTo>
                    <a:pt x="371" y="584"/>
                  </a:lnTo>
                  <a:lnTo>
                    <a:pt x="366" y="590"/>
                  </a:lnTo>
                  <a:lnTo>
                    <a:pt x="366" y="595"/>
                  </a:lnTo>
                  <a:lnTo>
                    <a:pt x="368" y="596"/>
                  </a:lnTo>
                  <a:lnTo>
                    <a:pt x="368" y="600"/>
                  </a:lnTo>
                  <a:lnTo>
                    <a:pt x="372" y="611"/>
                  </a:lnTo>
                  <a:lnTo>
                    <a:pt x="375" y="613"/>
                  </a:lnTo>
                  <a:lnTo>
                    <a:pt x="379" y="613"/>
                  </a:lnTo>
                  <a:lnTo>
                    <a:pt x="381" y="611"/>
                  </a:lnTo>
                  <a:lnTo>
                    <a:pt x="384" y="610"/>
                  </a:lnTo>
                  <a:lnTo>
                    <a:pt x="388" y="613"/>
                  </a:lnTo>
                  <a:lnTo>
                    <a:pt x="397" y="617"/>
                  </a:lnTo>
                  <a:lnTo>
                    <a:pt x="412" y="618"/>
                  </a:lnTo>
                  <a:lnTo>
                    <a:pt x="417" y="624"/>
                  </a:lnTo>
                  <a:lnTo>
                    <a:pt x="419" y="633"/>
                  </a:lnTo>
                  <a:lnTo>
                    <a:pt x="422" y="635"/>
                  </a:lnTo>
                  <a:lnTo>
                    <a:pt x="423" y="633"/>
                  </a:lnTo>
                  <a:lnTo>
                    <a:pt x="427" y="625"/>
                  </a:lnTo>
                  <a:lnTo>
                    <a:pt x="427" y="614"/>
                  </a:lnTo>
                  <a:lnTo>
                    <a:pt x="425" y="613"/>
                  </a:lnTo>
                  <a:lnTo>
                    <a:pt x="423" y="608"/>
                  </a:lnTo>
                  <a:lnTo>
                    <a:pt x="427" y="602"/>
                  </a:lnTo>
                  <a:lnTo>
                    <a:pt x="429" y="602"/>
                  </a:lnTo>
                  <a:lnTo>
                    <a:pt x="431" y="606"/>
                  </a:lnTo>
                  <a:lnTo>
                    <a:pt x="438" y="613"/>
                  </a:lnTo>
                  <a:lnTo>
                    <a:pt x="438" y="614"/>
                  </a:lnTo>
                  <a:lnTo>
                    <a:pt x="446" y="621"/>
                  </a:lnTo>
                  <a:lnTo>
                    <a:pt x="449" y="622"/>
                  </a:lnTo>
                  <a:lnTo>
                    <a:pt x="453" y="622"/>
                  </a:lnTo>
                  <a:lnTo>
                    <a:pt x="457" y="625"/>
                  </a:lnTo>
                  <a:lnTo>
                    <a:pt x="462" y="626"/>
                  </a:lnTo>
                  <a:lnTo>
                    <a:pt x="465" y="622"/>
                  </a:lnTo>
                  <a:lnTo>
                    <a:pt x="464" y="604"/>
                  </a:lnTo>
                  <a:lnTo>
                    <a:pt x="463" y="602"/>
                  </a:lnTo>
                  <a:lnTo>
                    <a:pt x="463" y="599"/>
                  </a:lnTo>
                  <a:lnTo>
                    <a:pt x="466" y="598"/>
                  </a:lnTo>
                  <a:lnTo>
                    <a:pt x="475" y="602"/>
                  </a:lnTo>
                  <a:lnTo>
                    <a:pt x="484" y="597"/>
                  </a:lnTo>
                  <a:lnTo>
                    <a:pt x="490" y="597"/>
                  </a:lnTo>
                  <a:lnTo>
                    <a:pt x="491" y="595"/>
                  </a:lnTo>
                  <a:lnTo>
                    <a:pt x="496" y="595"/>
                  </a:lnTo>
                  <a:lnTo>
                    <a:pt x="499" y="592"/>
                  </a:lnTo>
                  <a:lnTo>
                    <a:pt x="501" y="586"/>
                  </a:lnTo>
                  <a:lnTo>
                    <a:pt x="502" y="578"/>
                  </a:lnTo>
                  <a:lnTo>
                    <a:pt x="509" y="574"/>
                  </a:lnTo>
                  <a:lnTo>
                    <a:pt x="508" y="564"/>
                  </a:lnTo>
                  <a:lnTo>
                    <a:pt x="509" y="563"/>
                  </a:lnTo>
                  <a:lnTo>
                    <a:pt x="535" y="560"/>
                  </a:lnTo>
                  <a:close/>
                </a:path>
              </a:pathLst>
            </a:custGeom>
            <a:grpFill/>
            <a:ln w="28575">
              <a:noFill/>
              <a:prstDash val="sysDot"/>
              <a:round/>
            </a:ln>
          </p:spPr>
          <p:txBody>
            <a:bodyPr/>
            <a:lstStyle/>
            <a:p>
              <a:endParaRPr altLang="en-US" kern="0" lang="zh-CN">
                <a:solidFill>
                  <a:sysClr lastClr="000000" val="windowText"/>
                </a:solidFill>
              </a:endParaRPr>
            </a:p>
          </p:txBody>
        </p:sp>
        <p:sp>
          <p:nvSpPr>
            <p:cNvPr id="48" name="Freeform 16"/>
            <p:cNvSpPr/>
            <p:nvPr/>
          </p:nvSpPr>
          <p:spPr bwMode="auto">
            <a:xfrm>
              <a:off x="3131274" y="2449624"/>
              <a:ext cx="1831975" cy="1598612"/>
            </a:xfrm>
            <a:custGeom>
              <a:gdLst>
                <a:gd fmla="*/ 2147483647 w 1001" name="T0"/>
                <a:gd fmla="*/ 2147483647 h 838" name="T1"/>
                <a:gd fmla="*/ 2147483647 w 1001" name="T2"/>
                <a:gd fmla="*/ 2147483647 h 838" name="T3"/>
                <a:gd fmla="*/ 2147483647 w 1001" name="T4"/>
                <a:gd fmla="*/ 2147483647 h 838" name="T5"/>
                <a:gd fmla="*/ 2147483647 w 1001" name="T6"/>
                <a:gd fmla="*/ 2147483647 h 838" name="T7"/>
                <a:gd fmla="*/ 2147483647 w 1001" name="T8"/>
                <a:gd fmla="*/ 2147483647 h 838" name="T9"/>
                <a:gd fmla="*/ 2147483647 w 1001" name="T10"/>
                <a:gd fmla="*/ 2147483647 h 838" name="T11"/>
                <a:gd fmla="*/ 2147483647 w 1001" name="T12"/>
                <a:gd fmla="*/ 2147483647 h 838" name="T13"/>
                <a:gd fmla="*/ 2147483647 w 1001" name="T14"/>
                <a:gd fmla="*/ 2147483647 h 838" name="T15"/>
                <a:gd fmla="*/ 2147483647 w 1001" name="T16"/>
                <a:gd fmla="*/ 2147483647 h 838" name="T17"/>
                <a:gd fmla="*/ 2147483647 w 1001" name="T18"/>
                <a:gd fmla="*/ 2147483647 h 838" name="T19"/>
                <a:gd fmla="*/ 2147483647 w 1001" name="T20"/>
                <a:gd fmla="*/ 2147483647 h 838" name="T21"/>
                <a:gd fmla="*/ 2147483647 w 1001" name="T22"/>
                <a:gd fmla="*/ 2147483647 h 838" name="T23"/>
                <a:gd fmla="*/ 2147483647 w 1001" name="T24"/>
                <a:gd fmla="*/ 2147483647 h 838" name="T25"/>
                <a:gd fmla="*/ 2147483647 w 1001" name="T26"/>
                <a:gd fmla="*/ 2147483647 h 838" name="T27"/>
                <a:gd fmla="*/ 2147483647 w 1001" name="T28"/>
                <a:gd fmla="*/ 2147483647 h 838" name="T29"/>
                <a:gd fmla="*/ 2147483647 w 1001" name="T30"/>
                <a:gd fmla="*/ 2147483647 h 838" name="T31"/>
                <a:gd fmla="*/ 2147483647 w 1001" name="T32"/>
                <a:gd fmla="*/ 2147483647 h 838" name="T33"/>
                <a:gd fmla="*/ 2147483647 w 1001" name="T34"/>
                <a:gd fmla="*/ 2147483647 h 838" name="T35"/>
                <a:gd fmla="*/ 2147483647 w 1001" name="T36"/>
                <a:gd fmla="*/ 2147483647 h 838" name="T37"/>
                <a:gd fmla="*/ 2147483647 w 1001" name="T38"/>
                <a:gd fmla="*/ 2147483647 h 838" name="T39"/>
                <a:gd fmla="*/ 2147483647 w 1001" name="T40"/>
                <a:gd fmla="*/ 2147483647 h 838" name="T41"/>
                <a:gd fmla="*/ 2147483647 w 1001" name="T42"/>
                <a:gd fmla="*/ 2147483647 h 838" name="T43"/>
                <a:gd fmla="*/ 2147483647 w 1001" name="T44"/>
                <a:gd fmla="*/ 2147483647 h 838" name="T45"/>
                <a:gd fmla="*/ 2147483647 w 1001" name="T46"/>
                <a:gd fmla="*/ 2147483647 h 838" name="T47"/>
                <a:gd fmla="*/ 2147483647 w 1001" name="T48"/>
                <a:gd fmla="*/ 2147483647 h 838" name="T49"/>
                <a:gd fmla="*/ 2147483647 w 1001" name="T50"/>
                <a:gd fmla="*/ 2147483647 h 838" name="T51"/>
                <a:gd fmla="*/ 2147483647 w 1001" name="T52"/>
                <a:gd fmla="*/ 2147483647 h 838" name="T53"/>
                <a:gd fmla="*/ 2147483647 w 1001" name="T54"/>
                <a:gd fmla="*/ 2147483647 h 838" name="T55"/>
                <a:gd fmla="*/ 2147483647 w 1001" name="T56"/>
                <a:gd fmla="*/ 2147483647 h 838" name="T57"/>
                <a:gd fmla="*/ 2147483647 w 1001" name="T58"/>
                <a:gd fmla="*/ 2147483647 h 838" name="T59"/>
                <a:gd fmla="*/ 2147483647 w 1001" name="T60"/>
                <a:gd fmla="*/ 2147483647 h 838" name="T61"/>
                <a:gd fmla="*/ 2147483647 w 1001" name="T62"/>
                <a:gd fmla="*/ 2147483647 h 838" name="T63"/>
                <a:gd fmla="*/ 2147483647 w 1001" name="T64"/>
                <a:gd fmla="*/ 2147483647 h 838" name="T65"/>
                <a:gd fmla="*/ 2147483647 w 1001" name="T66"/>
                <a:gd fmla="*/ 2147483647 h 838" name="T67"/>
                <a:gd fmla="*/ 2147483647 w 1001" name="T68"/>
                <a:gd fmla="*/ 2147483647 h 838" name="T69"/>
                <a:gd fmla="*/ 2147483647 w 1001" name="T70"/>
                <a:gd fmla="*/ 2147483647 h 838" name="T71"/>
                <a:gd fmla="*/ 2147483647 w 1001" name="T72"/>
                <a:gd fmla="*/ 2147483647 h 838" name="T73"/>
                <a:gd fmla="*/ 2147483647 w 1001" name="T74"/>
                <a:gd fmla="*/ 2147483647 h 838" name="T75"/>
                <a:gd fmla="*/ 2147483647 w 1001" name="T76"/>
                <a:gd fmla="*/ 2147483647 h 838" name="T77"/>
                <a:gd fmla="*/ 2147483647 w 1001" name="T78"/>
                <a:gd fmla="*/ 2147483647 h 838" name="T79"/>
                <a:gd fmla="*/ 2147483647 w 1001" name="T80"/>
                <a:gd fmla="*/ 2147483647 h 838" name="T81"/>
                <a:gd fmla="*/ 2147483647 w 1001" name="T82"/>
                <a:gd fmla="*/ 2147483647 h 838" name="T83"/>
                <a:gd fmla="*/ 2147483647 w 1001" name="T84"/>
                <a:gd fmla="*/ 2147483647 h 838" name="T85"/>
                <a:gd fmla="*/ 2147483647 w 1001" name="T86"/>
                <a:gd fmla="*/ 2147483647 h 838" name="T87"/>
                <a:gd fmla="*/ 2147483647 w 1001" name="T88"/>
                <a:gd fmla="*/ 2147483647 h 838" name="T89"/>
                <a:gd fmla="*/ 2147483647 w 1001" name="T90"/>
                <a:gd fmla="*/ 2147483647 h 838" name="T91"/>
                <a:gd fmla="*/ 2147483647 w 1001" name="T92"/>
                <a:gd fmla="*/ 2147483647 h 838" name="T93"/>
                <a:gd fmla="*/ 2147483647 w 1001" name="T94"/>
                <a:gd fmla="*/ 2147483647 h 838" name="T95"/>
                <a:gd fmla="*/ 2147483647 w 1001" name="T96"/>
                <a:gd fmla="*/ 2147483647 h 838" name="T97"/>
                <a:gd fmla="*/ 2147483647 w 1001" name="T98"/>
                <a:gd fmla="*/ 2147483647 h 838" name="T99"/>
                <a:gd fmla="*/ 2147483647 w 1001" name="T100"/>
                <a:gd fmla="*/ 2147483647 h 838" name="T101"/>
                <a:gd fmla="*/ 2147483647 w 1001" name="T102"/>
                <a:gd fmla="*/ 2147483647 h 838" name="T103"/>
                <a:gd fmla="*/ 2147483647 w 1001" name="T104"/>
                <a:gd fmla="*/ 2147483647 h 838" name="T105"/>
                <a:gd fmla="*/ 2147483647 w 1001" name="T106"/>
                <a:gd fmla="*/ 2147483647 h 838" name="T107"/>
                <a:gd fmla="*/ 2147483647 w 1001" name="T108"/>
                <a:gd fmla="*/ 2147483647 h 838" name="T109"/>
                <a:gd fmla="*/ 2147483647 w 1001" name="T110"/>
                <a:gd fmla="*/ 2147483647 h 838" name="T111"/>
                <a:gd fmla="*/ 2147483647 w 1001" name="T112"/>
                <a:gd fmla="*/ 2147483647 h 838" name="T113"/>
                <a:gd fmla="*/ 2147483647 w 1001" name="T114"/>
                <a:gd fmla="*/ 2147483647 h 838" name="T115"/>
                <a:gd fmla="*/ 2147483647 w 1001" name="T116"/>
                <a:gd fmla="*/ 2147483647 h 838" name="T117"/>
                <a:gd fmla="*/ 2147483647 w 1001" name="T118"/>
                <a:gd fmla="*/ 2147483647 h 838"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1001" name="T180"/>
                <a:gd fmla="*/ 0 h 838" name="T181"/>
                <a:gd fmla="*/ 1001 w 1001" name="T182"/>
                <a:gd fmla="*/ 838 h 838"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838" w="1001">
                  <a:moveTo>
                    <a:pt x="907" y="481"/>
                  </a:moveTo>
                  <a:lnTo>
                    <a:pt x="904" y="478"/>
                  </a:lnTo>
                  <a:lnTo>
                    <a:pt x="891" y="477"/>
                  </a:lnTo>
                  <a:lnTo>
                    <a:pt x="890" y="476"/>
                  </a:lnTo>
                  <a:lnTo>
                    <a:pt x="867" y="478"/>
                  </a:lnTo>
                  <a:lnTo>
                    <a:pt x="866" y="481"/>
                  </a:lnTo>
                  <a:lnTo>
                    <a:pt x="868" y="485"/>
                  </a:lnTo>
                  <a:lnTo>
                    <a:pt x="869" y="489"/>
                  </a:lnTo>
                  <a:lnTo>
                    <a:pt x="865" y="493"/>
                  </a:lnTo>
                  <a:lnTo>
                    <a:pt x="866" y="494"/>
                  </a:lnTo>
                  <a:lnTo>
                    <a:pt x="865" y="495"/>
                  </a:lnTo>
                  <a:lnTo>
                    <a:pt x="869" y="499"/>
                  </a:lnTo>
                  <a:lnTo>
                    <a:pt x="869" y="501"/>
                  </a:lnTo>
                  <a:lnTo>
                    <a:pt x="864" y="510"/>
                  </a:lnTo>
                  <a:lnTo>
                    <a:pt x="861" y="509"/>
                  </a:lnTo>
                  <a:lnTo>
                    <a:pt x="858" y="512"/>
                  </a:lnTo>
                  <a:lnTo>
                    <a:pt x="856" y="513"/>
                  </a:lnTo>
                  <a:lnTo>
                    <a:pt x="852" y="518"/>
                  </a:lnTo>
                  <a:lnTo>
                    <a:pt x="852" y="521"/>
                  </a:lnTo>
                  <a:lnTo>
                    <a:pt x="859" y="526"/>
                  </a:lnTo>
                  <a:lnTo>
                    <a:pt x="860" y="530"/>
                  </a:lnTo>
                  <a:lnTo>
                    <a:pt x="858" y="532"/>
                  </a:lnTo>
                  <a:lnTo>
                    <a:pt x="858" y="541"/>
                  </a:lnTo>
                  <a:lnTo>
                    <a:pt x="861" y="543"/>
                  </a:lnTo>
                  <a:lnTo>
                    <a:pt x="863" y="541"/>
                  </a:lnTo>
                  <a:lnTo>
                    <a:pt x="866" y="540"/>
                  </a:lnTo>
                  <a:lnTo>
                    <a:pt x="871" y="544"/>
                  </a:lnTo>
                  <a:lnTo>
                    <a:pt x="873" y="543"/>
                  </a:lnTo>
                  <a:lnTo>
                    <a:pt x="882" y="548"/>
                  </a:lnTo>
                  <a:lnTo>
                    <a:pt x="884" y="551"/>
                  </a:lnTo>
                  <a:lnTo>
                    <a:pt x="888" y="555"/>
                  </a:lnTo>
                  <a:lnTo>
                    <a:pt x="888" y="558"/>
                  </a:lnTo>
                  <a:lnTo>
                    <a:pt x="887" y="559"/>
                  </a:lnTo>
                  <a:lnTo>
                    <a:pt x="886" y="568"/>
                  </a:lnTo>
                  <a:lnTo>
                    <a:pt x="885" y="570"/>
                  </a:lnTo>
                  <a:lnTo>
                    <a:pt x="885" y="572"/>
                  </a:lnTo>
                  <a:lnTo>
                    <a:pt x="887" y="573"/>
                  </a:lnTo>
                  <a:lnTo>
                    <a:pt x="887" y="578"/>
                  </a:lnTo>
                  <a:lnTo>
                    <a:pt x="886" y="579"/>
                  </a:lnTo>
                  <a:lnTo>
                    <a:pt x="886" y="583"/>
                  </a:lnTo>
                  <a:lnTo>
                    <a:pt x="881" y="589"/>
                  </a:lnTo>
                  <a:lnTo>
                    <a:pt x="879" y="588"/>
                  </a:lnTo>
                  <a:lnTo>
                    <a:pt x="878" y="590"/>
                  </a:lnTo>
                  <a:lnTo>
                    <a:pt x="876" y="590"/>
                  </a:lnTo>
                  <a:lnTo>
                    <a:pt x="874" y="592"/>
                  </a:lnTo>
                  <a:lnTo>
                    <a:pt x="873" y="588"/>
                  </a:lnTo>
                  <a:lnTo>
                    <a:pt x="871" y="589"/>
                  </a:lnTo>
                  <a:lnTo>
                    <a:pt x="866" y="586"/>
                  </a:lnTo>
                  <a:lnTo>
                    <a:pt x="860" y="587"/>
                  </a:lnTo>
                  <a:lnTo>
                    <a:pt x="858" y="589"/>
                  </a:lnTo>
                  <a:lnTo>
                    <a:pt x="858" y="602"/>
                  </a:lnTo>
                  <a:lnTo>
                    <a:pt x="856" y="603"/>
                  </a:lnTo>
                  <a:lnTo>
                    <a:pt x="857" y="607"/>
                  </a:lnTo>
                  <a:lnTo>
                    <a:pt x="860" y="612"/>
                  </a:lnTo>
                  <a:lnTo>
                    <a:pt x="861" y="617"/>
                  </a:lnTo>
                  <a:lnTo>
                    <a:pt x="850" y="626"/>
                  </a:lnTo>
                  <a:lnTo>
                    <a:pt x="849" y="624"/>
                  </a:lnTo>
                  <a:lnTo>
                    <a:pt x="846" y="623"/>
                  </a:lnTo>
                  <a:lnTo>
                    <a:pt x="840" y="617"/>
                  </a:lnTo>
                  <a:lnTo>
                    <a:pt x="840" y="614"/>
                  </a:lnTo>
                  <a:lnTo>
                    <a:pt x="838" y="615"/>
                  </a:lnTo>
                  <a:lnTo>
                    <a:pt x="834" y="616"/>
                  </a:lnTo>
                  <a:lnTo>
                    <a:pt x="830" y="609"/>
                  </a:lnTo>
                  <a:lnTo>
                    <a:pt x="828" y="610"/>
                  </a:lnTo>
                  <a:lnTo>
                    <a:pt x="824" y="611"/>
                  </a:lnTo>
                  <a:lnTo>
                    <a:pt x="822" y="609"/>
                  </a:lnTo>
                  <a:lnTo>
                    <a:pt x="822" y="607"/>
                  </a:lnTo>
                  <a:lnTo>
                    <a:pt x="826" y="603"/>
                  </a:lnTo>
                  <a:lnTo>
                    <a:pt x="822" y="601"/>
                  </a:lnTo>
                  <a:lnTo>
                    <a:pt x="818" y="604"/>
                  </a:lnTo>
                  <a:lnTo>
                    <a:pt x="814" y="603"/>
                  </a:lnTo>
                  <a:lnTo>
                    <a:pt x="807" y="588"/>
                  </a:lnTo>
                  <a:lnTo>
                    <a:pt x="802" y="588"/>
                  </a:lnTo>
                  <a:lnTo>
                    <a:pt x="799" y="590"/>
                  </a:lnTo>
                  <a:lnTo>
                    <a:pt x="797" y="590"/>
                  </a:lnTo>
                  <a:lnTo>
                    <a:pt x="794" y="587"/>
                  </a:lnTo>
                  <a:lnTo>
                    <a:pt x="787" y="575"/>
                  </a:lnTo>
                  <a:lnTo>
                    <a:pt x="785" y="575"/>
                  </a:lnTo>
                  <a:lnTo>
                    <a:pt x="782" y="573"/>
                  </a:lnTo>
                  <a:lnTo>
                    <a:pt x="784" y="564"/>
                  </a:lnTo>
                  <a:lnTo>
                    <a:pt x="788" y="558"/>
                  </a:lnTo>
                  <a:lnTo>
                    <a:pt x="791" y="558"/>
                  </a:lnTo>
                  <a:lnTo>
                    <a:pt x="796" y="555"/>
                  </a:lnTo>
                  <a:lnTo>
                    <a:pt x="796" y="549"/>
                  </a:lnTo>
                  <a:lnTo>
                    <a:pt x="795" y="548"/>
                  </a:lnTo>
                  <a:lnTo>
                    <a:pt x="795" y="541"/>
                  </a:lnTo>
                  <a:lnTo>
                    <a:pt x="790" y="532"/>
                  </a:lnTo>
                  <a:lnTo>
                    <a:pt x="780" y="524"/>
                  </a:lnTo>
                  <a:lnTo>
                    <a:pt x="780" y="514"/>
                  </a:lnTo>
                  <a:lnTo>
                    <a:pt x="778" y="512"/>
                  </a:lnTo>
                  <a:lnTo>
                    <a:pt x="780" y="510"/>
                  </a:lnTo>
                  <a:lnTo>
                    <a:pt x="785" y="508"/>
                  </a:lnTo>
                  <a:lnTo>
                    <a:pt x="787" y="503"/>
                  </a:lnTo>
                  <a:lnTo>
                    <a:pt x="784" y="499"/>
                  </a:lnTo>
                  <a:lnTo>
                    <a:pt x="777" y="491"/>
                  </a:lnTo>
                  <a:lnTo>
                    <a:pt x="777" y="490"/>
                  </a:lnTo>
                  <a:lnTo>
                    <a:pt x="771" y="485"/>
                  </a:lnTo>
                  <a:lnTo>
                    <a:pt x="760" y="480"/>
                  </a:lnTo>
                  <a:lnTo>
                    <a:pt x="754" y="470"/>
                  </a:lnTo>
                  <a:lnTo>
                    <a:pt x="751" y="466"/>
                  </a:lnTo>
                  <a:lnTo>
                    <a:pt x="748" y="467"/>
                  </a:lnTo>
                  <a:lnTo>
                    <a:pt x="744" y="469"/>
                  </a:lnTo>
                  <a:lnTo>
                    <a:pt x="741" y="468"/>
                  </a:lnTo>
                  <a:lnTo>
                    <a:pt x="747" y="462"/>
                  </a:lnTo>
                  <a:lnTo>
                    <a:pt x="746" y="455"/>
                  </a:lnTo>
                  <a:lnTo>
                    <a:pt x="743" y="453"/>
                  </a:lnTo>
                  <a:lnTo>
                    <a:pt x="726" y="449"/>
                  </a:lnTo>
                  <a:lnTo>
                    <a:pt x="702" y="450"/>
                  </a:lnTo>
                  <a:lnTo>
                    <a:pt x="696" y="444"/>
                  </a:lnTo>
                  <a:lnTo>
                    <a:pt x="696" y="442"/>
                  </a:lnTo>
                  <a:lnTo>
                    <a:pt x="691" y="439"/>
                  </a:lnTo>
                  <a:lnTo>
                    <a:pt x="691" y="437"/>
                  </a:lnTo>
                  <a:lnTo>
                    <a:pt x="678" y="428"/>
                  </a:lnTo>
                  <a:lnTo>
                    <a:pt x="675" y="427"/>
                  </a:lnTo>
                  <a:lnTo>
                    <a:pt x="673" y="425"/>
                  </a:lnTo>
                  <a:lnTo>
                    <a:pt x="671" y="425"/>
                  </a:lnTo>
                  <a:lnTo>
                    <a:pt x="662" y="417"/>
                  </a:lnTo>
                  <a:lnTo>
                    <a:pt x="660" y="417"/>
                  </a:lnTo>
                  <a:lnTo>
                    <a:pt x="659" y="413"/>
                  </a:lnTo>
                  <a:lnTo>
                    <a:pt x="660" y="412"/>
                  </a:lnTo>
                  <a:lnTo>
                    <a:pt x="660" y="405"/>
                  </a:lnTo>
                  <a:lnTo>
                    <a:pt x="661" y="401"/>
                  </a:lnTo>
                  <a:lnTo>
                    <a:pt x="664" y="399"/>
                  </a:lnTo>
                  <a:lnTo>
                    <a:pt x="664" y="397"/>
                  </a:lnTo>
                  <a:lnTo>
                    <a:pt x="666" y="394"/>
                  </a:lnTo>
                  <a:lnTo>
                    <a:pt x="666" y="393"/>
                  </a:lnTo>
                  <a:lnTo>
                    <a:pt x="669" y="390"/>
                  </a:lnTo>
                  <a:lnTo>
                    <a:pt x="670" y="384"/>
                  </a:lnTo>
                  <a:lnTo>
                    <a:pt x="668" y="383"/>
                  </a:lnTo>
                  <a:lnTo>
                    <a:pt x="668" y="378"/>
                  </a:lnTo>
                  <a:lnTo>
                    <a:pt x="667" y="378"/>
                  </a:lnTo>
                  <a:lnTo>
                    <a:pt x="666" y="373"/>
                  </a:lnTo>
                  <a:lnTo>
                    <a:pt x="672" y="370"/>
                  </a:lnTo>
                  <a:lnTo>
                    <a:pt x="674" y="370"/>
                  </a:lnTo>
                  <a:lnTo>
                    <a:pt x="675" y="369"/>
                  </a:lnTo>
                  <a:lnTo>
                    <a:pt x="679" y="369"/>
                  </a:lnTo>
                  <a:lnTo>
                    <a:pt x="685" y="365"/>
                  </a:lnTo>
                  <a:lnTo>
                    <a:pt x="687" y="365"/>
                  </a:lnTo>
                  <a:lnTo>
                    <a:pt x="689" y="363"/>
                  </a:lnTo>
                  <a:lnTo>
                    <a:pt x="690" y="363"/>
                  </a:lnTo>
                  <a:lnTo>
                    <a:pt x="694" y="356"/>
                  </a:lnTo>
                  <a:lnTo>
                    <a:pt x="698" y="351"/>
                  </a:lnTo>
                  <a:lnTo>
                    <a:pt x="701" y="346"/>
                  </a:lnTo>
                  <a:lnTo>
                    <a:pt x="703" y="344"/>
                  </a:lnTo>
                  <a:lnTo>
                    <a:pt x="702" y="342"/>
                  </a:lnTo>
                  <a:lnTo>
                    <a:pt x="706" y="339"/>
                  </a:lnTo>
                  <a:lnTo>
                    <a:pt x="707" y="335"/>
                  </a:lnTo>
                  <a:lnTo>
                    <a:pt x="714" y="322"/>
                  </a:lnTo>
                  <a:lnTo>
                    <a:pt x="705" y="309"/>
                  </a:lnTo>
                  <a:lnTo>
                    <a:pt x="705" y="296"/>
                  </a:lnTo>
                  <a:lnTo>
                    <a:pt x="700" y="291"/>
                  </a:lnTo>
                  <a:lnTo>
                    <a:pt x="686" y="292"/>
                  </a:lnTo>
                  <a:lnTo>
                    <a:pt x="685" y="293"/>
                  </a:lnTo>
                  <a:lnTo>
                    <a:pt x="678" y="294"/>
                  </a:lnTo>
                  <a:lnTo>
                    <a:pt x="674" y="297"/>
                  </a:lnTo>
                  <a:lnTo>
                    <a:pt x="672" y="297"/>
                  </a:lnTo>
                  <a:lnTo>
                    <a:pt x="672" y="298"/>
                  </a:lnTo>
                  <a:lnTo>
                    <a:pt x="668" y="300"/>
                  </a:lnTo>
                  <a:lnTo>
                    <a:pt x="665" y="303"/>
                  </a:lnTo>
                  <a:lnTo>
                    <a:pt x="656" y="307"/>
                  </a:lnTo>
                  <a:lnTo>
                    <a:pt x="654" y="310"/>
                  </a:lnTo>
                  <a:lnTo>
                    <a:pt x="645" y="315"/>
                  </a:lnTo>
                  <a:lnTo>
                    <a:pt x="643" y="315"/>
                  </a:lnTo>
                  <a:lnTo>
                    <a:pt x="640" y="318"/>
                  </a:lnTo>
                  <a:lnTo>
                    <a:pt x="637" y="317"/>
                  </a:lnTo>
                  <a:lnTo>
                    <a:pt x="636" y="320"/>
                  </a:lnTo>
                  <a:lnTo>
                    <a:pt x="634" y="319"/>
                  </a:lnTo>
                  <a:lnTo>
                    <a:pt x="632" y="320"/>
                  </a:lnTo>
                  <a:lnTo>
                    <a:pt x="629" y="320"/>
                  </a:lnTo>
                  <a:lnTo>
                    <a:pt x="626" y="317"/>
                  </a:lnTo>
                  <a:lnTo>
                    <a:pt x="622" y="316"/>
                  </a:lnTo>
                  <a:lnTo>
                    <a:pt x="617" y="317"/>
                  </a:lnTo>
                  <a:lnTo>
                    <a:pt x="615" y="315"/>
                  </a:lnTo>
                  <a:lnTo>
                    <a:pt x="610" y="315"/>
                  </a:lnTo>
                  <a:lnTo>
                    <a:pt x="604" y="307"/>
                  </a:lnTo>
                  <a:lnTo>
                    <a:pt x="599" y="308"/>
                  </a:lnTo>
                  <a:lnTo>
                    <a:pt x="597" y="309"/>
                  </a:lnTo>
                  <a:lnTo>
                    <a:pt x="597" y="311"/>
                  </a:lnTo>
                  <a:lnTo>
                    <a:pt x="595" y="313"/>
                  </a:lnTo>
                  <a:lnTo>
                    <a:pt x="580" y="315"/>
                  </a:lnTo>
                  <a:lnTo>
                    <a:pt x="578" y="316"/>
                  </a:lnTo>
                  <a:lnTo>
                    <a:pt x="564" y="317"/>
                  </a:lnTo>
                  <a:lnTo>
                    <a:pt x="568" y="326"/>
                  </a:lnTo>
                  <a:lnTo>
                    <a:pt x="572" y="329"/>
                  </a:lnTo>
                  <a:lnTo>
                    <a:pt x="574" y="329"/>
                  </a:lnTo>
                  <a:lnTo>
                    <a:pt x="579" y="331"/>
                  </a:lnTo>
                  <a:lnTo>
                    <a:pt x="580" y="333"/>
                  </a:lnTo>
                  <a:lnTo>
                    <a:pt x="579" y="335"/>
                  </a:lnTo>
                  <a:lnTo>
                    <a:pt x="566" y="352"/>
                  </a:lnTo>
                  <a:lnTo>
                    <a:pt x="551" y="352"/>
                  </a:lnTo>
                  <a:lnTo>
                    <a:pt x="547" y="347"/>
                  </a:lnTo>
                  <a:lnTo>
                    <a:pt x="534" y="342"/>
                  </a:lnTo>
                  <a:lnTo>
                    <a:pt x="521" y="327"/>
                  </a:lnTo>
                  <a:lnTo>
                    <a:pt x="510" y="326"/>
                  </a:lnTo>
                  <a:lnTo>
                    <a:pt x="503" y="321"/>
                  </a:lnTo>
                  <a:lnTo>
                    <a:pt x="506" y="317"/>
                  </a:lnTo>
                  <a:lnTo>
                    <a:pt x="504" y="293"/>
                  </a:lnTo>
                  <a:lnTo>
                    <a:pt x="500" y="291"/>
                  </a:lnTo>
                  <a:lnTo>
                    <a:pt x="488" y="291"/>
                  </a:lnTo>
                  <a:lnTo>
                    <a:pt x="484" y="289"/>
                  </a:lnTo>
                  <a:lnTo>
                    <a:pt x="483" y="285"/>
                  </a:lnTo>
                  <a:lnTo>
                    <a:pt x="484" y="282"/>
                  </a:lnTo>
                  <a:lnTo>
                    <a:pt x="482" y="280"/>
                  </a:lnTo>
                  <a:lnTo>
                    <a:pt x="474" y="280"/>
                  </a:lnTo>
                  <a:lnTo>
                    <a:pt x="472" y="270"/>
                  </a:lnTo>
                  <a:lnTo>
                    <a:pt x="469" y="266"/>
                  </a:lnTo>
                  <a:lnTo>
                    <a:pt x="461" y="265"/>
                  </a:lnTo>
                  <a:lnTo>
                    <a:pt x="448" y="255"/>
                  </a:lnTo>
                  <a:lnTo>
                    <a:pt x="447" y="255"/>
                  </a:lnTo>
                  <a:lnTo>
                    <a:pt x="441" y="251"/>
                  </a:lnTo>
                  <a:lnTo>
                    <a:pt x="437" y="251"/>
                  </a:lnTo>
                  <a:lnTo>
                    <a:pt x="435" y="250"/>
                  </a:lnTo>
                  <a:lnTo>
                    <a:pt x="427" y="249"/>
                  </a:lnTo>
                  <a:lnTo>
                    <a:pt x="424" y="246"/>
                  </a:lnTo>
                  <a:lnTo>
                    <a:pt x="428" y="242"/>
                  </a:lnTo>
                  <a:lnTo>
                    <a:pt x="430" y="242"/>
                  </a:lnTo>
                  <a:lnTo>
                    <a:pt x="432" y="240"/>
                  </a:lnTo>
                  <a:lnTo>
                    <a:pt x="432" y="238"/>
                  </a:lnTo>
                  <a:lnTo>
                    <a:pt x="442" y="227"/>
                  </a:lnTo>
                  <a:lnTo>
                    <a:pt x="445" y="226"/>
                  </a:lnTo>
                  <a:lnTo>
                    <a:pt x="454" y="215"/>
                  </a:lnTo>
                  <a:lnTo>
                    <a:pt x="457" y="214"/>
                  </a:lnTo>
                  <a:lnTo>
                    <a:pt x="467" y="201"/>
                  </a:lnTo>
                  <a:lnTo>
                    <a:pt x="467" y="199"/>
                  </a:lnTo>
                  <a:lnTo>
                    <a:pt x="470" y="197"/>
                  </a:lnTo>
                  <a:lnTo>
                    <a:pt x="470" y="195"/>
                  </a:lnTo>
                  <a:lnTo>
                    <a:pt x="473" y="189"/>
                  </a:lnTo>
                  <a:lnTo>
                    <a:pt x="472" y="184"/>
                  </a:lnTo>
                  <a:lnTo>
                    <a:pt x="470" y="183"/>
                  </a:lnTo>
                  <a:lnTo>
                    <a:pt x="466" y="174"/>
                  </a:lnTo>
                  <a:lnTo>
                    <a:pt x="462" y="171"/>
                  </a:lnTo>
                  <a:lnTo>
                    <a:pt x="449" y="165"/>
                  </a:lnTo>
                  <a:lnTo>
                    <a:pt x="428" y="166"/>
                  </a:lnTo>
                  <a:lnTo>
                    <a:pt x="426" y="168"/>
                  </a:lnTo>
                  <a:lnTo>
                    <a:pt x="408" y="169"/>
                  </a:lnTo>
                  <a:lnTo>
                    <a:pt x="400" y="172"/>
                  </a:lnTo>
                  <a:lnTo>
                    <a:pt x="396" y="172"/>
                  </a:lnTo>
                  <a:lnTo>
                    <a:pt x="387" y="178"/>
                  </a:lnTo>
                  <a:lnTo>
                    <a:pt x="383" y="184"/>
                  </a:lnTo>
                  <a:lnTo>
                    <a:pt x="381" y="184"/>
                  </a:lnTo>
                  <a:lnTo>
                    <a:pt x="376" y="189"/>
                  </a:lnTo>
                  <a:lnTo>
                    <a:pt x="373" y="191"/>
                  </a:lnTo>
                  <a:lnTo>
                    <a:pt x="370" y="194"/>
                  </a:lnTo>
                  <a:lnTo>
                    <a:pt x="364" y="194"/>
                  </a:lnTo>
                  <a:lnTo>
                    <a:pt x="363" y="193"/>
                  </a:lnTo>
                  <a:lnTo>
                    <a:pt x="359" y="193"/>
                  </a:lnTo>
                  <a:lnTo>
                    <a:pt x="358" y="192"/>
                  </a:lnTo>
                  <a:lnTo>
                    <a:pt x="354" y="192"/>
                  </a:lnTo>
                  <a:lnTo>
                    <a:pt x="352" y="191"/>
                  </a:lnTo>
                  <a:lnTo>
                    <a:pt x="352" y="186"/>
                  </a:lnTo>
                  <a:lnTo>
                    <a:pt x="353" y="184"/>
                  </a:lnTo>
                  <a:lnTo>
                    <a:pt x="353" y="182"/>
                  </a:lnTo>
                  <a:lnTo>
                    <a:pt x="354" y="180"/>
                  </a:lnTo>
                  <a:lnTo>
                    <a:pt x="354" y="176"/>
                  </a:lnTo>
                  <a:lnTo>
                    <a:pt x="355" y="174"/>
                  </a:lnTo>
                  <a:lnTo>
                    <a:pt x="355" y="166"/>
                  </a:lnTo>
                  <a:lnTo>
                    <a:pt x="348" y="157"/>
                  </a:lnTo>
                  <a:lnTo>
                    <a:pt x="340" y="150"/>
                  </a:lnTo>
                  <a:lnTo>
                    <a:pt x="340" y="148"/>
                  </a:lnTo>
                  <a:lnTo>
                    <a:pt x="332" y="139"/>
                  </a:lnTo>
                  <a:lnTo>
                    <a:pt x="332" y="138"/>
                  </a:lnTo>
                  <a:lnTo>
                    <a:pt x="323" y="129"/>
                  </a:lnTo>
                  <a:lnTo>
                    <a:pt x="323" y="126"/>
                  </a:lnTo>
                  <a:lnTo>
                    <a:pt x="315" y="118"/>
                  </a:lnTo>
                  <a:lnTo>
                    <a:pt x="314" y="115"/>
                  </a:lnTo>
                  <a:lnTo>
                    <a:pt x="330" y="98"/>
                  </a:lnTo>
                  <a:lnTo>
                    <a:pt x="328" y="91"/>
                  </a:lnTo>
                  <a:lnTo>
                    <a:pt x="327" y="91"/>
                  </a:lnTo>
                  <a:lnTo>
                    <a:pt x="326" y="88"/>
                  </a:lnTo>
                  <a:lnTo>
                    <a:pt x="325" y="86"/>
                  </a:lnTo>
                  <a:lnTo>
                    <a:pt x="325" y="82"/>
                  </a:lnTo>
                  <a:lnTo>
                    <a:pt x="323" y="81"/>
                  </a:lnTo>
                  <a:lnTo>
                    <a:pt x="320" y="70"/>
                  </a:lnTo>
                  <a:lnTo>
                    <a:pt x="319" y="69"/>
                  </a:lnTo>
                  <a:lnTo>
                    <a:pt x="319" y="66"/>
                  </a:lnTo>
                  <a:lnTo>
                    <a:pt x="317" y="65"/>
                  </a:lnTo>
                  <a:lnTo>
                    <a:pt x="317" y="61"/>
                  </a:lnTo>
                  <a:lnTo>
                    <a:pt x="316" y="60"/>
                  </a:lnTo>
                  <a:lnTo>
                    <a:pt x="312" y="49"/>
                  </a:lnTo>
                  <a:lnTo>
                    <a:pt x="311" y="48"/>
                  </a:lnTo>
                  <a:lnTo>
                    <a:pt x="311" y="45"/>
                  </a:lnTo>
                  <a:lnTo>
                    <a:pt x="309" y="44"/>
                  </a:lnTo>
                  <a:lnTo>
                    <a:pt x="309" y="40"/>
                  </a:lnTo>
                  <a:lnTo>
                    <a:pt x="306" y="35"/>
                  </a:lnTo>
                  <a:lnTo>
                    <a:pt x="306" y="31"/>
                  </a:lnTo>
                  <a:lnTo>
                    <a:pt x="305" y="31"/>
                  </a:lnTo>
                  <a:lnTo>
                    <a:pt x="303" y="24"/>
                  </a:lnTo>
                  <a:lnTo>
                    <a:pt x="301" y="23"/>
                  </a:lnTo>
                  <a:lnTo>
                    <a:pt x="300" y="15"/>
                  </a:lnTo>
                  <a:lnTo>
                    <a:pt x="298" y="13"/>
                  </a:lnTo>
                  <a:lnTo>
                    <a:pt x="300" y="2"/>
                  </a:lnTo>
                  <a:lnTo>
                    <a:pt x="296" y="2"/>
                  </a:lnTo>
                  <a:lnTo>
                    <a:pt x="279" y="2"/>
                  </a:lnTo>
                  <a:lnTo>
                    <a:pt x="278" y="2"/>
                  </a:lnTo>
                  <a:lnTo>
                    <a:pt x="277" y="2"/>
                  </a:lnTo>
                  <a:lnTo>
                    <a:pt x="276" y="2"/>
                  </a:lnTo>
                  <a:lnTo>
                    <a:pt x="275" y="2"/>
                  </a:lnTo>
                  <a:lnTo>
                    <a:pt x="274" y="1"/>
                  </a:lnTo>
                  <a:lnTo>
                    <a:pt x="260" y="1"/>
                  </a:lnTo>
                  <a:lnTo>
                    <a:pt x="259" y="1"/>
                  </a:lnTo>
                  <a:lnTo>
                    <a:pt x="258" y="1"/>
                  </a:lnTo>
                  <a:lnTo>
                    <a:pt x="257" y="1"/>
                  </a:lnTo>
                  <a:lnTo>
                    <a:pt x="256" y="0"/>
                  </a:lnTo>
                  <a:lnTo>
                    <a:pt x="241" y="9"/>
                  </a:lnTo>
                  <a:lnTo>
                    <a:pt x="233" y="19"/>
                  </a:lnTo>
                  <a:lnTo>
                    <a:pt x="228" y="22"/>
                  </a:lnTo>
                  <a:lnTo>
                    <a:pt x="224" y="27"/>
                  </a:lnTo>
                  <a:lnTo>
                    <a:pt x="225" y="34"/>
                  </a:lnTo>
                  <a:lnTo>
                    <a:pt x="230" y="39"/>
                  </a:lnTo>
                  <a:lnTo>
                    <a:pt x="228" y="44"/>
                  </a:lnTo>
                  <a:lnTo>
                    <a:pt x="228" y="50"/>
                  </a:lnTo>
                  <a:lnTo>
                    <a:pt x="235" y="57"/>
                  </a:lnTo>
                  <a:lnTo>
                    <a:pt x="228" y="65"/>
                  </a:lnTo>
                  <a:lnTo>
                    <a:pt x="223" y="68"/>
                  </a:lnTo>
                  <a:lnTo>
                    <a:pt x="221" y="68"/>
                  </a:lnTo>
                  <a:lnTo>
                    <a:pt x="221" y="70"/>
                  </a:lnTo>
                  <a:lnTo>
                    <a:pt x="216" y="70"/>
                  </a:lnTo>
                  <a:lnTo>
                    <a:pt x="215" y="71"/>
                  </a:lnTo>
                  <a:lnTo>
                    <a:pt x="202" y="72"/>
                  </a:lnTo>
                  <a:lnTo>
                    <a:pt x="200" y="73"/>
                  </a:lnTo>
                  <a:lnTo>
                    <a:pt x="195" y="74"/>
                  </a:lnTo>
                  <a:lnTo>
                    <a:pt x="190" y="77"/>
                  </a:lnTo>
                  <a:lnTo>
                    <a:pt x="184" y="85"/>
                  </a:lnTo>
                  <a:lnTo>
                    <a:pt x="174" y="77"/>
                  </a:lnTo>
                  <a:lnTo>
                    <a:pt x="152" y="79"/>
                  </a:lnTo>
                  <a:lnTo>
                    <a:pt x="144" y="83"/>
                  </a:lnTo>
                  <a:lnTo>
                    <a:pt x="141" y="86"/>
                  </a:lnTo>
                  <a:lnTo>
                    <a:pt x="113" y="103"/>
                  </a:lnTo>
                  <a:lnTo>
                    <a:pt x="88" y="131"/>
                  </a:lnTo>
                  <a:lnTo>
                    <a:pt x="88" y="133"/>
                  </a:lnTo>
                  <a:lnTo>
                    <a:pt x="62" y="161"/>
                  </a:lnTo>
                  <a:lnTo>
                    <a:pt x="50" y="167"/>
                  </a:lnTo>
                  <a:lnTo>
                    <a:pt x="48" y="169"/>
                  </a:lnTo>
                  <a:lnTo>
                    <a:pt x="46" y="167"/>
                  </a:lnTo>
                  <a:lnTo>
                    <a:pt x="36" y="166"/>
                  </a:lnTo>
                  <a:lnTo>
                    <a:pt x="35" y="165"/>
                  </a:lnTo>
                  <a:lnTo>
                    <a:pt x="26" y="164"/>
                  </a:lnTo>
                  <a:lnTo>
                    <a:pt x="25" y="163"/>
                  </a:lnTo>
                  <a:lnTo>
                    <a:pt x="18" y="163"/>
                  </a:lnTo>
                  <a:lnTo>
                    <a:pt x="14" y="167"/>
                  </a:lnTo>
                  <a:lnTo>
                    <a:pt x="15" y="172"/>
                  </a:lnTo>
                  <a:lnTo>
                    <a:pt x="14" y="173"/>
                  </a:lnTo>
                  <a:lnTo>
                    <a:pt x="14" y="178"/>
                  </a:lnTo>
                  <a:lnTo>
                    <a:pt x="12" y="182"/>
                  </a:lnTo>
                  <a:lnTo>
                    <a:pt x="13" y="185"/>
                  </a:lnTo>
                  <a:lnTo>
                    <a:pt x="12" y="187"/>
                  </a:lnTo>
                  <a:lnTo>
                    <a:pt x="10" y="200"/>
                  </a:lnTo>
                  <a:lnTo>
                    <a:pt x="8" y="206"/>
                  </a:lnTo>
                  <a:lnTo>
                    <a:pt x="6" y="208"/>
                  </a:lnTo>
                  <a:lnTo>
                    <a:pt x="4" y="213"/>
                  </a:lnTo>
                  <a:lnTo>
                    <a:pt x="7" y="256"/>
                  </a:lnTo>
                  <a:lnTo>
                    <a:pt x="6" y="258"/>
                  </a:lnTo>
                  <a:lnTo>
                    <a:pt x="6" y="262"/>
                  </a:lnTo>
                  <a:lnTo>
                    <a:pt x="4" y="262"/>
                  </a:lnTo>
                  <a:lnTo>
                    <a:pt x="4" y="265"/>
                  </a:lnTo>
                  <a:lnTo>
                    <a:pt x="0" y="271"/>
                  </a:lnTo>
                  <a:lnTo>
                    <a:pt x="22" y="271"/>
                  </a:lnTo>
                  <a:lnTo>
                    <a:pt x="22" y="272"/>
                  </a:lnTo>
                  <a:lnTo>
                    <a:pt x="23" y="278"/>
                  </a:lnTo>
                  <a:lnTo>
                    <a:pt x="22" y="279"/>
                  </a:lnTo>
                  <a:lnTo>
                    <a:pt x="22" y="284"/>
                  </a:lnTo>
                  <a:lnTo>
                    <a:pt x="25" y="288"/>
                  </a:lnTo>
                  <a:lnTo>
                    <a:pt x="26" y="293"/>
                  </a:lnTo>
                  <a:lnTo>
                    <a:pt x="27" y="294"/>
                  </a:lnTo>
                  <a:lnTo>
                    <a:pt x="73" y="292"/>
                  </a:lnTo>
                  <a:lnTo>
                    <a:pt x="75" y="293"/>
                  </a:lnTo>
                  <a:lnTo>
                    <a:pt x="80" y="293"/>
                  </a:lnTo>
                  <a:lnTo>
                    <a:pt x="80" y="301"/>
                  </a:lnTo>
                  <a:lnTo>
                    <a:pt x="83" y="305"/>
                  </a:lnTo>
                  <a:lnTo>
                    <a:pt x="96" y="304"/>
                  </a:lnTo>
                  <a:lnTo>
                    <a:pt x="98" y="305"/>
                  </a:lnTo>
                  <a:lnTo>
                    <a:pt x="102" y="305"/>
                  </a:lnTo>
                  <a:lnTo>
                    <a:pt x="104" y="306"/>
                  </a:lnTo>
                  <a:lnTo>
                    <a:pt x="104" y="311"/>
                  </a:lnTo>
                  <a:lnTo>
                    <a:pt x="107" y="314"/>
                  </a:lnTo>
                  <a:lnTo>
                    <a:pt x="113" y="315"/>
                  </a:lnTo>
                  <a:lnTo>
                    <a:pt x="119" y="320"/>
                  </a:lnTo>
                  <a:lnTo>
                    <a:pt x="127" y="319"/>
                  </a:lnTo>
                  <a:lnTo>
                    <a:pt x="131" y="323"/>
                  </a:lnTo>
                  <a:lnTo>
                    <a:pt x="138" y="323"/>
                  </a:lnTo>
                  <a:lnTo>
                    <a:pt x="140" y="325"/>
                  </a:lnTo>
                  <a:lnTo>
                    <a:pt x="140" y="327"/>
                  </a:lnTo>
                  <a:lnTo>
                    <a:pt x="142" y="329"/>
                  </a:lnTo>
                  <a:lnTo>
                    <a:pt x="151" y="329"/>
                  </a:lnTo>
                  <a:lnTo>
                    <a:pt x="157" y="331"/>
                  </a:lnTo>
                  <a:lnTo>
                    <a:pt x="172" y="344"/>
                  </a:lnTo>
                  <a:lnTo>
                    <a:pt x="176" y="344"/>
                  </a:lnTo>
                  <a:lnTo>
                    <a:pt x="177" y="341"/>
                  </a:lnTo>
                  <a:lnTo>
                    <a:pt x="177" y="339"/>
                  </a:lnTo>
                  <a:lnTo>
                    <a:pt x="179" y="337"/>
                  </a:lnTo>
                  <a:lnTo>
                    <a:pt x="182" y="337"/>
                  </a:lnTo>
                  <a:lnTo>
                    <a:pt x="185" y="334"/>
                  </a:lnTo>
                  <a:lnTo>
                    <a:pt x="189" y="333"/>
                  </a:lnTo>
                  <a:lnTo>
                    <a:pt x="190" y="332"/>
                  </a:lnTo>
                  <a:lnTo>
                    <a:pt x="193" y="332"/>
                  </a:lnTo>
                  <a:lnTo>
                    <a:pt x="195" y="330"/>
                  </a:lnTo>
                  <a:lnTo>
                    <a:pt x="199" y="330"/>
                  </a:lnTo>
                  <a:lnTo>
                    <a:pt x="201" y="333"/>
                  </a:lnTo>
                  <a:lnTo>
                    <a:pt x="204" y="332"/>
                  </a:lnTo>
                  <a:lnTo>
                    <a:pt x="208" y="336"/>
                  </a:lnTo>
                  <a:lnTo>
                    <a:pt x="212" y="337"/>
                  </a:lnTo>
                  <a:lnTo>
                    <a:pt x="214" y="335"/>
                  </a:lnTo>
                  <a:lnTo>
                    <a:pt x="231" y="353"/>
                  </a:lnTo>
                  <a:lnTo>
                    <a:pt x="236" y="358"/>
                  </a:lnTo>
                  <a:lnTo>
                    <a:pt x="240" y="358"/>
                  </a:lnTo>
                  <a:lnTo>
                    <a:pt x="244" y="360"/>
                  </a:lnTo>
                  <a:lnTo>
                    <a:pt x="247" y="360"/>
                  </a:lnTo>
                  <a:lnTo>
                    <a:pt x="248" y="361"/>
                  </a:lnTo>
                  <a:lnTo>
                    <a:pt x="255" y="361"/>
                  </a:lnTo>
                  <a:lnTo>
                    <a:pt x="257" y="359"/>
                  </a:lnTo>
                  <a:lnTo>
                    <a:pt x="255" y="336"/>
                  </a:lnTo>
                  <a:lnTo>
                    <a:pt x="260" y="326"/>
                  </a:lnTo>
                  <a:lnTo>
                    <a:pt x="260" y="317"/>
                  </a:lnTo>
                  <a:lnTo>
                    <a:pt x="261" y="315"/>
                  </a:lnTo>
                  <a:lnTo>
                    <a:pt x="260" y="296"/>
                  </a:lnTo>
                  <a:lnTo>
                    <a:pt x="261" y="295"/>
                  </a:lnTo>
                  <a:lnTo>
                    <a:pt x="262" y="292"/>
                  </a:lnTo>
                  <a:lnTo>
                    <a:pt x="269" y="292"/>
                  </a:lnTo>
                  <a:lnTo>
                    <a:pt x="280" y="298"/>
                  </a:lnTo>
                  <a:lnTo>
                    <a:pt x="283" y="300"/>
                  </a:lnTo>
                  <a:lnTo>
                    <a:pt x="291" y="303"/>
                  </a:lnTo>
                  <a:lnTo>
                    <a:pt x="298" y="310"/>
                  </a:lnTo>
                  <a:lnTo>
                    <a:pt x="300" y="310"/>
                  </a:lnTo>
                  <a:lnTo>
                    <a:pt x="307" y="315"/>
                  </a:lnTo>
                  <a:lnTo>
                    <a:pt x="313" y="320"/>
                  </a:lnTo>
                  <a:lnTo>
                    <a:pt x="314" y="320"/>
                  </a:lnTo>
                  <a:lnTo>
                    <a:pt x="321" y="326"/>
                  </a:lnTo>
                  <a:lnTo>
                    <a:pt x="329" y="330"/>
                  </a:lnTo>
                  <a:lnTo>
                    <a:pt x="344" y="312"/>
                  </a:lnTo>
                  <a:lnTo>
                    <a:pt x="347" y="311"/>
                  </a:lnTo>
                  <a:lnTo>
                    <a:pt x="358" y="319"/>
                  </a:lnTo>
                  <a:lnTo>
                    <a:pt x="359" y="317"/>
                  </a:lnTo>
                  <a:lnTo>
                    <a:pt x="360" y="318"/>
                  </a:lnTo>
                  <a:lnTo>
                    <a:pt x="364" y="316"/>
                  </a:lnTo>
                  <a:lnTo>
                    <a:pt x="371" y="308"/>
                  </a:lnTo>
                  <a:lnTo>
                    <a:pt x="375" y="307"/>
                  </a:lnTo>
                  <a:lnTo>
                    <a:pt x="381" y="312"/>
                  </a:lnTo>
                  <a:lnTo>
                    <a:pt x="382" y="315"/>
                  </a:lnTo>
                  <a:lnTo>
                    <a:pt x="406" y="337"/>
                  </a:lnTo>
                  <a:lnTo>
                    <a:pt x="409" y="342"/>
                  </a:lnTo>
                  <a:lnTo>
                    <a:pt x="415" y="346"/>
                  </a:lnTo>
                  <a:lnTo>
                    <a:pt x="415" y="348"/>
                  </a:lnTo>
                  <a:lnTo>
                    <a:pt x="422" y="354"/>
                  </a:lnTo>
                  <a:lnTo>
                    <a:pt x="424" y="357"/>
                  </a:lnTo>
                  <a:lnTo>
                    <a:pt x="429" y="362"/>
                  </a:lnTo>
                  <a:lnTo>
                    <a:pt x="430" y="364"/>
                  </a:lnTo>
                  <a:lnTo>
                    <a:pt x="437" y="369"/>
                  </a:lnTo>
                  <a:lnTo>
                    <a:pt x="437" y="372"/>
                  </a:lnTo>
                  <a:lnTo>
                    <a:pt x="441" y="372"/>
                  </a:lnTo>
                  <a:lnTo>
                    <a:pt x="441" y="373"/>
                  </a:lnTo>
                  <a:lnTo>
                    <a:pt x="454" y="378"/>
                  </a:lnTo>
                  <a:lnTo>
                    <a:pt x="455" y="373"/>
                  </a:lnTo>
                  <a:lnTo>
                    <a:pt x="454" y="372"/>
                  </a:lnTo>
                  <a:lnTo>
                    <a:pt x="453" y="365"/>
                  </a:lnTo>
                  <a:lnTo>
                    <a:pt x="452" y="364"/>
                  </a:lnTo>
                  <a:lnTo>
                    <a:pt x="452" y="362"/>
                  </a:lnTo>
                  <a:lnTo>
                    <a:pt x="453" y="360"/>
                  </a:lnTo>
                  <a:lnTo>
                    <a:pt x="456" y="360"/>
                  </a:lnTo>
                  <a:lnTo>
                    <a:pt x="458" y="363"/>
                  </a:lnTo>
                  <a:lnTo>
                    <a:pt x="460" y="363"/>
                  </a:lnTo>
                  <a:lnTo>
                    <a:pt x="469" y="373"/>
                  </a:lnTo>
                  <a:lnTo>
                    <a:pt x="469" y="374"/>
                  </a:lnTo>
                  <a:lnTo>
                    <a:pt x="475" y="379"/>
                  </a:lnTo>
                  <a:lnTo>
                    <a:pt x="477" y="379"/>
                  </a:lnTo>
                  <a:lnTo>
                    <a:pt x="482" y="382"/>
                  </a:lnTo>
                  <a:lnTo>
                    <a:pt x="484" y="388"/>
                  </a:lnTo>
                  <a:lnTo>
                    <a:pt x="488" y="395"/>
                  </a:lnTo>
                  <a:lnTo>
                    <a:pt x="492" y="396"/>
                  </a:lnTo>
                  <a:lnTo>
                    <a:pt x="494" y="398"/>
                  </a:lnTo>
                  <a:lnTo>
                    <a:pt x="495" y="397"/>
                  </a:lnTo>
                  <a:lnTo>
                    <a:pt x="501" y="402"/>
                  </a:lnTo>
                  <a:lnTo>
                    <a:pt x="504" y="402"/>
                  </a:lnTo>
                  <a:lnTo>
                    <a:pt x="510" y="405"/>
                  </a:lnTo>
                  <a:lnTo>
                    <a:pt x="534" y="425"/>
                  </a:lnTo>
                  <a:lnTo>
                    <a:pt x="536" y="425"/>
                  </a:lnTo>
                  <a:lnTo>
                    <a:pt x="543" y="432"/>
                  </a:lnTo>
                  <a:lnTo>
                    <a:pt x="544" y="432"/>
                  </a:lnTo>
                  <a:lnTo>
                    <a:pt x="556" y="440"/>
                  </a:lnTo>
                  <a:lnTo>
                    <a:pt x="559" y="436"/>
                  </a:lnTo>
                  <a:lnTo>
                    <a:pt x="561" y="431"/>
                  </a:lnTo>
                  <a:lnTo>
                    <a:pt x="565" y="425"/>
                  </a:lnTo>
                  <a:lnTo>
                    <a:pt x="571" y="425"/>
                  </a:lnTo>
                  <a:lnTo>
                    <a:pt x="573" y="426"/>
                  </a:lnTo>
                  <a:lnTo>
                    <a:pt x="572" y="427"/>
                  </a:lnTo>
                  <a:lnTo>
                    <a:pt x="574" y="429"/>
                  </a:lnTo>
                  <a:lnTo>
                    <a:pt x="573" y="433"/>
                  </a:lnTo>
                  <a:lnTo>
                    <a:pt x="575" y="435"/>
                  </a:lnTo>
                  <a:lnTo>
                    <a:pt x="575" y="445"/>
                  </a:lnTo>
                  <a:lnTo>
                    <a:pt x="574" y="446"/>
                  </a:lnTo>
                  <a:lnTo>
                    <a:pt x="586" y="455"/>
                  </a:lnTo>
                  <a:lnTo>
                    <a:pt x="587" y="455"/>
                  </a:lnTo>
                  <a:lnTo>
                    <a:pt x="601" y="466"/>
                  </a:lnTo>
                  <a:lnTo>
                    <a:pt x="602" y="465"/>
                  </a:lnTo>
                  <a:lnTo>
                    <a:pt x="606" y="469"/>
                  </a:lnTo>
                  <a:lnTo>
                    <a:pt x="607" y="481"/>
                  </a:lnTo>
                  <a:lnTo>
                    <a:pt x="605" y="482"/>
                  </a:lnTo>
                  <a:lnTo>
                    <a:pt x="604" y="486"/>
                  </a:lnTo>
                  <a:lnTo>
                    <a:pt x="603" y="487"/>
                  </a:lnTo>
                  <a:lnTo>
                    <a:pt x="603" y="490"/>
                  </a:lnTo>
                  <a:lnTo>
                    <a:pt x="612" y="499"/>
                  </a:lnTo>
                  <a:lnTo>
                    <a:pt x="612" y="500"/>
                  </a:lnTo>
                  <a:lnTo>
                    <a:pt x="617" y="504"/>
                  </a:lnTo>
                  <a:lnTo>
                    <a:pt x="637" y="550"/>
                  </a:lnTo>
                  <a:lnTo>
                    <a:pt x="634" y="556"/>
                  </a:lnTo>
                  <a:lnTo>
                    <a:pt x="630" y="560"/>
                  </a:lnTo>
                  <a:lnTo>
                    <a:pt x="630" y="562"/>
                  </a:lnTo>
                  <a:lnTo>
                    <a:pt x="629" y="564"/>
                  </a:lnTo>
                  <a:lnTo>
                    <a:pt x="629" y="572"/>
                  </a:lnTo>
                  <a:lnTo>
                    <a:pt x="628" y="574"/>
                  </a:lnTo>
                  <a:lnTo>
                    <a:pt x="628" y="579"/>
                  </a:lnTo>
                  <a:lnTo>
                    <a:pt x="627" y="580"/>
                  </a:lnTo>
                  <a:lnTo>
                    <a:pt x="618" y="582"/>
                  </a:lnTo>
                  <a:lnTo>
                    <a:pt x="616" y="583"/>
                  </a:lnTo>
                  <a:lnTo>
                    <a:pt x="617" y="589"/>
                  </a:lnTo>
                  <a:lnTo>
                    <a:pt x="615" y="590"/>
                  </a:lnTo>
                  <a:lnTo>
                    <a:pt x="616" y="600"/>
                  </a:lnTo>
                  <a:lnTo>
                    <a:pt x="606" y="605"/>
                  </a:lnTo>
                  <a:lnTo>
                    <a:pt x="599" y="605"/>
                  </a:lnTo>
                  <a:lnTo>
                    <a:pt x="597" y="607"/>
                  </a:lnTo>
                  <a:lnTo>
                    <a:pt x="595" y="609"/>
                  </a:lnTo>
                  <a:lnTo>
                    <a:pt x="594" y="608"/>
                  </a:lnTo>
                  <a:lnTo>
                    <a:pt x="591" y="611"/>
                  </a:lnTo>
                  <a:lnTo>
                    <a:pt x="589" y="611"/>
                  </a:lnTo>
                  <a:lnTo>
                    <a:pt x="586" y="615"/>
                  </a:lnTo>
                  <a:lnTo>
                    <a:pt x="586" y="617"/>
                  </a:lnTo>
                  <a:lnTo>
                    <a:pt x="585" y="618"/>
                  </a:lnTo>
                  <a:lnTo>
                    <a:pt x="585" y="623"/>
                  </a:lnTo>
                  <a:lnTo>
                    <a:pt x="590" y="632"/>
                  </a:lnTo>
                  <a:lnTo>
                    <a:pt x="586" y="638"/>
                  </a:lnTo>
                  <a:lnTo>
                    <a:pt x="584" y="638"/>
                  </a:lnTo>
                  <a:lnTo>
                    <a:pt x="572" y="645"/>
                  </a:lnTo>
                  <a:lnTo>
                    <a:pt x="572" y="644"/>
                  </a:lnTo>
                  <a:lnTo>
                    <a:pt x="570" y="647"/>
                  </a:lnTo>
                  <a:lnTo>
                    <a:pt x="561" y="652"/>
                  </a:lnTo>
                  <a:lnTo>
                    <a:pt x="558" y="656"/>
                  </a:lnTo>
                  <a:lnTo>
                    <a:pt x="557" y="661"/>
                  </a:lnTo>
                  <a:lnTo>
                    <a:pt x="555" y="663"/>
                  </a:lnTo>
                  <a:lnTo>
                    <a:pt x="552" y="664"/>
                  </a:lnTo>
                  <a:lnTo>
                    <a:pt x="549" y="666"/>
                  </a:lnTo>
                  <a:lnTo>
                    <a:pt x="550" y="672"/>
                  </a:lnTo>
                  <a:lnTo>
                    <a:pt x="560" y="679"/>
                  </a:lnTo>
                  <a:lnTo>
                    <a:pt x="568" y="686"/>
                  </a:lnTo>
                  <a:lnTo>
                    <a:pt x="573" y="692"/>
                  </a:lnTo>
                  <a:lnTo>
                    <a:pt x="578" y="696"/>
                  </a:lnTo>
                  <a:lnTo>
                    <a:pt x="576" y="699"/>
                  </a:lnTo>
                  <a:lnTo>
                    <a:pt x="571" y="702"/>
                  </a:lnTo>
                  <a:lnTo>
                    <a:pt x="565" y="702"/>
                  </a:lnTo>
                  <a:lnTo>
                    <a:pt x="564" y="704"/>
                  </a:lnTo>
                  <a:lnTo>
                    <a:pt x="561" y="711"/>
                  </a:lnTo>
                  <a:lnTo>
                    <a:pt x="558" y="713"/>
                  </a:lnTo>
                  <a:lnTo>
                    <a:pt x="556" y="713"/>
                  </a:lnTo>
                  <a:lnTo>
                    <a:pt x="552" y="717"/>
                  </a:lnTo>
                  <a:lnTo>
                    <a:pt x="551" y="716"/>
                  </a:lnTo>
                  <a:lnTo>
                    <a:pt x="549" y="718"/>
                  </a:lnTo>
                  <a:lnTo>
                    <a:pt x="527" y="707"/>
                  </a:lnTo>
                  <a:lnTo>
                    <a:pt x="527" y="705"/>
                  </a:lnTo>
                  <a:lnTo>
                    <a:pt x="525" y="705"/>
                  </a:lnTo>
                  <a:lnTo>
                    <a:pt x="522" y="703"/>
                  </a:lnTo>
                  <a:lnTo>
                    <a:pt x="508" y="697"/>
                  </a:lnTo>
                  <a:lnTo>
                    <a:pt x="505" y="697"/>
                  </a:lnTo>
                  <a:lnTo>
                    <a:pt x="500" y="694"/>
                  </a:lnTo>
                  <a:lnTo>
                    <a:pt x="494" y="692"/>
                  </a:lnTo>
                  <a:lnTo>
                    <a:pt x="489" y="694"/>
                  </a:lnTo>
                  <a:lnTo>
                    <a:pt x="482" y="703"/>
                  </a:lnTo>
                  <a:lnTo>
                    <a:pt x="482" y="711"/>
                  </a:lnTo>
                  <a:lnTo>
                    <a:pt x="493" y="727"/>
                  </a:lnTo>
                  <a:lnTo>
                    <a:pt x="493" y="729"/>
                  </a:lnTo>
                  <a:lnTo>
                    <a:pt x="505" y="740"/>
                  </a:lnTo>
                  <a:lnTo>
                    <a:pt x="507" y="747"/>
                  </a:lnTo>
                  <a:lnTo>
                    <a:pt x="509" y="751"/>
                  </a:lnTo>
                  <a:lnTo>
                    <a:pt x="515" y="753"/>
                  </a:lnTo>
                  <a:lnTo>
                    <a:pt x="525" y="753"/>
                  </a:lnTo>
                  <a:lnTo>
                    <a:pt x="526" y="751"/>
                  </a:lnTo>
                  <a:lnTo>
                    <a:pt x="530" y="751"/>
                  </a:lnTo>
                  <a:lnTo>
                    <a:pt x="537" y="757"/>
                  </a:lnTo>
                  <a:lnTo>
                    <a:pt x="537" y="765"/>
                  </a:lnTo>
                  <a:lnTo>
                    <a:pt x="541" y="768"/>
                  </a:lnTo>
                  <a:lnTo>
                    <a:pt x="546" y="764"/>
                  </a:lnTo>
                  <a:lnTo>
                    <a:pt x="549" y="760"/>
                  </a:lnTo>
                  <a:lnTo>
                    <a:pt x="553" y="764"/>
                  </a:lnTo>
                  <a:lnTo>
                    <a:pt x="554" y="774"/>
                  </a:lnTo>
                  <a:lnTo>
                    <a:pt x="549" y="785"/>
                  </a:lnTo>
                  <a:lnTo>
                    <a:pt x="549" y="795"/>
                  </a:lnTo>
                  <a:lnTo>
                    <a:pt x="553" y="798"/>
                  </a:lnTo>
                  <a:lnTo>
                    <a:pt x="561" y="790"/>
                  </a:lnTo>
                  <a:lnTo>
                    <a:pt x="563" y="790"/>
                  </a:lnTo>
                  <a:lnTo>
                    <a:pt x="564" y="789"/>
                  </a:lnTo>
                  <a:lnTo>
                    <a:pt x="567" y="787"/>
                  </a:lnTo>
                  <a:lnTo>
                    <a:pt x="570" y="782"/>
                  </a:lnTo>
                  <a:lnTo>
                    <a:pt x="572" y="780"/>
                  </a:lnTo>
                  <a:lnTo>
                    <a:pt x="585" y="776"/>
                  </a:lnTo>
                  <a:lnTo>
                    <a:pt x="591" y="768"/>
                  </a:lnTo>
                  <a:lnTo>
                    <a:pt x="591" y="762"/>
                  </a:lnTo>
                  <a:lnTo>
                    <a:pt x="587" y="757"/>
                  </a:lnTo>
                  <a:lnTo>
                    <a:pt x="586" y="755"/>
                  </a:lnTo>
                  <a:lnTo>
                    <a:pt x="585" y="755"/>
                  </a:lnTo>
                  <a:lnTo>
                    <a:pt x="582" y="750"/>
                  </a:lnTo>
                  <a:lnTo>
                    <a:pt x="582" y="748"/>
                  </a:lnTo>
                  <a:lnTo>
                    <a:pt x="578" y="744"/>
                  </a:lnTo>
                  <a:lnTo>
                    <a:pt x="579" y="742"/>
                  </a:lnTo>
                  <a:lnTo>
                    <a:pt x="576" y="737"/>
                  </a:lnTo>
                  <a:lnTo>
                    <a:pt x="581" y="730"/>
                  </a:lnTo>
                  <a:lnTo>
                    <a:pt x="582" y="728"/>
                  </a:lnTo>
                  <a:lnTo>
                    <a:pt x="587" y="728"/>
                  </a:lnTo>
                  <a:lnTo>
                    <a:pt x="592" y="722"/>
                  </a:lnTo>
                  <a:lnTo>
                    <a:pt x="601" y="721"/>
                  </a:lnTo>
                  <a:lnTo>
                    <a:pt x="613" y="705"/>
                  </a:lnTo>
                  <a:lnTo>
                    <a:pt x="615" y="705"/>
                  </a:lnTo>
                  <a:lnTo>
                    <a:pt x="618" y="707"/>
                  </a:lnTo>
                  <a:lnTo>
                    <a:pt x="623" y="708"/>
                  </a:lnTo>
                  <a:lnTo>
                    <a:pt x="624" y="710"/>
                  </a:lnTo>
                  <a:lnTo>
                    <a:pt x="626" y="709"/>
                  </a:lnTo>
                  <a:lnTo>
                    <a:pt x="627" y="712"/>
                  </a:lnTo>
                  <a:lnTo>
                    <a:pt x="630" y="716"/>
                  </a:lnTo>
                  <a:lnTo>
                    <a:pt x="633" y="716"/>
                  </a:lnTo>
                  <a:lnTo>
                    <a:pt x="636" y="718"/>
                  </a:lnTo>
                  <a:lnTo>
                    <a:pt x="637" y="728"/>
                  </a:lnTo>
                  <a:lnTo>
                    <a:pt x="636" y="730"/>
                  </a:lnTo>
                  <a:lnTo>
                    <a:pt x="636" y="736"/>
                  </a:lnTo>
                  <a:lnTo>
                    <a:pt x="637" y="736"/>
                  </a:lnTo>
                  <a:lnTo>
                    <a:pt x="639" y="744"/>
                  </a:lnTo>
                  <a:lnTo>
                    <a:pt x="640" y="744"/>
                  </a:lnTo>
                  <a:lnTo>
                    <a:pt x="641" y="746"/>
                  </a:lnTo>
                  <a:lnTo>
                    <a:pt x="645" y="752"/>
                  </a:lnTo>
                  <a:lnTo>
                    <a:pt x="655" y="751"/>
                  </a:lnTo>
                  <a:lnTo>
                    <a:pt x="657" y="749"/>
                  </a:lnTo>
                  <a:lnTo>
                    <a:pt x="658" y="749"/>
                  </a:lnTo>
                  <a:lnTo>
                    <a:pt x="660" y="751"/>
                  </a:lnTo>
                  <a:lnTo>
                    <a:pt x="662" y="751"/>
                  </a:lnTo>
                  <a:lnTo>
                    <a:pt x="665" y="755"/>
                  </a:lnTo>
                  <a:lnTo>
                    <a:pt x="671" y="754"/>
                  </a:lnTo>
                  <a:lnTo>
                    <a:pt x="673" y="755"/>
                  </a:lnTo>
                  <a:lnTo>
                    <a:pt x="684" y="755"/>
                  </a:lnTo>
                  <a:lnTo>
                    <a:pt x="688" y="757"/>
                  </a:lnTo>
                  <a:lnTo>
                    <a:pt x="694" y="756"/>
                  </a:lnTo>
                  <a:lnTo>
                    <a:pt x="696" y="757"/>
                  </a:lnTo>
                  <a:lnTo>
                    <a:pt x="698" y="757"/>
                  </a:lnTo>
                  <a:lnTo>
                    <a:pt x="701" y="759"/>
                  </a:lnTo>
                  <a:lnTo>
                    <a:pt x="701" y="764"/>
                  </a:lnTo>
                  <a:lnTo>
                    <a:pt x="704" y="767"/>
                  </a:lnTo>
                  <a:lnTo>
                    <a:pt x="707" y="772"/>
                  </a:lnTo>
                  <a:lnTo>
                    <a:pt x="707" y="775"/>
                  </a:lnTo>
                  <a:lnTo>
                    <a:pt x="712" y="782"/>
                  </a:lnTo>
                  <a:lnTo>
                    <a:pt x="712" y="784"/>
                  </a:lnTo>
                  <a:lnTo>
                    <a:pt x="718" y="794"/>
                  </a:lnTo>
                  <a:lnTo>
                    <a:pt x="719" y="810"/>
                  </a:lnTo>
                  <a:lnTo>
                    <a:pt x="712" y="818"/>
                  </a:lnTo>
                  <a:lnTo>
                    <a:pt x="731" y="831"/>
                  </a:lnTo>
                  <a:lnTo>
                    <a:pt x="737" y="833"/>
                  </a:lnTo>
                  <a:lnTo>
                    <a:pt x="748" y="835"/>
                  </a:lnTo>
                  <a:lnTo>
                    <a:pt x="749" y="836"/>
                  </a:lnTo>
                  <a:lnTo>
                    <a:pt x="752" y="836"/>
                  </a:lnTo>
                  <a:lnTo>
                    <a:pt x="757" y="838"/>
                  </a:lnTo>
                  <a:lnTo>
                    <a:pt x="777" y="838"/>
                  </a:lnTo>
                  <a:lnTo>
                    <a:pt x="779" y="835"/>
                  </a:lnTo>
                  <a:lnTo>
                    <a:pt x="781" y="835"/>
                  </a:lnTo>
                  <a:lnTo>
                    <a:pt x="784" y="831"/>
                  </a:lnTo>
                  <a:lnTo>
                    <a:pt x="786" y="830"/>
                  </a:lnTo>
                  <a:lnTo>
                    <a:pt x="788" y="828"/>
                  </a:lnTo>
                  <a:lnTo>
                    <a:pt x="787" y="826"/>
                  </a:lnTo>
                  <a:lnTo>
                    <a:pt x="789" y="826"/>
                  </a:lnTo>
                  <a:lnTo>
                    <a:pt x="789" y="821"/>
                  </a:lnTo>
                  <a:lnTo>
                    <a:pt x="790" y="821"/>
                  </a:lnTo>
                  <a:lnTo>
                    <a:pt x="792" y="815"/>
                  </a:lnTo>
                  <a:lnTo>
                    <a:pt x="797" y="815"/>
                  </a:lnTo>
                  <a:lnTo>
                    <a:pt x="799" y="816"/>
                  </a:lnTo>
                  <a:lnTo>
                    <a:pt x="803" y="816"/>
                  </a:lnTo>
                  <a:lnTo>
                    <a:pt x="805" y="817"/>
                  </a:lnTo>
                  <a:lnTo>
                    <a:pt x="811" y="816"/>
                  </a:lnTo>
                  <a:lnTo>
                    <a:pt x="811" y="814"/>
                  </a:lnTo>
                  <a:lnTo>
                    <a:pt x="813" y="814"/>
                  </a:lnTo>
                  <a:lnTo>
                    <a:pt x="814" y="813"/>
                  </a:lnTo>
                  <a:lnTo>
                    <a:pt x="816" y="813"/>
                  </a:lnTo>
                  <a:lnTo>
                    <a:pt x="817" y="811"/>
                  </a:lnTo>
                  <a:lnTo>
                    <a:pt x="819" y="810"/>
                  </a:lnTo>
                  <a:lnTo>
                    <a:pt x="819" y="801"/>
                  </a:lnTo>
                  <a:lnTo>
                    <a:pt x="821" y="794"/>
                  </a:lnTo>
                  <a:lnTo>
                    <a:pt x="819" y="792"/>
                  </a:lnTo>
                  <a:lnTo>
                    <a:pt x="813" y="790"/>
                  </a:lnTo>
                  <a:lnTo>
                    <a:pt x="810" y="787"/>
                  </a:lnTo>
                  <a:lnTo>
                    <a:pt x="807" y="782"/>
                  </a:lnTo>
                  <a:lnTo>
                    <a:pt x="807" y="780"/>
                  </a:lnTo>
                  <a:lnTo>
                    <a:pt x="812" y="774"/>
                  </a:lnTo>
                  <a:lnTo>
                    <a:pt x="814" y="773"/>
                  </a:lnTo>
                  <a:lnTo>
                    <a:pt x="819" y="767"/>
                  </a:lnTo>
                  <a:lnTo>
                    <a:pt x="821" y="762"/>
                  </a:lnTo>
                  <a:lnTo>
                    <a:pt x="824" y="759"/>
                  </a:lnTo>
                  <a:lnTo>
                    <a:pt x="833" y="758"/>
                  </a:lnTo>
                  <a:lnTo>
                    <a:pt x="839" y="763"/>
                  </a:lnTo>
                  <a:lnTo>
                    <a:pt x="845" y="760"/>
                  </a:lnTo>
                  <a:lnTo>
                    <a:pt x="855" y="760"/>
                  </a:lnTo>
                  <a:lnTo>
                    <a:pt x="858" y="762"/>
                  </a:lnTo>
                  <a:lnTo>
                    <a:pt x="860" y="762"/>
                  </a:lnTo>
                  <a:lnTo>
                    <a:pt x="861" y="764"/>
                  </a:lnTo>
                  <a:lnTo>
                    <a:pt x="861" y="755"/>
                  </a:lnTo>
                  <a:lnTo>
                    <a:pt x="861" y="752"/>
                  </a:lnTo>
                  <a:lnTo>
                    <a:pt x="857" y="746"/>
                  </a:lnTo>
                  <a:lnTo>
                    <a:pt x="855" y="725"/>
                  </a:lnTo>
                  <a:lnTo>
                    <a:pt x="857" y="724"/>
                  </a:lnTo>
                  <a:lnTo>
                    <a:pt x="858" y="718"/>
                  </a:lnTo>
                  <a:lnTo>
                    <a:pt x="863" y="708"/>
                  </a:lnTo>
                  <a:lnTo>
                    <a:pt x="863" y="704"/>
                  </a:lnTo>
                  <a:lnTo>
                    <a:pt x="870" y="704"/>
                  </a:lnTo>
                  <a:lnTo>
                    <a:pt x="872" y="702"/>
                  </a:lnTo>
                  <a:lnTo>
                    <a:pt x="872" y="700"/>
                  </a:lnTo>
                  <a:lnTo>
                    <a:pt x="863" y="692"/>
                  </a:lnTo>
                  <a:lnTo>
                    <a:pt x="857" y="690"/>
                  </a:lnTo>
                  <a:lnTo>
                    <a:pt x="855" y="689"/>
                  </a:lnTo>
                  <a:lnTo>
                    <a:pt x="852" y="689"/>
                  </a:lnTo>
                  <a:lnTo>
                    <a:pt x="850" y="688"/>
                  </a:lnTo>
                  <a:lnTo>
                    <a:pt x="847" y="688"/>
                  </a:lnTo>
                  <a:lnTo>
                    <a:pt x="846" y="682"/>
                  </a:lnTo>
                  <a:lnTo>
                    <a:pt x="849" y="678"/>
                  </a:lnTo>
                  <a:lnTo>
                    <a:pt x="849" y="676"/>
                  </a:lnTo>
                  <a:lnTo>
                    <a:pt x="854" y="672"/>
                  </a:lnTo>
                  <a:lnTo>
                    <a:pt x="860" y="659"/>
                  </a:lnTo>
                  <a:lnTo>
                    <a:pt x="855" y="653"/>
                  </a:lnTo>
                  <a:lnTo>
                    <a:pt x="854" y="646"/>
                  </a:lnTo>
                  <a:lnTo>
                    <a:pt x="857" y="643"/>
                  </a:lnTo>
                  <a:lnTo>
                    <a:pt x="860" y="640"/>
                  </a:lnTo>
                  <a:lnTo>
                    <a:pt x="885" y="638"/>
                  </a:lnTo>
                  <a:lnTo>
                    <a:pt x="894" y="645"/>
                  </a:lnTo>
                  <a:lnTo>
                    <a:pt x="899" y="648"/>
                  </a:lnTo>
                  <a:lnTo>
                    <a:pt x="905" y="654"/>
                  </a:lnTo>
                  <a:lnTo>
                    <a:pt x="908" y="654"/>
                  </a:lnTo>
                  <a:lnTo>
                    <a:pt x="909" y="653"/>
                  </a:lnTo>
                  <a:lnTo>
                    <a:pt x="916" y="652"/>
                  </a:lnTo>
                  <a:lnTo>
                    <a:pt x="917" y="651"/>
                  </a:lnTo>
                  <a:lnTo>
                    <a:pt x="932" y="650"/>
                  </a:lnTo>
                  <a:lnTo>
                    <a:pt x="933" y="649"/>
                  </a:lnTo>
                  <a:lnTo>
                    <a:pt x="944" y="649"/>
                  </a:lnTo>
                  <a:lnTo>
                    <a:pt x="946" y="647"/>
                  </a:lnTo>
                  <a:lnTo>
                    <a:pt x="946" y="642"/>
                  </a:lnTo>
                  <a:lnTo>
                    <a:pt x="936" y="627"/>
                  </a:lnTo>
                  <a:lnTo>
                    <a:pt x="943" y="624"/>
                  </a:lnTo>
                  <a:lnTo>
                    <a:pt x="946" y="624"/>
                  </a:lnTo>
                  <a:lnTo>
                    <a:pt x="947" y="626"/>
                  </a:lnTo>
                  <a:lnTo>
                    <a:pt x="959" y="625"/>
                  </a:lnTo>
                  <a:lnTo>
                    <a:pt x="960" y="624"/>
                  </a:lnTo>
                  <a:lnTo>
                    <a:pt x="969" y="623"/>
                  </a:lnTo>
                  <a:lnTo>
                    <a:pt x="970" y="622"/>
                  </a:lnTo>
                  <a:lnTo>
                    <a:pt x="993" y="621"/>
                  </a:lnTo>
                  <a:lnTo>
                    <a:pt x="999" y="616"/>
                  </a:lnTo>
                  <a:lnTo>
                    <a:pt x="998" y="607"/>
                  </a:lnTo>
                  <a:lnTo>
                    <a:pt x="995" y="602"/>
                  </a:lnTo>
                  <a:lnTo>
                    <a:pt x="995" y="598"/>
                  </a:lnTo>
                  <a:lnTo>
                    <a:pt x="992" y="593"/>
                  </a:lnTo>
                  <a:lnTo>
                    <a:pt x="992" y="588"/>
                  </a:lnTo>
                  <a:lnTo>
                    <a:pt x="990" y="588"/>
                  </a:lnTo>
                  <a:lnTo>
                    <a:pt x="990" y="574"/>
                  </a:lnTo>
                  <a:lnTo>
                    <a:pt x="992" y="571"/>
                  </a:lnTo>
                  <a:lnTo>
                    <a:pt x="994" y="571"/>
                  </a:lnTo>
                  <a:lnTo>
                    <a:pt x="996" y="568"/>
                  </a:lnTo>
                  <a:lnTo>
                    <a:pt x="1000" y="565"/>
                  </a:lnTo>
                  <a:lnTo>
                    <a:pt x="1000" y="563"/>
                  </a:lnTo>
                  <a:lnTo>
                    <a:pt x="1001" y="561"/>
                  </a:lnTo>
                  <a:lnTo>
                    <a:pt x="1000" y="544"/>
                  </a:lnTo>
                  <a:lnTo>
                    <a:pt x="1001" y="542"/>
                  </a:lnTo>
                  <a:lnTo>
                    <a:pt x="1001" y="532"/>
                  </a:lnTo>
                  <a:lnTo>
                    <a:pt x="997" y="529"/>
                  </a:lnTo>
                  <a:lnTo>
                    <a:pt x="993" y="529"/>
                  </a:lnTo>
                  <a:lnTo>
                    <a:pt x="989" y="527"/>
                  </a:lnTo>
                  <a:lnTo>
                    <a:pt x="984" y="526"/>
                  </a:lnTo>
                  <a:lnTo>
                    <a:pt x="977" y="521"/>
                  </a:lnTo>
                  <a:lnTo>
                    <a:pt x="973" y="520"/>
                  </a:lnTo>
                  <a:lnTo>
                    <a:pt x="968" y="516"/>
                  </a:lnTo>
                  <a:lnTo>
                    <a:pt x="966" y="516"/>
                  </a:lnTo>
                  <a:lnTo>
                    <a:pt x="964" y="515"/>
                  </a:lnTo>
                  <a:lnTo>
                    <a:pt x="959" y="514"/>
                  </a:lnTo>
                  <a:lnTo>
                    <a:pt x="945" y="505"/>
                  </a:lnTo>
                  <a:lnTo>
                    <a:pt x="943" y="502"/>
                  </a:lnTo>
                  <a:lnTo>
                    <a:pt x="940" y="503"/>
                  </a:lnTo>
                  <a:lnTo>
                    <a:pt x="937" y="500"/>
                  </a:lnTo>
                  <a:lnTo>
                    <a:pt x="934" y="500"/>
                  </a:lnTo>
                  <a:lnTo>
                    <a:pt x="932" y="498"/>
                  </a:lnTo>
                  <a:lnTo>
                    <a:pt x="931" y="499"/>
                  </a:lnTo>
                  <a:lnTo>
                    <a:pt x="930" y="498"/>
                  </a:lnTo>
                  <a:lnTo>
                    <a:pt x="922" y="497"/>
                  </a:lnTo>
                  <a:lnTo>
                    <a:pt x="921" y="496"/>
                  </a:lnTo>
                  <a:lnTo>
                    <a:pt x="919" y="496"/>
                  </a:lnTo>
                  <a:lnTo>
                    <a:pt x="915" y="493"/>
                  </a:lnTo>
                  <a:lnTo>
                    <a:pt x="908" y="490"/>
                  </a:lnTo>
                  <a:lnTo>
                    <a:pt x="907" y="481"/>
                  </a:lnTo>
                  <a:close/>
                </a:path>
              </a:pathLst>
            </a:custGeom>
            <a:grpFill/>
            <a:ln w="28575">
              <a:noFill/>
              <a:prstDash val="sysDot"/>
              <a:round/>
            </a:ln>
          </p:spPr>
          <p:txBody>
            <a:bodyPr/>
            <a:lstStyle/>
            <a:p>
              <a:endParaRPr altLang="en-US" kern="0" lang="zh-CN">
                <a:solidFill>
                  <a:sysClr lastClr="000000" val="windowText"/>
                </a:solidFill>
              </a:endParaRPr>
            </a:p>
          </p:txBody>
        </p:sp>
        <p:sp>
          <p:nvSpPr>
            <p:cNvPr id="49" name="Freeform 17"/>
            <p:cNvSpPr/>
            <p:nvPr/>
          </p:nvSpPr>
          <p:spPr bwMode="auto">
            <a:xfrm>
              <a:off x="3677374" y="649399"/>
              <a:ext cx="2859088" cy="2659062"/>
            </a:xfrm>
            <a:custGeom>
              <a:gdLst>
                <a:gd fmla="*/ 2147483647 w 1562" name="T0"/>
                <a:gd fmla="*/ 2147483647 h 1394" name="T1"/>
                <a:gd fmla="*/ 2147483647 w 1562" name="T2"/>
                <a:gd fmla="*/ 2147483647 h 1394" name="T3"/>
                <a:gd fmla="*/ 2147483647 w 1562" name="T4"/>
                <a:gd fmla="*/ 2147483647 h 1394" name="T5"/>
                <a:gd fmla="*/ 2147483647 w 1562" name="T6"/>
                <a:gd fmla="*/ 2147483647 h 1394" name="T7"/>
                <a:gd fmla="*/ 2147483647 w 1562" name="T8"/>
                <a:gd fmla="*/ 2147483647 h 1394" name="T9"/>
                <a:gd fmla="*/ 2147483647 w 1562" name="T10"/>
                <a:gd fmla="*/ 2147483647 h 1394" name="T11"/>
                <a:gd fmla="*/ 2147483647 w 1562" name="T12"/>
                <a:gd fmla="*/ 2147483647 h 1394" name="T13"/>
                <a:gd fmla="*/ 2147483647 w 1562" name="T14"/>
                <a:gd fmla="*/ 2147483647 h 1394" name="T15"/>
                <a:gd fmla="*/ 2147483647 w 1562" name="T16"/>
                <a:gd fmla="*/ 2147483647 h 1394" name="T17"/>
                <a:gd fmla="*/ 2147483647 w 1562" name="T18"/>
                <a:gd fmla="*/ 2147483647 h 1394" name="T19"/>
                <a:gd fmla="*/ 2147483647 w 1562" name="T20"/>
                <a:gd fmla="*/ 2147483647 h 1394" name="T21"/>
                <a:gd fmla="*/ 2147483647 w 1562" name="T22"/>
                <a:gd fmla="*/ 2147483647 h 1394" name="T23"/>
                <a:gd fmla="*/ 2147483647 w 1562" name="T24"/>
                <a:gd fmla="*/ 2147483647 h 1394" name="T25"/>
                <a:gd fmla="*/ 2147483647 w 1562" name="T26"/>
                <a:gd fmla="*/ 2147483647 h 1394" name="T27"/>
                <a:gd fmla="*/ 2147483647 w 1562" name="T28"/>
                <a:gd fmla="*/ 2147483647 h 1394" name="T29"/>
                <a:gd fmla="*/ 2147483647 w 1562" name="T30"/>
                <a:gd fmla="*/ 2147483647 h 1394" name="T31"/>
                <a:gd fmla="*/ 2147483647 w 1562" name="T32"/>
                <a:gd fmla="*/ 2147483647 h 1394" name="T33"/>
                <a:gd fmla="*/ 2147483647 w 1562" name="T34"/>
                <a:gd fmla="*/ 2147483647 h 1394" name="T35"/>
                <a:gd fmla="*/ 2147483647 w 1562" name="T36"/>
                <a:gd fmla="*/ 2147483647 h 1394" name="T37"/>
                <a:gd fmla="*/ 2147483647 w 1562" name="T38"/>
                <a:gd fmla="*/ 2147483647 h 1394" name="T39"/>
                <a:gd fmla="*/ 2147483647 w 1562" name="T40"/>
                <a:gd fmla="*/ 2147483647 h 1394" name="T41"/>
                <a:gd fmla="*/ 2147483647 w 1562" name="T42"/>
                <a:gd fmla="*/ 2147483647 h 1394" name="T43"/>
                <a:gd fmla="*/ 2147483647 w 1562" name="T44"/>
                <a:gd fmla="*/ 2147483647 h 1394" name="T45"/>
                <a:gd fmla="*/ 2147483647 w 1562" name="T46"/>
                <a:gd fmla="*/ 2147483647 h 1394" name="T47"/>
                <a:gd fmla="*/ 2147483647 w 1562" name="T48"/>
                <a:gd fmla="*/ 2147483647 h 1394" name="T49"/>
                <a:gd fmla="*/ 2147483647 w 1562" name="T50"/>
                <a:gd fmla="*/ 2147483647 h 1394" name="T51"/>
                <a:gd fmla="*/ 2147483647 w 1562" name="T52"/>
                <a:gd fmla="*/ 2147483647 h 1394" name="T53"/>
                <a:gd fmla="*/ 2147483647 w 1562" name="T54"/>
                <a:gd fmla="*/ 2147483647 h 1394" name="T55"/>
                <a:gd fmla="*/ 2147483647 w 1562" name="T56"/>
                <a:gd fmla="*/ 2147483647 h 1394" name="T57"/>
                <a:gd fmla="*/ 2147483647 w 1562" name="T58"/>
                <a:gd fmla="*/ 2147483647 h 1394" name="T59"/>
                <a:gd fmla="*/ 2147483647 w 1562" name="T60"/>
                <a:gd fmla="*/ 2147483647 h 1394" name="T61"/>
                <a:gd fmla="*/ 2147483647 w 1562" name="T62"/>
                <a:gd fmla="*/ 2147483647 h 1394" name="T63"/>
                <a:gd fmla="*/ 2147483647 w 1562" name="T64"/>
                <a:gd fmla="*/ 2147483647 h 1394" name="T65"/>
                <a:gd fmla="*/ 2147483647 w 1562" name="T66"/>
                <a:gd fmla="*/ 2147483647 h 1394" name="T67"/>
                <a:gd fmla="*/ 2147483647 w 1562" name="T68"/>
                <a:gd fmla="*/ 2147483647 h 1394" name="T69"/>
                <a:gd fmla="*/ 2147483647 w 1562" name="T70"/>
                <a:gd fmla="*/ 2147483647 h 1394" name="T71"/>
                <a:gd fmla="*/ 2147483647 w 1562" name="T72"/>
                <a:gd fmla="*/ 2147483647 h 1394" name="T73"/>
                <a:gd fmla="*/ 2147483647 w 1562" name="T74"/>
                <a:gd fmla="*/ 2147483647 h 1394" name="T75"/>
                <a:gd fmla="*/ 2147483647 w 1562" name="T76"/>
                <a:gd fmla="*/ 2147483647 h 1394" name="T77"/>
                <a:gd fmla="*/ 2147483647 w 1562" name="T78"/>
                <a:gd fmla="*/ 2147483647 h 1394" name="T79"/>
                <a:gd fmla="*/ 2147483647 w 1562" name="T80"/>
                <a:gd fmla="*/ 2147483647 h 1394" name="T81"/>
                <a:gd fmla="*/ 2147483647 w 1562" name="T82"/>
                <a:gd fmla="*/ 2147483647 h 1394" name="T83"/>
                <a:gd fmla="*/ 2147483647 w 1562" name="T84"/>
                <a:gd fmla="*/ 2147483647 h 1394" name="T85"/>
                <a:gd fmla="*/ 2147483647 w 1562" name="T86"/>
                <a:gd fmla="*/ 2147483647 h 1394" name="T87"/>
                <a:gd fmla="*/ 2147483647 w 1562" name="T88"/>
                <a:gd fmla="*/ 2147483647 h 1394" name="T89"/>
                <a:gd fmla="*/ 2147483647 w 1562" name="T90"/>
                <a:gd fmla="*/ 2147483647 h 1394" name="T91"/>
                <a:gd fmla="*/ 2147483647 w 1562" name="T92"/>
                <a:gd fmla="*/ 2147483647 h 1394" name="T93"/>
                <a:gd fmla="*/ 2147483647 w 1562" name="T94"/>
                <a:gd fmla="*/ 2147483647 h 1394" name="T95"/>
                <a:gd fmla="*/ 2147483647 w 1562" name="T96"/>
                <a:gd fmla="*/ 2147483647 h 1394" name="T97"/>
                <a:gd fmla="*/ 2147483647 w 1562" name="T98"/>
                <a:gd fmla="*/ 2147483647 h 1394" name="T99"/>
                <a:gd fmla="*/ 2147483647 w 1562" name="T100"/>
                <a:gd fmla="*/ 2147483647 h 1394" name="T101"/>
                <a:gd fmla="*/ 2147483647 w 1562" name="T102"/>
                <a:gd fmla="*/ 2147483647 h 1394" name="T103"/>
                <a:gd fmla="*/ 2147483647 w 1562" name="T104"/>
                <a:gd fmla="*/ 2147483647 h 1394" name="T105"/>
                <a:gd fmla="*/ 2147483647 w 1562" name="T106"/>
                <a:gd fmla="*/ 2147483647 h 1394" name="T107"/>
                <a:gd fmla="*/ 2147483647 w 1562" name="T108"/>
                <a:gd fmla="*/ 2147483647 h 1394" name="T109"/>
                <a:gd fmla="*/ 2147483647 w 1562" name="T110"/>
                <a:gd fmla="*/ 2147483647 h 1394" name="T111"/>
                <a:gd fmla="*/ 2147483647 w 1562" name="T112"/>
                <a:gd fmla="*/ 2147483647 h 1394" name="T113"/>
                <a:gd fmla="*/ 2147483647 w 1562" name="T114"/>
                <a:gd fmla="*/ 2147483647 h 1394" name="T115"/>
                <a:gd fmla="*/ 2147483647 w 1562" name="T116"/>
                <a:gd fmla="*/ 2147483647 h 1394" name="T117"/>
                <a:gd fmla="*/ 2147483647 w 1562" name="T118"/>
                <a:gd fmla="*/ 2147483647 h 1394" name="T119"/>
                <a:gd fmla="*/ 2147483647 w 1562" name="T120"/>
                <a:gd fmla="*/ 2147483647 h 1394" name="T121"/>
                <a:gd fmla="*/ 2147483647 w 1562" name="T122"/>
                <a:gd fmla="*/ 2147483647 h 1394" name="T123"/>
                <a:gd fmla="*/ 2147483647 w 1562" name="T124"/>
                <a:gd fmla="*/ 2147483647 h 1394"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1562" name="T189"/>
                <a:gd fmla="*/ 0 h 1394" name="T190"/>
                <a:gd fmla="*/ 1562 w 1562" name="T191"/>
                <a:gd fmla="*/ 1394 h 1394"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1394" w="1562">
                  <a:moveTo>
                    <a:pt x="404" y="1394"/>
                  </a:moveTo>
                  <a:lnTo>
                    <a:pt x="398" y="1388"/>
                  </a:lnTo>
                  <a:lnTo>
                    <a:pt x="398" y="1386"/>
                  </a:lnTo>
                  <a:lnTo>
                    <a:pt x="393" y="1383"/>
                  </a:lnTo>
                  <a:lnTo>
                    <a:pt x="393" y="1381"/>
                  </a:lnTo>
                  <a:lnTo>
                    <a:pt x="380" y="1372"/>
                  </a:lnTo>
                  <a:lnTo>
                    <a:pt x="377" y="1371"/>
                  </a:lnTo>
                  <a:lnTo>
                    <a:pt x="375" y="1369"/>
                  </a:lnTo>
                  <a:lnTo>
                    <a:pt x="373" y="1369"/>
                  </a:lnTo>
                  <a:lnTo>
                    <a:pt x="364" y="1361"/>
                  </a:lnTo>
                  <a:lnTo>
                    <a:pt x="362" y="1361"/>
                  </a:lnTo>
                  <a:lnTo>
                    <a:pt x="361" y="1357"/>
                  </a:lnTo>
                  <a:lnTo>
                    <a:pt x="362" y="1356"/>
                  </a:lnTo>
                  <a:lnTo>
                    <a:pt x="362" y="1349"/>
                  </a:lnTo>
                  <a:lnTo>
                    <a:pt x="363" y="1345"/>
                  </a:lnTo>
                  <a:lnTo>
                    <a:pt x="366" y="1343"/>
                  </a:lnTo>
                  <a:lnTo>
                    <a:pt x="366" y="1341"/>
                  </a:lnTo>
                  <a:lnTo>
                    <a:pt x="368" y="1338"/>
                  </a:lnTo>
                  <a:lnTo>
                    <a:pt x="368" y="1337"/>
                  </a:lnTo>
                  <a:lnTo>
                    <a:pt x="371" y="1334"/>
                  </a:lnTo>
                  <a:lnTo>
                    <a:pt x="372" y="1328"/>
                  </a:lnTo>
                  <a:lnTo>
                    <a:pt x="370" y="1327"/>
                  </a:lnTo>
                  <a:lnTo>
                    <a:pt x="370" y="1322"/>
                  </a:lnTo>
                  <a:lnTo>
                    <a:pt x="369" y="1322"/>
                  </a:lnTo>
                  <a:lnTo>
                    <a:pt x="368" y="1317"/>
                  </a:lnTo>
                  <a:lnTo>
                    <a:pt x="374" y="1314"/>
                  </a:lnTo>
                  <a:lnTo>
                    <a:pt x="376" y="1314"/>
                  </a:lnTo>
                  <a:lnTo>
                    <a:pt x="377" y="1313"/>
                  </a:lnTo>
                  <a:lnTo>
                    <a:pt x="381" y="1313"/>
                  </a:lnTo>
                  <a:lnTo>
                    <a:pt x="387" y="1309"/>
                  </a:lnTo>
                  <a:lnTo>
                    <a:pt x="389" y="1309"/>
                  </a:lnTo>
                  <a:lnTo>
                    <a:pt x="391" y="1307"/>
                  </a:lnTo>
                  <a:lnTo>
                    <a:pt x="392" y="1307"/>
                  </a:lnTo>
                  <a:lnTo>
                    <a:pt x="396" y="1300"/>
                  </a:lnTo>
                  <a:lnTo>
                    <a:pt x="400" y="1295"/>
                  </a:lnTo>
                  <a:lnTo>
                    <a:pt x="403" y="1290"/>
                  </a:lnTo>
                  <a:lnTo>
                    <a:pt x="405" y="1288"/>
                  </a:lnTo>
                  <a:lnTo>
                    <a:pt x="404" y="1286"/>
                  </a:lnTo>
                  <a:lnTo>
                    <a:pt x="408" y="1283"/>
                  </a:lnTo>
                  <a:lnTo>
                    <a:pt x="409" y="1279"/>
                  </a:lnTo>
                  <a:lnTo>
                    <a:pt x="416" y="1266"/>
                  </a:lnTo>
                  <a:lnTo>
                    <a:pt x="407" y="1253"/>
                  </a:lnTo>
                  <a:lnTo>
                    <a:pt x="407" y="1240"/>
                  </a:lnTo>
                  <a:lnTo>
                    <a:pt x="402" y="1235"/>
                  </a:lnTo>
                  <a:lnTo>
                    <a:pt x="388" y="1236"/>
                  </a:lnTo>
                  <a:lnTo>
                    <a:pt x="387" y="1237"/>
                  </a:lnTo>
                  <a:lnTo>
                    <a:pt x="380" y="1238"/>
                  </a:lnTo>
                  <a:lnTo>
                    <a:pt x="376" y="1241"/>
                  </a:lnTo>
                  <a:lnTo>
                    <a:pt x="374" y="1241"/>
                  </a:lnTo>
                  <a:lnTo>
                    <a:pt x="374" y="1242"/>
                  </a:lnTo>
                  <a:lnTo>
                    <a:pt x="370" y="1244"/>
                  </a:lnTo>
                  <a:lnTo>
                    <a:pt x="367" y="1247"/>
                  </a:lnTo>
                  <a:lnTo>
                    <a:pt x="358" y="1251"/>
                  </a:lnTo>
                  <a:lnTo>
                    <a:pt x="356" y="1254"/>
                  </a:lnTo>
                  <a:lnTo>
                    <a:pt x="347" y="1259"/>
                  </a:lnTo>
                  <a:lnTo>
                    <a:pt x="345" y="1259"/>
                  </a:lnTo>
                  <a:lnTo>
                    <a:pt x="342" y="1262"/>
                  </a:lnTo>
                  <a:lnTo>
                    <a:pt x="339" y="1261"/>
                  </a:lnTo>
                  <a:lnTo>
                    <a:pt x="338" y="1264"/>
                  </a:lnTo>
                  <a:lnTo>
                    <a:pt x="336" y="1263"/>
                  </a:lnTo>
                  <a:lnTo>
                    <a:pt x="334" y="1264"/>
                  </a:lnTo>
                  <a:lnTo>
                    <a:pt x="331" y="1264"/>
                  </a:lnTo>
                  <a:lnTo>
                    <a:pt x="328" y="1261"/>
                  </a:lnTo>
                  <a:lnTo>
                    <a:pt x="324" y="1260"/>
                  </a:lnTo>
                  <a:lnTo>
                    <a:pt x="319" y="1261"/>
                  </a:lnTo>
                  <a:lnTo>
                    <a:pt x="317" y="1259"/>
                  </a:lnTo>
                  <a:lnTo>
                    <a:pt x="312" y="1259"/>
                  </a:lnTo>
                  <a:lnTo>
                    <a:pt x="306" y="1251"/>
                  </a:lnTo>
                  <a:lnTo>
                    <a:pt x="301" y="1252"/>
                  </a:lnTo>
                  <a:lnTo>
                    <a:pt x="299" y="1253"/>
                  </a:lnTo>
                  <a:lnTo>
                    <a:pt x="299" y="1255"/>
                  </a:lnTo>
                  <a:lnTo>
                    <a:pt x="297" y="1257"/>
                  </a:lnTo>
                  <a:lnTo>
                    <a:pt x="282" y="1259"/>
                  </a:lnTo>
                  <a:lnTo>
                    <a:pt x="280" y="1260"/>
                  </a:lnTo>
                  <a:lnTo>
                    <a:pt x="266" y="1261"/>
                  </a:lnTo>
                  <a:lnTo>
                    <a:pt x="270" y="1270"/>
                  </a:lnTo>
                  <a:lnTo>
                    <a:pt x="274" y="1273"/>
                  </a:lnTo>
                  <a:lnTo>
                    <a:pt x="276" y="1273"/>
                  </a:lnTo>
                  <a:lnTo>
                    <a:pt x="281" y="1275"/>
                  </a:lnTo>
                  <a:lnTo>
                    <a:pt x="282" y="1277"/>
                  </a:lnTo>
                  <a:lnTo>
                    <a:pt x="281" y="1279"/>
                  </a:lnTo>
                  <a:lnTo>
                    <a:pt x="268" y="1296"/>
                  </a:lnTo>
                  <a:lnTo>
                    <a:pt x="253" y="1296"/>
                  </a:lnTo>
                  <a:lnTo>
                    <a:pt x="249" y="1291"/>
                  </a:lnTo>
                  <a:lnTo>
                    <a:pt x="236" y="1286"/>
                  </a:lnTo>
                  <a:lnTo>
                    <a:pt x="223" y="1271"/>
                  </a:lnTo>
                  <a:lnTo>
                    <a:pt x="212" y="1270"/>
                  </a:lnTo>
                  <a:lnTo>
                    <a:pt x="205" y="1265"/>
                  </a:lnTo>
                  <a:lnTo>
                    <a:pt x="208" y="1261"/>
                  </a:lnTo>
                  <a:lnTo>
                    <a:pt x="206" y="1237"/>
                  </a:lnTo>
                  <a:lnTo>
                    <a:pt x="202" y="1235"/>
                  </a:lnTo>
                  <a:lnTo>
                    <a:pt x="190" y="1235"/>
                  </a:lnTo>
                  <a:lnTo>
                    <a:pt x="186" y="1233"/>
                  </a:lnTo>
                  <a:lnTo>
                    <a:pt x="185" y="1229"/>
                  </a:lnTo>
                  <a:lnTo>
                    <a:pt x="186" y="1226"/>
                  </a:lnTo>
                  <a:lnTo>
                    <a:pt x="184" y="1224"/>
                  </a:lnTo>
                  <a:lnTo>
                    <a:pt x="176" y="1224"/>
                  </a:lnTo>
                  <a:lnTo>
                    <a:pt x="174" y="1214"/>
                  </a:lnTo>
                  <a:lnTo>
                    <a:pt x="171" y="1210"/>
                  </a:lnTo>
                  <a:lnTo>
                    <a:pt x="163" y="1209"/>
                  </a:lnTo>
                  <a:lnTo>
                    <a:pt x="150" y="1199"/>
                  </a:lnTo>
                  <a:lnTo>
                    <a:pt x="149" y="1199"/>
                  </a:lnTo>
                  <a:lnTo>
                    <a:pt x="143" y="1195"/>
                  </a:lnTo>
                  <a:lnTo>
                    <a:pt x="139" y="1195"/>
                  </a:lnTo>
                  <a:lnTo>
                    <a:pt x="137" y="1194"/>
                  </a:lnTo>
                  <a:lnTo>
                    <a:pt x="129" y="1193"/>
                  </a:lnTo>
                  <a:lnTo>
                    <a:pt x="126" y="1190"/>
                  </a:lnTo>
                  <a:lnTo>
                    <a:pt x="130" y="1186"/>
                  </a:lnTo>
                  <a:lnTo>
                    <a:pt x="132" y="1186"/>
                  </a:lnTo>
                  <a:lnTo>
                    <a:pt x="134" y="1184"/>
                  </a:lnTo>
                  <a:lnTo>
                    <a:pt x="134" y="1182"/>
                  </a:lnTo>
                  <a:lnTo>
                    <a:pt x="144" y="1171"/>
                  </a:lnTo>
                  <a:lnTo>
                    <a:pt x="147" y="1170"/>
                  </a:lnTo>
                  <a:lnTo>
                    <a:pt x="156" y="1159"/>
                  </a:lnTo>
                  <a:lnTo>
                    <a:pt x="159" y="1158"/>
                  </a:lnTo>
                  <a:lnTo>
                    <a:pt x="169" y="1145"/>
                  </a:lnTo>
                  <a:lnTo>
                    <a:pt x="169" y="1143"/>
                  </a:lnTo>
                  <a:lnTo>
                    <a:pt x="172" y="1141"/>
                  </a:lnTo>
                  <a:lnTo>
                    <a:pt x="172" y="1139"/>
                  </a:lnTo>
                  <a:lnTo>
                    <a:pt x="175" y="1133"/>
                  </a:lnTo>
                  <a:lnTo>
                    <a:pt x="174" y="1128"/>
                  </a:lnTo>
                  <a:lnTo>
                    <a:pt x="172" y="1127"/>
                  </a:lnTo>
                  <a:lnTo>
                    <a:pt x="168" y="1118"/>
                  </a:lnTo>
                  <a:lnTo>
                    <a:pt x="164" y="1115"/>
                  </a:lnTo>
                  <a:lnTo>
                    <a:pt x="151" y="1109"/>
                  </a:lnTo>
                  <a:lnTo>
                    <a:pt x="130" y="1110"/>
                  </a:lnTo>
                  <a:lnTo>
                    <a:pt x="128" y="1112"/>
                  </a:lnTo>
                  <a:lnTo>
                    <a:pt x="110" y="1113"/>
                  </a:lnTo>
                  <a:lnTo>
                    <a:pt x="102" y="1116"/>
                  </a:lnTo>
                  <a:lnTo>
                    <a:pt x="98" y="1116"/>
                  </a:lnTo>
                  <a:lnTo>
                    <a:pt x="89" y="1122"/>
                  </a:lnTo>
                  <a:lnTo>
                    <a:pt x="85" y="1128"/>
                  </a:lnTo>
                  <a:lnTo>
                    <a:pt x="83" y="1128"/>
                  </a:lnTo>
                  <a:lnTo>
                    <a:pt x="78" y="1133"/>
                  </a:lnTo>
                  <a:lnTo>
                    <a:pt x="75" y="1135"/>
                  </a:lnTo>
                  <a:lnTo>
                    <a:pt x="72" y="1138"/>
                  </a:lnTo>
                  <a:lnTo>
                    <a:pt x="66" y="1138"/>
                  </a:lnTo>
                  <a:lnTo>
                    <a:pt x="65" y="1137"/>
                  </a:lnTo>
                  <a:lnTo>
                    <a:pt x="61" y="1137"/>
                  </a:lnTo>
                  <a:lnTo>
                    <a:pt x="60" y="1136"/>
                  </a:lnTo>
                  <a:lnTo>
                    <a:pt x="56" y="1136"/>
                  </a:lnTo>
                  <a:lnTo>
                    <a:pt x="54" y="1135"/>
                  </a:lnTo>
                  <a:lnTo>
                    <a:pt x="54" y="1130"/>
                  </a:lnTo>
                  <a:lnTo>
                    <a:pt x="55" y="1128"/>
                  </a:lnTo>
                  <a:lnTo>
                    <a:pt x="55" y="1126"/>
                  </a:lnTo>
                  <a:lnTo>
                    <a:pt x="56" y="1124"/>
                  </a:lnTo>
                  <a:lnTo>
                    <a:pt x="56" y="1120"/>
                  </a:lnTo>
                  <a:lnTo>
                    <a:pt x="57" y="1118"/>
                  </a:lnTo>
                  <a:lnTo>
                    <a:pt x="57" y="1110"/>
                  </a:lnTo>
                  <a:lnTo>
                    <a:pt x="50" y="1101"/>
                  </a:lnTo>
                  <a:lnTo>
                    <a:pt x="42" y="1094"/>
                  </a:lnTo>
                  <a:lnTo>
                    <a:pt x="42" y="1092"/>
                  </a:lnTo>
                  <a:lnTo>
                    <a:pt x="34" y="1083"/>
                  </a:lnTo>
                  <a:lnTo>
                    <a:pt x="34" y="1082"/>
                  </a:lnTo>
                  <a:lnTo>
                    <a:pt x="25" y="1073"/>
                  </a:lnTo>
                  <a:lnTo>
                    <a:pt x="25" y="1070"/>
                  </a:lnTo>
                  <a:lnTo>
                    <a:pt x="17" y="1062"/>
                  </a:lnTo>
                  <a:lnTo>
                    <a:pt x="16" y="1059"/>
                  </a:lnTo>
                  <a:lnTo>
                    <a:pt x="32" y="1042"/>
                  </a:lnTo>
                  <a:lnTo>
                    <a:pt x="30" y="1035"/>
                  </a:lnTo>
                  <a:lnTo>
                    <a:pt x="29" y="1035"/>
                  </a:lnTo>
                  <a:lnTo>
                    <a:pt x="28" y="1032"/>
                  </a:lnTo>
                  <a:lnTo>
                    <a:pt x="27" y="1030"/>
                  </a:lnTo>
                  <a:lnTo>
                    <a:pt x="27" y="1026"/>
                  </a:lnTo>
                  <a:lnTo>
                    <a:pt x="25" y="1025"/>
                  </a:lnTo>
                  <a:lnTo>
                    <a:pt x="22" y="1014"/>
                  </a:lnTo>
                  <a:lnTo>
                    <a:pt x="21" y="1013"/>
                  </a:lnTo>
                  <a:lnTo>
                    <a:pt x="21" y="1010"/>
                  </a:lnTo>
                  <a:lnTo>
                    <a:pt x="19" y="1009"/>
                  </a:lnTo>
                  <a:lnTo>
                    <a:pt x="19" y="1005"/>
                  </a:lnTo>
                  <a:lnTo>
                    <a:pt x="18" y="1004"/>
                  </a:lnTo>
                  <a:lnTo>
                    <a:pt x="14" y="993"/>
                  </a:lnTo>
                  <a:lnTo>
                    <a:pt x="13" y="992"/>
                  </a:lnTo>
                  <a:lnTo>
                    <a:pt x="13" y="989"/>
                  </a:lnTo>
                  <a:lnTo>
                    <a:pt x="11" y="988"/>
                  </a:lnTo>
                  <a:lnTo>
                    <a:pt x="11" y="984"/>
                  </a:lnTo>
                  <a:lnTo>
                    <a:pt x="8" y="979"/>
                  </a:lnTo>
                  <a:lnTo>
                    <a:pt x="8" y="975"/>
                  </a:lnTo>
                  <a:lnTo>
                    <a:pt x="7" y="975"/>
                  </a:lnTo>
                  <a:lnTo>
                    <a:pt x="5" y="968"/>
                  </a:lnTo>
                  <a:lnTo>
                    <a:pt x="3" y="967"/>
                  </a:lnTo>
                  <a:lnTo>
                    <a:pt x="2" y="959"/>
                  </a:lnTo>
                  <a:lnTo>
                    <a:pt x="0" y="957"/>
                  </a:lnTo>
                  <a:lnTo>
                    <a:pt x="2" y="946"/>
                  </a:lnTo>
                  <a:lnTo>
                    <a:pt x="11" y="948"/>
                  </a:lnTo>
                  <a:lnTo>
                    <a:pt x="27" y="952"/>
                  </a:lnTo>
                  <a:lnTo>
                    <a:pt x="45" y="958"/>
                  </a:lnTo>
                  <a:lnTo>
                    <a:pt x="58" y="961"/>
                  </a:lnTo>
                  <a:lnTo>
                    <a:pt x="71" y="964"/>
                  </a:lnTo>
                  <a:lnTo>
                    <a:pt x="72" y="964"/>
                  </a:lnTo>
                  <a:lnTo>
                    <a:pt x="73" y="964"/>
                  </a:lnTo>
                  <a:lnTo>
                    <a:pt x="74" y="964"/>
                  </a:lnTo>
                  <a:lnTo>
                    <a:pt x="75" y="964"/>
                  </a:lnTo>
                  <a:lnTo>
                    <a:pt x="89" y="965"/>
                  </a:lnTo>
                  <a:lnTo>
                    <a:pt x="113" y="968"/>
                  </a:lnTo>
                  <a:lnTo>
                    <a:pt x="142" y="972"/>
                  </a:lnTo>
                  <a:lnTo>
                    <a:pt x="144" y="972"/>
                  </a:lnTo>
                  <a:lnTo>
                    <a:pt x="145" y="972"/>
                  </a:lnTo>
                  <a:lnTo>
                    <a:pt x="146" y="972"/>
                  </a:lnTo>
                  <a:lnTo>
                    <a:pt x="148" y="972"/>
                  </a:lnTo>
                  <a:lnTo>
                    <a:pt x="150" y="972"/>
                  </a:lnTo>
                  <a:lnTo>
                    <a:pt x="152" y="972"/>
                  </a:lnTo>
                  <a:lnTo>
                    <a:pt x="155" y="972"/>
                  </a:lnTo>
                  <a:lnTo>
                    <a:pt x="159" y="971"/>
                  </a:lnTo>
                  <a:lnTo>
                    <a:pt x="164" y="971"/>
                  </a:lnTo>
                  <a:lnTo>
                    <a:pt x="170" y="971"/>
                  </a:lnTo>
                  <a:lnTo>
                    <a:pt x="177" y="970"/>
                  </a:lnTo>
                  <a:lnTo>
                    <a:pt x="184" y="970"/>
                  </a:lnTo>
                  <a:lnTo>
                    <a:pt x="191" y="969"/>
                  </a:lnTo>
                  <a:lnTo>
                    <a:pt x="197" y="969"/>
                  </a:lnTo>
                  <a:lnTo>
                    <a:pt x="204" y="969"/>
                  </a:lnTo>
                  <a:lnTo>
                    <a:pt x="210" y="969"/>
                  </a:lnTo>
                  <a:lnTo>
                    <a:pt x="214" y="969"/>
                  </a:lnTo>
                  <a:lnTo>
                    <a:pt x="218" y="969"/>
                  </a:lnTo>
                  <a:lnTo>
                    <a:pt x="221" y="969"/>
                  </a:lnTo>
                  <a:lnTo>
                    <a:pt x="224" y="969"/>
                  </a:lnTo>
                  <a:lnTo>
                    <a:pt x="226" y="969"/>
                  </a:lnTo>
                  <a:lnTo>
                    <a:pt x="227" y="970"/>
                  </a:lnTo>
                  <a:lnTo>
                    <a:pt x="228" y="970"/>
                  </a:lnTo>
                  <a:lnTo>
                    <a:pt x="229" y="970"/>
                  </a:lnTo>
                  <a:lnTo>
                    <a:pt x="230" y="970"/>
                  </a:lnTo>
                  <a:lnTo>
                    <a:pt x="232" y="971"/>
                  </a:lnTo>
                  <a:lnTo>
                    <a:pt x="234" y="972"/>
                  </a:lnTo>
                  <a:lnTo>
                    <a:pt x="235" y="972"/>
                  </a:lnTo>
                  <a:lnTo>
                    <a:pt x="236" y="973"/>
                  </a:lnTo>
                  <a:lnTo>
                    <a:pt x="237" y="974"/>
                  </a:lnTo>
                  <a:lnTo>
                    <a:pt x="238" y="974"/>
                  </a:lnTo>
                  <a:lnTo>
                    <a:pt x="239" y="974"/>
                  </a:lnTo>
                  <a:lnTo>
                    <a:pt x="239" y="975"/>
                  </a:lnTo>
                  <a:lnTo>
                    <a:pt x="240" y="975"/>
                  </a:lnTo>
                  <a:lnTo>
                    <a:pt x="241" y="975"/>
                  </a:lnTo>
                  <a:lnTo>
                    <a:pt x="242" y="975"/>
                  </a:lnTo>
                  <a:lnTo>
                    <a:pt x="243" y="976"/>
                  </a:lnTo>
                  <a:lnTo>
                    <a:pt x="244" y="976"/>
                  </a:lnTo>
                  <a:lnTo>
                    <a:pt x="245" y="976"/>
                  </a:lnTo>
                  <a:lnTo>
                    <a:pt x="246" y="976"/>
                  </a:lnTo>
                  <a:lnTo>
                    <a:pt x="259" y="980"/>
                  </a:lnTo>
                  <a:lnTo>
                    <a:pt x="260" y="980"/>
                  </a:lnTo>
                  <a:lnTo>
                    <a:pt x="261" y="981"/>
                  </a:lnTo>
                  <a:lnTo>
                    <a:pt x="262" y="981"/>
                  </a:lnTo>
                  <a:lnTo>
                    <a:pt x="263" y="981"/>
                  </a:lnTo>
                  <a:lnTo>
                    <a:pt x="269" y="983"/>
                  </a:lnTo>
                  <a:lnTo>
                    <a:pt x="270" y="983"/>
                  </a:lnTo>
                  <a:lnTo>
                    <a:pt x="271" y="983"/>
                  </a:lnTo>
                  <a:lnTo>
                    <a:pt x="272" y="983"/>
                  </a:lnTo>
                  <a:lnTo>
                    <a:pt x="273" y="984"/>
                  </a:lnTo>
                  <a:lnTo>
                    <a:pt x="274" y="984"/>
                  </a:lnTo>
                  <a:lnTo>
                    <a:pt x="275" y="984"/>
                  </a:lnTo>
                  <a:lnTo>
                    <a:pt x="275" y="985"/>
                  </a:lnTo>
                  <a:lnTo>
                    <a:pt x="276" y="985"/>
                  </a:lnTo>
                  <a:lnTo>
                    <a:pt x="277" y="986"/>
                  </a:lnTo>
                  <a:lnTo>
                    <a:pt x="278" y="987"/>
                  </a:lnTo>
                  <a:lnTo>
                    <a:pt x="279" y="987"/>
                  </a:lnTo>
                  <a:lnTo>
                    <a:pt x="280" y="988"/>
                  </a:lnTo>
                  <a:lnTo>
                    <a:pt x="281" y="988"/>
                  </a:lnTo>
                  <a:lnTo>
                    <a:pt x="282" y="989"/>
                  </a:lnTo>
                  <a:lnTo>
                    <a:pt x="283" y="989"/>
                  </a:lnTo>
                  <a:lnTo>
                    <a:pt x="284" y="990"/>
                  </a:lnTo>
                  <a:lnTo>
                    <a:pt x="285" y="990"/>
                  </a:lnTo>
                  <a:lnTo>
                    <a:pt x="287" y="991"/>
                  </a:lnTo>
                  <a:lnTo>
                    <a:pt x="294" y="1004"/>
                  </a:lnTo>
                  <a:lnTo>
                    <a:pt x="299" y="1011"/>
                  </a:lnTo>
                  <a:lnTo>
                    <a:pt x="299" y="1012"/>
                  </a:lnTo>
                  <a:lnTo>
                    <a:pt x="299" y="1013"/>
                  </a:lnTo>
                  <a:lnTo>
                    <a:pt x="300" y="1013"/>
                  </a:lnTo>
                  <a:lnTo>
                    <a:pt x="301" y="1013"/>
                  </a:lnTo>
                  <a:lnTo>
                    <a:pt x="302" y="1013"/>
                  </a:lnTo>
                  <a:lnTo>
                    <a:pt x="303" y="1014"/>
                  </a:lnTo>
                  <a:lnTo>
                    <a:pt x="307" y="1014"/>
                  </a:lnTo>
                  <a:lnTo>
                    <a:pt x="309" y="1014"/>
                  </a:lnTo>
                  <a:lnTo>
                    <a:pt x="312" y="1015"/>
                  </a:lnTo>
                  <a:lnTo>
                    <a:pt x="314" y="1015"/>
                  </a:lnTo>
                  <a:lnTo>
                    <a:pt x="316" y="1016"/>
                  </a:lnTo>
                  <a:lnTo>
                    <a:pt x="319" y="1016"/>
                  </a:lnTo>
                  <a:lnTo>
                    <a:pt x="321" y="1016"/>
                  </a:lnTo>
                  <a:lnTo>
                    <a:pt x="323" y="1016"/>
                  </a:lnTo>
                  <a:lnTo>
                    <a:pt x="324" y="1017"/>
                  </a:lnTo>
                  <a:lnTo>
                    <a:pt x="326" y="1017"/>
                  </a:lnTo>
                  <a:lnTo>
                    <a:pt x="327" y="1017"/>
                  </a:lnTo>
                  <a:lnTo>
                    <a:pt x="328" y="1017"/>
                  </a:lnTo>
                  <a:lnTo>
                    <a:pt x="329" y="1017"/>
                  </a:lnTo>
                  <a:lnTo>
                    <a:pt x="330" y="1017"/>
                  </a:lnTo>
                  <a:lnTo>
                    <a:pt x="331" y="1017"/>
                  </a:lnTo>
                  <a:lnTo>
                    <a:pt x="335" y="1019"/>
                  </a:lnTo>
                  <a:lnTo>
                    <a:pt x="336" y="1020"/>
                  </a:lnTo>
                  <a:lnTo>
                    <a:pt x="337" y="1021"/>
                  </a:lnTo>
                  <a:lnTo>
                    <a:pt x="338" y="1021"/>
                  </a:lnTo>
                  <a:lnTo>
                    <a:pt x="340" y="1022"/>
                  </a:lnTo>
                  <a:lnTo>
                    <a:pt x="341" y="1023"/>
                  </a:lnTo>
                  <a:lnTo>
                    <a:pt x="342" y="1024"/>
                  </a:lnTo>
                  <a:lnTo>
                    <a:pt x="344" y="1024"/>
                  </a:lnTo>
                  <a:lnTo>
                    <a:pt x="345" y="1025"/>
                  </a:lnTo>
                  <a:lnTo>
                    <a:pt x="346" y="1026"/>
                  </a:lnTo>
                  <a:lnTo>
                    <a:pt x="347" y="1026"/>
                  </a:lnTo>
                  <a:lnTo>
                    <a:pt x="348" y="1026"/>
                  </a:lnTo>
                  <a:lnTo>
                    <a:pt x="349" y="1027"/>
                  </a:lnTo>
                  <a:lnTo>
                    <a:pt x="350" y="1027"/>
                  </a:lnTo>
                  <a:lnTo>
                    <a:pt x="351" y="1028"/>
                  </a:lnTo>
                  <a:lnTo>
                    <a:pt x="352" y="1028"/>
                  </a:lnTo>
                  <a:lnTo>
                    <a:pt x="352" y="1029"/>
                  </a:lnTo>
                  <a:lnTo>
                    <a:pt x="364" y="1034"/>
                  </a:lnTo>
                  <a:lnTo>
                    <a:pt x="365" y="1035"/>
                  </a:lnTo>
                  <a:lnTo>
                    <a:pt x="366" y="1035"/>
                  </a:lnTo>
                  <a:lnTo>
                    <a:pt x="367" y="1036"/>
                  </a:lnTo>
                  <a:lnTo>
                    <a:pt x="368" y="1036"/>
                  </a:lnTo>
                  <a:lnTo>
                    <a:pt x="378" y="1042"/>
                  </a:lnTo>
                  <a:lnTo>
                    <a:pt x="381" y="1043"/>
                  </a:lnTo>
                  <a:lnTo>
                    <a:pt x="382" y="1044"/>
                  </a:lnTo>
                  <a:lnTo>
                    <a:pt x="384" y="1045"/>
                  </a:lnTo>
                  <a:lnTo>
                    <a:pt x="385" y="1045"/>
                  </a:lnTo>
                  <a:lnTo>
                    <a:pt x="387" y="1046"/>
                  </a:lnTo>
                  <a:lnTo>
                    <a:pt x="389" y="1047"/>
                  </a:lnTo>
                  <a:lnTo>
                    <a:pt x="391" y="1047"/>
                  </a:lnTo>
                  <a:lnTo>
                    <a:pt x="393" y="1048"/>
                  </a:lnTo>
                  <a:lnTo>
                    <a:pt x="394" y="1049"/>
                  </a:lnTo>
                  <a:lnTo>
                    <a:pt x="396" y="1049"/>
                  </a:lnTo>
                  <a:lnTo>
                    <a:pt x="398" y="1049"/>
                  </a:lnTo>
                  <a:lnTo>
                    <a:pt x="399" y="1049"/>
                  </a:lnTo>
                  <a:lnTo>
                    <a:pt x="401" y="1049"/>
                  </a:lnTo>
                  <a:lnTo>
                    <a:pt x="402" y="1049"/>
                  </a:lnTo>
                  <a:lnTo>
                    <a:pt x="403" y="1049"/>
                  </a:lnTo>
                  <a:lnTo>
                    <a:pt x="404" y="1049"/>
                  </a:lnTo>
                  <a:lnTo>
                    <a:pt x="406" y="1049"/>
                  </a:lnTo>
                  <a:lnTo>
                    <a:pt x="419" y="1046"/>
                  </a:lnTo>
                  <a:lnTo>
                    <a:pt x="420" y="1045"/>
                  </a:lnTo>
                  <a:lnTo>
                    <a:pt x="421" y="1045"/>
                  </a:lnTo>
                  <a:lnTo>
                    <a:pt x="422" y="1045"/>
                  </a:lnTo>
                  <a:lnTo>
                    <a:pt x="429" y="1046"/>
                  </a:lnTo>
                  <a:lnTo>
                    <a:pt x="430" y="1046"/>
                  </a:lnTo>
                  <a:lnTo>
                    <a:pt x="431" y="1046"/>
                  </a:lnTo>
                  <a:lnTo>
                    <a:pt x="432" y="1046"/>
                  </a:lnTo>
                  <a:lnTo>
                    <a:pt x="440" y="1045"/>
                  </a:lnTo>
                  <a:lnTo>
                    <a:pt x="441" y="1045"/>
                  </a:lnTo>
                  <a:lnTo>
                    <a:pt x="442" y="1045"/>
                  </a:lnTo>
                  <a:lnTo>
                    <a:pt x="442" y="1046"/>
                  </a:lnTo>
                  <a:lnTo>
                    <a:pt x="443" y="1046"/>
                  </a:lnTo>
                  <a:lnTo>
                    <a:pt x="443" y="1047"/>
                  </a:lnTo>
                  <a:lnTo>
                    <a:pt x="443" y="1048"/>
                  </a:lnTo>
                  <a:lnTo>
                    <a:pt x="444" y="1049"/>
                  </a:lnTo>
                  <a:lnTo>
                    <a:pt x="444" y="1050"/>
                  </a:lnTo>
                  <a:lnTo>
                    <a:pt x="445" y="1052"/>
                  </a:lnTo>
                  <a:lnTo>
                    <a:pt x="446" y="1053"/>
                  </a:lnTo>
                  <a:lnTo>
                    <a:pt x="447" y="1055"/>
                  </a:lnTo>
                  <a:lnTo>
                    <a:pt x="448" y="1056"/>
                  </a:lnTo>
                  <a:lnTo>
                    <a:pt x="450" y="1057"/>
                  </a:lnTo>
                  <a:lnTo>
                    <a:pt x="452" y="1058"/>
                  </a:lnTo>
                  <a:lnTo>
                    <a:pt x="454" y="1059"/>
                  </a:lnTo>
                  <a:lnTo>
                    <a:pt x="456" y="1060"/>
                  </a:lnTo>
                  <a:lnTo>
                    <a:pt x="459" y="1060"/>
                  </a:lnTo>
                  <a:lnTo>
                    <a:pt x="462" y="1061"/>
                  </a:lnTo>
                  <a:lnTo>
                    <a:pt x="465" y="1060"/>
                  </a:lnTo>
                  <a:lnTo>
                    <a:pt x="468" y="1060"/>
                  </a:lnTo>
                  <a:lnTo>
                    <a:pt x="472" y="1059"/>
                  </a:lnTo>
                  <a:lnTo>
                    <a:pt x="476" y="1058"/>
                  </a:lnTo>
                  <a:lnTo>
                    <a:pt x="480" y="1056"/>
                  </a:lnTo>
                  <a:lnTo>
                    <a:pt x="485" y="1054"/>
                  </a:lnTo>
                  <a:lnTo>
                    <a:pt x="489" y="1052"/>
                  </a:lnTo>
                  <a:lnTo>
                    <a:pt x="494" y="1049"/>
                  </a:lnTo>
                  <a:lnTo>
                    <a:pt x="498" y="1047"/>
                  </a:lnTo>
                  <a:lnTo>
                    <a:pt x="502" y="1045"/>
                  </a:lnTo>
                  <a:lnTo>
                    <a:pt x="506" y="1042"/>
                  </a:lnTo>
                  <a:lnTo>
                    <a:pt x="509" y="1040"/>
                  </a:lnTo>
                  <a:lnTo>
                    <a:pt x="511" y="1039"/>
                  </a:lnTo>
                  <a:lnTo>
                    <a:pt x="513" y="1038"/>
                  </a:lnTo>
                  <a:lnTo>
                    <a:pt x="514" y="1037"/>
                  </a:lnTo>
                  <a:lnTo>
                    <a:pt x="516" y="1036"/>
                  </a:lnTo>
                  <a:lnTo>
                    <a:pt x="517" y="1035"/>
                  </a:lnTo>
                  <a:lnTo>
                    <a:pt x="518" y="1035"/>
                  </a:lnTo>
                  <a:lnTo>
                    <a:pt x="520" y="1034"/>
                  </a:lnTo>
                  <a:lnTo>
                    <a:pt x="521" y="1033"/>
                  </a:lnTo>
                  <a:lnTo>
                    <a:pt x="550" y="1018"/>
                  </a:lnTo>
                  <a:lnTo>
                    <a:pt x="560" y="1012"/>
                  </a:lnTo>
                  <a:lnTo>
                    <a:pt x="574" y="1011"/>
                  </a:lnTo>
                  <a:lnTo>
                    <a:pt x="588" y="1004"/>
                  </a:lnTo>
                  <a:lnTo>
                    <a:pt x="590" y="1003"/>
                  </a:lnTo>
                  <a:lnTo>
                    <a:pt x="590" y="1002"/>
                  </a:lnTo>
                  <a:lnTo>
                    <a:pt x="591" y="1002"/>
                  </a:lnTo>
                  <a:lnTo>
                    <a:pt x="592" y="1001"/>
                  </a:lnTo>
                  <a:lnTo>
                    <a:pt x="593" y="1001"/>
                  </a:lnTo>
                  <a:lnTo>
                    <a:pt x="594" y="1001"/>
                  </a:lnTo>
                  <a:lnTo>
                    <a:pt x="595" y="1000"/>
                  </a:lnTo>
                  <a:lnTo>
                    <a:pt x="596" y="1000"/>
                  </a:lnTo>
                  <a:lnTo>
                    <a:pt x="598" y="999"/>
                  </a:lnTo>
                  <a:lnTo>
                    <a:pt x="599" y="999"/>
                  </a:lnTo>
                  <a:lnTo>
                    <a:pt x="601" y="999"/>
                  </a:lnTo>
                  <a:lnTo>
                    <a:pt x="602" y="999"/>
                  </a:lnTo>
                  <a:lnTo>
                    <a:pt x="604" y="999"/>
                  </a:lnTo>
                  <a:lnTo>
                    <a:pt x="605" y="999"/>
                  </a:lnTo>
                  <a:lnTo>
                    <a:pt x="606" y="1000"/>
                  </a:lnTo>
                  <a:lnTo>
                    <a:pt x="607" y="1000"/>
                  </a:lnTo>
                  <a:lnTo>
                    <a:pt x="609" y="1000"/>
                  </a:lnTo>
                  <a:lnTo>
                    <a:pt x="611" y="1000"/>
                  </a:lnTo>
                  <a:lnTo>
                    <a:pt x="613" y="1000"/>
                  </a:lnTo>
                  <a:lnTo>
                    <a:pt x="614" y="1000"/>
                  </a:lnTo>
                  <a:lnTo>
                    <a:pt x="615" y="1000"/>
                  </a:lnTo>
                  <a:lnTo>
                    <a:pt x="616" y="1000"/>
                  </a:lnTo>
                  <a:lnTo>
                    <a:pt x="617" y="1000"/>
                  </a:lnTo>
                  <a:lnTo>
                    <a:pt x="618" y="1000"/>
                  </a:lnTo>
                  <a:lnTo>
                    <a:pt x="619" y="1000"/>
                  </a:lnTo>
                  <a:lnTo>
                    <a:pt x="621" y="1000"/>
                  </a:lnTo>
                  <a:lnTo>
                    <a:pt x="622" y="1000"/>
                  </a:lnTo>
                  <a:lnTo>
                    <a:pt x="623" y="999"/>
                  </a:lnTo>
                  <a:lnTo>
                    <a:pt x="624" y="999"/>
                  </a:lnTo>
                  <a:lnTo>
                    <a:pt x="625" y="999"/>
                  </a:lnTo>
                  <a:lnTo>
                    <a:pt x="626" y="999"/>
                  </a:lnTo>
                  <a:lnTo>
                    <a:pt x="627" y="999"/>
                  </a:lnTo>
                  <a:lnTo>
                    <a:pt x="628" y="999"/>
                  </a:lnTo>
                  <a:lnTo>
                    <a:pt x="629" y="999"/>
                  </a:lnTo>
                  <a:lnTo>
                    <a:pt x="630" y="999"/>
                  </a:lnTo>
                  <a:lnTo>
                    <a:pt x="631" y="999"/>
                  </a:lnTo>
                  <a:lnTo>
                    <a:pt x="632" y="999"/>
                  </a:lnTo>
                  <a:lnTo>
                    <a:pt x="633" y="999"/>
                  </a:lnTo>
                  <a:lnTo>
                    <a:pt x="634" y="998"/>
                  </a:lnTo>
                  <a:lnTo>
                    <a:pt x="635" y="998"/>
                  </a:lnTo>
                  <a:lnTo>
                    <a:pt x="636" y="998"/>
                  </a:lnTo>
                  <a:lnTo>
                    <a:pt x="637" y="997"/>
                  </a:lnTo>
                  <a:lnTo>
                    <a:pt x="638" y="997"/>
                  </a:lnTo>
                  <a:lnTo>
                    <a:pt x="638" y="996"/>
                  </a:lnTo>
                  <a:lnTo>
                    <a:pt x="639" y="996"/>
                  </a:lnTo>
                  <a:lnTo>
                    <a:pt x="640" y="996"/>
                  </a:lnTo>
                  <a:lnTo>
                    <a:pt x="641" y="996"/>
                  </a:lnTo>
                  <a:lnTo>
                    <a:pt x="641" y="995"/>
                  </a:lnTo>
                  <a:lnTo>
                    <a:pt x="642" y="995"/>
                  </a:lnTo>
                  <a:lnTo>
                    <a:pt x="643" y="995"/>
                  </a:lnTo>
                  <a:lnTo>
                    <a:pt x="652" y="993"/>
                  </a:lnTo>
                  <a:lnTo>
                    <a:pt x="653" y="993"/>
                  </a:lnTo>
                  <a:lnTo>
                    <a:pt x="654" y="993"/>
                  </a:lnTo>
                  <a:lnTo>
                    <a:pt x="655" y="993"/>
                  </a:lnTo>
                  <a:lnTo>
                    <a:pt x="656" y="993"/>
                  </a:lnTo>
                  <a:lnTo>
                    <a:pt x="667" y="992"/>
                  </a:lnTo>
                  <a:lnTo>
                    <a:pt x="668" y="992"/>
                  </a:lnTo>
                  <a:lnTo>
                    <a:pt x="669" y="991"/>
                  </a:lnTo>
                  <a:lnTo>
                    <a:pt x="670" y="991"/>
                  </a:lnTo>
                  <a:lnTo>
                    <a:pt x="671" y="992"/>
                  </a:lnTo>
                  <a:lnTo>
                    <a:pt x="672" y="992"/>
                  </a:lnTo>
                  <a:lnTo>
                    <a:pt x="684" y="994"/>
                  </a:lnTo>
                  <a:lnTo>
                    <a:pt x="685" y="994"/>
                  </a:lnTo>
                  <a:lnTo>
                    <a:pt x="686" y="994"/>
                  </a:lnTo>
                  <a:lnTo>
                    <a:pt x="687" y="994"/>
                  </a:lnTo>
                  <a:lnTo>
                    <a:pt x="692" y="996"/>
                  </a:lnTo>
                  <a:lnTo>
                    <a:pt x="693" y="996"/>
                  </a:lnTo>
                  <a:lnTo>
                    <a:pt x="694" y="996"/>
                  </a:lnTo>
                  <a:lnTo>
                    <a:pt x="695" y="996"/>
                  </a:lnTo>
                  <a:lnTo>
                    <a:pt x="696" y="996"/>
                  </a:lnTo>
                  <a:lnTo>
                    <a:pt x="705" y="992"/>
                  </a:lnTo>
                  <a:lnTo>
                    <a:pt x="706" y="992"/>
                  </a:lnTo>
                  <a:lnTo>
                    <a:pt x="707" y="992"/>
                  </a:lnTo>
                  <a:lnTo>
                    <a:pt x="708" y="992"/>
                  </a:lnTo>
                  <a:lnTo>
                    <a:pt x="709" y="992"/>
                  </a:lnTo>
                  <a:lnTo>
                    <a:pt x="710" y="992"/>
                  </a:lnTo>
                  <a:lnTo>
                    <a:pt x="711" y="992"/>
                  </a:lnTo>
                  <a:lnTo>
                    <a:pt x="725" y="991"/>
                  </a:lnTo>
                  <a:lnTo>
                    <a:pt x="726" y="991"/>
                  </a:lnTo>
                  <a:lnTo>
                    <a:pt x="727" y="991"/>
                  </a:lnTo>
                  <a:lnTo>
                    <a:pt x="728" y="991"/>
                  </a:lnTo>
                  <a:lnTo>
                    <a:pt x="728" y="990"/>
                  </a:lnTo>
                  <a:lnTo>
                    <a:pt x="729" y="990"/>
                  </a:lnTo>
                  <a:lnTo>
                    <a:pt x="729" y="989"/>
                  </a:lnTo>
                  <a:lnTo>
                    <a:pt x="730" y="989"/>
                  </a:lnTo>
                  <a:lnTo>
                    <a:pt x="731" y="988"/>
                  </a:lnTo>
                  <a:lnTo>
                    <a:pt x="732" y="987"/>
                  </a:lnTo>
                  <a:lnTo>
                    <a:pt x="733" y="986"/>
                  </a:lnTo>
                  <a:lnTo>
                    <a:pt x="734" y="985"/>
                  </a:lnTo>
                  <a:lnTo>
                    <a:pt x="735" y="985"/>
                  </a:lnTo>
                  <a:lnTo>
                    <a:pt x="735" y="984"/>
                  </a:lnTo>
                  <a:lnTo>
                    <a:pt x="736" y="984"/>
                  </a:lnTo>
                  <a:lnTo>
                    <a:pt x="737" y="983"/>
                  </a:lnTo>
                  <a:lnTo>
                    <a:pt x="738" y="982"/>
                  </a:lnTo>
                  <a:lnTo>
                    <a:pt x="739" y="982"/>
                  </a:lnTo>
                  <a:lnTo>
                    <a:pt x="740" y="981"/>
                  </a:lnTo>
                  <a:lnTo>
                    <a:pt x="740" y="980"/>
                  </a:lnTo>
                  <a:lnTo>
                    <a:pt x="741" y="980"/>
                  </a:lnTo>
                  <a:lnTo>
                    <a:pt x="742" y="979"/>
                  </a:lnTo>
                  <a:lnTo>
                    <a:pt x="743" y="978"/>
                  </a:lnTo>
                  <a:lnTo>
                    <a:pt x="743" y="977"/>
                  </a:lnTo>
                  <a:lnTo>
                    <a:pt x="744" y="977"/>
                  </a:lnTo>
                  <a:lnTo>
                    <a:pt x="745" y="976"/>
                  </a:lnTo>
                  <a:lnTo>
                    <a:pt x="745" y="975"/>
                  </a:lnTo>
                  <a:lnTo>
                    <a:pt x="746" y="975"/>
                  </a:lnTo>
                  <a:lnTo>
                    <a:pt x="747" y="974"/>
                  </a:lnTo>
                  <a:lnTo>
                    <a:pt x="748" y="974"/>
                  </a:lnTo>
                  <a:lnTo>
                    <a:pt x="749" y="973"/>
                  </a:lnTo>
                  <a:lnTo>
                    <a:pt x="750" y="972"/>
                  </a:lnTo>
                  <a:lnTo>
                    <a:pt x="751" y="972"/>
                  </a:lnTo>
                  <a:lnTo>
                    <a:pt x="752" y="972"/>
                  </a:lnTo>
                  <a:lnTo>
                    <a:pt x="753" y="971"/>
                  </a:lnTo>
                  <a:lnTo>
                    <a:pt x="754" y="971"/>
                  </a:lnTo>
                  <a:lnTo>
                    <a:pt x="755" y="970"/>
                  </a:lnTo>
                  <a:lnTo>
                    <a:pt x="757" y="970"/>
                  </a:lnTo>
                  <a:lnTo>
                    <a:pt x="758" y="970"/>
                  </a:lnTo>
                  <a:lnTo>
                    <a:pt x="759" y="970"/>
                  </a:lnTo>
                  <a:lnTo>
                    <a:pt x="759" y="969"/>
                  </a:lnTo>
                  <a:lnTo>
                    <a:pt x="760" y="969"/>
                  </a:lnTo>
                  <a:lnTo>
                    <a:pt x="761" y="969"/>
                  </a:lnTo>
                  <a:lnTo>
                    <a:pt x="763" y="969"/>
                  </a:lnTo>
                  <a:lnTo>
                    <a:pt x="772" y="964"/>
                  </a:lnTo>
                  <a:lnTo>
                    <a:pt x="778" y="960"/>
                  </a:lnTo>
                  <a:lnTo>
                    <a:pt x="782" y="956"/>
                  </a:lnTo>
                  <a:lnTo>
                    <a:pt x="783" y="956"/>
                  </a:lnTo>
                  <a:lnTo>
                    <a:pt x="783" y="955"/>
                  </a:lnTo>
                  <a:lnTo>
                    <a:pt x="787" y="947"/>
                  </a:lnTo>
                  <a:lnTo>
                    <a:pt x="788" y="946"/>
                  </a:lnTo>
                  <a:lnTo>
                    <a:pt x="788" y="945"/>
                  </a:lnTo>
                  <a:lnTo>
                    <a:pt x="789" y="944"/>
                  </a:lnTo>
                  <a:lnTo>
                    <a:pt x="790" y="943"/>
                  </a:lnTo>
                  <a:lnTo>
                    <a:pt x="790" y="942"/>
                  </a:lnTo>
                  <a:lnTo>
                    <a:pt x="791" y="940"/>
                  </a:lnTo>
                  <a:lnTo>
                    <a:pt x="791" y="939"/>
                  </a:lnTo>
                  <a:lnTo>
                    <a:pt x="792" y="938"/>
                  </a:lnTo>
                  <a:lnTo>
                    <a:pt x="793" y="937"/>
                  </a:lnTo>
                  <a:lnTo>
                    <a:pt x="793" y="936"/>
                  </a:lnTo>
                  <a:lnTo>
                    <a:pt x="794" y="935"/>
                  </a:lnTo>
                  <a:lnTo>
                    <a:pt x="794" y="934"/>
                  </a:lnTo>
                  <a:lnTo>
                    <a:pt x="795" y="933"/>
                  </a:lnTo>
                  <a:lnTo>
                    <a:pt x="796" y="932"/>
                  </a:lnTo>
                  <a:lnTo>
                    <a:pt x="796" y="931"/>
                  </a:lnTo>
                  <a:lnTo>
                    <a:pt x="797" y="930"/>
                  </a:lnTo>
                  <a:lnTo>
                    <a:pt x="797" y="929"/>
                  </a:lnTo>
                  <a:lnTo>
                    <a:pt x="798" y="928"/>
                  </a:lnTo>
                  <a:lnTo>
                    <a:pt x="798" y="927"/>
                  </a:lnTo>
                  <a:lnTo>
                    <a:pt x="799" y="926"/>
                  </a:lnTo>
                  <a:lnTo>
                    <a:pt x="800" y="925"/>
                  </a:lnTo>
                  <a:lnTo>
                    <a:pt x="800" y="923"/>
                  </a:lnTo>
                  <a:lnTo>
                    <a:pt x="801" y="922"/>
                  </a:lnTo>
                  <a:lnTo>
                    <a:pt x="802" y="921"/>
                  </a:lnTo>
                  <a:lnTo>
                    <a:pt x="803" y="920"/>
                  </a:lnTo>
                  <a:lnTo>
                    <a:pt x="804" y="919"/>
                  </a:lnTo>
                  <a:lnTo>
                    <a:pt x="805" y="918"/>
                  </a:lnTo>
                  <a:lnTo>
                    <a:pt x="806" y="916"/>
                  </a:lnTo>
                  <a:lnTo>
                    <a:pt x="807" y="916"/>
                  </a:lnTo>
                  <a:lnTo>
                    <a:pt x="808" y="914"/>
                  </a:lnTo>
                  <a:lnTo>
                    <a:pt x="809" y="913"/>
                  </a:lnTo>
                  <a:lnTo>
                    <a:pt x="810" y="912"/>
                  </a:lnTo>
                  <a:lnTo>
                    <a:pt x="811" y="911"/>
                  </a:lnTo>
                  <a:lnTo>
                    <a:pt x="813" y="910"/>
                  </a:lnTo>
                  <a:lnTo>
                    <a:pt x="813" y="909"/>
                  </a:lnTo>
                  <a:lnTo>
                    <a:pt x="815" y="909"/>
                  </a:lnTo>
                  <a:lnTo>
                    <a:pt x="815" y="908"/>
                  </a:lnTo>
                  <a:lnTo>
                    <a:pt x="816" y="907"/>
                  </a:lnTo>
                  <a:lnTo>
                    <a:pt x="817" y="906"/>
                  </a:lnTo>
                  <a:lnTo>
                    <a:pt x="818" y="906"/>
                  </a:lnTo>
                  <a:lnTo>
                    <a:pt x="819" y="905"/>
                  </a:lnTo>
                  <a:lnTo>
                    <a:pt x="821" y="904"/>
                  </a:lnTo>
                  <a:lnTo>
                    <a:pt x="823" y="903"/>
                  </a:lnTo>
                  <a:lnTo>
                    <a:pt x="824" y="902"/>
                  </a:lnTo>
                  <a:lnTo>
                    <a:pt x="825" y="902"/>
                  </a:lnTo>
                  <a:lnTo>
                    <a:pt x="826" y="901"/>
                  </a:lnTo>
                  <a:lnTo>
                    <a:pt x="827" y="901"/>
                  </a:lnTo>
                  <a:lnTo>
                    <a:pt x="828" y="900"/>
                  </a:lnTo>
                  <a:lnTo>
                    <a:pt x="829" y="900"/>
                  </a:lnTo>
                  <a:lnTo>
                    <a:pt x="830" y="899"/>
                  </a:lnTo>
                  <a:lnTo>
                    <a:pt x="831" y="899"/>
                  </a:lnTo>
                  <a:lnTo>
                    <a:pt x="832" y="898"/>
                  </a:lnTo>
                  <a:lnTo>
                    <a:pt x="834" y="897"/>
                  </a:lnTo>
                  <a:lnTo>
                    <a:pt x="835" y="897"/>
                  </a:lnTo>
                  <a:lnTo>
                    <a:pt x="835" y="896"/>
                  </a:lnTo>
                  <a:lnTo>
                    <a:pt x="840" y="894"/>
                  </a:lnTo>
                  <a:lnTo>
                    <a:pt x="841" y="894"/>
                  </a:lnTo>
                  <a:lnTo>
                    <a:pt x="842" y="893"/>
                  </a:lnTo>
                  <a:lnTo>
                    <a:pt x="842" y="892"/>
                  </a:lnTo>
                  <a:lnTo>
                    <a:pt x="843" y="892"/>
                  </a:lnTo>
                  <a:lnTo>
                    <a:pt x="844" y="891"/>
                  </a:lnTo>
                  <a:lnTo>
                    <a:pt x="845" y="891"/>
                  </a:lnTo>
                  <a:lnTo>
                    <a:pt x="846" y="890"/>
                  </a:lnTo>
                  <a:lnTo>
                    <a:pt x="847" y="889"/>
                  </a:lnTo>
                  <a:lnTo>
                    <a:pt x="848" y="888"/>
                  </a:lnTo>
                  <a:lnTo>
                    <a:pt x="849" y="888"/>
                  </a:lnTo>
                  <a:lnTo>
                    <a:pt x="851" y="887"/>
                  </a:lnTo>
                  <a:lnTo>
                    <a:pt x="852" y="886"/>
                  </a:lnTo>
                  <a:lnTo>
                    <a:pt x="852" y="885"/>
                  </a:lnTo>
                  <a:lnTo>
                    <a:pt x="853" y="885"/>
                  </a:lnTo>
                  <a:lnTo>
                    <a:pt x="854" y="884"/>
                  </a:lnTo>
                  <a:lnTo>
                    <a:pt x="855" y="883"/>
                  </a:lnTo>
                  <a:lnTo>
                    <a:pt x="856" y="882"/>
                  </a:lnTo>
                  <a:lnTo>
                    <a:pt x="857" y="882"/>
                  </a:lnTo>
                  <a:lnTo>
                    <a:pt x="859" y="880"/>
                  </a:lnTo>
                  <a:lnTo>
                    <a:pt x="861" y="878"/>
                  </a:lnTo>
                  <a:lnTo>
                    <a:pt x="861" y="877"/>
                  </a:lnTo>
                  <a:lnTo>
                    <a:pt x="862" y="876"/>
                  </a:lnTo>
                  <a:lnTo>
                    <a:pt x="863" y="875"/>
                  </a:lnTo>
                  <a:lnTo>
                    <a:pt x="863" y="874"/>
                  </a:lnTo>
                  <a:lnTo>
                    <a:pt x="863" y="873"/>
                  </a:lnTo>
                  <a:lnTo>
                    <a:pt x="863" y="872"/>
                  </a:lnTo>
                  <a:lnTo>
                    <a:pt x="862" y="871"/>
                  </a:lnTo>
                  <a:lnTo>
                    <a:pt x="862" y="870"/>
                  </a:lnTo>
                  <a:lnTo>
                    <a:pt x="861" y="870"/>
                  </a:lnTo>
                  <a:lnTo>
                    <a:pt x="861" y="869"/>
                  </a:lnTo>
                  <a:lnTo>
                    <a:pt x="858" y="867"/>
                  </a:lnTo>
                  <a:lnTo>
                    <a:pt x="858" y="866"/>
                  </a:lnTo>
                  <a:lnTo>
                    <a:pt x="857" y="866"/>
                  </a:lnTo>
                  <a:lnTo>
                    <a:pt x="857" y="865"/>
                  </a:lnTo>
                  <a:lnTo>
                    <a:pt x="851" y="861"/>
                  </a:lnTo>
                  <a:lnTo>
                    <a:pt x="850" y="861"/>
                  </a:lnTo>
                  <a:lnTo>
                    <a:pt x="850" y="860"/>
                  </a:lnTo>
                  <a:lnTo>
                    <a:pt x="849" y="860"/>
                  </a:lnTo>
                  <a:lnTo>
                    <a:pt x="849" y="859"/>
                  </a:lnTo>
                  <a:lnTo>
                    <a:pt x="842" y="853"/>
                  </a:lnTo>
                  <a:lnTo>
                    <a:pt x="841" y="852"/>
                  </a:lnTo>
                  <a:lnTo>
                    <a:pt x="840" y="852"/>
                  </a:lnTo>
                  <a:lnTo>
                    <a:pt x="840" y="851"/>
                  </a:lnTo>
                  <a:lnTo>
                    <a:pt x="840" y="850"/>
                  </a:lnTo>
                  <a:lnTo>
                    <a:pt x="837" y="845"/>
                  </a:lnTo>
                  <a:lnTo>
                    <a:pt x="837" y="844"/>
                  </a:lnTo>
                  <a:lnTo>
                    <a:pt x="836" y="844"/>
                  </a:lnTo>
                  <a:lnTo>
                    <a:pt x="836" y="843"/>
                  </a:lnTo>
                  <a:lnTo>
                    <a:pt x="836" y="842"/>
                  </a:lnTo>
                  <a:lnTo>
                    <a:pt x="835" y="842"/>
                  </a:lnTo>
                  <a:lnTo>
                    <a:pt x="835" y="841"/>
                  </a:lnTo>
                  <a:lnTo>
                    <a:pt x="834" y="840"/>
                  </a:lnTo>
                  <a:lnTo>
                    <a:pt x="834" y="839"/>
                  </a:lnTo>
                  <a:lnTo>
                    <a:pt x="833" y="838"/>
                  </a:lnTo>
                  <a:lnTo>
                    <a:pt x="833" y="837"/>
                  </a:lnTo>
                  <a:lnTo>
                    <a:pt x="833" y="836"/>
                  </a:lnTo>
                  <a:lnTo>
                    <a:pt x="832" y="835"/>
                  </a:lnTo>
                  <a:lnTo>
                    <a:pt x="832" y="834"/>
                  </a:lnTo>
                  <a:lnTo>
                    <a:pt x="832" y="833"/>
                  </a:lnTo>
                  <a:lnTo>
                    <a:pt x="831" y="832"/>
                  </a:lnTo>
                  <a:lnTo>
                    <a:pt x="831" y="831"/>
                  </a:lnTo>
                  <a:lnTo>
                    <a:pt x="831" y="830"/>
                  </a:lnTo>
                  <a:lnTo>
                    <a:pt x="830" y="829"/>
                  </a:lnTo>
                  <a:lnTo>
                    <a:pt x="830" y="827"/>
                  </a:lnTo>
                  <a:lnTo>
                    <a:pt x="830" y="826"/>
                  </a:lnTo>
                  <a:lnTo>
                    <a:pt x="830" y="825"/>
                  </a:lnTo>
                  <a:lnTo>
                    <a:pt x="829" y="824"/>
                  </a:lnTo>
                  <a:lnTo>
                    <a:pt x="830" y="823"/>
                  </a:lnTo>
                  <a:lnTo>
                    <a:pt x="830" y="822"/>
                  </a:lnTo>
                  <a:lnTo>
                    <a:pt x="830" y="820"/>
                  </a:lnTo>
                  <a:lnTo>
                    <a:pt x="830" y="819"/>
                  </a:lnTo>
                  <a:lnTo>
                    <a:pt x="830" y="818"/>
                  </a:lnTo>
                  <a:lnTo>
                    <a:pt x="831" y="816"/>
                  </a:lnTo>
                  <a:lnTo>
                    <a:pt x="831" y="815"/>
                  </a:lnTo>
                  <a:lnTo>
                    <a:pt x="832" y="814"/>
                  </a:lnTo>
                  <a:lnTo>
                    <a:pt x="832" y="813"/>
                  </a:lnTo>
                  <a:lnTo>
                    <a:pt x="833" y="811"/>
                  </a:lnTo>
                  <a:lnTo>
                    <a:pt x="833" y="810"/>
                  </a:lnTo>
                  <a:lnTo>
                    <a:pt x="833" y="809"/>
                  </a:lnTo>
                  <a:lnTo>
                    <a:pt x="834" y="808"/>
                  </a:lnTo>
                  <a:lnTo>
                    <a:pt x="834" y="807"/>
                  </a:lnTo>
                  <a:lnTo>
                    <a:pt x="834" y="806"/>
                  </a:lnTo>
                  <a:lnTo>
                    <a:pt x="834" y="805"/>
                  </a:lnTo>
                  <a:lnTo>
                    <a:pt x="835" y="804"/>
                  </a:lnTo>
                  <a:lnTo>
                    <a:pt x="835" y="803"/>
                  </a:lnTo>
                  <a:lnTo>
                    <a:pt x="835" y="802"/>
                  </a:lnTo>
                  <a:lnTo>
                    <a:pt x="835" y="801"/>
                  </a:lnTo>
                  <a:lnTo>
                    <a:pt x="835" y="800"/>
                  </a:lnTo>
                  <a:lnTo>
                    <a:pt x="835" y="799"/>
                  </a:lnTo>
                  <a:lnTo>
                    <a:pt x="835" y="798"/>
                  </a:lnTo>
                  <a:lnTo>
                    <a:pt x="835" y="797"/>
                  </a:lnTo>
                  <a:lnTo>
                    <a:pt x="835" y="796"/>
                  </a:lnTo>
                  <a:lnTo>
                    <a:pt x="836" y="795"/>
                  </a:lnTo>
                  <a:lnTo>
                    <a:pt x="836" y="794"/>
                  </a:lnTo>
                  <a:lnTo>
                    <a:pt x="836" y="793"/>
                  </a:lnTo>
                  <a:lnTo>
                    <a:pt x="836" y="792"/>
                  </a:lnTo>
                  <a:lnTo>
                    <a:pt x="837" y="791"/>
                  </a:lnTo>
                  <a:lnTo>
                    <a:pt x="837" y="790"/>
                  </a:lnTo>
                  <a:lnTo>
                    <a:pt x="837" y="789"/>
                  </a:lnTo>
                  <a:lnTo>
                    <a:pt x="837" y="788"/>
                  </a:lnTo>
                  <a:lnTo>
                    <a:pt x="840" y="780"/>
                  </a:lnTo>
                  <a:lnTo>
                    <a:pt x="840" y="778"/>
                  </a:lnTo>
                  <a:lnTo>
                    <a:pt x="840" y="777"/>
                  </a:lnTo>
                  <a:lnTo>
                    <a:pt x="841" y="777"/>
                  </a:lnTo>
                  <a:lnTo>
                    <a:pt x="841" y="776"/>
                  </a:lnTo>
                  <a:lnTo>
                    <a:pt x="842" y="775"/>
                  </a:lnTo>
                  <a:lnTo>
                    <a:pt x="842" y="774"/>
                  </a:lnTo>
                  <a:lnTo>
                    <a:pt x="843" y="773"/>
                  </a:lnTo>
                  <a:lnTo>
                    <a:pt x="843" y="772"/>
                  </a:lnTo>
                  <a:lnTo>
                    <a:pt x="844" y="772"/>
                  </a:lnTo>
                  <a:lnTo>
                    <a:pt x="844" y="771"/>
                  </a:lnTo>
                  <a:lnTo>
                    <a:pt x="845" y="770"/>
                  </a:lnTo>
                  <a:lnTo>
                    <a:pt x="846" y="769"/>
                  </a:lnTo>
                  <a:lnTo>
                    <a:pt x="847" y="769"/>
                  </a:lnTo>
                  <a:lnTo>
                    <a:pt x="848" y="768"/>
                  </a:lnTo>
                  <a:lnTo>
                    <a:pt x="849" y="767"/>
                  </a:lnTo>
                  <a:lnTo>
                    <a:pt x="850" y="767"/>
                  </a:lnTo>
                  <a:lnTo>
                    <a:pt x="851" y="766"/>
                  </a:lnTo>
                  <a:lnTo>
                    <a:pt x="852" y="766"/>
                  </a:lnTo>
                  <a:lnTo>
                    <a:pt x="853" y="765"/>
                  </a:lnTo>
                  <a:lnTo>
                    <a:pt x="854" y="765"/>
                  </a:lnTo>
                  <a:lnTo>
                    <a:pt x="855" y="764"/>
                  </a:lnTo>
                  <a:lnTo>
                    <a:pt x="856" y="764"/>
                  </a:lnTo>
                  <a:lnTo>
                    <a:pt x="857" y="763"/>
                  </a:lnTo>
                  <a:lnTo>
                    <a:pt x="859" y="763"/>
                  </a:lnTo>
                  <a:lnTo>
                    <a:pt x="860" y="763"/>
                  </a:lnTo>
                  <a:lnTo>
                    <a:pt x="861" y="763"/>
                  </a:lnTo>
                  <a:lnTo>
                    <a:pt x="862" y="763"/>
                  </a:lnTo>
                  <a:lnTo>
                    <a:pt x="863" y="763"/>
                  </a:lnTo>
                  <a:lnTo>
                    <a:pt x="864" y="762"/>
                  </a:lnTo>
                  <a:lnTo>
                    <a:pt x="865" y="762"/>
                  </a:lnTo>
                  <a:lnTo>
                    <a:pt x="866" y="762"/>
                  </a:lnTo>
                  <a:lnTo>
                    <a:pt x="867" y="762"/>
                  </a:lnTo>
                  <a:lnTo>
                    <a:pt x="868" y="762"/>
                  </a:lnTo>
                  <a:lnTo>
                    <a:pt x="869" y="762"/>
                  </a:lnTo>
                  <a:lnTo>
                    <a:pt x="870" y="762"/>
                  </a:lnTo>
                  <a:lnTo>
                    <a:pt x="887" y="762"/>
                  </a:lnTo>
                  <a:lnTo>
                    <a:pt x="895" y="766"/>
                  </a:lnTo>
                  <a:lnTo>
                    <a:pt x="896" y="766"/>
                  </a:lnTo>
                  <a:lnTo>
                    <a:pt x="896" y="767"/>
                  </a:lnTo>
                  <a:lnTo>
                    <a:pt x="897" y="767"/>
                  </a:lnTo>
                  <a:lnTo>
                    <a:pt x="898" y="767"/>
                  </a:lnTo>
                  <a:lnTo>
                    <a:pt x="904" y="772"/>
                  </a:lnTo>
                  <a:lnTo>
                    <a:pt x="905" y="773"/>
                  </a:lnTo>
                  <a:lnTo>
                    <a:pt x="906" y="773"/>
                  </a:lnTo>
                  <a:lnTo>
                    <a:pt x="907" y="774"/>
                  </a:lnTo>
                  <a:lnTo>
                    <a:pt x="908" y="774"/>
                  </a:lnTo>
                  <a:lnTo>
                    <a:pt x="910" y="775"/>
                  </a:lnTo>
                  <a:lnTo>
                    <a:pt x="911" y="775"/>
                  </a:lnTo>
                  <a:lnTo>
                    <a:pt x="913" y="776"/>
                  </a:lnTo>
                  <a:lnTo>
                    <a:pt x="915" y="776"/>
                  </a:lnTo>
                  <a:lnTo>
                    <a:pt x="918" y="776"/>
                  </a:lnTo>
                  <a:lnTo>
                    <a:pt x="921" y="777"/>
                  </a:lnTo>
                  <a:lnTo>
                    <a:pt x="925" y="777"/>
                  </a:lnTo>
                  <a:lnTo>
                    <a:pt x="929" y="777"/>
                  </a:lnTo>
                  <a:lnTo>
                    <a:pt x="933" y="777"/>
                  </a:lnTo>
                  <a:lnTo>
                    <a:pt x="937" y="776"/>
                  </a:lnTo>
                  <a:lnTo>
                    <a:pt x="942" y="776"/>
                  </a:lnTo>
                  <a:lnTo>
                    <a:pt x="946" y="776"/>
                  </a:lnTo>
                  <a:lnTo>
                    <a:pt x="949" y="775"/>
                  </a:lnTo>
                  <a:lnTo>
                    <a:pt x="953" y="775"/>
                  </a:lnTo>
                  <a:lnTo>
                    <a:pt x="956" y="774"/>
                  </a:lnTo>
                  <a:lnTo>
                    <a:pt x="958" y="774"/>
                  </a:lnTo>
                  <a:lnTo>
                    <a:pt x="960" y="773"/>
                  </a:lnTo>
                  <a:lnTo>
                    <a:pt x="961" y="773"/>
                  </a:lnTo>
                  <a:lnTo>
                    <a:pt x="963" y="773"/>
                  </a:lnTo>
                  <a:lnTo>
                    <a:pt x="964" y="772"/>
                  </a:lnTo>
                  <a:lnTo>
                    <a:pt x="965" y="772"/>
                  </a:lnTo>
                  <a:lnTo>
                    <a:pt x="966" y="771"/>
                  </a:lnTo>
                  <a:lnTo>
                    <a:pt x="967" y="770"/>
                  </a:lnTo>
                  <a:lnTo>
                    <a:pt x="968" y="770"/>
                  </a:lnTo>
                  <a:lnTo>
                    <a:pt x="969" y="769"/>
                  </a:lnTo>
                  <a:lnTo>
                    <a:pt x="970" y="768"/>
                  </a:lnTo>
                  <a:lnTo>
                    <a:pt x="971" y="768"/>
                  </a:lnTo>
                  <a:lnTo>
                    <a:pt x="971" y="767"/>
                  </a:lnTo>
                  <a:lnTo>
                    <a:pt x="972" y="766"/>
                  </a:lnTo>
                  <a:lnTo>
                    <a:pt x="973" y="765"/>
                  </a:lnTo>
                  <a:lnTo>
                    <a:pt x="974" y="765"/>
                  </a:lnTo>
                  <a:lnTo>
                    <a:pt x="975" y="765"/>
                  </a:lnTo>
                  <a:lnTo>
                    <a:pt x="976" y="764"/>
                  </a:lnTo>
                  <a:lnTo>
                    <a:pt x="981" y="762"/>
                  </a:lnTo>
                  <a:lnTo>
                    <a:pt x="982" y="762"/>
                  </a:lnTo>
                  <a:lnTo>
                    <a:pt x="982" y="761"/>
                  </a:lnTo>
                  <a:lnTo>
                    <a:pt x="983" y="761"/>
                  </a:lnTo>
                  <a:lnTo>
                    <a:pt x="992" y="754"/>
                  </a:lnTo>
                  <a:lnTo>
                    <a:pt x="992" y="753"/>
                  </a:lnTo>
                  <a:lnTo>
                    <a:pt x="993" y="753"/>
                  </a:lnTo>
                  <a:lnTo>
                    <a:pt x="993" y="752"/>
                  </a:lnTo>
                  <a:lnTo>
                    <a:pt x="994" y="751"/>
                  </a:lnTo>
                  <a:lnTo>
                    <a:pt x="995" y="749"/>
                  </a:lnTo>
                  <a:lnTo>
                    <a:pt x="996" y="748"/>
                  </a:lnTo>
                  <a:lnTo>
                    <a:pt x="997" y="745"/>
                  </a:lnTo>
                  <a:lnTo>
                    <a:pt x="999" y="743"/>
                  </a:lnTo>
                  <a:lnTo>
                    <a:pt x="1001" y="739"/>
                  </a:lnTo>
                  <a:lnTo>
                    <a:pt x="1003" y="736"/>
                  </a:lnTo>
                  <a:lnTo>
                    <a:pt x="1005" y="733"/>
                  </a:lnTo>
                  <a:lnTo>
                    <a:pt x="1008" y="730"/>
                  </a:lnTo>
                  <a:lnTo>
                    <a:pt x="1010" y="728"/>
                  </a:lnTo>
                  <a:lnTo>
                    <a:pt x="1013" y="725"/>
                  </a:lnTo>
                  <a:lnTo>
                    <a:pt x="1015" y="723"/>
                  </a:lnTo>
                  <a:lnTo>
                    <a:pt x="1017" y="722"/>
                  </a:lnTo>
                  <a:lnTo>
                    <a:pt x="1020" y="721"/>
                  </a:lnTo>
                  <a:lnTo>
                    <a:pt x="1022" y="720"/>
                  </a:lnTo>
                  <a:lnTo>
                    <a:pt x="1024" y="719"/>
                  </a:lnTo>
                  <a:lnTo>
                    <a:pt x="1026" y="719"/>
                  </a:lnTo>
                  <a:lnTo>
                    <a:pt x="1027" y="719"/>
                  </a:lnTo>
                  <a:lnTo>
                    <a:pt x="1029" y="719"/>
                  </a:lnTo>
                  <a:lnTo>
                    <a:pt x="1030" y="719"/>
                  </a:lnTo>
                  <a:lnTo>
                    <a:pt x="1031" y="719"/>
                  </a:lnTo>
                  <a:lnTo>
                    <a:pt x="1032" y="719"/>
                  </a:lnTo>
                  <a:lnTo>
                    <a:pt x="1033" y="718"/>
                  </a:lnTo>
                  <a:lnTo>
                    <a:pt x="1034" y="718"/>
                  </a:lnTo>
                  <a:lnTo>
                    <a:pt x="1035" y="718"/>
                  </a:lnTo>
                  <a:lnTo>
                    <a:pt x="1036" y="718"/>
                  </a:lnTo>
                  <a:lnTo>
                    <a:pt x="1038" y="718"/>
                  </a:lnTo>
                  <a:lnTo>
                    <a:pt x="1039" y="717"/>
                  </a:lnTo>
                  <a:lnTo>
                    <a:pt x="1041" y="717"/>
                  </a:lnTo>
                  <a:lnTo>
                    <a:pt x="1043" y="717"/>
                  </a:lnTo>
                  <a:lnTo>
                    <a:pt x="1046" y="716"/>
                  </a:lnTo>
                  <a:lnTo>
                    <a:pt x="1048" y="716"/>
                  </a:lnTo>
                  <a:lnTo>
                    <a:pt x="1050" y="715"/>
                  </a:lnTo>
                  <a:lnTo>
                    <a:pt x="1052" y="715"/>
                  </a:lnTo>
                  <a:lnTo>
                    <a:pt x="1054" y="714"/>
                  </a:lnTo>
                  <a:lnTo>
                    <a:pt x="1056" y="714"/>
                  </a:lnTo>
                  <a:lnTo>
                    <a:pt x="1057" y="713"/>
                  </a:lnTo>
                  <a:lnTo>
                    <a:pt x="1059" y="713"/>
                  </a:lnTo>
                  <a:lnTo>
                    <a:pt x="1060" y="712"/>
                  </a:lnTo>
                  <a:lnTo>
                    <a:pt x="1061" y="712"/>
                  </a:lnTo>
                  <a:lnTo>
                    <a:pt x="1062" y="711"/>
                  </a:lnTo>
                  <a:lnTo>
                    <a:pt x="1065" y="710"/>
                  </a:lnTo>
                  <a:lnTo>
                    <a:pt x="1067" y="708"/>
                  </a:lnTo>
                  <a:lnTo>
                    <a:pt x="1068" y="708"/>
                  </a:lnTo>
                  <a:lnTo>
                    <a:pt x="1069" y="707"/>
                  </a:lnTo>
                  <a:lnTo>
                    <a:pt x="1070" y="706"/>
                  </a:lnTo>
                  <a:lnTo>
                    <a:pt x="1072" y="705"/>
                  </a:lnTo>
                  <a:lnTo>
                    <a:pt x="1073" y="704"/>
                  </a:lnTo>
                  <a:lnTo>
                    <a:pt x="1074" y="703"/>
                  </a:lnTo>
                  <a:lnTo>
                    <a:pt x="1076" y="702"/>
                  </a:lnTo>
                  <a:lnTo>
                    <a:pt x="1077" y="700"/>
                  </a:lnTo>
                  <a:lnTo>
                    <a:pt x="1079" y="699"/>
                  </a:lnTo>
                  <a:lnTo>
                    <a:pt x="1080" y="698"/>
                  </a:lnTo>
                  <a:lnTo>
                    <a:pt x="1082" y="697"/>
                  </a:lnTo>
                  <a:lnTo>
                    <a:pt x="1083" y="695"/>
                  </a:lnTo>
                  <a:lnTo>
                    <a:pt x="1084" y="694"/>
                  </a:lnTo>
                  <a:lnTo>
                    <a:pt x="1085" y="693"/>
                  </a:lnTo>
                  <a:lnTo>
                    <a:pt x="1088" y="691"/>
                  </a:lnTo>
                  <a:lnTo>
                    <a:pt x="1090" y="689"/>
                  </a:lnTo>
                  <a:lnTo>
                    <a:pt x="1091" y="688"/>
                  </a:lnTo>
                  <a:lnTo>
                    <a:pt x="1092" y="687"/>
                  </a:lnTo>
                  <a:lnTo>
                    <a:pt x="1092" y="686"/>
                  </a:lnTo>
                  <a:lnTo>
                    <a:pt x="1093" y="685"/>
                  </a:lnTo>
                  <a:lnTo>
                    <a:pt x="1094" y="684"/>
                  </a:lnTo>
                  <a:lnTo>
                    <a:pt x="1095" y="683"/>
                  </a:lnTo>
                  <a:lnTo>
                    <a:pt x="1095" y="681"/>
                  </a:lnTo>
                  <a:lnTo>
                    <a:pt x="1096" y="680"/>
                  </a:lnTo>
                  <a:lnTo>
                    <a:pt x="1096" y="678"/>
                  </a:lnTo>
                  <a:lnTo>
                    <a:pt x="1096" y="677"/>
                  </a:lnTo>
                  <a:lnTo>
                    <a:pt x="1096" y="675"/>
                  </a:lnTo>
                  <a:lnTo>
                    <a:pt x="1097" y="674"/>
                  </a:lnTo>
                  <a:lnTo>
                    <a:pt x="1097" y="672"/>
                  </a:lnTo>
                  <a:lnTo>
                    <a:pt x="1097" y="671"/>
                  </a:lnTo>
                  <a:lnTo>
                    <a:pt x="1097" y="669"/>
                  </a:lnTo>
                  <a:lnTo>
                    <a:pt x="1097" y="667"/>
                  </a:lnTo>
                  <a:lnTo>
                    <a:pt x="1098" y="666"/>
                  </a:lnTo>
                  <a:lnTo>
                    <a:pt x="1098" y="665"/>
                  </a:lnTo>
                  <a:lnTo>
                    <a:pt x="1098" y="663"/>
                  </a:lnTo>
                  <a:lnTo>
                    <a:pt x="1099" y="662"/>
                  </a:lnTo>
                  <a:lnTo>
                    <a:pt x="1099" y="661"/>
                  </a:lnTo>
                  <a:lnTo>
                    <a:pt x="1100" y="659"/>
                  </a:lnTo>
                  <a:lnTo>
                    <a:pt x="1100" y="658"/>
                  </a:lnTo>
                  <a:lnTo>
                    <a:pt x="1101" y="657"/>
                  </a:lnTo>
                  <a:lnTo>
                    <a:pt x="1101" y="656"/>
                  </a:lnTo>
                  <a:lnTo>
                    <a:pt x="1102" y="656"/>
                  </a:lnTo>
                  <a:lnTo>
                    <a:pt x="1102" y="655"/>
                  </a:lnTo>
                  <a:lnTo>
                    <a:pt x="1102" y="654"/>
                  </a:lnTo>
                  <a:lnTo>
                    <a:pt x="1103" y="653"/>
                  </a:lnTo>
                  <a:lnTo>
                    <a:pt x="1103" y="652"/>
                  </a:lnTo>
                  <a:lnTo>
                    <a:pt x="1104" y="651"/>
                  </a:lnTo>
                  <a:lnTo>
                    <a:pt x="1105" y="650"/>
                  </a:lnTo>
                  <a:lnTo>
                    <a:pt x="1105" y="649"/>
                  </a:lnTo>
                  <a:lnTo>
                    <a:pt x="1105" y="648"/>
                  </a:lnTo>
                  <a:lnTo>
                    <a:pt x="1106" y="646"/>
                  </a:lnTo>
                  <a:lnTo>
                    <a:pt x="1109" y="641"/>
                  </a:lnTo>
                  <a:lnTo>
                    <a:pt x="1110" y="641"/>
                  </a:lnTo>
                  <a:lnTo>
                    <a:pt x="1110" y="640"/>
                  </a:lnTo>
                  <a:lnTo>
                    <a:pt x="1111" y="639"/>
                  </a:lnTo>
                  <a:lnTo>
                    <a:pt x="1112" y="639"/>
                  </a:lnTo>
                  <a:lnTo>
                    <a:pt x="1113" y="638"/>
                  </a:lnTo>
                  <a:lnTo>
                    <a:pt x="1114" y="637"/>
                  </a:lnTo>
                  <a:lnTo>
                    <a:pt x="1115" y="636"/>
                  </a:lnTo>
                  <a:lnTo>
                    <a:pt x="1116" y="636"/>
                  </a:lnTo>
                  <a:lnTo>
                    <a:pt x="1117" y="635"/>
                  </a:lnTo>
                  <a:lnTo>
                    <a:pt x="1117" y="634"/>
                  </a:lnTo>
                  <a:lnTo>
                    <a:pt x="1118" y="634"/>
                  </a:lnTo>
                  <a:lnTo>
                    <a:pt x="1119" y="634"/>
                  </a:lnTo>
                  <a:lnTo>
                    <a:pt x="1120" y="633"/>
                  </a:lnTo>
                  <a:lnTo>
                    <a:pt x="1128" y="626"/>
                  </a:lnTo>
                  <a:lnTo>
                    <a:pt x="1129" y="626"/>
                  </a:lnTo>
                  <a:lnTo>
                    <a:pt x="1129" y="625"/>
                  </a:lnTo>
                  <a:lnTo>
                    <a:pt x="1130" y="625"/>
                  </a:lnTo>
                  <a:lnTo>
                    <a:pt x="1131" y="625"/>
                  </a:lnTo>
                  <a:lnTo>
                    <a:pt x="1132" y="625"/>
                  </a:lnTo>
                  <a:lnTo>
                    <a:pt x="1134" y="625"/>
                  </a:lnTo>
                  <a:lnTo>
                    <a:pt x="1148" y="626"/>
                  </a:lnTo>
                  <a:lnTo>
                    <a:pt x="1149" y="626"/>
                  </a:lnTo>
                  <a:lnTo>
                    <a:pt x="1150" y="626"/>
                  </a:lnTo>
                  <a:lnTo>
                    <a:pt x="1151" y="626"/>
                  </a:lnTo>
                  <a:lnTo>
                    <a:pt x="1152" y="625"/>
                  </a:lnTo>
                  <a:lnTo>
                    <a:pt x="1154" y="623"/>
                  </a:lnTo>
                  <a:lnTo>
                    <a:pt x="1156" y="614"/>
                  </a:lnTo>
                  <a:lnTo>
                    <a:pt x="1157" y="612"/>
                  </a:lnTo>
                  <a:lnTo>
                    <a:pt x="1158" y="611"/>
                  </a:lnTo>
                  <a:lnTo>
                    <a:pt x="1158" y="610"/>
                  </a:lnTo>
                  <a:lnTo>
                    <a:pt x="1159" y="610"/>
                  </a:lnTo>
                  <a:lnTo>
                    <a:pt x="1160" y="609"/>
                  </a:lnTo>
                  <a:lnTo>
                    <a:pt x="1160" y="608"/>
                  </a:lnTo>
                  <a:lnTo>
                    <a:pt x="1161" y="608"/>
                  </a:lnTo>
                  <a:lnTo>
                    <a:pt x="1162" y="607"/>
                  </a:lnTo>
                  <a:lnTo>
                    <a:pt x="1163" y="606"/>
                  </a:lnTo>
                  <a:lnTo>
                    <a:pt x="1164" y="606"/>
                  </a:lnTo>
                  <a:lnTo>
                    <a:pt x="1165" y="605"/>
                  </a:lnTo>
                  <a:lnTo>
                    <a:pt x="1166" y="605"/>
                  </a:lnTo>
                  <a:lnTo>
                    <a:pt x="1167" y="605"/>
                  </a:lnTo>
                  <a:lnTo>
                    <a:pt x="1168" y="605"/>
                  </a:lnTo>
                  <a:lnTo>
                    <a:pt x="1169" y="605"/>
                  </a:lnTo>
                  <a:lnTo>
                    <a:pt x="1170" y="605"/>
                  </a:lnTo>
                  <a:lnTo>
                    <a:pt x="1171" y="605"/>
                  </a:lnTo>
                  <a:lnTo>
                    <a:pt x="1171" y="606"/>
                  </a:lnTo>
                  <a:lnTo>
                    <a:pt x="1172" y="606"/>
                  </a:lnTo>
                  <a:lnTo>
                    <a:pt x="1173" y="606"/>
                  </a:lnTo>
                  <a:lnTo>
                    <a:pt x="1174" y="606"/>
                  </a:lnTo>
                  <a:lnTo>
                    <a:pt x="1175" y="606"/>
                  </a:lnTo>
                  <a:lnTo>
                    <a:pt x="1180" y="607"/>
                  </a:lnTo>
                  <a:lnTo>
                    <a:pt x="1181" y="607"/>
                  </a:lnTo>
                  <a:lnTo>
                    <a:pt x="1182" y="607"/>
                  </a:lnTo>
                  <a:lnTo>
                    <a:pt x="1183" y="606"/>
                  </a:lnTo>
                  <a:lnTo>
                    <a:pt x="1191" y="600"/>
                  </a:lnTo>
                  <a:lnTo>
                    <a:pt x="1191" y="599"/>
                  </a:lnTo>
                  <a:lnTo>
                    <a:pt x="1192" y="599"/>
                  </a:lnTo>
                  <a:lnTo>
                    <a:pt x="1193" y="598"/>
                  </a:lnTo>
                  <a:lnTo>
                    <a:pt x="1197" y="595"/>
                  </a:lnTo>
                  <a:lnTo>
                    <a:pt x="1198" y="595"/>
                  </a:lnTo>
                  <a:lnTo>
                    <a:pt x="1199" y="595"/>
                  </a:lnTo>
                  <a:lnTo>
                    <a:pt x="1200" y="594"/>
                  </a:lnTo>
                  <a:lnTo>
                    <a:pt x="1207" y="590"/>
                  </a:lnTo>
                  <a:lnTo>
                    <a:pt x="1212" y="588"/>
                  </a:lnTo>
                  <a:lnTo>
                    <a:pt x="1214" y="588"/>
                  </a:lnTo>
                  <a:lnTo>
                    <a:pt x="1215" y="588"/>
                  </a:lnTo>
                  <a:lnTo>
                    <a:pt x="1216" y="588"/>
                  </a:lnTo>
                  <a:lnTo>
                    <a:pt x="1217" y="588"/>
                  </a:lnTo>
                  <a:lnTo>
                    <a:pt x="1218" y="589"/>
                  </a:lnTo>
                  <a:lnTo>
                    <a:pt x="1219" y="589"/>
                  </a:lnTo>
                  <a:lnTo>
                    <a:pt x="1220" y="589"/>
                  </a:lnTo>
                  <a:lnTo>
                    <a:pt x="1221" y="589"/>
                  </a:lnTo>
                  <a:lnTo>
                    <a:pt x="1222" y="590"/>
                  </a:lnTo>
                  <a:lnTo>
                    <a:pt x="1223" y="590"/>
                  </a:lnTo>
                  <a:lnTo>
                    <a:pt x="1224" y="590"/>
                  </a:lnTo>
                  <a:lnTo>
                    <a:pt x="1225" y="590"/>
                  </a:lnTo>
                  <a:lnTo>
                    <a:pt x="1226" y="590"/>
                  </a:lnTo>
                  <a:lnTo>
                    <a:pt x="1227" y="590"/>
                  </a:lnTo>
                  <a:lnTo>
                    <a:pt x="1227" y="589"/>
                  </a:lnTo>
                  <a:lnTo>
                    <a:pt x="1228" y="589"/>
                  </a:lnTo>
                  <a:lnTo>
                    <a:pt x="1229" y="588"/>
                  </a:lnTo>
                  <a:lnTo>
                    <a:pt x="1230" y="588"/>
                  </a:lnTo>
                  <a:lnTo>
                    <a:pt x="1230" y="587"/>
                  </a:lnTo>
                  <a:lnTo>
                    <a:pt x="1231" y="587"/>
                  </a:lnTo>
                  <a:lnTo>
                    <a:pt x="1231" y="586"/>
                  </a:lnTo>
                  <a:lnTo>
                    <a:pt x="1232" y="586"/>
                  </a:lnTo>
                  <a:lnTo>
                    <a:pt x="1232" y="585"/>
                  </a:lnTo>
                  <a:lnTo>
                    <a:pt x="1233" y="585"/>
                  </a:lnTo>
                  <a:lnTo>
                    <a:pt x="1233" y="584"/>
                  </a:lnTo>
                  <a:lnTo>
                    <a:pt x="1234" y="584"/>
                  </a:lnTo>
                  <a:lnTo>
                    <a:pt x="1235" y="584"/>
                  </a:lnTo>
                  <a:lnTo>
                    <a:pt x="1235" y="583"/>
                  </a:lnTo>
                  <a:lnTo>
                    <a:pt x="1236" y="583"/>
                  </a:lnTo>
                  <a:lnTo>
                    <a:pt x="1237" y="584"/>
                  </a:lnTo>
                  <a:lnTo>
                    <a:pt x="1238" y="584"/>
                  </a:lnTo>
                  <a:lnTo>
                    <a:pt x="1239" y="584"/>
                  </a:lnTo>
                  <a:lnTo>
                    <a:pt x="1240" y="584"/>
                  </a:lnTo>
                  <a:lnTo>
                    <a:pt x="1241" y="585"/>
                  </a:lnTo>
                  <a:lnTo>
                    <a:pt x="1243" y="585"/>
                  </a:lnTo>
                  <a:lnTo>
                    <a:pt x="1244" y="585"/>
                  </a:lnTo>
                  <a:lnTo>
                    <a:pt x="1245" y="585"/>
                  </a:lnTo>
                  <a:lnTo>
                    <a:pt x="1246" y="585"/>
                  </a:lnTo>
                  <a:lnTo>
                    <a:pt x="1247" y="585"/>
                  </a:lnTo>
                  <a:lnTo>
                    <a:pt x="1248" y="586"/>
                  </a:lnTo>
                  <a:lnTo>
                    <a:pt x="1249" y="586"/>
                  </a:lnTo>
                  <a:lnTo>
                    <a:pt x="1251" y="586"/>
                  </a:lnTo>
                  <a:lnTo>
                    <a:pt x="1253" y="587"/>
                  </a:lnTo>
                  <a:lnTo>
                    <a:pt x="1254" y="588"/>
                  </a:lnTo>
                  <a:lnTo>
                    <a:pt x="1255" y="588"/>
                  </a:lnTo>
                  <a:lnTo>
                    <a:pt x="1257" y="588"/>
                  </a:lnTo>
                  <a:lnTo>
                    <a:pt x="1258" y="589"/>
                  </a:lnTo>
                  <a:lnTo>
                    <a:pt x="1259" y="589"/>
                  </a:lnTo>
                  <a:lnTo>
                    <a:pt x="1260" y="589"/>
                  </a:lnTo>
                  <a:lnTo>
                    <a:pt x="1261" y="589"/>
                  </a:lnTo>
                  <a:lnTo>
                    <a:pt x="1263" y="589"/>
                  </a:lnTo>
                  <a:lnTo>
                    <a:pt x="1264" y="589"/>
                  </a:lnTo>
                  <a:lnTo>
                    <a:pt x="1265" y="589"/>
                  </a:lnTo>
                  <a:lnTo>
                    <a:pt x="1267" y="589"/>
                  </a:lnTo>
                  <a:lnTo>
                    <a:pt x="1268" y="589"/>
                  </a:lnTo>
                  <a:lnTo>
                    <a:pt x="1269" y="589"/>
                  </a:lnTo>
                  <a:lnTo>
                    <a:pt x="1270" y="589"/>
                  </a:lnTo>
                  <a:lnTo>
                    <a:pt x="1271" y="589"/>
                  </a:lnTo>
                  <a:lnTo>
                    <a:pt x="1272" y="589"/>
                  </a:lnTo>
                  <a:lnTo>
                    <a:pt x="1274" y="588"/>
                  </a:lnTo>
                  <a:lnTo>
                    <a:pt x="1275" y="588"/>
                  </a:lnTo>
                  <a:lnTo>
                    <a:pt x="1277" y="588"/>
                  </a:lnTo>
                  <a:lnTo>
                    <a:pt x="1278" y="588"/>
                  </a:lnTo>
                  <a:lnTo>
                    <a:pt x="1280" y="588"/>
                  </a:lnTo>
                  <a:lnTo>
                    <a:pt x="1281" y="587"/>
                  </a:lnTo>
                  <a:lnTo>
                    <a:pt x="1282" y="587"/>
                  </a:lnTo>
                  <a:lnTo>
                    <a:pt x="1284" y="587"/>
                  </a:lnTo>
                  <a:lnTo>
                    <a:pt x="1285" y="587"/>
                  </a:lnTo>
                  <a:lnTo>
                    <a:pt x="1286" y="586"/>
                  </a:lnTo>
                  <a:lnTo>
                    <a:pt x="1287" y="586"/>
                  </a:lnTo>
                  <a:lnTo>
                    <a:pt x="1288" y="586"/>
                  </a:lnTo>
                  <a:lnTo>
                    <a:pt x="1289" y="586"/>
                  </a:lnTo>
                  <a:lnTo>
                    <a:pt x="1290" y="586"/>
                  </a:lnTo>
                  <a:lnTo>
                    <a:pt x="1291" y="586"/>
                  </a:lnTo>
                  <a:lnTo>
                    <a:pt x="1291" y="585"/>
                  </a:lnTo>
                  <a:lnTo>
                    <a:pt x="1291" y="584"/>
                  </a:lnTo>
                  <a:lnTo>
                    <a:pt x="1291" y="583"/>
                  </a:lnTo>
                  <a:lnTo>
                    <a:pt x="1291" y="582"/>
                  </a:lnTo>
                  <a:lnTo>
                    <a:pt x="1291" y="581"/>
                  </a:lnTo>
                  <a:lnTo>
                    <a:pt x="1291" y="580"/>
                  </a:lnTo>
                  <a:lnTo>
                    <a:pt x="1291" y="579"/>
                  </a:lnTo>
                  <a:lnTo>
                    <a:pt x="1291" y="577"/>
                  </a:lnTo>
                  <a:lnTo>
                    <a:pt x="1291" y="576"/>
                  </a:lnTo>
                  <a:lnTo>
                    <a:pt x="1291" y="575"/>
                  </a:lnTo>
                  <a:lnTo>
                    <a:pt x="1291" y="573"/>
                  </a:lnTo>
                  <a:lnTo>
                    <a:pt x="1291" y="572"/>
                  </a:lnTo>
                  <a:lnTo>
                    <a:pt x="1291" y="569"/>
                  </a:lnTo>
                  <a:lnTo>
                    <a:pt x="1290" y="567"/>
                  </a:lnTo>
                  <a:lnTo>
                    <a:pt x="1289" y="567"/>
                  </a:lnTo>
                  <a:lnTo>
                    <a:pt x="1289" y="566"/>
                  </a:lnTo>
                  <a:lnTo>
                    <a:pt x="1288" y="565"/>
                  </a:lnTo>
                  <a:lnTo>
                    <a:pt x="1287" y="564"/>
                  </a:lnTo>
                  <a:lnTo>
                    <a:pt x="1287" y="563"/>
                  </a:lnTo>
                  <a:lnTo>
                    <a:pt x="1286" y="562"/>
                  </a:lnTo>
                  <a:lnTo>
                    <a:pt x="1285" y="560"/>
                  </a:lnTo>
                  <a:lnTo>
                    <a:pt x="1284" y="559"/>
                  </a:lnTo>
                  <a:lnTo>
                    <a:pt x="1282" y="558"/>
                  </a:lnTo>
                  <a:lnTo>
                    <a:pt x="1281" y="557"/>
                  </a:lnTo>
                  <a:lnTo>
                    <a:pt x="1280" y="556"/>
                  </a:lnTo>
                  <a:lnTo>
                    <a:pt x="1279" y="555"/>
                  </a:lnTo>
                  <a:lnTo>
                    <a:pt x="1278" y="554"/>
                  </a:lnTo>
                  <a:lnTo>
                    <a:pt x="1277" y="553"/>
                  </a:lnTo>
                  <a:lnTo>
                    <a:pt x="1276" y="552"/>
                  </a:lnTo>
                  <a:lnTo>
                    <a:pt x="1275" y="551"/>
                  </a:lnTo>
                  <a:lnTo>
                    <a:pt x="1274" y="551"/>
                  </a:lnTo>
                  <a:lnTo>
                    <a:pt x="1274" y="550"/>
                  </a:lnTo>
                  <a:lnTo>
                    <a:pt x="1273" y="550"/>
                  </a:lnTo>
                  <a:lnTo>
                    <a:pt x="1272" y="549"/>
                  </a:lnTo>
                  <a:lnTo>
                    <a:pt x="1271" y="548"/>
                  </a:lnTo>
                  <a:lnTo>
                    <a:pt x="1263" y="542"/>
                  </a:lnTo>
                  <a:lnTo>
                    <a:pt x="1262" y="542"/>
                  </a:lnTo>
                  <a:lnTo>
                    <a:pt x="1261" y="541"/>
                  </a:lnTo>
                  <a:lnTo>
                    <a:pt x="1260" y="540"/>
                  </a:lnTo>
                  <a:lnTo>
                    <a:pt x="1260" y="539"/>
                  </a:lnTo>
                  <a:lnTo>
                    <a:pt x="1259" y="539"/>
                  </a:lnTo>
                  <a:lnTo>
                    <a:pt x="1258" y="538"/>
                  </a:lnTo>
                  <a:lnTo>
                    <a:pt x="1247" y="527"/>
                  </a:lnTo>
                  <a:lnTo>
                    <a:pt x="1246" y="526"/>
                  </a:lnTo>
                  <a:lnTo>
                    <a:pt x="1245" y="525"/>
                  </a:lnTo>
                  <a:lnTo>
                    <a:pt x="1244" y="525"/>
                  </a:lnTo>
                  <a:lnTo>
                    <a:pt x="1239" y="522"/>
                  </a:lnTo>
                  <a:lnTo>
                    <a:pt x="1238" y="522"/>
                  </a:lnTo>
                  <a:lnTo>
                    <a:pt x="1238" y="521"/>
                  </a:lnTo>
                  <a:lnTo>
                    <a:pt x="1237" y="521"/>
                  </a:lnTo>
                  <a:lnTo>
                    <a:pt x="1237" y="520"/>
                  </a:lnTo>
                  <a:lnTo>
                    <a:pt x="1236" y="520"/>
                  </a:lnTo>
                  <a:lnTo>
                    <a:pt x="1235" y="520"/>
                  </a:lnTo>
                  <a:lnTo>
                    <a:pt x="1235" y="519"/>
                  </a:lnTo>
                  <a:lnTo>
                    <a:pt x="1234" y="519"/>
                  </a:lnTo>
                  <a:lnTo>
                    <a:pt x="1233" y="518"/>
                  </a:lnTo>
                  <a:lnTo>
                    <a:pt x="1232" y="518"/>
                  </a:lnTo>
                  <a:lnTo>
                    <a:pt x="1231" y="517"/>
                  </a:lnTo>
                  <a:lnTo>
                    <a:pt x="1230" y="517"/>
                  </a:lnTo>
                  <a:lnTo>
                    <a:pt x="1229" y="516"/>
                  </a:lnTo>
                  <a:lnTo>
                    <a:pt x="1228" y="516"/>
                  </a:lnTo>
                  <a:lnTo>
                    <a:pt x="1227" y="515"/>
                  </a:lnTo>
                  <a:lnTo>
                    <a:pt x="1226" y="515"/>
                  </a:lnTo>
                  <a:lnTo>
                    <a:pt x="1225" y="515"/>
                  </a:lnTo>
                  <a:lnTo>
                    <a:pt x="1225" y="514"/>
                  </a:lnTo>
                  <a:lnTo>
                    <a:pt x="1224" y="514"/>
                  </a:lnTo>
                  <a:lnTo>
                    <a:pt x="1216" y="510"/>
                  </a:lnTo>
                  <a:lnTo>
                    <a:pt x="1216" y="509"/>
                  </a:lnTo>
                  <a:lnTo>
                    <a:pt x="1215" y="509"/>
                  </a:lnTo>
                  <a:lnTo>
                    <a:pt x="1214" y="508"/>
                  </a:lnTo>
                  <a:lnTo>
                    <a:pt x="1213" y="507"/>
                  </a:lnTo>
                  <a:lnTo>
                    <a:pt x="1212" y="506"/>
                  </a:lnTo>
                  <a:lnTo>
                    <a:pt x="1211" y="505"/>
                  </a:lnTo>
                  <a:lnTo>
                    <a:pt x="1209" y="505"/>
                  </a:lnTo>
                  <a:lnTo>
                    <a:pt x="1208" y="504"/>
                  </a:lnTo>
                  <a:lnTo>
                    <a:pt x="1206" y="503"/>
                  </a:lnTo>
                  <a:lnTo>
                    <a:pt x="1204" y="502"/>
                  </a:lnTo>
                  <a:lnTo>
                    <a:pt x="1202" y="502"/>
                  </a:lnTo>
                  <a:lnTo>
                    <a:pt x="1199" y="501"/>
                  </a:lnTo>
                  <a:lnTo>
                    <a:pt x="1196" y="501"/>
                  </a:lnTo>
                  <a:lnTo>
                    <a:pt x="1193" y="501"/>
                  </a:lnTo>
                  <a:lnTo>
                    <a:pt x="1189" y="501"/>
                  </a:lnTo>
                  <a:lnTo>
                    <a:pt x="1186" y="502"/>
                  </a:lnTo>
                  <a:lnTo>
                    <a:pt x="1182" y="503"/>
                  </a:lnTo>
                  <a:lnTo>
                    <a:pt x="1179" y="504"/>
                  </a:lnTo>
                  <a:lnTo>
                    <a:pt x="1175" y="506"/>
                  </a:lnTo>
                  <a:lnTo>
                    <a:pt x="1172" y="508"/>
                  </a:lnTo>
                  <a:lnTo>
                    <a:pt x="1169" y="511"/>
                  </a:lnTo>
                  <a:lnTo>
                    <a:pt x="1166" y="514"/>
                  </a:lnTo>
                  <a:lnTo>
                    <a:pt x="1163" y="517"/>
                  </a:lnTo>
                  <a:lnTo>
                    <a:pt x="1161" y="520"/>
                  </a:lnTo>
                  <a:lnTo>
                    <a:pt x="1158" y="522"/>
                  </a:lnTo>
                  <a:lnTo>
                    <a:pt x="1156" y="525"/>
                  </a:lnTo>
                  <a:lnTo>
                    <a:pt x="1154" y="527"/>
                  </a:lnTo>
                  <a:lnTo>
                    <a:pt x="1152" y="529"/>
                  </a:lnTo>
                  <a:lnTo>
                    <a:pt x="1150" y="530"/>
                  </a:lnTo>
                  <a:lnTo>
                    <a:pt x="1148" y="531"/>
                  </a:lnTo>
                  <a:lnTo>
                    <a:pt x="1146" y="532"/>
                  </a:lnTo>
                  <a:lnTo>
                    <a:pt x="1145" y="532"/>
                  </a:lnTo>
                  <a:lnTo>
                    <a:pt x="1143" y="532"/>
                  </a:lnTo>
                  <a:lnTo>
                    <a:pt x="1141" y="531"/>
                  </a:lnTo>
                  <a:lnTo>
                    <a:pt x="1139" y="530"/>
                  </a:lnTo>
                  <a:lnTo>
                    <a:pt x="1136" y="529"/>
                  </a:lnTo>
                  <a:lnTo>
                    <a:pt x="1134" y="528"/>
                  </a:lnTo>
                  <a:lnTo>
                    <a:pt x="1131" y="527"/>
                  </a:lnTo>
                  <a:lnTo>
                    <a:pt x="1129" y="525"/>
                  </a:lnTo>
                  <a:lnTo>
                    <a:pt x="1126" y="524"/>
                  </a:lnTo>
                  <a:lnTo>
                    <a:pt x="1123" y="523"/>
                  </a:lnTo>
                  <a:lnTo>
                    <a:pt x="1121" y="522"/>
                  </a:lnTo>
                  <a:lnTo>
                    <a:pt x="1118" y="521"/>
                  </a:lnTo>
                  <a:lnTo>
                    <a:pt x="1116" y="521"/>
                  </a:lnTo>
                  <a:lnTo>
                    <a:pt x="1114" y="520"/>
                  </a:lnTo>
                  <a:lnTo>
                    <a:pt x="1112" y="520"/>
                  </a:lnTo>
                  <a:lnTo>
                    <a:pt x="1110" y="521"/>
                  </a:lnTo>
                  <a:lnTo>
                    <a:pt x="1108" y="521"/>
                  </a:lnTo>
                  <a:lnTo>
                    <a:pt x="1107" y="521"/>
                  </a:lnTo>
                  <a:lnTo>
                    <a:pt x="1106" y="522"/>
                  </a:lnTo>
                  <a:lnTo>
                    <a:pt x="1105" y="522"/>
                  </a:lnTo>
                  <a:lnTo>
                    <a:pt x="1104" y="522"/>
                  </a:lnTo>
                  <a:lnTo>
                    <a:pt x="1103" y="523"/>
                  </a:lnTo>
                  <a:lnTo>
                    <a:pt x="1102" y="523"/>
                  </a:lnTo>
                  <a:lnTo>
                    <a:pt x="1101" y="523"/>
                  </a:lnTo>
                  <a:lnTo>
                    <a:pt x="1100" y="523"/>
                  </a:lnTo>
                  <a:lnTo>
                    <a:pt x="1099" y="523"/>
                  </a:lnTo>
                  <a:lnTo>
                    <a:pt x="1097" y="524"/>
                  </a:lnTo>
                  <a:lnTo>
                    <a:pt x="1096" y="524"/>
                  </a:lnTo>
                  <a:lnTo>
                    <a:pt x="1094" y="524"/>
                  </a:lnTo>
                  <a:lnTo>
                    <a:pt x="1092" y="525"/>
                  </a:lnTo>
                  <a:lnTo>
                    <a:pt x="1090" y="525"/>
                  </a:lnTo>
                  <a:lnTo>
                    <a:pt x="1087" y="526"/>
                  </a:lnTo>
                  <a:lnTo>
                    <a:pt x="1085" y="526"/>
                  </a:lnTo>
                  <a:lnTo>
                    <a:pt x="1083" y="527"/>
                  </a:lnTo>
                  <a:lnTo>
                    <a:pt x="1081" y="529"/>
                  </a:lnTo>
                  <a:lnTo>
                    <a:pt x="1079" y="530"/>
                  </a:lnTo>
                  <a:lnTo>
                    <a:pt x="1078" y="531"/>
                  </a:lnTo>
                  <a:lnTo>
                    <a:pt x="1076" y="533"/>
                  </a:lnTo>
                  <a:lnTo>
                    <a:pt x="1075" y="534"/>
                  </a:lnTo>
                  <a:lnTo>
                    <a:pt x="1073" y="535"/>
                  </a:lnTo>
                  <a:lnTo>
                    <a:pt x="1072" y="537"/>
                  </a:lnTo>
                  <a:lnTo>
                    <a:pt x="1071" y="538"/>
                  </a:lnTo>
                  <a:lnTo>
                    <a:pt x="1070" y="539"/>
                  </a:lnTo>
                  <a:lnTo>
                    <a:pt x="1068" y="539"/>
                  </a:lnTo>
                  <a:lnTo>
                    <a:pt x="1067" y="540"/>
                  </a:lnTo>
                  <a:lnTo>
                    <a:pt x="1066" y="540"/>
                  </a:lnTo>
                  <a:lnTo>
                    <a:pt x="1065" y="540"/>
                  </a:lnTo>
                  <a:lnTo>
                    <a:pt x="1064" y="540"/>
                  </a:lnTo>
                  <a:lnTo>
                    <a:pt x="1063" y="540"/>
                  </a:lnTo>
                  <a:lnTo>
                    <a:pt x="1062" y="540"/>
                  </a:lnTo>
                  <a:lnTo>
                    <a:pt x="1062" y="539"/>
                  </a:lnTo>
                  <a:lnTo>
                    <a:pt x="1061" y="539"/>
                  </a:lnTo>
                  <a:lnTo>
                    <a:pt x="1060" y="539"/>
                  </a:lnTo>
                  <a:lnTo>
                    <a:pt x="1060" y="538"/>
                  </a:lnTo>
                  <a:lnTo>
                    <a:pt x="1059" y="538"/>
                  </a:lnTo>
                  <a:lnTo>
                    <a:pt x="1058" y="537"/>
                  </a:lnTo>
                  <a:lnTo>
                    <a:pt x="1057" y="536"/>
                  </a:lnTo>
                  <a:lnTo>
                    <a:pt x="1056" y="536"/>
                  </a:lnTo>
                  <a:lnTo>
                    <a:pt x="1056" y="535"/>
                  </a:lnTo>
                  <a:lnTo>
                    <a:pt x="1055" y="534"/>
                  </a:lnTo>
                  <a:lnTo>
                    <a:pt x="1054" y="533"/>
                  </a:lnTo>
                  <a:lnTo>
                    <a:pt x="1053" y="532"/>
                  </a:lnTo>
                  <a:lnTo>
                    <a:pt x="1052" y="532"/>
                  </a:lnTo>
                  <a:lnTo>
                    <a:pt x="1051" y="531"/>
                  </a:lnTo>
                  <a:lnTo>
                    <a:pt x="1050" y="530"/>
                  </a:lnTo>
                  <a:lnTo>
                    <a:pt x="1048" y="528"/>
                  </a:lnTo>
                  <a:lnTo>
                    <a:pt x="1045" y="525"/>
                  </a:lnTo>
                  <a:lnTo>
                    <a:pt x="1040" y="521"/>
                  </a:lnTo>
                  <a:lnTo>
                    <a:pt x="1037" y="511"/>
                  </a:lnTo>
                  <a:lnTo>
                    <a:pt x="1037" y="510"/>
                  </a:lnTo>
                  <a:lnTo>
                    <a:pt x="1037" y="509"/>
                  </a:lnTo>
                  <a:lnTo>
                    <a:pt x="1036" y="508"/>
                  </a:lnTo>
                  <a:lnTo>
                    <a:pt x="1036" y="507"/>
                  </a:lnTo>
                  <a:lnTo>
                    <a:pt x="1036" y="506"/>
                  </a:lnTo>
                  <a:lnTo>
                    <a:pt x="1036" y="505"/>
                  </a:lnTo>
                  <a:lnTo>
                    <a:pt x="1036" y="503"/>
                  </a:lnTo>
                  <a:lnTo>
                    <a:pt x="1036" y="502"/>
                  </a:lnTo>
                  <a:lnTo>
                    <a:pt x="1037" y="501"/>
                  </a:lnTo>
                  <a:lnTo>
                    <a:pt x="1037" y="499"/>
                  </a:lnTo>
                  <a:lnTo>
                    <a:pt x="1037" y="498"/>
                  </a:lnTo>
                  <a:lnTo>
                    <a:pt x="1038" y="496"/>
                  </a:lnTo>
                  <a:lnTo>
                    <a:pt x="1039" y="494"/>
                  </a:lnTo>
                  <a:lnTo>
                    <a:pt x="1040" y="493"/>
                  </a:lnTo>
                  <a:lnTo>
                    <a:pt x="1041" y="491"/>
                  </a:lnTo>
                  <a:lnTo>
                    <a:pt x="1042" y="489"/>
                  </a:lnTo>
                  <a:lnTo>
                    <a:pt x="1043" y="487"/>
                  </a:lnTo>
                  <a:lnTo>
                    <a:pt x="1044" y="484"/>
                  </a:lnTo>
                  <a:lnTo>
                    <a:pt x="1045" y="482"/>
                  </a:lnTo>
                  <a:lnTo>
                    <a:pt x="1045" y="479"/>
                  </a:lnTo>
                  <a:lnTo>
                    <a:pt x="1046" y="477"/>
                  </a:lnTo>
                  <a:lnTo>
                    <a:pt x="1046" y="474"/>
                  </a:lnTo>
                  <a:lnTo>
                    <a:pt x="1046" y="471"/>
                  </a:lnTo>
                  <a:lnTo>
                    <a:pt x="1047" y="469"/>
                  </a:lnTo>
                  <a:lnTo>
                    <a:pt x="1047" y="466"/>
                  </a:lnTo>
                  <a:lnTo>
                    <a:pt x="1047" y="464"/>
                  </a:lnTo>
                  <a:lnTo>
                    <a:pt x="1047" y="462"/>
                  </a:lnTo>
                  <a:lnTo>
                    <a:pt x="1047" y="461"/>
                  </a:lnTo>
                  <a:lnTo>
                    <a:pt x="1047" y="460"/>
                  </a:lnTo>
                  <a:lnTo>
                    <a:pt x="1047" y="459"/>
                  </a:lnTo>
                  <a:lnTo>
                    <a:pt x="1047" y="458"/>
                  </a:lnTo>
                  <a:lnTo>
                    <a:pt x="1048" y="457"/>
                  </a:lnTo>
                  <a:lnTo>
                    <a:pt x="1051" y="450"/>
                  </a:lnTo>
                  <a:lnTo>
                    <a:pt x="1052" y="450"/>
                  </a:lnTo>
                  <a:lnTo>
                    <a:pt x="1052" y="449"/>
                  </a:lnTo>
                  <a:lnTo>
                    <a:pt x="1052" y="448"/>
                  </a:lnTo>
                  <a:lnTo>
                    <a:pt x="1054" y="442"/>
                  </a:lnTo>
                  <a:lnTo>
                    <a:pt x="1056" y="436"/>
                  </a:lnTo>
                  <a:lnTo>
                    <a:pt x="1056" y="435"/>
                  </a:lnTo>
                  <a:lnTo>
                    <a:pt x="1055" y="430"/>
                  </a:lnTo>
                  <a:lnTo>
                    <a:pt x="1058" y="420"/>
                  </a:lnTo>
                  <a:lnTo>
                    <a:pt x="1058" y="419"/>
                  </a:lnTo>
                  <a:lnTo>
                    <a:pt x="1058" y="418"/>
                  </a:lnTo>
                  <a:lnTo>
                    <a:pt x="1059" y="418"/>
                  </a:lnTo>
                  <a:lnTo>
                    <a:pt x="1059" y="417"/>
                  </a:lnTo>
                  <a:lnTo>
                    <a:pt x="1060" y="416"/>
                  </a:lnTo>
                  <a:lnTo>
                    <a:pt x="1060" y="415"/>
                  </a:lnTo>
                  <a:lnTo>
                    <a:pt x="1061" y="414"/>
                  </a:lnTo>
                  <a:lnTo>
                    <a:pt x="1061" y="413"/>
                  </a:lnTo>
                  <a:lnTo>
                    <a:pt x="1061" y="412"/>
                  </a:lnTo>
                  <a:lnTo>
                    <a:pt x="1061" y="411"/>
                  </a:lnTo>
                  <a:lnTo>
                    <a:pt x="1062" y="410"/>
                  </a:lnTo>
                  <a:lnTo>
                    <a:pt x="1062" y="409"/>
                  </a:lnTo>
                  <a:lnTo>
                    <a:pt x="1062" y="408"/>
                  </a:lnTo>
                  <a:lnTo>
                    <a:pt x="1063" y="408"/>
                  </a:lnTo>
                  <a:lnTo>
                    <a:pt x="1063" y="407"/>
                  </a:lnTo>
                  <a:lnTo>
                    <a:pt x="1063" y="406"/>
                  </a:lnTo>
                  <a:lnTo>
                    <a:pt x="1063" y="404"/>
                  </a:lnTo>
                  <a:lnTo>
                    <a:pt x="1065" y="399"/>
                  </a:lnTo>
                  <a:lnTo>
                    <a:pt x="1065" y="398"/>
                  </a:lnTo>
                  <a:lnTo>
                    <a:pt x="1066" y="397"/>
                  </a:lnTo>
                  <a:lnTo>
                    <a:pt x="1067" y="393"/>
                  </a:lnTo>
                  <a:lnTo>
                    <a:pt x="1067" y="392"/>
                  </a:lnTo>
                  <a:lnTo>
                    <a:pt x="1068" y="392"/>
                  </a:lnTo>
                  <a:lnTo>
                    <a:pt x="1068" y="391"/>
                  </a:lnTo>
                  <a:lnTo>
                    <a:pt x="1071" y="384"/>
                  </a:lnTo>
                  <a:lnTo>
                    <a:pt x="1073" y="376"/>
                  </a:lnTo>
                  <a:lnTo>
                    <a:pt x="1073" y="375"/>
                  </a:lnTo>
                  <a:lnTo>
                    <a:pt x="1074" y="375"/>
                  </a:lnTo>
                  <a:lnTo>
                    <a:pt x="1074" y="374"/>
                  </a:lnTo>
                  <a:lnTo>
                    <a:pt x="1075" y="368"/>
                  </a:lnTo>
                  <a:lnTo>
                    <a:pt x="1076" y="367"/>
                  </a:lnTo>
                  <a:lnTo>
                    <a:pt x="1078" y="358"/>
                  </a:lnTo>
                  <a:lnTo>
                    <a:pt x="1078" y="357"/>
                  </a:lnTo>
                  <a:lnTo>
                    <a:pt x="1078" y="356"/>
                  </a:lnTo>
                  <a:lnTo>
                    <a:pt x="1079" y="356"/>
                  </a:lnTo>
                  <a:lnTo>
                    <a:pt x="1079" y="355"/>
                  </a:lnTo>
                  <a:lnTo>
                    <a:pt x="1079" y="354"/>
                  </a:lnTo>
                  <a:lnTo>
                    <a:pt x="1080" y="353"/>
                  </a:lnTo>
                  <a:lnTo>
                    <a:pt x="1080" y="352"/>
                  </a:lnTo>
                  <a:lnTo>
                    <a:pt x="1080" y="351"/>
                  </a:lnTo>
                  <a:lnTo>
                    <a:pt x="1081" y="350"/>
                  </a:lnTo>
                  <a:lnTo>
                    <a:pt x="1082" y="350"/>
                  </a:lnTo>
                  <a:lnTo>
                    <a:pt x="1082" y="348"/>
                  </a:lnTo>
                  <a:lnTo>
                    <a:pt x="1083" y="348"/>
                  </a:lnTo>
                  <a:lnTo>
                    <a:pt x="1083" y="347"/>
                  </a:lnTo>
                  <a:lnTo>
                    <a:pt x="1084" y="346"/>
                  </a:lnTo>
                  <a:lnTo>
                    <a:pt x="1085" y="346"/>
                  </a:lnTo>
                  <a:lnTo>
                    <a:pt x="1086" y="345"/>
                  </a:lnTo>
                  <a:lnTo>
                    <a:pt x="1087" y="345"/>
                  </a:lnTo>
                  <a:lnTo>
                    <a:pt x="1088" y="345"/>
                  </a:lnTo>
                  <a:lnTo>
                    <a:pt x="1090" y="346"/>
                  </a:lnTo>
                  <a:lnTo>
                    <a:pt x="1091" y="346"/>
                  </a:lnTo>
                  <a:lnTo>
                    <a:pt x="1092" y="346"/>
                  </a:lnTo>
                  <a:lnTo>
                    <a:pt x="1093" y="347"/>
                  </a:lnTo>
                  <a:lnTo>
                    <a:pt x="1095" y="348"/>
                  </a:lnTo>
                  <a:lnTo>
                    <a:pt x="1096" y="348"/>
                  </a:lnTo>
                  <a:lnTo>
                    <a:pt x="1097" y="349"/>
                  </a:lnTo>
                  <a:lnTo>
                    <a:pt x="1098" y="350"/>
                  </a:lnTo>
                  <a:lnTo>
                    <a:pt x="1099" y="350"/>
                  </a:lnTo>
                  <a:lnTo>
                    <a:pt x="1101" y="351"/>
                  </a:lnTo>
                  <a:lnTo>
                    <a:pt x="1120" y="360"/>
                  </a:lnTo>
                  <a:lnTo>
                    <a:pt x="1125" y="360"/>
                  </a:lnTo>
                  <a:lnTo>
                    <a:pt x="1126" y="360"/>
                  </a:lnTo>
                  <a:lnTo>
                    <a:pt x="1128" y="360"/>
                  </a:lnTo>
                  <a:lnTo>
                    <a:pt x="1129" y="360"/>
                  </a:lnTo>
                  <a:lnTo>
                    <a:pt x="1131" y="360"/>
                  </a:lnTo>
                  <a:lnTo>
                    <a:pt x="1133" y="360"/>
                  </a:lnTo>
                  <a:lnTo>
                    <a:pt x="1134" y="360"/>
                  </a:lnTo>
                  <a:lnTo>
                    <a:pt x="1136" y="360"/>
                  </a:lnTo>
                  <a:lnTo>
                    <a:pt x="1138" y="360"/>
                  </a:lnTo>
                  <a:lnTo>
                    <a:pt x="1139" y="360"/>
                  </a:lnTo>
                  <a:lnTo>
                    <a:pt x="1140" y="360"/>
                  </a:lnTo>
                  <a:lnTo>
                    <a:pt x="1141" y="360"/>
                  </a:lnTo>
                  <a:lnTo>
                    <a:pt x="1142" y="360"/>
                  </a:lnTo>
                  <a:lnTo>
                    <a:pt x="1144" y="360"/>
                  </a:lnTo>
                  <a:lnTo>
                    <a:pt x="1145" y="360"/>
                  </a:lnTo>
                  <a:lnTo>
                    <a:pt x="1146" y="360"/>
                  </a:lnTo>
                  <a:lnTo>
                    <a:pt x="1146" y="359"/>
                  </a:lnTo>
                  <a:lnTo>
                    <a:pt x="1147" y="359"/>
                  </a:lnTo>
                  <a:lnTo>
                    <a:pt x="1154" y="357"/>
                  </a:lnTo>
                  <a:lnTo>
                    <a:pt x="1155" y="357"/>
                  </a:lnTo>
                  <a:lnTo>
                    <a:pt x="1156" y="356"/>
                  </a:lnTo>
                  <a:lnTo>
                    <a:pt x="1157" y="355"/>
                  </a:lnTo>
                  <a:lnTo>
                    <a:pt x="1165" y="348"/>
                  </a:lnTo>
                  <a:lnTo>
                    <a:pt x="1166" y="347"/>
                  </a:lnTo>
                  <a:lnTo>
                    <a:pt x="1167" y="347"/>
                  </a:lnTo>
                  <a:lnTo>
                    <a:pt x="1167" y="346"/>
                  </a:lnTo>
                  <a:lnTo>
                    <a:pt x="1168" y="346"/>
                  </a:lnTo>
                  <a:lnTo>
                    <a:pt x="1168" y="345"/>
                  </a:lnTo>
                  <a:lnTo>
                    <a:pt x="1170" y="343"/>
                  </a:lnTo>
                  <a:lnTo>
                    <a:pt x="1170" y="342"/>
                  </a:lnTo>
                  <a:lnTo>
                    <a:pt x="1172" y="341"/>
                  </a:lnTo>
                  <a:lnTo>
                    <a:pt x="1173" y="340"/>
                  </a:lnTo>
                  <a:lnTo>
                    <a:pt x="1174" y="338"/>
                  </a:lnTo>
                  <a:lnTo>
                    <a:pt x="1175" y="337"/>
                  </a:lnTo>
                  <a:lnTo>
                    <a:pt x="1176" y="335"/>
                  </a:lnTo>
                  <a:lnTo>
                    <a:pt x="1178" y="334"/>
                  </a:lnTo>
                  <a:lnTo>
                    <a:pt x="1179" y="333"/>
                  </a:lnTo>
                  <a:lnTo>
                    <a:pt x="1180" y="332"/>
                  </a:lnTo>
                  <a:lnTo>
                    <a:pt x="1181" y="331"/>
                  </a:lnTo>
                  <a:lnTo>
                    <a:pt x="1182" y="330"/>
                  </a:lnTo>
                  <a:lnTo>
                    <a:pt x="1184" y="329"/>
                  </a:lnTo>
                  <a:lnTo>
                    <a:pt x="1185" y="328"/>
                  </a:lnTo>
                  <a:lnTo>
                    <a:pt x="1185" y="327"/>
                  </a:lnTo>
                  <a:lnTo>
                    <a:pt x="1186" y="327"/>
                  </a:lnTo>
                  <a:lnTo>
                    <a:pt x="1188" y="325"/>
                  </a:lnTo>
                  <a:lnTo>
                    <a:pt x="1196" y="323"/>
                  </a:lnTo>
                  <a:lnTo>
                    <a:pt x="1197" y="323"/>
                  </a:lnTo>
                  <a:lnTo>
                    <a:pt x="1198" y="323"/>
                  </a:lnTo>
                  <a:lnTo>
                    <a:pt x="1199" y="323"/>
                  </a:lnTo>
                  <a:lnTo>
                    <a:pt x="1200" y="322"/>
                  </a:lnTo>
                  <a:lnTo>
                    <a:pt x="1201" y="322"/>
                  </a:lnTo>
                  <a:lnTo>
                    <a:pt x="1202" y="321"/>
                  </a:lnTo>
                  <a:lnTo>
                    <a:pt x="1203" y="321"/>
                  </a:lnTo>
                  <a:lnTo>
                    <a:pt x="1204" y="320"/>
                  </a:lnTo>
                  <a:lnTo>
                    <a:pt x="1205" y="319"/>
                  </a:lnTo>
                  <a:lnTo>
                    <a:pt x="1206" y="318"/>
                  </a:lnTo>
                  <a:lnTo>
                    <a:pt x="1207" y="317"/>
                  </a:lnTo>
                  <a:lnTo>
                    <a:pt x="1207" y="316"/>
                  </a:lnTo>
                  <a:lnTo>
                    <a:pt x="1208" y="315"/>
                  </a:lnTo>
                  <a:lnTo>
                    <a:pt x="1209" y="314"/>
                  </a:lnTo>
                  <a:lnTo>
                    <a:pt x="1210" y="313"/>
                  </a:lnTo>
                  <a:lnTo>
                    <a:pt x="1210" y="312"/>
                  </a:lnTo>
                  <a:lnTo>
                    <a:pt x="1211" y="311"/>
                  </a:lnTo>
                  <a:lnTo>
                    <a:pt x="1211" y="310"/>
                  </a:lnTo>
                  <a:lnTo>
                    <a:pt x="1212" y="309"/>
                  </a:lnTo>
                  <a:lnTo>
                    <a:pt x="1212" y="308"/>
                  </a:lnTo>
                  <a:lnTo>
                    <a:pt x="1212" y="307"/>
                  </a:lnTo>
                  <a:lnTo>
                    <a:pt x="1212" y="306"/>
                  </a:lnTo>
                  <a:lnTo>
                    <a:pt x="1212" y="305"/>
                  </a:lnTo>
                  <a:lnTo>
                    <a:pt x="1212" y="304"/>
                  </a:lnTo>
                  <a:lnTo>
                    <a:pt x="1211" y="304"/>
                  </a:lnTo>
                  <a:lnTo>
                    <a:pt x="1211" y="303"/>
                  </a:lnTo>
                  <a:lnTo>
                    <a:pt x="1210" y="303"/>
                  </a:lnTo>
                  <a:lnTo>
                    <a:pt x="1209" y="302"/>
                  </a:lnTo>
                  <a:lnTo>
                    <a:pt x="1208" y="302"/>
                  </a:lnTo>
                  <a:lnTo>
                    <a:pt x="1207" y="301"/>
                  </a:lnTo>
                  <a:lnTo>
                    <a:pt x="1206" y="301"/>
                  </a:lnTo>
                  <a:lnTo>
                    <a:pt x="1206" y="300"/>
                  </a:lnTo>
                  <a:lnTo>
                    <a:pt x="1205" y="299"/>
                  </a:lnTo>
                  <a:lnTo>
                    <a:pt x="1204" y="299"/>
                  </a:lnTo>
                  <a:lnTo>
                    <a:pt x="1204" y="298"/>
                  </a:lnTo>
                  <a:lnTo>
                    <a:pt x="1203" y="297"/>
                  </a:lnTo>
                  <a:lnTo>
                    <a:pt x="1203" y="296"/>
                  </a:lnTo>
                  <a:lnTo>
                    <a:pt x="1202" y="295"/>
                  </a:lnTo>
                  <a:lnTo>
                    <a:pt x="1202" y="294"/>
                  </a:lnTo>
                  <a:lnTo>
                    <a:pt x="1201" y="294"/>
                  </a:lnTo>
                  <a:lnTo>
                    <a:pt x="1201" y="293"/>
                  </a:lnTo>
                  <a:lnTo>
                    <a:pt x="1201" y="292"/>
                  </a:lnTo>
                  <a:lnTo>
                    <a:pt x="1200" y="291"/>
                  </a:lnTo>
                  <a:lnTo>
                    <a:pt x="1200" y="290"/>
                  </a:lnTo>
                  <a:lnTo>
                    <a:pt x="1200" y="289"/>
                  </a:lnTo>
                  <a:lnTo>
                    <a:pt x="1206" y="283"/>
                  </a:lnTo>
                  <a:lnTo>
                    <a:pt x="1207" y="280"/>
                  </a:lnTo>
                  <a:lnTo>
                    <a:pt x="1207" y="279"/>
                  </a:lnTo>
                  <a:lnTo>
                    <a:pt x="1207" y="278"/>
                  </a:lnTo>
                  <a:lnTo>
                    <a:pt x="1207" y="277"/>
                  </a:lnTo>
                  <a:lnTo>
                    <a:pt x="1207" y="276"/>
                  </a:lnTo>
                  <a:lnTo>
                    <a:pt x="1207" y="274"/>
                  </a:lnTo>
                  <a:lnTo>
                    <a:pt x="1208" y="273"/>
                  </a:lnTo>
                  <a:lnTo>
                    <a:pt x="1208" y="272"/>
                  </a:lnTo>
                  <a:lnTo>
                    <a:pt x="1208" y="271"/>
                  </a:lnTo>
                  <a:lnTo>
                    <a:pt x="1209" y="270"/>
                  </a:lnTo>
                  <a:lnTo>
                    <a:pt x="1209" y="269"/>
                  </a:lnTo>
                  <a:lnTo>
                    <a:pt x="1209" y="268"/>
                  </a:lnTo>
                  <a:lnTo>
                    <a:pt x="1210" y="267"/>
                  </a:lnTo>
                  <a:lnTo>
                    <a:pt x="1210" y="266"/>
                  </a:lnTo>
                  <a:lnTo>
                    <a:pt x="1211" y="266"/>
                  </a:lnTo>
                  <a:lnTo>
                    <a:pt x="1211" y="265"/>
                  </a:lnTo>
                  <a:lnTo>
                    <a:pt x="1212" y="265"/>
                  </a:lnTo>
                  <a:lnTo>
                    <a:pt x="1212" y="264"/>
                  </a:lnTo>
                  <a:lnTo>
                    <a:pt x="1213" y="264"/>
                  </a:lnTo>
                  <a:lnTo>
                    <a:pt x="1214" y="264"/>
                  </a:lnTo>
                  <a:lnTo>
                    <a:pt x="1214" y="263"/>
                  </a:lnTo>
                  <a:lnTo>
                    <a:pt x="1215" y="263"/>
                  </a:lnTo>
                  <a:lnTo>
                    <a:pt x="1215" y="262"/>
                  </a:lnTo>
                  <a:lnTo>
                    <a:pt x="1216" y="262"/>
                  </a:lnTo>
                  <a:lnTo>
                    <a:pt x="1216" y="261"/>
                  </a:lnTo>
                  <a:lnTo>
                    <a:pt x="1216" y="260"/>
                  </a:lnTo>
                  <a:lnTo>
                    <a:pt x="1216" y="254"/>
                  </a:lnTo>
                  <a:lnTo>
                    <a:pt x="1216" y="253"/>
                  </a:lnTo>
                  <a:lnTo>
                    <a:pt x="1216" y="252"/>
                  </a:lnTo>
                  <a:lnTo>
                    <a:pt x="1216" y="251"/>
                  </a:lnTo>
                  <a:lnTo>
                    <a:pt x="1216" y="250"/>
                  </a:lnTo>
                  <a:lnTo>
                    <a:pt x="1217" y="250"/>
                  </a:lnTo>
                  <a:lnTo>
                    <a:pt x="1217" y="248"/>
                  </a:lnTo>
                  <a:lnTo>
                    <a:pt x="1217" y="247"/>
                  </a:lnTo>
                  <a:lnTo>
                    <a:pt x="1217" y="246"/>
                  </a:lnTo>
                  <a:lnTo>
                    <a:pt x="1218" y="245"/>
                  </a:lnTo>
                  <a:lnTo>
                    <a:pt x="1218" y="243"/>
                  </a:lnTo>
                  <a:lnTo>
                    <a:pt x="1219" y="242"/>
                  </a:lnTo>
                  <a:lnTo>
                    <a:pt x="1220" y="240"/>
                  </a:lnTo>
                  <a:lnTo>
                    <a:pt x="1220" y="239"/>
                  </a:lnTo>
                  <a:lnTo>
                    <a:pt x="1221" y="238"/>
                  </a:lnTo>
                  <a:lnTo>
                    <a:pt x="1222" y="236"/>
                  </a:lnTo>
                  <a:lnTo>
                    <a:pt x="1223" y="235"/>
                  </a:lnTo>
                  <a:lnTo>
                    <a:pt x="1223" y="234"/>
                  </a:lnTo>
                  <a:lnTo>
                    <a:pt x="1224" y="233"/>
                  </a:lnTo>
                  <a:lnTo>
                    <a:pt x="1224" y="232"/>
                  </a:lnTo>
                  <a:lnTo>
                    <a:pt x="1225" y="231"/>
                  </a:lnTo>
                  <a:lnTo>
                    <a:pt x="1225" y="230"/>
                  </a:lnTo>
                  <a:lnTo>
                    <a:pt x="1226" y="229"/>
                  </a:lnTo>
                  <a:lnTo>
                    <a:pt x="1228" y="219"/>
                  </a:lnTo>
                  <a:lnTo>
                    <a:pt x="1228" y="217"/>
                  </a:lnTo>
                  <a:lnTo>
                    <a:pt x="1229" y="216"/>
                  </a:lnTo>
                  <a:lnTo>
                    <a:pt x="1229" y="215"/>
                  </a:lnTo>
                  <a:lnTo>
                    <a:pt x="1229" y="214"/>
                  </a:lnTo>
                  <a:lnTo>
                    <a:pt x="1230" y="213"/>
                  </a:lnTo>
                  <a:lnTo>
                    <a:pt x="1230" y="212"/>
                  </a:lnTo>
                  <a:lnTo>
                    <a:pt x="1230" y="211"/>
                  </a:lnTo>
                  <a:lnTo>
                    <a:pt x="1231" y="210"/>
                  </a:lnTo>
                  <a:lnTo>
                    <a:pt x="1231" y="209"/>
                  </a:lnTo>
                  <a:lnTo>
                    <a:pt x="1231" y="208"/>
                  </a:lnTo>
                  <a:lnTo>
                    <a:pt x="1231" y="207"/>
                  </a:lnTo>
                  <a:lnTo>
                    <a:pt x="1232" y="206"/>
                  </a:lnTo>
                  <a:lnTo>
                    <a:pt x="1232" y="205"/>
                  </a:lnTo>
                  <a:lnTo>
                    <a:pt x="1232" y="204"/>
                  </a:lnTo>
                  <a:lnTo>
                    <a:pt x="1232" y="203"/>
                  </a:lnTo>
                  <a:lnTo>
                    <a:pt x="1233" y="201"/>
                  </a:lnTo>
                  <a:lnTo>
                    <a:pt x="1232" y="199"/>
                  </a:lnTo>
                  <a:lnTo>
                    <a:pt x="1232" y="198"/>
                  </a:lnTo>
                  <a:lnTo>
                    <a:pt x="1232" y="197"/>
                  </a:lnTo>
                  <a:lnTo>
                    <a:pt x="1232" y="196"/>
                  </a:lnTo>
                  <a:lnTo>
                    <a:pt x="1232" y="195"/>
                  </a:lnTo>
                  <a:lnTo>
                    <a:pt x="1231" y="194"/>
                  </a:lnTo>
                  <a:lnTo>
                    <a:pt x="1231" y="193"/>
                  </a:lnTo>
                  <a:lnTo>
                    <a:pt x="1231" y="191"/>
                  </a:lnTo>
                  <a:lnTo>
                    <a:pt x="1231" y="190"/>
                  </a:lnTo>
                  <a:lnTo>
                    <a:pt x="1231" y="189"/>
                  </a:lnTo>
                  <a:lnTo>
                    <a:pt x="1231" y="188"/>
                  </a:lnTo>
                  <a:lnTo>
                    <a:pt x="1231" y="187"/>
                  </a:lnTo>
                  <a:lnTo>
                    <a:pt x="1231" y="186"/>
                  </a:lnTo>
                  <a:lnTo>
                    <a:pt x="1231" y="185"/>
                  </a:lnTo>
                  <a:lnTo>
                    <a:pt x="1231" y="184"/>
                  </a:lnTo>
                  <a:lnTo>
                    <a:pt x="1231" y="182"/>
                  </a:lnTo>
                  <a:lnTo>
                    <a:pt x="1231" y="180"/>
                  </a:lnTo>
                  <a:lnTo>
                    <a:pt x="1231" y="179"/>
                  </a:lnTo>
                  <a:lnTo>
                    <a:pt x="1232" y="178"/>
                  </a:lnTo>
                  <a:lnTo>
                    <a:pt x="1232" y="176"/>
                  </a:lnTo>
                  <a:lnTo>
                    <a:pt x="1232" y="175"/>
                  </a:lnTo>
                  <a:lnTo>
                    <a:pt x="1232" y="173"/>
                  </a:lnTo>
                  <a:lnTo>
                    <a:pt x="1233" y="172"/>
                  </a:lnTo>
                  <a:lnTo>
                    <a:pt x="1233" y="170"/>
                  </a:lnTo>
                  <a:lnTo>
                    <a:pt x="1234" y="168"/>
                  </a:lnTo>
                  <a:lnTo>
                    <a:pt x="1234" y="167"/>
                  </a:lnTo>
                  <a:lnTo>
                    <a:pt x="1235" y="165"/>
                  </a:lnTo>
                  <a:lnTo>
                    <a:pt x="1236" y="164"/>
                  </a:lnTo>
                  <a:lnTo>
                    <a:pt x="1237" y="162"/>
                  </a:lnTo>
                  <a:lnTo>
                    <a:pt x="1238" y="161"/>
                  </a:lnTo>
                  <a:lnTo>
                    <a:pt x="1239" y="159"/>
                  </a:lnTo>
                  <a:lnTo>
                    <a:pt x="1240" y="158"/>
                  </a:lnTo>
                  <a:lnTo>
                    <a:pt x="1242" y="156"/>
                  </a:lnTo>
                  <a:lnTo>
                    <a:pt x="1243" y="155"/>
                  </a:lnTo>
                  <a:lnTo>
                    <a:pt x="1244" y="153"/>
                  </a:lnTo>
                  <a:lnTo>
                    <a:pt x="1246" y="152"/>
                  </a:lnTo>
                  <a:lnTo>
                    <a:pt x="1247" y="150"/>
                  </a:lnTo>
                  <a:lnTo>
                    <a:pt x="1248" y="149"/>
                  </a:lnTo>
                  <a:lnTo>
                    <a:pt x="1250" y="147"/>
                  </a:lnTo>
                  <a:lnTo>
                    <a:pt x="1251" y="146"/>
                  </a:lnTo>
                  <a:lnTo>
                    <a:pt x="1252" y="145"/>
                  </a:lnTo>
                  <a:lnTo>
                    <a:pt x="1253" y="143"/>
                  </a:lnTo>
                  <a:lnTo>
                    <a:pt x="1254" y="142"/>
                  </a:lnTo>
                  <a:lnTo>
                    <a:pt x="1255" y="141"/>
                  </a:lnTo>
                  <a:lnTo>
                    <a:pt x="1256" y="140"/>
                  </a:lnTo>
                  <a:lnTo>
                    <a:pt x="1257" y="140"/>
                  </a:lnTo>
                  <a:lnTo>
                    <a:pt x="1257" y="139"/>
                  </a:lnTo>
                  <a:lnTo>
                    <a:pt x="1258" y="138"/>
                  </a:lnTo>
                  <a:lnTo>
                    <a:pt x="1259" y="137"/>
                  </a:lnTo>
                  <a:lnTo>
                    <a:pt x="1259" y="136"/>
                  </a:lnTo>
                  <a:lnTo>
                    <a:pt x="1259" y="135"/>
                  </a:lnTo>
                  <a:lnTo>
                    <a:pt x="1259" y="134"/>
                  </a:lnTo>
                  <a:lnTo>
                    <a:pt x="1259" y="133"/>
                  </a:lnTo>
                  <a:lnTo>
                    <a:pt x="1259" y="132"/>
                  </a:lnTo>
                  <a:lnTo>
                    <a:pt x="1259" y="131"/>
                  </a:lnTo>
                  <a:lnTo>
                    <a:pt x="1260" y="130"/>
                  </a:lnTo>
                  <a:lnTo>
                    <a:pt x="1260" y="129"/>
                  </a:lnTo>
                  <a:lnTo>
                    <a:pt x="1260" y="128"/>
                  </a:lnTo>
                  <a:lnTo>
                    <a:pt x="1260" y="127"/>
                  </a:lnTo>
                  <a:lnTo>
                    <a:pt x="1260" y="126"/>
                  </a:lnTo>
                  <a:lnTo>
                    <a:pt x="1260" y="125"/>
                  </a:lnTo>
                  <a:lnTo>
                    <a:pt x="1260" y="124"/>
                  </a:lnTo>
                  <a:lnTo>
                    <a:pt x="1260" y="122"/>
                  </a:lnTo>
                  <a:lnTo>
                    <a:pt x="1260" y="121"/>
                  </a:lnTo>
                  <a:lnTo>
                    <a:pt x="1260" y="120"/>
                  </a:lnTo>
                  <a:lnTo>
                    <a:pt x="1259" y="119"/>
                  </a:lnTo>
                  <a:lnTo>
                    <a:pt x="1258" y="119"/>
                  </a:lnTo>
                  <a:lnTo>
                    <a:pt x="1258" y="118"/>
                  </a:lnTo>
                  <a:lnTo>
                    <a:pt x="1257" y="117"/>
                  </a:lnTo>
                  <a:lnTo>
                    <a:pt x="1256" y="116"/>
                  </a:lnTo>
                  <a:lnTo>
                    <a:pt x="1255" y="115"/>
                  </a:lnTo>
                  <a:lnTo>
                    <a:pt x="1255" y="114"/>
                  </a:lnTo>
                  <a:lnTo>
                    <a:pt x="1254" y="113"/>
                  </a:lnTo>
                  <a:lnTo>
                    <a:pt x="1253" y="112"/>
                  </a:lnTo>
                  <a:lnTo>
                    <a:pt x="1253" y="111"/>
                  </a:lnTo>
                  <a:lnTo>
                    <a:pt x="1253" y="110"/>
                  </a:lnTo>
                  <a:lnTo>
                    <a:pt x="1252" y="109"/>
                  </a:lnTo>
                  <a:lnTo>
                    <a:pt x="1252" y="108"/>
                  </a:lnTo>
                  <a:lnTo>
                    <a:pt x="1252" y="106"/>
                  </a:lnTo>
                  <a:lnTo>
                    <a:pt x="1251" y="105"/>
                  </a:lnTo>
                  <a:lnTo>
                    <a:pt x="1251" y="104"/>
                  </a:lnTo>
                  <a:lnTo>
                    <a:pt x="1251" y="103"/>
                  </a:lnTo>
                  <a:lnTo>
                    <a:pt x="1251" y="102"/>
                  </a:lnTo>
                  <a:lnTo>
                    <a:pt x="1251" y="100"/>
                  </a:lnTo>
                  <a:lnTo>
                    <a:pt x="1251" y="99"/>
                  </a:lnTo>
                  <a:lnTo>
                    <a:pt x="1251" y="98"/>
                  </a:lnTo>
                  <a:lnTo>
                    <a:pt x="1251" y="97"/>
                  </a:lnTo>
                  <a:lnTo>
                    <a:pt x="1251" y="96"/>
                  </a:lnTo>
                  <a:lnTo>
                    <a:pt x="1251" y="95"/>
                  </a:lnTo>
                  <a:lnTo>
                    <a:pt x="1251" y="94"/>
                  </a:lnTo>
                  <a:lnTo>
                    <a:pt x="1250" y="93"/>
                  </a:lnTo>
                  <a:lnTo>
                    <a:pt x="1250" y="92"/>
                  </a:lnTo>
                  <a:lnTo>
                    <a:pt x="1249" y="92"/>
                  </a:lnTo>
                  <a:lnTo>
                    <a:pt x="1248" y="91"/>
                  </a:lnTo>
                  <a:lnTo>
                    <a:pt x="1247" y="91"/>
                  </a:lnTo>
                  <a:lnTo>
                    <a:pt x="1246" y="91"/>
                  </a:lnTo>
                  <a:lnTo>
                    <a:pt x="1245" y="91"/>
                  </a:lnTo>
                  <a:lnTo>
                    <a:pt x="1243" y="91"/>
                  </a:lnTo>
                  <a:lnTo>
                    <a:pt x="1242" y="91"/>
                  </a:lnTo>
                  <a:lnTo>
                    <a:pt x="1241" y="91"/>
                  </a:lnTo>
                  <a:lnTo>
                    <a:pt x="1240" y="92"/>
                  </a:lnTo>
                  <a:lnTo>
                    <a:pt x="1239" y="92"/>
                  </a:lnTo>
                  <a:lnTo>
                    <a:pt x="1238" y="93"/>
                  </a:lnTo>
                  <a:lnTo>
                    <a:pt x="1237" y="93"/>
                  </a:lnTo>
                  <a:lnTo>
                    <a:pt x="1236" y="93"/>
                  </a:lnTo>
                  <a:lnTo>
                    <a:pt x="1235" y="94"/>
                  </a:lnTo>
                  <a:lnTo>
                    <a:pt x="1234" y="94"/>
                  </a:lnTo>
                  <a:lnTo>
                    <a:pt x="1233" y="94"/>
                  </a:lnTo>
                  <a:lnTo>
                    <a:pt x="1233" y="95"/>
                  </a:lnTo>
                  <a:lnTo>
                    <a:pt x="1232" y="95"/>
                  </a:lnTo>
                  <a:lnTo>
                    <a:pt x="1231" y="95"/>
                  </a:lnTo>
                  <a:lnTo>
                    <a:pt x="1230" y="95"/>
                  </a:lnTo>
                  <a:lnTo>
                    <a:pt x="1229" y="95"/>
                  </a:lnTo>
                  <a:lnTo>
                    <a:pt x="1228" y="95"/>
                  </a:lnTo>
                  <a:lnTo>
                    <a:pt x="1227" y="95"/>
                  </a:lnTo>
                  <a:lnTo>
                    <a:pt x="1226" y="95"/>
                  </a:lnTo>
                  <a:lnTo>
                    <a:pt x="1225" y="94"/>
                  </a:lnTo>
                  <a:lnTo>
                    <a:pt x="1224" y="94"/>
                  </a:lnTo>
                  <a:lnTo>
                    <a:pt x="1223" y="93"/>
                  </a:lnTo>
                  <a:lnTo>
                    <a:pt x="1222" y="92"/>
                  </a:lnTo>
                  <a:lnTo>
                    <a:pt x="1221" y="91"/>
                  </a:lnTo>
                  <a:lnTo>
                    <a:pt x="1221" y="90"/>
                  </a:lnTo>
                  <a:lnTo>
                    <a:pt x="1220" y="88"/>
                  </a:lnTo>
                  <a:lnTo>
                    <a:pt x="1220" y="87"/>
                  </a:lnTo>
                  <a:lnTo>
                    <a:pt x="1219" y="86"/>
                  </a:lnTo>
                  <a:lnTo>
                    <a:pt x="1219" y="84"/>
                  </a:lnTo>
                  <a:lnTo>
                    <a:pt x="1219" y="83"/>
                  </a:lnTo>
                  <a:lnTo>
                    <a:pt x="1218" y="82"/>
                  </a:lnTo>
                  <a:lnTo>
                    <a:pt x="1218" y="80"/>
                  </a:lnTo>
                  <a:lnTo>
                    <a:pt x="1218" y="79"/>
                  </a:lnTo>
                  <a:lnTo>
                    <a:pt x="1218" y="78"/>
                  </a:lnTo>
                  <a:lnTo>
                    <a:pt x="1218" y="77"/>
                  </a:lnTo>
                  <a:lnTo>
                    <a:pt x="1218" y="76"/>
                  </a:lnTo>
                  <a:lnTo>
                    <a:pt x="1218" y="75"/>
                  </a:lnTo>
                  <a:lnTo>
                    <a:pt x="1218" y="74"/>
                  </a:lnTo>
                  <a:lnTo>
                    <a:pt x="1218" y="73"/>
                  </a:lnTo>
                  <a:lnTo>
                    <a:pt x="1218" y="72"/>
                  </a:lnTo>
                  <a:lnTo>
                    <a:pt x="1218" y="71"/>
                  </a:lnTo>
                  <a:lnTo>
                    <a:pt x="1218" y="70"/>
                  </a:lnTo>
                  <a:lnTo>
                    <a:pt x="1219" y="68"/>
                  </a:lnTo>
                  <a:lnTo>
                    <a:pt x="1219" y="67"/>
                  </a:lnTo>
                  <a:lnTo>
                    <a:pt x="1219" y="66"/>
                  </a:lnTo>
                  <a:lnTo>
                    <a:pt x="1220" y="65"/>
                  </a:lnTo>
                  <a:lnTo>
                    <a:pt x="1221" y="63"/>
                  </a:lnTo>
                  <a:lnTo>
                    <a:pt x="1221" y="62"/>
                  </a:lnTo>
                  <a:lnTo>
                    <a:pt x="1222" y="61"/>
                  </a:lnTo>
                  <a:lnTo>
                    <a:pt x="1223" y="60"/>
                  </a:lnTo>
                  <a:lnTo>
                    <a:pt x="1224" y="59"/>
                  </a:lnTo>
                  <a:lnTo>
                    <a:pt x="1224" y="58"/>
                  </a:lnTo>
                  <a:lnTo>
                    <a:pt x="1225" y="58"/>
                  </a:lnTo>
                  <a:lnTo>
                    <a:pt x="1225" y="57"/>
                  </a:lnTo>
                  <a:lnTo>
                    <a:pt x="1226" y="56"/>
                  </a:lnTo>
                  <a:lnTo>
                    <a:pt x="1227" y="55"/>
                  </a:lnTo>
                  <a:lnTo>
                    <a:pt x="1228" y="53"/>
                  </a:lnTo>
                  <a:lnTo>
                    <a:pt x="1229" y="52"/>
                  </a:lnTo>
                  <a:lnTo>
                    <a:pt x="1229" y="51"/>
                  </a:lnTo>
                  <a:lnTo>
                    <a:pt x="1231" y="50"/>
                  </a:lnTo>
                  <a:lnTo>
                    <a:pt x="1231" y="48"/>
                  </a:lnTo>
                  <a:lnTo>
                    <a:pt x="1233" y="47"/>
                  </a:lnTo>
                  <a:lnTo>
                    <a:pt x="1234" y="45"/>
                  </a:lnTo>
                  <a:lnTo>
                    <a:pt x="1235" y="43"/>
                  </a:lnTo>
                  <a:lnTo>
                    <a:pt x="1236" y="41"/>
                  </a:lnTo>
                  <a:lnTo>
                    <a:pt x="1237" y="40"/>
                  </a:lnTo>
                  <a:lnTo>
                    <a:pt x="1238" y="38"/>
                  </a:lnTo>
                  <a:lnTo>
                    <a:pt x="1239" y="37"/>
                  </a:lnTo>
                  <a:lnTo>
                    <a:pt x="1240" y="35"/>
                  </a:lnTo>
                  <a:lnTo>
                    <a:pt x="1240" y="34"/>
                  </a:lnTo>
                  <a:lnTo>
                    <a:pt x="1241" y="33"/>
                  </a:lnTo>
                  <a:lnTo>
                    <a:pt x="1242" y="30"/>
                  </a:lnTo>
                  <a:lnTo>
                    <a:pt x="1252" y="17"/>
                  </a:lnTo>
                  <a:lnTo>
                    <a:pt x="1253" y="16"/>
                  </a:lnTo>
                  <a:lnTo>
                    <a:pt x="1253" y="15"/>
                  </a:lnTo>
                  <a:lnTo>
                    <a:pt x="1253" y="14"/>
                  </a:lnTo>
                  <a:lnTo>
                    <a:pt x="1254" y="14"/>
                  </a:lnTo>
                  <a:lnTo>
                    <a:pt x="1255" y="14"/>
                  </a:lnTo>
                  <a:lnTo>
                    <a:pt x="1256" y="14"/>
                  </a:lnTo>
                  <a:lnTo>
                    <a:pt x="1258" y="14"/>
                  </a:lnTo>
                  <a:lnTo>
                    <a:pt x="1259" y="13"/>
                  </a:lnTo>
                  <a:lnTo>
                    <a:pt x="1260" y="13"/>
                  </a:lnTo>
                  <a:lnTo>
                    <a:pt x="1262" y="13"/>
                  </a:lnTo>
                  <a:lnTo>
                    <a:pt x="1263" y="13"/>
                  </a:lnTo>
                  <a:lnTo>
                    <a:pt x="1265" y="12"/>
                  </a:lnTo>
                  <a:lnTo>
                    <a:pt x="1267" y="12"/>
                  </a:lnTo>
                  <a:lnTo>
                    <a:pt x="1268" y="12"/>
                  </a:lnTo>
                  <a:lnTo>
                    <a:pt x="1270" y="11"/>
                  </a:lnTo>
                  <a:lnTo>
                    <a:pt x="1271" y="11"/>
                  </a:lnTo>
                  <a:lnTo>
                    <a:pt x="1273" y="10"/>
                  </a:lnTo>
                  <a:lnTo>
                    <a:pt x="1274" y="10"/>
                  </a:lnTo>
                  <a:lnTo>
                    <a:pt x="1275" y="9"/>
                  </a:lnTo>
                  <a:lnTo>
                    <a:pt x="1276" y="9"/>
                  </a:lnTo>
                  <a:lnTo>
                    <a:pt x="1277" y="8"/>
                  </a:lnTo>
                  <a:lnTo>
                    <a:pt x="1278" y="8"/>
                  </a:lnTo>
                  <a:lnTo>
                    <a:pt x="1280" y="7"/>
                  </a:lnTo>
                  <a:lnTo>
                    <a:pt x="1285" y="4"/>
                  </a:lnTo>
                  <a:lnTo>
                    <a:pt x="1285" y="3"/>
                  </a:lnTo>
                  <a:lnTo>
                    <a:pt x="1286" y="3"/>
                  </a:lnTo>
                  <a:lnTo>
                    <a:pt x="1287" y="2"/>
                  </a:lnTo>
                  <a:lnTo>
                    <a:pt x="1292" y="0"/>
                  </a:lnTo>
                  <a:lnTo>
                    <a:pt x="1300" y="11"/>
                  </a:lnTo>
                  <a:lnTo>
                    <a:pt x="1302" y="13"/>
                  </a:lnTo>
                  <a:lnTo>
                    <a:pt x="1305" y="20"/>
                  </a:lnTo>
                  <a:lnTo>
                    <a:pt x="1310" y="24"/>
                  </a:lnTo>
                  <a:lnTo>
                    <a:pt x="1314" y="25"/>
                  </a:lnTo>
                  <a:lnTo>
                    <a:pt x="1315" y="30"/>
                  </a:lnTo>
                  <a:lnTo>
                    <a:pt x="1313" y="33"/>
                  </a:lnTo>
                  <a:lnTo>
                    <a:pt x="1314" y="34"/>
                  </a:lnTo>
                  <a:lnTo>
                    <a:pt x="1312" y="36"/>
                  </a:lnTo>
                  <a:lnTo>
                    <a:pt x="1305" y="52"/>
                  </a:lnTo>
                  <a:lnTo>
                    <a:pt x="1302" y="56"/>
                  </a:lnTo>
                  <a:lnTo>
                    <a:pt x="1301" y="59"/>
                  </a:lnTo>
                  <a:lnTo>
                    <a:pt x="1299" y="60"/>
                  </a:lnTo>
                  <a:lnTo>
                    <a:pt x="1298" y="63"/>
                  </a:lnTo>
                  <a:lnTo>
                    <a:pt x="1296" y="65"/>
                  </a:lnTo>
                  <a:lnTo>
                    <a:pt x="1296" y="68"/>
                  </a:lnTo>
                  <a:lnTo>
                    <a:pt x="1293" y="72"/>
                  </a:lnTo>
                  <a:lnTo>
                    <a:pt x="1294" y="75"/>
                  </a:lnTo>
                  <a:lnTo>
                    <a:pt x="1297" y="78"/>
                  </a:lnTo>
                  <a:lnTo>
                    <a:pt x="1305" y="79"/>
                  </a:lnTo>
                  <a:lnTo>
                    <a:pt x="1308" y="82"/>
                  </a:lnTo>
                  <a:lnTo>
                    <a:pt x="1311" y="81"/>
                  </a:lnTo>
                  <a:lnTo>
                    <a:pt x="1316" y="85"/>
                  </a:lnTo>
                  <a:lnTo>
                    <a:pt x="1318" y="85"/>
                  </a:lnTo>
                  <a:lnTo>
                    <a:pt x="1326" y="93"/>
                  </a:lnTo>
                  <a:lnTo>
                    <a:pt x="1333" y="94"/>
                  </a:lnTo>
                  <a:lnTo>
                    <a:pt x="1336" y="91"/>
                  </a:lnTo>
                  <a:lnTo>
                    <a:pt x="1337" y="86"/>
                  </a:lnTo>
                  <a:lnTo>
                    <a:pt x="1338" y="85"/>
                  </a:lnTo>
                  <a:lnTo>
                    <a:pt x="1338" y="82"/>
                  </a:lnTo>
                  <a:lnTo>
                    <a:pt x="1341" y="78"/>
                  </a:lnTo>
                  <a:lnTo>
                    <a:pt x="1343" y="74"/>
                  </a:lnTo>
                  <a:lnTo>
                    <a:pt x="1345" y="74"/>
                  </a:lnTo>
                  <a:lnTo>
                    <a:pt x="1352" y="78"/>
                  </a:lnTo>
                  <a:lnTo>
                    <a:pt x="1362" y="87"/>
                  </a:lnTo>
                  <a:lnTo>
                    <a:pt x="1367" y="88"/>
                  </a:lnTo>
                  <a:lnTo>
                    <a:pt x="1368" y="89"/>
                  </a:lnTo>
                  <a:lnTo>
                    <a:pt x="1370" y="89"/>
                  </a:lnTo>
                  <a:lnTo>
                    <a:pt x="1372" y="90"/>
                  </a:lnTo>
                  <a:lnTo>
                    <a:pt x="1372" y="93"/>
                  </a:lnTo>
                  <a:lnTo>
                    <a:pt x="1370" y="97"/>
                  </a:lnTo>
                  <a:lnTo>
                    <a:pt x="1370" y="104"/>
                  </a:lnTo>
                  <a:lnTo>
                    <a:pt x="1374" y="112"/>
                  </a:lnTo>
                  <a:lnTo>
                    <a:pt x="1376" y="118"/>
                  </a:lnTo>
                  <a:lnTo>
                    <a:pt x="1377" y="119"/>
                  </a:lnTo>
                  <a:lnTo>
                    <a:pt x="1377" y="121"/>
                  </a:lnTo>
                  <a:lnTo>
                    <a:pt x="1379" y="122"/>
                  </a:lnTo>
                  <a:lnTo>
                    <a:pt x="1379" y="127"/>
                  </a:lnTo>
                  <a:lnTo>
                    <a:pt x="1381" y="128"/>
                  </a:lnTo>
                  <a:lnTo>
                    <a:pt x="1381" y="130"/>
                  </a:lnTo>
                  <a:lnTo>
                    <a:pt x="1385" y="137"/>
                  </a:lnTo>
                  <a:lnTo>
                    <a:pt x="1385" y="141"/>
                  </a:lnTo>
                  <a:lnTo>
                    <a:pt x="1387" y="142"/>
                  </a:lnTo>
                  <a:lnTo>
                    <a:pt x="1386" y="143"/>
                  </a:lnTo>
                  <a:lnTo>
                    <a:pt x="1388" y="145"/>
                  </a:lnTo>
                  <a:lnTo>
                    <a:pt x="1391" y="150"/>
                  </a:lnTo>
                  <a:lnTo>
                    <a:pt x="1403" y="162"/>
                  </a:lnTo>
                  <a:lnTo>
                    <a:pt x="1409" y="162"/>
                  </a:lnTo>
                  <a:lnTo>
                    <a:pt x="1410" y="163"/>
                  </a:lnTo>
                  <a:lnTo>
                    <a:pt x="1419" y="162"/>
                  </a:lnTo>
                  <a:lnTo>
                    <a:pt x="1425" y="166"/>
                  </a:lnTo>
                  <a:lnTo>
                    <a:pt x="1431" y="175"/>
                  </a:lnTo>
                  <a:lnTo>
                    <a:pt x="1435" y="179"/>
                  </a:lnTo>
                  <a:lnTo>
                    <a:pt x="1438" y="186"/>
                  </a:lnTo>
                  <a:lnTo>
                    <a:pt x="1447" y="192"/>
                  </a:lnTo>
                  <a:lnTo>
                    <a:pt x="1450" y="199"/>
                  </a:lnTo>
                  <a:lnTo>
                    <a:pt x="1459" y="210"/>
                  </a:lnTo>
                  <a:lnTo>
                    <a:pt x="1463" y="211"/>
                  </a:lnTo>
                  <a:lnTo>
                    <a:pt x="1465" y="213"/>
                  </a:lnTo>
                  <a:lnTo>
                    <a:pt x="1471" y="223"/>
                  </a:lnTo>
                  <a:lnTo>
                    <a:pt x="1467" y="228"/>
                  </a:lnTo>
                  <a:lnTo>
                    <a:pt x="1464" y="230"/>
                  </a:lnTo>
                  <a:lnTo>
                    <a:pt x="1462" y="233"/>
                  </a:lnTo>
                  <a:lnTo>
                    <a:pt x="1460" y="233"/>
                  </a:lnTo>
                  <a:lnTo>
                    <a:pt x="1457" y="237"/>
                  </a:lnTo>
                  <a:lnTo>
                    <a:pt x="1457" y="243"/>
                  </a:lnTo>
                  <a:lnTo>
                    <a:pt x="1470" y="255"/>
                  </a:lnTo>
                  <a:lnTo>
                    <a:pt x="1473" y="255"/>
                  </a:lnTo>
                  <a:lnTo>
                    <a:pt x="1473" y="253"/>
                  </a:lnTo>
                  <a:lnTo>
                    <a:pt x="1477" y="253"/>
                  </a:lnTo>
                  <a:lnTo>
                    <a:pt x="1479" y="252"/>
                  </a:lnTo>
                  <a:lnTo>
                    <a:pt x="1482" y="253"/>
                  </a:lnTo>
                  <a:lnTo>
                    <a:pt x="1484" y="253"/>
                  </a:lnTo>
                  <a:lnTo>
                    <a:pt x="1486" y="255"/>
                  </a:lnTo>
                  <a:lnTo>
                    <a:pt x="1489" y="254"/>
                  </a:lnTo>
                  <a:lnTo>
                    <a:pt x="1490" y="246"/>
                  </a:lnTo>
                  <a:lnTo>
                    <a:pt x="1492" y="240"/>
                  </a:lnTo>
                  <a:lnTo>
                    <a:pt x="1493" y="231"/>
                  </a:lnTo>
                  <a:lnTo>
                    <a:pt x="1495" y="228"/>
                  </a:lnTo>
                  <a:lnTo>
                    <a:pt x="1498" y="232"/>
                  </a:lnTo>
                  <a:lnTo>
                    <a:pt x="1518" y="232"/>
                  </a:lnTo>
                  <a:lnTo>
                    <a:pt x="1523" y="237"/>
                  </a:lnTo>
                  <a:lnTo>
                    <a:pt x="1525" y="238"/>
                  </a:lnTo>
                  <a:lnTo>
                    <a:pt x="1530" y="238"/>
                  </a:lnTo>
                  <a:lnTo>
                    <a:pt x="1532" y="239"/>
                  </a:lnTo>
                  <a:lnTo>
                    <a:pt x="1535" y="240"/>
                  </a:lnTo>
                  <a:lnTo>
                    <a:pt x="1537" y="239"/>
                  </a:lnTo>
                  <a:lnTo>
                    <a:pt x="1538" y="250"/>
                  </a:lnTo>
                  <a:lnTo>
                    <a:pt x="1539" y="252"/>
                  </a:lnTo>
                  <a:lnTo>
                    <a:pt x="1540" y="259"/>
                  </a:lnTo>
                  <a:lnTo>
                    <a:pt x="1541" y="260"/>
                  </a:lnTo>
                  <a:lnTo>
                    <a:pt x="1542" y="267"/>
                  </a:lnTo>
                  <a:lnTo>
                    <a:pt x="1543" y="268"/>
                  </a:lnTo>
                  <a:lnTo>
                    <a:pt x="1545" y="282"/>
                  </a:lnTo>
                  <a:lnTo>
                    <a:pt x="1547" y="284"/>
                  </a:lnTo>
                  <a:lnTo>
                    <a:pt x="1547" y="293"/>
                  </a:lnTo>
                  <a:lnTo>
                    <a:pt x="1548" y="295"/>
                  </a:lnTo>
                  <a:lnTo>
                    <a:pt x="1548" y="305"/>
                  </a:lnTo>
                  <a:lnTo>
                    <a:pt x="1545" y="313"/>
                  </a:lnTo>
                  <a:lnTo>
                    <a:pt x="1533" y="315"/>
                  </a:lnTo>
                  <a:lnTo>
                    <a:pt x="1530" y="320"/>
                  </a:lnTo>
                  <a:lnTo>
                    <a:pt x="1530" y="333"/>
                  </a:lnTo>
                  <a:lnTo>
                    <a:pt x="1528" y="339"/>
                  </a:lnTo>
                  <a:lnTo>
                    <a:pt x="1527" y="348"/>
                  </a:lnTo>
                  <a:lnTo>
                    <a:pt x="1526" y="349"/>
                  </a:lnTo>
                  <a:lnTo>
                    <a:pt x="1526" y="354"/>
                  </a:lnTo>
                  <a:lnTo>
                    <a:pt x="1528" y="356"/>
                  </a:lnTo>
                  <a:lnTo>
                    <a:pt x="1524" y="366"/>
                  </a:lnTo>
                  <a:lnTo>
                    <a:pt x="1526" y="376"/>
                  </a:lnTo>
                  <a:lnTo>
                    <a:pt x="1527" y="376"/>
                  </a:lnTo>
                  <a:lnTo>
                    <a:pt x="1529" y="383"/>
                  </a:lnTo>
                  <a:lnTo>
                    <a:pt x="1530" y="384"/>
                  </a:lnTo>
                  <a:lnTo>
                    <a:pt x="1530" y="389"/>
                  </a:lnTo>
                  <a:lnTo>
                    <a:pt x="1532" y="390"/>
                  </a:lnTo>
                  <a:lnTo>
                    <a:pt x="1533" y="396"/>
                  </a:lnTo>
                  <a:lnTo>
                    <a:pt x="1528" y="401"/>
                  </a:lnTo>
                  <a:lnTo>
                    <a:pt x="1526" y="399"/>
                  </a:lnTo>
                  <a:lnTo>
                    <a:pt x="1521" y="384"/>
                  </a:lnTo>
                  <a:lnTo>
                    <a:pt x="1516" y="373"/>
                  </a:lnTo>
                  <a:lnTo>
                    <a:pt x="1509" y="371"/>
                  </a:lnTo>
                  <a:lnTo>
                    <a:pt x="1507" y="372"/>
                  </a:lnTo>
                  <a:lnTo>
                    <a:pt x="1503" y="382"/>
                  </a:lnTo>
                  <a:lnTo>
                    <a:pt x="1502" y="382"/>
                  </a:lnTo>
                  <a:lnTo>
                    <a:pt x="1502" y="384"/>
                  </a:lnTo>
                  <a:lnTo>
                    <a:pt x="1499" y="387"/>
                  </a:lnTo>
                  <a:lnTo>
                    <a:pt x="1495" y="398"/>
                  </a:lnTo>
                  <a:lnTo>
                    <a:pt x="1491" y="402"/>
                  </a:lnTo>
                  <a:lnTo>
                    <a:pt x="1490" y="406"/>
                  </a:lnTo>
                  <a:lnTo>
                    <a:pt x="1480" y="417"/>
                  </a:lnTo>
                  <a:lnTo>
                    <a:pt x="1480" y="419"/>
                  </a:lnTo>
                  <a:lnTo>
                    <a:pt x="1476" y="424"/>
                  </a:lnTo>
                  <a:lnTo>
                    <a:pt x="1473" y="426"/>
                  </a:lnTo>
                  <a:lnTo>
                    <a:pt x="1466" y="434"/>
                  </a:lnTo>
                  <a:lnTo>
                    <a:pt x="1466" y="436"/>
                  </a:lnTo>
                  <a:lnTo>
                    <a:pt x="1452" y="452"/>
                  </a:lnTo>
                  <a:lnTo>
                    <a:pt x="1441" y="459"/>
                  </a:lnTo>
                  <a:lnTo>
                    <a:pt x="1436" y="465"/>
                  </a:lnTo>
                  <a:lnTo>
                    <a:pt x="1432" y="476"/>
                  </a:lnTo>
                  <a:lnTo>
                    <a:pt x="1433" y="482"/>
                  </a:lnTo>
                  <a:lnTo>
                    <a:pt x="1431" y="485"/>
                  </a:lnTo>
                  <a:lnTo>
                    <a:pt x="1426" y="499"/>
                  </a:lnTo>
                  <a:lnTo>
                    <a:pt x="1426" y="511"/>
                  </a:lnTo>
                  <a:lnTo>
                    <a:pt x="1429" y="511"/>
                  </a:lnTo>
                  <a:lnTo>
                    <a:pt x="1444" y="527"/>
                  </a:lnTo>
                  <a:lnTo>
                    <a:pt x="1452" y="527"/>
                  </a:lnTo>
                  <a:lnTo>
                    <a:pt x="1453" y="528"/>
                  </a:lnTo>
                  <a:lnTo>
                    <a:pt x="1455" y="536"/>
                  </a:lnTo>
                  <a:lnTo>
                    <a:pt x="1462" y="539"/>
                  </a:lnTo>
                  <a:lnTo>
                    <a:pt x="1462" y="546"/>
                  </a:lnTo>
                  <a:lnTo>
                    <a:pt x="1469" y="553"/>
                  </a:lnTo>
                  <a:lnTo>
                    <a:pt x="1475" y="553"/>
                  </a:lnTo>
                  <a:lnTo>
                    <a:pt x="1485" y="539"/>
                  </a:lnTo>
                  <a:lnTo>
                    <a:pt x="1484" y="537"/>
                  </a:lnTo>
                  <a:lnTo>
                    <a:pt x="1486" y="535"/>
                  </a:lnTo>
                  <a:lnTo>
                    <a:pt x="1485" y="535"/>
                  </a:lnTo>
                  <a:lnTo>
                    <a:pt x="1488" y="532"/>
                  </a:lnTo>
                  <a:lnTo>
                    <a:pt x="1491" y="534"/>
                  </a:lnTo>
                  <a:lnTo>
                    <a:pt x="1490" y="535"/>
                  </a:lnTo>
                  <a:lnTo>
                    <a:pt x="1490" y="540"/>
                  </a:lnTo>
                  <a:lnTo>
                    <a:pt x="1492" y="542"/>
                  </a:lnTo>
                  <a:lnTo>
                    <a:pt x="1494" y="542"/>
                  </a:lnTo>
                  <a:lnTo>
                    <a:pt x="1498" y="538"/>
                  </a:lnTo>
                  <a:lnTo>
                    <a:pt x="1502" y="538"/>
                  </a:lnTo>
                  <a:lnTo>
                    <a:pt x="1503" y="539"/>
                  </a:lnTo>
                  <a:lnTo>
                    <a:pt x="1504" y="549"/>
                  </a:lnTo>
                  <a:lnTo>
                    <a:pt x="1502" y="551"/>
                  </a:lnTo>
                  <a:lnTo>
                    <a:pt x="1499" y="550"/>
                  </a:lnTo>
                  <a:lnTo>
                    <a:pt x="1489" y="553"/>
                  </a:lnTo>
                  <a:lnTo>
                    <a:pt x="1485" y="558"/>
                  </a:lnTo>
                  <a:lnTo>
                    <a:pt x="1481" y="560"/>
                  </a:lnTo>
                  <a:lnTo>
                    <a:pt x="1479" y="559"/>
                  </a:lnTo>
                  <a:lnTo>
                    <a:pt x="1473" y="563"/>
                  </a:lnTo>
                  <a:lnTo>
                    <a:pt x="1473" y="573"/>
                  </a:lnTo>
                  <a:lnTo>
                    <a:pt x="1474" y="574"/>
                  </a:lnTo>
                  <a:lnTo>
                    <a:pt x="1475" y="578"/>
                  </a:lnTo>
                  <a:lnTo>
                    <a:pt x="1488" y="592"/>
                  </a:lnTo>
                  <a:lnTo>
                    <a:pt x="1488" y="595"/>
                  </a:lnTo>
                  <a:lnTo>
                    <a:pt x="1484" y="604"/>
                  </a:lnTo>
                  <a:lnTo>
                    <a:pt x="1479" y="607"/>
                  </a:lnTo>
                  <a:lnTo>
                    <a:pt x="1476" y="607"/>
                  </a:lnTo>
                  <a:lnTo>
                    <a:pt x="1471" y="608"/>
                  </a:lnTo>
                  <a:lnTo>
                    <a:pt x="1472" y="610"/>
                  </a:lnTo>
                  <a:lnTo>
                    <a:pt x="1472" y="613"/>
                  </a:lnTo>
                  <a:lnTo>
                    <a:pt x="1473" y="614"/>
                  </a:lnTo>
                  <a:lnTo>
                    <a:pt x="1474" y="618"/>
                  </a:lnTo>
                  <a:lnTo>
                    <a:pt x="1477" y="623"/>
                  </a:lnTo>
                  <a:lnTo>
                    <a:pt x="1474" y="630"/>
                  </a:lnTo>
                  <a:lnTo>
                    <a:pt x="1475" y="632"/>
                  </a:lnTo>
                  <a:lnTo>
                    <a:pt x="1471" y="639"/>
                  </a:lnTo>
                  <a:lnTo>
                    <a:pt x="1468" y="639"/>
                  </a:lnTo>
                  <a:lnTo>
                    <a:pt x="1460" y="635"/>
                  </a:lnTo>
                  <a:lnTo>
                    <a:pt x="1457" y="633"/>
                  </a:lnTo>
                  <a:lnTo>
                    <a:pt x="1456" y="629"/>
                  </a:lnTo>
                  <a:lnTo>
                    <a:pt x="1451" y="626"/>
                  </a:lnTo>
                  <a:lnTo>
                    <a:pt x="1444" y="636"/>
                  </a:lnTo>
                  <a:lnTo>
                    <a:pt x="1442" y="636"/>
                  </a:lnTo>
                  <a:lnTo>
                    <a:pt x="1438" y="632"/>
                  </a:lnTo>
                  <a:lnTo>
                    <a:pt x="1436" y="632"/>
                  </a:lnTo>
                  <a:lnTo>
                    <a:pt x="1435" y="631"/>
                  </a:lnTo>
                  <a:lnTo>
                    <a:pt x="1433" y="631"/>
                  </a:lnTo>
                  <a:lnTo>
                    <a:pt x="1430" y="626"/>
                  </a:lnTo>
                  <a:lnTo>
                    <a:pt x="1428" y="626"/>
                  </a:lnTo>
                  <a:lnTo>
                    <a:pt x="1423" y="623"/>
                  </a:lnTo>
                  <a:lnTo>
                    <a:pt x="1419" y="623"/>
                  </a:lnTo>
                  <a:lnTo>
                    <a:pt x="1417" y="625"/>
                  </a:lnTo>
                  <a:lnTo>
                    <a:pt x="1419" y="626"/>
                  </a:lnTo>
                  <a:lnTo>
                    <a:pt x="1419" y="637"/>
                  </a:lnTo>
                  <a:lnTo>
                    <a:pt x="1414" y="644"/>
                  </a:lnTo>
                  <a:lnTo>
                    <a:pt x="1416" y="647"/>
                  </a:lnTo>
                  <a:lnTo>
                    <a:pt x="1418" y="646"/>
                  </a:lnTo>
                  <a:lnTo>
                    <a:pt x="1422" y="646"/>
                  </a:lnTo>
                  <a:lnTo>
                    <a:pt x="1423" y="644"/>
                  </a:lnTo>
                  <a:lnTo>
                    <a:pt x="1426" y="644"/>
                  </a:lnTo>
                  <a:lnTo>
                    <a:pt x="1429" y="647"/>
                  </a:lnTo>
                  <a:lnTo>
                    <a:pt x="1429" y="649"/>
                  </a:lnTo>
                  <a:lnTo>
                    <a:pt x="1431" y="651"/>
                  </a:lnTo>
                  <a:lnTo>
                    <a:pt x="1433" y="657"/>
                  </a:lnTo>
                  <a:lnTo>
                    <a:pt x="1438" y="661"/>
                  </a:lnTo>
                  <a:lnTo>
                    <a:pt x="1441" y="661"/>
                  </a:lnTo>
                  <a:lnTo>
                    <a:pt x="1444" y="662"/>
                  </a:lnTo>
                  <a:lnTo>
                    <a:pt x="1445" y="664"/>
                  </a:lnTo>
                  <a:lnTo>
                    <a:pt x="1446" y="674"/>
                  </a:lnTo>
                  <a:lnTo>
                    <a:pt x="1448" y="675"/>
                  </a:lnTo>
                  <a:lnTo>
                    <a:pt x="1450" y="678"/>
                  </a:lnTo>
                  <a:lnTo>
                    <a:pt x="1452" y="678"/>
                  </a:lnTo>
                  <a:lnTo>
                    <a:pt x="1451" y="681"/>
                  </a:lnTo>
                  <a:lnTo>
                    <a:pt x="1446" y="686"/>
                  </a:lnTo>
                  <a:lnTo>
                    <a:pt x="1447" y="695"/>
                  </a:lnTo>
                  <a:lnTo>
                    <a:pt x="1448" y="697"/>
                  </a:lnTo>
                  <a:lnTo>
                    <a:pt x="1449" y="707"/>
                  </a:lnTo>
                  <a:lnTo>
                    <a:pt x="1448" y="709"/>
                  </a:lnTo>
                  <a:lnTo>
                    <a:pt x="1448" y="711"/>
                  </a:lnTo>
                  <a:lnTo>
                    <a:pt x="1450" y="715"/>
                  </a:lnTo>
                  <a:lnTo>
                    <a:pt x="1451" y="717"/>
                  </a:lnTo>
                  <a:lnTo>
                    <a:pt x="1452" y="718"/>
                  </a:lnTo>
                  <a:lnTo>
                    <a:pt x="1452" y="724"/>
                  </a:lnTo>
                  <a:lnTo>
                    <a:pt x="1457" y="730"/>
                  </a:lnTo>
                  <a:lnTo>
                    <a:pt x="1457" y="731"/>
                  </a:lnTo>
                  <a:lnTo>
                    <a:pt x="1464" y="739"/>
                  </a:lnTo>
                  <a:lnTo>
                    <a:pt x="1465" y="739"/>
                  </a:lnTo>
                  <a:lnTo>
                    <a:pt x="1468" y="741"/>
                  </a:lnTo>
                  <a:lnTo>
                    <a:pt x="1469" y="755"/>
                  </a:lnTo>
                  <a:lnTo>
                    <a:pt x="1474" y="757"/>
                  </a:lnTo>
                  <a:lnTo>
                    <a:pt x="1477" y="754"/>
                  </a:lnTo>
                  <a:lnTo>
                    <a:pt x="1478" y="754"/>
                  </a:lnTo>
                  <a:lnTo>
                    <a:pt x="1481" y="750"/>
                  </a:lnTo>
                  <a:lnTo>
                    <a:pt x="1490" y="744"/>
                  </a:lnTo>
                  <a:lnTo>
                    <a:pt x="1499" y="734"/>
                  </a:lnTo>
                  <a:lnTo>
                    <a:pt x="1501" y="734"/>
                  </a:lnTo>
                  <a:lnTo>
                    <a:pt x="1511" y="722"/>
                  </a:lnTo>
                  <a:lnTo>
                    <a:pt x="1511" y="729"/>
                  </a:lnTo>
                  <a:lnTo>
                    <a:pt x="1514" y="741"/>
                  </a:lnTo>
                  <a:lnTo>
                    <a:pt x="1528" y="751"/>
                  </a:lnTo>
                  <a:lnTo>
                    <a:pt x="1530" y="763"/>
                  </a:lnTo>
                  <a:lnTo>
                    <a:pt x="1538" y="773"/>
                  </a:lnTo>
                  <a:lnTo>
                    <a:pt x="1540" y="778"/>
                  </a:lnTo>
                  <a:lnTo>
                    <a:pt x="1542" y="780"/>
                  </a:lnTo>
                  <a:lnTo>
                    <a:pt x="1542" y="782"/>
                  </a:lnTo>
                  <a:lnTo>
                    <a:pt x="1543" y="784"/>
                  </a:lnTo>
                  <a:lnTo>
                    <a:pt x="1543" y="786"/>
                  </a:lnTo>
                  <a:lnTo>
                    <a:pt x="1545" y="788"/>
                  </a:lnTo>
                  <a:lnTo>
                    <a:pt x="1544" y="794"/>
                  </a:lnTo>
                  <a:lnTo>
                    <a:pt x="1538" y="799"/>
                  </a:lnTo>
                  <a:lnTo>
                    <a:pt x="1539" y="800"/>
                  </a:lnTo>
                  <a:lnTo>
                    <a:pt x="1537" y="802"/>
                  </a:lnTo>
                  <a:lnTo>
                    <a:pt x="1538" y="804"/>
                  </a:lnTo>
                  <a:lnTo>
                    <a:pt x="1539" y="806"/>
                  </a:lnTo>
                  <a:lnTo>
                    <a:pt x="1544" y="809"/>
                  </a:lnTo>
                  <a:lnTo>
                    <a:pt x="1546" y="808"/>
                  </a:lnTo>
                  <a:lnTo>
                    <a:pt x="1547" y="810"/>
                  </a:lnTo>
                  <a:lnTo>
                    <a:pt x="1549" y="810"/>
                  </a:lnTo>
                  <a:lnTo>
                    <a:pt x="1550" y="811"/>
                  </a:lnTo>
                  <a:lnTo>
                    <a:pt x="1561" y="810"/>
                  </a:lnTo>
                  <a:lnTo>
                    <a:pt x="1562" y="824"/>
                  </a:lnTo>
                  <a:lnTo>
                    <a:pt x="1561" y="825"/>
                  </a:lnTo>
                  <a:lnTo>
                    <a:pt x="1562" y="838"/>
                  </a:lnTo>
                  <a:lnTo>
                    <a:pt x="1556" y="838"/>
                  </a:lnTo>
                  <a:lnTo>
                    <a:pt x="1555" y="837"/>
                  </a:lnTo>
                  <a:lnTo>
                    <a:pt x="1549" y="837"/>
                  </a:lnTo>
                  <a:lnTo>
                    <a:pt x="1543" y="842"/>
                  </a:lnTo>
                  <a:lnTo>
                    <a:pt x="1542" y="842"/>
                  </a:lnTo>
                  <a:lnTo>
                    <a:pt x="1537" y="849"/>
                  </a:lnTo>
                  <a:lnTo>
                    <a:pt x="1538" y="857"/>
                  </a:lnTo>
                  <a:lnTo>
                    <a:pt x="1528" y="863"/>
                  </a:lnTo>
                  <a:lnTo>
                    <a:pt x="1526" y="863"/>
                  </a:lnTo>
                  <a:lnTo>
                    <a:pt x="1525" y="865"/>
                  </a:lnTo>
                  <a:lnTo>
                    <a:pt x="1518" y="867"/>
                  </a:lnTo>
                  <a:lnTo>
                    <a:pt x="1513" y="865"/>
                  </a:lnTo>
                  <a:lnTo>
                    <a:pt x="1507" y="865"/>
                  </a:lnTo>
                  <a:lnTo>
                    <a:pt x="1503" y="863"/>
                  </a:lnTo>
                  <a:lnTo>
                    <a:pt x="1493" y="864"/>
                  </a:lnTo>
                  <a:lnTo>
                    <a:pt x="1490" y="867"/>
                  </a:lnTo>
                  <a:lnTo>
                    <a:pt x="1490" y="868"/>
                  </a:lnTo>
                  <a:lnTo>
                    <a:pt x="1494" y="871"/>
                  </a:lnTo>
                  <a:lnTo>
                    <a:pt x="1496" y="871"/>
                  </a:lnTo>
                  <a:lnTo>
                    <a:pt x="1497" y="874"/>
                  </a:lnTo>
                  <a:lnTo>
                    <a:pt x="1493" y="876"/>
                  </a:lnTo>
                  <a:lnTo>
                    <a:pt x="1480" y="876"/>
                  </a:lnTo>
                  <a:lnTo>
                    <a:pt x="1475" y="878"/>
                  </a:lnTo>
                  <a:lnTo>
                    <a:pt x="1469" y="878"/>
                  </a:lnTo>
                  <a:lnTo>
                    <a:pt x="1467" y="881"/>
                  </a:lnTo>
                  <a:lnTo>
                    <a:pt x="1467" y="891"/>
                  </a:lnTo>
                  <a:lnTo>
                    <a:pt x="1458" y="901"/>
                  </a:lnTo>
                  <a:lnTo>
                    <a:pt x="1452" y="898"/>
                  </a:lnTo>
                  <a:lnTo>
                    <a:pt x="1448" y="899"/>
                  </a:lnTo>
                  <a:lnTo>
                    <a:pt x="1442" y="903"/>
                  </a:lnTo>
                  <a:lnTo>
                    <a:pt x="1441" y="903"/>
                  </a:lnTo>
                  <a:lnTo>
                    <a:pt x="1434" y="911"/>
                  </a:lnTo>
                  <a:lnTo>
                    <a:pt x="1434" y="912"/>
                  </a:lnTo>
                  <a:lnTo>
                    <a:pt x="1432" y="914"/>
                  </a:lnTo>
                  <a:lnTo>
                    <a:pt x="1431" y="914"/>
                  </a:lnTo>
                  <a:lnTo>
                    <a:pt x="1419" y="926"/>
                  </a:lnTo>
                  <a:lnTo>
                    <a:pt x="1414" y="926"/>
                  </a:lnTo>
                  <a:lnTo>
                    <a:pt x="1409" y="929"/>
                  </a:lnTo>
                  <a:lnTo>
                    <a:pt x="1408" y="930"/>
                  </a:lnTo>
                  <a:lnTo>
                    <a:pt x="1401" y="933"/>
                  </a:lnTo>
                  <a:lnTo>
                    <a:pt x="1398" y="936"/>
                  </a:lnTo>
                  <a:lnTo>
                    <a:pt x="1396" y="936"/>
                  </a:lnTo>
                  <a:lnTo>
                    <a:pt x="1392" y="941"/>
                  </a:lnTo>
                  <a:lnTo>
                    <a:pt x="1393" y="944"/>
                  </a:lnTo>
                  <a:lnTo>
                    <a:pt x="1391" y="945"/>
                  </a:lnTo>
                  <a:lnTo>
                    <a:pt x="1392" y="949"/>
                  </a:lnTo>
                  <a:lnTo>
                    <a:pt x="1382" y="955"/>
                  </a:lnTo>
                  <a:lnTo>
                    <a:pt x="1381" y="959"/>
                  </a:lnTo>
                  <a:lnTo>
                    <a:pt x="1379" y="961"/>
                  </a:lnTo>
                  <a:lnTo>
                    <a:pt x="1380" y="963"/>
                  </a:lnTo>
                  <a:lnTo>
                    <a:pt x="1377" y="970"/>
                  </a:lnTo>
                  <a:lnTo>
                    <a:pt x="1377" y="973"/>
                  </a:lnTo>
                  <a:lnTo>
                    <a:pt x="1374" y="977"/>
                  </a:lnTo>
                  <a:lnTo>
                    <a:pt x="1372" y="973"/>
                  </a:lnTo>
                  <a:lnTo>
                    <a:pt x="1372" y="969"/>
                  </a:lnTo>
                  <a:lnTo>
                    <a:pt x="1365" y="963"/>
                  </a:lnTo>
                  <a:lnTo>
                    <a:pt x="1362" y="956"/>
                  </a:lnTo>
                  <a:lnTo>
                    <a:pt x="1359" y="954"/>
                  </a:lnTo>
                  <a:lnTo>
                    <a:pt x="1356" y="949"/>
                  </a:lnTo>
                  <a:lnTo>
                    <a:pt x="1354" y="940"/>
                  </a:lnTo>
                  <a:lnTo>
                    <a:pt x="1351" y="939"/>
                  </a:lnTo>
                  <a:lnTo>
                    <a:pt x="1345" y="939"/>
                  </a:lnTo>
                  <a:lnTo>
                    <a:pt x="1340" y="937"/>
                  </a:lnTo>
                  <a:lnTo>
                    <a:pt x="1333" y="930"/>
                  </a:lnTo>
                  <a:lnTo>
                    <a:pt x="1329" y="931"/>
                  </a:lnTo>
                  <a:lnTo>
                    <a:pt x="1327" y="933"/>
                  </a:lnTo>
                  <a:lnTo>
                    <a:pt x="1323" y="935"/>
                  </a:lnTo>
                  <a:lnTo>
                    <a:pt x="1321" y="938"/>
                  </a:lnTo>
                  <a:lnTo>
                    <a:pt x="1319" y="938"/>
                  </a:lnTo>
                  <a:lnTo>
                    <a:pt x="1318" y="940"/>
                  </a:lnTo>
                  <a:lnTo>
                    <a:pt x="1318" y="943"/>
                  </a:lnTo>
                  <a:lnTo>
                    <a:pt x="1316" y="944"/>
                  </a:lnTo>
                  <a:lnTo>
                    <a:pt x="1317" y="947"/>
                  </a:lnTo>
                  <a:lnTo>
                    <a:pt x="1324" y="957"/>
                  </a:lnTo>
                  <a:lnTo>
                    <a:pt x="1326" y="985"/>
                  </a:lnTo>
                  <a:lnTo>
                    <a:pt x="1329" y="992"/>
                  </a:lnTo>
                  <a:lnTo>
                    <a:pt x="1331" y="993"/>
                  </a:lnTo>
                  <a:lnTo>
                    <a:pt x="1331" y="995"/>
                  </a:lnTo>
                  <a:lnTo>
                    <a:pt x="1333" y="996"/>
                  </a:lnTo>
                  <a:lnTo>
                    <a:pt x="1335" y="1006"/>
                  </a:lnTo>
                  <a:lnTo>
                    <a:pt x="1332" y="1013"/>
                  </a:lnTo>
                  <a:lnTo>
                    <a:pt x="1327" y="1019"/>
                  </a:lnTo>
                  <a:lnTo>
                    <a:pt x="1324" y="1018"/>
                  </a:lnTo>
                  <a:lnTo>
                    <a:pt x="1322" y="1021"/>
                  </a:lnTo>
                  <a:lnTo>
                    <a:pt x="1314" y="1021"/>
                  </a:lnTo>
                  <a:lnTo>
                    <a:pt x="1311" y="1020"/>
                  </a:lnTo>
                  <a:lnTo>
                    <a:pt x="1307" y="1021"/>
                  </a:lnTo>
                  <a:lnTo>
                    <a:pt x="1302" y="1018"/>
                  </a:lnTo>
                  <a:lnTo>
                    <a:pt x="1300" y="1018"/>
                  </a:lnTo>
                  <a:lnTo>
                    <a:pt x="1298" y="1020"/>
                  </a:lnTo>
                  <a:lnTo>
                    <a:pt x="1281" y="1021"/>
                  </a:lnTo>
                  <a:lnTo>
                    <a:pt x="1280" y="1023"/>
                  </a:lnTo>
                  <a:lnTo>
                    <a:pt x="1275" y="1026"/>
                  </a:lnTo>
                  <a:lnTo>
                    <a:pt x="1274" y="1026"/>
                  </a:lnTo>
                  <a:lnTo>
                    <a:pt x="1272" y="1024"/>
                  </a:lnTo>
                  <a:lnTo>
                    <a:pt x="1271" y="1016"/>
                  </a:lnTo>
                  <a:lnTo>
                    <a:pt x="1267" y="1013"/>
                  </a:lnTo>
                  <a:lnTo>
                    <a:pt x="1268" y="1008"/>
                  </a:lnTo>
                  <a:lnTo>
                    <a:pt x="1265" y="1005"/>
                  </a:lnTo>
                  <a:lnTo>
                    <a:pt x="1264" y="1006"/>
                  </a:lnTo>
                  <a:lnTo>
                    <a:pt x="1260" y="1003"/>
                  </a:lnTo>
                  <a:lnTo>
                    <a:pt x="1260" y="1001"/>
                  </a:lnTo>
                  <a:lnTo>
                    <a:pt x="1255" y="998"/>
                  </a:lnTo>
                  <a:lnTo>
                    <a:pt x="1255" y="992"/>
                  </a:lnTo>
                  <a:lnTo>
                    <a:pt x="1258" y="987"/>
                  </a:lnTo>
                  <a:lnTo>
                    <a:pt x="1263" y="986"/>
                  </a:lnTo>
                  <a:lnTo>
                    <a:pt x="1265" y="982"/>
                  </a:lnTo>
                  <a:lnTo>
                    <a:pt x="1251" y="970"/>
                  </a:lnTo>
                  <a:lnTo>
                    <a:pt x="1251" y="968"/>
                  </a:lnTo>
                  <a:lnTo>
                    <a:pt x="1250" y="967"/>
                  </a:lnTo>
                  <a:lnTo>
                    <a:pt x="1250" y="965"/>
                  </a:lnTo>
                  <a:lnTo>
                    <a:pt x="1247" y="960"/>
                  </a:lnTo>
                  <a:lnTo>
                    <a:pt x="1241" y="955"/>
                  </a:lnTo>
                  <a:lnTo>
                    <a:pt x="1241" y="952"/>
                  </a:lnTo>
                  <a:lnTo>
                    <a:pt x="1242" y="951"/>
                  </a:lnTo>
                  <a:lnTo>
                    <a:pt x="1242" y="945"/>
                  </a:lnTo>
                  <a:lnTo>
                    <a:pt x="1240" y="944"/>
                  </a:lnTo>
                  <a:lnTo>
                    <a:pt x="1240" y="941"/>
                  </a:lnTo>
                  <a:lnTo>
                    <a:pt x="1232" y="935"/>
                  </a:lnTo>
                  <a:lnTo>
                    <a:pt x="1229" y="930"/>
                  </a:lnTo>
                  <a:lnTo>
                    <a:pt x="1229" y="928"/>
                  </a:lnTo>
                  <a:lnTo>
                    <a:pt x="1227" y="926"/>
                  </a:lnTo>
                  <a:lnTo>
                    <a:pt x="1226" y="926"/>
                  </a:lnTo>
                  <a:lnTo>
                    <a:pt x="1216" y="926"/>
                  </a:lnTo>
                  <a:lnTo>
                    <a:pt x="1215" y="928"/>
                  </a:lnTo>
                  <a:lnTo>
                    <a:pt x="1211" y="928"/>
                  </a:lnTo>
                  <a:lnTo>
                    <a:pt x="1205" y="933"/>
                  </a:lnTo>
                  <a:lnTo>
                    <a:pt x="1206" y="935"/>
                  </a:lnTo>
                  <a:lnTo>
                    <a:pt x="1200" y="940"/>
                  </a:lnTo>
                  <a:lnTo>
                    <a:pt x="1186" y="941"/>
                  </a:lnTo>
                  <a:lnTo>
                    <a:pt x="1172" y="951"/>
                  </a:lnTo>
                  <a:lnTo>
                    <a:pt x="1173" y="952"/>
                  </a:lnTo>
                  <a:lnTo>
                    <a:pt x="1173" y="954"/>
                  </a:lnTo>
                  <a:lnTo>
                    <a:pt x="1176" y="958"/>
                  </a:lnTo>
                  <a:lnTo>
                    <a:pt x="1176" y="964"/>
                  </a:lnTo>
                  <a:lnTo>
                    <a:pt x="1174" y="964"/>
                  </a:lnTo>
                  <a:lnTo>
                    <a:pt x="1172" y="966"/>
                  </a:lnTo>
                  <a:lnTo>
                    <a:pt x="1173" y="970"/>
                  </a:lnTo>
                  <a:lnTo>
                    <a:pt x="1177" y="976"/>
                  </a:lnTo>
                  <a:lnTo>
                    <a:pt x="1174" y="980"/>
                  </a:lnTo>
                  <a:lnTo>
                    <a:pt x="1173" y="985"/>
                  </a:lnTo>
                  <a:lnTo>
                    <a:pt x="1171" y="987"/>
                  </a:lnTo>
                  <a:lnTo>
                    <a:pt x="1160" y="987"/>
                  </a:lnTo>
                  <a:lnTo>
                    <a:pt x="1158" y="986"/>
                  </a:lnTo>
                  <a:lnTo>
                    <a:pt x="1152" y="986"/>
                  </a:lnTo>
                  <a:lnTo>
                    <a:pt x="1151" y="987"/>
                  </a:lnTo>
                  <a:lnTo>
                    <a:pt x="1147" y="983"/>
                  </a:lnTo>
                  <a:lnTo>
                    <a:pt x="1144" y="983"/>
                  </a:lnTo>
                  <a:lnTo>
                    <a:pt x="1140" y="988"/>
                  </a:lnTo>
                  <a:lnTo>
                    <a:pt x="1136" y="990"/>
                  </a:lnTo>
                  <a:lnTo>
                    <a:pt x="1134" y="995"/>
                  </a:lnTo>
                  <a:lnTo>
                    <a:pt x="1130" y="999"/>
                  </a:lnTo>
                  <a:lnTo>
                    <a:pt x="1129" y="1003"/>
                  </a:lnTo>
                  <a:lnTo>
                    <a:pt x="1127" y="1005"/>
                  </a:lnTo>
                  <a:lnTo>
                    <a:pt x="1126" y="1000"/>
                  </a:lnTo>
                  <a:lnTo>
                    <a:pt x="1123" y="998"/>
                  </a:lnTo>
                  <a:lnTo>
                    <a:pt x="1123" y="993"/>
                  </a:lnTo>
                  <a:lnTo>
                    <a:pt x="1120" y="991"/>
                  </a:lnTo>
                  <a:lnTo>
                    <a:pt x="1114" y="990"/>
                  </a:lnTo>
                  <a:lnTo>
                    <a:pt x="1109" y="995"/>
                  </a:lnTo>
                  <a:lnTo>
                    <a:pt x="1107" y="996"/>
                  </a:lnTo>
                  <a:lnTo>
                    <a:pt x="1097" y="1007"/>
                  </a:lnTo>
                  <a:lnTo>
                    <a:pt x="1095" y="1007"/>
                  </a:lnTo>
                  <a:lnTo>
                    <a:pt x="1090" y="1014"/>
                  </a:lnTo>
                  <a:lnTo>
                    <a:pt x="1085" y="1014"/>
                  </a:lnTo>
                  <a:lnTo>
                    <a:pt x="1084" y="1016"/>
                  </a:lnTo>
                  <a:lnTo>
                    <a:pt x="1084" y="1018"/>
                  </a:lnTo>
                  <a:lnTo>
                    <a:pt x="1081" y="1020"/>
                  </a:lnTo>
                  <a:lnTo>
                    <a:pt x="1082" y="1022"/>
                  </a:lnTo>
                  <a:lnTo>
                    <a:pt x="1080" y="1023"/>
                  </a:lnTo>
                  <a:lnTo>
                    <a:pt x="1080" y="1027"/>
                  </a:lnTo>
                  <a:lnTo>
                    <a:pt x="1079" y="1031"/>
                  </a:lnTo>
                  <a:lnTo>
                    <a:pt x="1061" y="1032"/>
                  </a:lnTo>
                  <a:lnTo>
                    <a:pt x="1059" y="1013"/>
                  </a:lnTo>
                  <a:lnTo>
                    <a:pt x="1061" y="1010"/>
                  </a:lnTo>
                  <a:lnTo>
                    <a:pt x="1063" y="1006"/>
                  </a:lnTo>
                  <a:lnTo>
                    <a:pt x="1062" y="1001"/>
                  </a:lnTo>
                  <a:lnTo>
                    <a:pt x="1058" y="994"/>
                  </a:lnTo>
                  <a:lnTo>
                    <a:pt x="1055" y="992"/>
                  </a:lnTo>
                  <a:lnTo>
                    <a:pt x="1055" y="989"/>
                  </a:lnTo>
                  <a:lnTo>
                    <a:pt x="1051" y="987"/>
                  </a:lnTo>
                  <a:lnTo>
                    <a:pt x="1041" y="988"/>
                  </a:lnTo>
                  <a:lnTo>
                    <a:pt x="1039" y="990"/>
                  </a:lnTo>
                  <a:lnTo>
                    <a:pt x="1036" y="996"/>
                  </a:lnTo>
                  <a:lnTo>
                    <a:pt x="1029" y="1004"/>
                  </a:lnTo>
                  <a:lnTo>
                    <a:pt x="1029" y="1006"/>
                  </a:lnTo>
                  <a:lnTo>
                    <a:pt x="1026" y="1009"/>
                  </a:lnTo>
                  <a:lnTo>
                    <a:pt x="1021" y="1024"/>
                  </a:lnTo>
                  <a:lnTo>
                    <a:pt x="1021" y="1029"/>
                  </a:lnTo>
                  <a:lnTo>
                    <a:pt x="1020" y="1030"/>
                  </a:lnTo>
                  <a:lnTo>
                    <a:pt x="1021" y="1036"/>
                  </a:lnTo>
                  <a:lnTo>
                    <a:pt x="1019" y="1039"/>
                  </a:lnTo>
                  <a:lnTo>
                    <a:pt x="1014" y="1039"/>
                  </a:lnTo>
                  <a:lnTo>
                    <a:pt x="1006" y="1041"/>
                  </a:lnTo>
                  <a:lnTo>
                    <a:pt x="1006" y="1051"/>
                  </a:lnTo>
                  <a:lnTo>
                    <a:pt x="1005" y="1052"/>
                  </a:lnTo>
                  <a:lnTo>
                    <a:pt x="1005" y="1055"/>
                  </a:lnTo>
                  <a:lnTo>
                    <a:pt x="1004" y="1056"/>
                  </a:lnTo>
                  <a:lnTo>
                    <a:pt x="1005" y="1059"/>
                  </a:lnTo>
                  <a:lnTo>
                    <a:pt x="1005" y="1062"/>
                  </a:lnTo>
                  <a:lnTo>
                    <a:pt x="1008" y="1066"/>
                  </a:lnTo>
                  <a:lnTo>
                    <a:pt x="1009" y="1069"/>
                  </a:lnTo>
                  <a:lnTo>
                    <a:pt x="1005" y="1075"/>
                  </a:lnTo>
                  <a:lnTo>
                    <a:pt x="1006" y="1077"/>
                  </a:lnTo>
                  <a:lnTo>
                    <a:pt x="1006" y="1080"/>
                  </a:lnTo>
                  <a:lnTo>
                    <a:pt x="1015" y="1089"/>
                  </a:lnTo>
                  <a:lnTo>
                    <a:pt x="1016" y="1089"/>
                  </a:lnTo>
                  <a:lnTo>
                    <a:pt x="1019" y="1091"/>
                  </a:lnTo>
                  <a:lnTo>
                    <a:pt x="1018" y="1094"/>
                  </a:lnTo>
                  <a:lnTo>
                    <a:pt x="1020" y="1101"/>
                  </a:lnTo>
                  <a:lnTo>
                    <a:pt x="1019" y="1104"/>
                  </a:lnTo>
                  <a:lnTo>
                    <a:pt x="1019" y="1112"/>
                  </a:lnTo>
                  <a:lnTo>
                    <a:pt x="1017" y="1117"/>
                  </a:lnTo>
                  <a:lnTo>
                    <a:pt x="1017" y="1118"/>
                  </a:lnTo>
                  <a:lnTo>
                    <a:pt x="1013" y="1124"/>
                  </a:lnTo>
                  <a:lnTo>
                    <a:pt x="1010" y="1124"/>
                  </a:lnTo>
                  <a:lnTo>
                    <a:pt x="1007" y="1125"/>
                  </a:lnTo>
                  <a:lnTo>
                    <a:pt x="1000" y="1126"/>
                  </a:lnTo>
                  <a:lnTo>
                    <a:pt x="996" y="1130"/>
                  </a:lnTo>
                  <a:lnTo>
                    <a:pt x="996" y="1131"/>
                  </a:lnTo>
                  <a:lnTo>
                    <a:pt x="989" y="1140"/>
                  </a:lnTo>
                  <a:lnTo>
                    <a:pt x="954" y="1140"/>
                  </a:lnTo>
                  <a:lnTo>
                    <a:pt x="951" y="1146"/>
                  </a:lnTo>
                  <a:lnTo>
                    <a:pt x="949" y="1149"/>
                  </a:lnTo>
                  <a:lnTo>
                    <a:pt x="950" y="1151"/>
                  </a:lnTo>
                  <a:lnTo>
                    <a:pt x="942" y="1156"/>
                  </a:lnTo>
                  <a:lnTo>
                    <a:pt x="937" y="1156"/>
                  </a:lnTo>
                  <a:lnTo>
                    <a:pt x="934" y="1154"/>
                  </a:lnTo>
                  <a:lnTo>
                    <a:pt x="932" y="1154"/>
                  </a:lnTo>
                  <a:lnTo>
                    <a:pt x="931" y="1152"/>
                  </a:lnTo>
                  <a:lnTo>
                    <a:pt x="924" y="1151"/>
                  </a:lnTo>
                  <a:lnTo>
                    <a:pt x="923" y="1150"/>
                  </a:lnTo>
                  <a:lnTo>
                    <a:pt x="917" y="1150"/>
                  </a:lnTo>
                  <a:lnTo>
                    <a:pt x="912" y="1157"/>
                  </a:lnTo>
                  <a:lnTo>
                    <a:pt x="910" y="1158"/>
                  </a:lnTo>
                  <a:lnTo>
                    <a:pt x="906" y="1162"/>
                  </a:lnTo>
                  <a:lnTo>
                    <a:pt x="906" y="1172"/>
                  </a:lnTo>
                  <a:lnTo>
                    <a:pt x="903" y="1175"/>
                  </a:lnTo>
                  <a:lnTo>
                    <a:pt x="903" y="1178"/>
                  </a:lnTo>
                  <a:lnTo>
                    <a:pt x="900" y="1181"/>
                  </a:lnTo>
                  <a:lnTo>
                    <a:pt x="898" y="1185"/>
                  </a:lnTo>
                  <a:lnTo>
                    <a:pt x="897" y="1186"/>
                  </a:lnTo>
                  <a:lnTo>
                    <a:pt x="898" y="1196"/>
                  </a:lnTo>
                  <a:lnTo>
                    <a:pt x="896" y="1197"/>
                  </a:lnTo>
                  <a:lnTo>
                    <a:pt x="897" y="1205"/>
                  </a:lnTo>
                  <a:lnTo>
                    <a:pt x="893" y="1206"/>
                  </a:lnTo>
                  <a:lnTo>
                    <a:pt x="881" y="1207"/>
                  </a:lnTo>
                  <a:lnTo>
                    <a:pt x="876" y="1205"/>
                  </a:lnTo>
                  <a:lnTo>
                    <a:pt x="870" y="1206"/>
                  </a:lnTo>
                  <a:lnTo>
                    <a:pt x="869" y="1206"/>
                  </a:lnTo>
                  <a:lnTo>
                    <a:pt x="864" y="1206"/>
                  </a:lnTo>
                  <a:lnTo>
                    <a:pt x="853" y="1221"/>
                  </a:lnTo>
                  <a:lnTo>
                    <a:pt x="846" y="1221"/>
                  </a:lnTo>
                  <a:lnTo>
                    <a:pt x="844" y="1225"/>
                  </a:lnTo>
                  <a:lnTo>
                    <a:pt x="844" y="1216"/>
                  </a:lnTo>
                  <a:lnTo>
                    <a:pt x="844" y="1212"/>
                  </a:lnTo>
                  <a:lnTo>
                    <a:pt x="842" y="1210"/>
                  </a:lnTo>
                  <a:lnTo>
                    <a:pt x="838" y="1211"/>
                  </a:lnTo>
                  <a:lnTo>
                    <a:pt x="836" y="1212"/>
                  </a:lnTo>
                  <a:lnTo>
                    <a:pt x="832" y="1213"/>
                  </a:lnTo>
                  <a:lnTo>
                    <a:pt x="831" y="1212"/>
                  </a:lnTo>
                  <a:lnTo>
                    <a:pt x="830" y="1214"/>
                  </a:lnTo>
                  <a:lnTo>
                    <a:pt x="826" y="1215"/>
                  </a:lnTo>
                  <a:lnTo>
                    <a:pt x="823" y="1220"/>
                  </a:lnTo>
                  <a:lnTo>
                    <a:pt x="823" y="1221"/>
                  </a:lnTo>
                  <a:lnTo>
                    <a:pt x="820" y="1223"/>
                  </a:lnTo>
                  <a:lnTo>
                    <a:pt x="816" y="1234"/>
                  </a:lnTo>
                  <a:lnTo>
                    <a:pt x="810" y="1230"/>
                  </a:lnTo>
                  <a:lnTo>
                    <a:pt x="804" y="1227"/>
                  </a:lnTo>
                  <a:lnTo>
                    <a:pt x="800" y="1227"/>
                  </a:lnTo>
                  <a:lnTo>
                    <a:pt x="796" y="1232"/>
                  </a:lnTo>
                  <a:lnTo>
                    <a:pt x="791" y="1227"/>
                  </a:lnTo>
                  <a:lnTo>
                    <a:pt x="790" y="1225"/>
                  </a:lnTo>
                  <a:lnTo>
                    <a:pt x="788" y="1223"/>
                  </a:lnTo>
                  <a:lnTo>
                    <a:pt x="781" y="1223"/>
                  </a:lnTo>
                  <a:lnTo>
                    <a:pt x="777" y="1227"/>
                  </a:lnTo>
                  <a:lnTo>
                    <a:pt x="777" y="1229"/>
                  </a:lnTo>
                  <a:lnTo>
                    <a:pt x="783" y="1233"/>
                  </a:lnTo>
                  <a:lnTo>
                    <a:pt x="784" y="1237"/>
                  </a:lnTo>
                  <a:lnTo>
                    <a:pt x="781" y="1239"/>
                  </a:lnTo>
                  <a:lnTo>
                    <a:pt x="779" y="1241"/>
                  </a:lnTo>
                  <a:lnTo>
                    <a:pt x="776" y="1240"/>
                  </a:lnTo>
                  <a:lnTo>
                    <a:pt x="773" y="1240"/>
                  </a:lnTo>
                  <a:lnTo>
                    <a:pt x="770" y="1239"/>
                  </a:lnTo>
                  <a:lnTo>
                    <a:pt x="766" y="1240"/>
                  </a:lnTo>
                  <a:lnTo>
                    <a:pt x="766" y="1243"/>
                  </a:lnTo>
                  <a:lnTo>
                    <a:pt x="767" y="1244"/>
                  </a:lnTo>
                  <a:lnTo>
                    <a:pt x="768" y="1249"/>
                  </a:lnTo>
                  <a:lnTo>
                    <a:pt x="756" y="1257"/>
                  </a:lnTo>
                  <a:lnTo>
                    <a:pt x="754" y="1264"/>
                  </a:lnTo>
                  <a:lnTo>
                    <a:pt x="755" y="1266"/>
                  </a:lnTo>
                  <a:lnTo>
                    <a:pt x="753" y="1268"/>
                  </a:lnTo>
                  <a:lnTo>
                    <a:pt x="753" y="1269"/>
                  </a:lnTo>
                  <a:lnTo>
                    <a:pt x="749" y="1270"/>
                  </a:lnTo>
                  <a:lnTo>
                    <a:pt x="745" y="1277"/>
                  </a:lnTo>
                  <a:lnTo>
                    <a:pt x="740" y="1277"/>
                  </a:lnTo>
                  <a:lnTo>
                    <a:pt x="735" y="1283"/>
                  </a:lnTo>
                  <a:lnTo>
                    <a:pt x="735" y="1285"/>
                  </a:lnTo>
                  <a:lnTo>
                    <a:pt x="731" y="1288"/>
                  </a:lnTo>
                  <a:lnTo>
                    <a:pt x="731" y="1291"/>
                  </a:lnTo>
                  <a:lnTo>
                    <a:pt x="724" y="1298"/>
                  </a:lnTo>
                  <a:lnTo>
                    <a:pt x="720" y="1306"/>
                  </a:lnTo>
                  <a:lnTo>
                    <a:pt x="713" y="1317"/>
                  </a:lnTo>
                  <a:lnTo>
                    <a:pt x="711" y="1321"/>
                  </a:lnTo>
                  <a:lnTo>
                    <a:pt x="709" y="1324"/>
                  </a:lnTo>
                  <a:lnTo>
                    <a:pt x="710" y="1335"/>
                  </a:lnTo>
                  <a:lnTo>
                    <a:pt x="717" y="1343"/>
                  </a:lnTo>
                  <a:lnTo>
                    <a:pt x="712" y="1344"/>
                  </a:lnTo>
                  <a:lnTo>
                    <a:pt x="711" y="1343"/>
                  </a:lnTo>
                  <a:lnTo>
                    <a:pt x="707" y="1343"/>
                  </a:lnTo>
                  <a:lnTo>
                    <a:pt x="705" y="1342"/>
                  </a:lnTo>
                  <a:lnTo>
                    <a:pt x="701" y="1342"/>
                  </a:lnTo>
                  <a:lnTo>
                    <a:pt x="699" y="1343"/>
                  </a:lnTo>
                  <a:lnTo>
                    <a:pt x="700" y="1349"/>
                  </a:lnTo>
                  <a:lnTo>
                    <a:pt x="701" y="1351"/>
                  </a:lnTo>
                  <a:lnTo>
                    <a:pt x="702" y="1367"/>
                  </a:lnTo>
                  <a:lnTo>
                    <a:pt x="703" y="1372"/>
                  </a:lnTo>
                  <a:lnTo>
                    <a:pt x="694" y="1373"/>
                  </a:lnTo>
                  <a:lnTo>
                    <a:pt x="686" y="1370"/>
                  </a:lnTo>
                  <a:lnTo>
                    <a:pt x="676" y="1370"/>
                  </a:lnTo>
                  <a:lnTo>
                    <a:pt x="670" y="1375"/>
                  </a:lnTo>
                  <a:lnTo>
                    <a:pt x="660" y="1375"/>
                  </a:lnTo>
                  <a:lnTo>
                    <a:pt x="652" y="1366"/>
                  </a:lnTo>
                  <a:lnTo>
                    <a:pt x="647" y="1365"/>
                  </a:lnTo>
                  <a:lnTo>
                    <a:pt x="644" y="1362"/>
                  </a:lnTo>
                  <a:lnTo>
                    <a:pt x="641" y="1363"/>
                  </a:lnTo>
                  <a:lnTo>
                    <a:pt x="637" y="1360"/>
                  </a:lnTo>
                  <a:lnTo>
                    <a:pt x="634" y="1360"/>
                  </a:lnTo>
                  <a:lnTo>
                    <a:pt x="624" y="1355"/>
                  </a:lnTo>
                  <a:lnTo>
                    <a:pt x="618" y="1356"/>
                  </a:lnTo>
                  <a:lnTo>
                    <a:pt x="618" y="1354"/>
                  </a:lnTo>
                  <a:lnTo>
                    <a:pt x="616" y="1354"/>
                  </a:lnTo>
                  <a:lnTo>
                    <a:pt x="613" y="1352"/>
                  </a:lnTo>
                  <a:lnTo>
                    <a:pt x="612" y="1344"/>
                  </a:lnTo>
                  <a:lnTo>
                    <a:pt x="604" y="1338"/>
                  </a:lnTo>
                  <a:lnTo>
                    <a:pt x="603" y="1339"/>
                  </a:lnTo>
                  <a:lnTo>
                    <a:pt x="598" y="1335"/>
                  </a:lnTo>
                  <a:lnTo>
                    <a:pt x="593" y="1336"/>
                  </a:lnTo>
                  <a:lnTo>
                    <a:pt x="592" y="1337"/>
                  </a:lnTo>
                  <a:lnTo>
                    <a:pt x="589" y="1337"/>
                  </a:lnTo>
                  <a:lnTo>
                    <a:pt x="587" y="1340"/>
                  </a:lnTo>
                  <a:lnTo>
                    <a:pt x="580" y="1340"/>
                  </a:lnTo>
                  <a:lnTo>
                    <a:pt x="570" y="1333"/>
                  </a:lnTo>
                  <a:lnTo>
                    <a:pt x="567" y="1333"/>
                  </a:lnTo>
                  <a:lnTo>
                    <a:pt x="560" y="1326"/>
                  </a:lnTo>
                  <a:lnTo>
                    <a:pt x="566" y="1314"/>
                  </a:lnTo>
                  <a:lnTo>
                    <a:pt x="565" y="1312"/>
                  </a:lnTo>
                  <a:lnTo>
                    <a:pt x="567" y="1311"/>
                  </a:lnTo>
                  <a:lnTo>
                    <a:pt x="571" y="1299"/>
                  </a:lnTo>
                  <a:lnTo>
                    <a:pt x="574" y="1295"/>
                  </a:lnTo>
                  <a:lnTo>
                    <a:pt x="574" y="1291"/>
                  </a:lnTo>
                  <a:lnTo>
                    <a:pt x="588" y="1276"/>
                  </a:lnTo>
                  <a:lnTo>
                    <a:pt x="587" y="1268"/>
                  </a:lnTo>
                  <a:lnTo>
                    <a:pt x="584" y="1265"/>
                  </a:lnTo>
                  <a:lnTo>
                    <a:pt x="583" y="1267"/>
                  </a:lnTo>
                  <a:lnTo>
                    <a:pt x="579" y="1268"/>
                  </a:lnTo>
                  <a:lnTo>
                    <a:pt x="578" y="1264"/>
                  </a:lnTo>
                  <a:lnTo>
                    <a:pt x="576" y="1262"/>
                  </a:lnTo>
                  <a:lnTo>
                    <a:pt x="576" y="1258"/>
                  </a:lnTo>
                  <a:lnTo>
                    <a:pt x="573" y="1255"/>
                  </a:lnTo>
                  <a:lnTo>
                    <a:pt x="573" y="1248"/>
                  </a:lnTo>
                  <a:lnTo>
                    <a:pt x="571" y="1247"/>
                  </a:lnTo>
                  <a:lnTo>
                    <a:pt x="570" y="1244"/>
                  </a:lnTo>
                  <a:lnTo>
                    <a:pt x="567" y="1244"/>
                  </a:lnTo>
                  <a:lnTo>
                    <a:pt x="565" y="1243"/>
                  </a:lnTo>
                  <a:lnTo>
                    <a:pt x="561" y="1243"/>
                  </a:lnTo>
                  <a:lnTo>
                    <a:pt x="553" y="1251"/>
                  </a:lnTo>
                  <a:lnTo>
                    <a:pt x="543" y="1251"/>
                  </a:lnTo>
                  <a:lnTo>
                    <a:pt x="542" y="1253"/>
                  </a:lnTo>
                  <a:lnTo>
                    <a:pt x="543" y="1259"/>
                  </a:lnTo>
                  <a:lnTo>
                    <a:pt x="541" y="1261"/>
                  </a:lnTo>
                  <a:lnTo>
                    <a:pt x="535" y="1260"/>
                  </a:lnTo>
                  <a:lnTo>
                    <a:pt x="532" y="1264"/>
                  </a:lnTo>
                  <a:lnTo>
                    <a:pt x="531" y="1269"/>
                  </a:lnTo>
                  <a:lnTo>
                    <a:pt x="530" y="1271"/>
                  </a:lnTo>
                  <a:lnTo>
                    <a:pt x="530" y="1274"/>
                  </a:lnTo>
                  <a:lnTo>
                    <a:pt x="522" y="1283"/>
                  </a:lnTo>
                  <a:lnTo>
                    <a:pt x="520" y="1288"/>
                  </a:lnTo>
                  <a:lnTo>
                    <a:pt x="521" y="1289"/>
                  </a:lnTo>
                  <a:lnTo>
                    <a:pt x="519" y="1293"/>
                  </a:lnTo>
                  <a:lnTo>
                    <a:pt x="519" y="1296"/>
                  </a:lnTo>
                  <a:lnTo>
                    <a:pt x="516" y="1301"/>
                  </a:lnTo>
                  <a:lnTo>
                    <a:pt x="517" y="1307"/>
                  </a:lnTo>
                  <a:lnTo>
                    <a:pt x="515" y="1311"/>
                  </a:lnTo>
                  <a:lnTo>
                    <a:pt x="516" y="1327"/>
                  </a:lnTo>
                  <a:lnTo>
                    <a:pt x="515" y="1334"/>
                  </a:lnTo>
                  <a:lnTo>
                    <a:pt x="511" y="1338"/>
                  </a:lnTo>
                  <a:lnTo>
                    <a:pt x="513" y="1343"/>
                  </a:lnTo>
                  <a:lnTo>
                    <a:pt x="513" y="1347"/>
                  </a:lnTo>
                  <a:lnTo>
                    <a:pt x="515" y="1349"/>
                  </a:lnTo>
                  <a:lnTo>
                    <a:pt x="514" y="1360"/>
                  </a:lnTo>
                  <a:lnTo>
                    <a:pt x="514" y="1361"/>
                  </a:lnTo>
                  <a:lnTo>
                    <a:pt x="512" y="1364"/>
                  </a:lnTo>
                  <a:lnTo>
                    <a:pt x="506" y="1364"/>
                  </a:lnTo>
                  <a:lnTo>
                    <a:pt x="503" y="1368"/>
                  </a:lnTo>
                  <a:lnTo>
                    <a:pt x="503" y="1371"/>
                  </a:lnTo>
                  <a:lnTo>
                    <a:pt x="499" y="1371"/>
                  </a:lnTo>
                  <a:lnTo>
                    <a:pt x="497" y="1373"/>
                  </a:lnTo>
                  <a:lnTo>
                    <a:pt x="488" y="1375"/>
                  </a:lnTo>
                  <a:lnTo>
                    <a:pt x="487" y="1376"/>
                  </a:lnTo>
                  <a:lnTo>
                    <a:pt x="482" y="1376"/>
                  </a:lnTo>
                  <a:lnTo>
                    <a:pt x="482" y="1378"/>
                  </a:lnTo>
                  <a:lnTo>
                    <a:pt x="474" y="1382"/>
                  </a:lnTo>
                  <a:lnTo>
                    <a:pt x="472" y="1382"/>
                  </a:lnTo>
                  <a:lnTo>
                    <a:pt x="468" y="1385"/>
                  </a:lnTo>
                  <a:lnTo>
                    <a:pt x="459" y="1386"/>
                  </a:lnTo>
                  <a:lnTo>
                    <a:pt x="457" y="1387"/>
                  </a:lnTo>
                  <a:lnTo>
                    <a:pt x="440" y="1388"/>
                  </a:lnTo>
                  <a:lnTo>
                    <a:pt x="439" y="1390"/>
                  </a:lnTo>
                  <a:lnTo>
                    <a:pt x="431" y="1390"/>
                  </a:lnTo>
                  <a:lnTo>
                    <a:pt x="428" y="1393"/>
                  </a:lnTo>
                  <a:lnTo>
                    <a:pt x="404" y="1394"/>
                  </a:lnTo>
                  <a:close/>
                </a:path>
              </a:pathLst>
            </a:custGeom>
            <a:grpFill/>
            <a:ln w="28575">
              <a:noFill/>
              <a:prstDash val="sysDot"/>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50" name="Freeform 18"/>
            <p:cNvSpPr/>
            <p:nvPr/>
          </p:nvSpPr>
          <p:spPr bwMode="auto">
            <a:xfrm>
              <a:off x="3588474" y="3795824"/>
              <a:ext cx="1381125" cy="1265237"/>
            </a:xfrm>
            <a:custGeom>
              <a:gdLst>
                <a:gd fmla="*/ 2147483647 w 755" name="T0"/>
                <a:gd fmla="*/ 2147483647 h 664" name="T1"/>
                <a:gd fmla="*/ 2147483647 w 755" name="T2"/>
                <a:gd fmla="*/ 2147483647 h 664" name="T3"/>
                <a:gd fmla="*/ 2147483647 w 755" name="T4"/>
                <a:gd fmla="*/ 2147483647 h 664" name="T5"/>
                <a:gd fmla="*/ 2147483647 w 755" name="T6"/>
                <a:gd fmla="*/ 2147483647 h 664" name="T7"/>
                <a:gd fmla="*/ 2147483647 w 755" name="T8"/>
                <a:gd fmla="*/ 2147483647 h 664" name="T9"/>
                <a:gd fmla="*/ 2147483647 w 755" name="T10"/>
                <a:gd fmla="*/ 2147483647 h 664" name="T11"/>
                <a:gd fmla="*/ 2147483647 w 755" name="T12"/>
                <a:gd fmla="*/ 2147483647 h 664" name="T13"/>
                <a:gd fmla="*/ 2147483647 w 755" name="T14"/>
                <a:gd fmla="*/ 2147483647 h 664" name="T15"/>
                <a:gd fmla="*/ 2147483647 w 755" name="T16"/>
                <a:gd fmla="*/ 2147483647 h 664" name="T17"/>
                <a:gd fmla="*/ 2147483647 w 755" name="T18"/>
                <a:gd fmla="*/ 2147483647 h 664" name="T19"/>
                <a:gd fmla="*/ 2147483647 w 755" name="T20"/>
                <a:gd fmla="*/ 2147483647 h 664" name="T21"/>
                <a:gd fmla="*/ 2147483647 w 755" name="T22"/>
                <a:gd fmla="*/ 2147483647 h 664" name="T23"/>
                <a:gd fmla="*/ 2147483647 w 755" name="T24"/>
                <a:gd fmla="*/ 2147483647 h 664" name="T25"/>
                <a:gd fmla="*/ 2147483647 w 755" name="T26"/>
                <a:gd fmla="*/ 2147483647 h 664" name="T27"/>
                <a:gd fmla="*/ 2147483647 w 755" name="T28"/>
                <a:gd fmla="*/ 2147483647 h 664" name="T29"/>
                <a:gd fmla="*/ 2147483647 w 755" name="T30"/>
                <a:gd fmla="*/ 2147483647 h 664" name="T31"/>
                <a:gd fmla="*/ 2147483647 w 755" name="T32"/>
                <a:gd fmla="*/ 2147483647 h 664" name="T33"/>
                <a:gd fmla="*/ 2147483647 w 755" name="T34"/>
                <a:gd fmla="*/ 2147483647 h 664" name="T35"/>
                <a:gd fmla="*/ 2147483647 w 755" name="T36"/>
                <a:gd fmla="*/ 2147483647 h 664" name="T37"/>
                <a:gd fmla="*/ 2147483647 w 755" name="T38"/>
                <a:gd fmla="*/ 2147483647 h 664" name="T39"/>
                <a:gd fmla="*/ 2147483647 w 755" name="T40"/>
                <a:gd fmla="*/ 2147483647 h 664" name="T41"/>
                <a:gd fmla="*/ 2147483647 w 755" name="T42"/>
                <a:gd fmla="*/ 2147483647 h 664" name="T43"/>
                <a:gd fmla="*/ 2147483647 w 755" name="T44"/>
                <a:gd fmla="*/ 2147483647 h 664" name="T45"/>
                <a:gd fmla="*/ 2147483647 w 755" name="T46"/>
                <a:gd fmla="*/ 2147483647 h 664" name="T47"/>
                <a:gd fmla="*/ 2147483647 w 755" name="T48"/>
                <a:gd fmla="*/ 2147483647 h 664" name="T49"/>
                <a:gd fmla="*/ 2147483647 w 755" name="T50"/>
                <a:gd fmla="*/ 2147483647 h 664" name="T51"/>
                <a:gd fmla="*/ 2147483647 w 755" name="T52"/>
                <a:gd fmla="*/ 2147483647 h 664" name="T53"/>
                <a:gd fmla="*/ 2147483647 w 755" name="T54"/>
                <a:gd fmla="*/ 2147483647 h 664" name="T55"/>
                <a:gd fmla="*/ 2147483647 w 755" name="T56"/>
                <a:gd fmla="*/ 2147483647 h 664" name="T57"/>
                <a:gd fmla="*/ 2147483647 w 755" name="T58"/>
                <a:gd fmla="*/ 2147483647 h 664" name="T59"/>
                <a:gd fmla="*/ 2147483647 w 755" name="T60"/>
                <a:gd fmla="*/ 2147483647 h 664" name="T61"/>
                <a:gd fmla="*/ 2147483647 w 755" name="T62"/>
                <a:gd fmla="*/ 2147483647 h 664" name="T63"/>
                <a:gd fmla="*/ 2147483647 w 755" name="T64"/>
                <a:gd fmla="*/ 2147483647 h 664" name="T65"/>
                <a:gd fmla="*/ 2147483647 w 755" name="T66"/>
                <a:gd fmla="*/ 2147483647 h 664" name="T67"/>
                <a:gd fmla="*/ 2147483647 w 755" name="T68"/>
                <a:gd fmla="*/ 2147483647 h 664" name="T69"/>
                <a:gd fmla="*/ 2147483647 w 755" name="T70"/>
                <a:gd fmla="*/ 2147483647 h 664" name="T71"/>
                <a:gd fmla="*/ 2147483647 w 755" name="T72"/>
                <a:gd fmla="*/ 2147483647 h 664" name="T73"/>
                <a:gd fmla="*/ 2147483647 w 755" name="T74"/>
                <a:gd fmla="*/ 2147483647 h 664" name="T75"/>
                <a:gd fmla="*/ 2147483647 w 755" name="T76"/>
                <a:gd fmla="*/ 2147483647 h 664" name="T77"/>
                <a:gd fmla="*/ 2147483647 w 755" name="T78"/>
                <a:gd fmla="*/ 2147483647 h 664" name="T79"/>
                <a:gd fmla="*/ 2147483647 w 755" name="T80"/>
                <a:gd fmla="*/ 2147483647 h 664" name="T81"/>
                <a:gd fmla="*/ 2147483647 w 755" name="T82"/>
                <a:gd fmla="*/ 2147483647 h 664" name="T83"/>
                <a:gd fmla="*/ 2147483647 w 755" name="T84"/>
                <a:gd fmla="*/ 2147483647 h 664" name="T85"/>
                <a:gd fmla="*/ 2147483647 w 755" name="T86"/>
                <a:gd fmla="*/ 2147483647 h 664" name="T87"/>
                <a:gd fmla="*/ 2147483647 w 755" name="T88"/>
                <a:gd fmla="*/ 2147483647 h 664" name="T89"/>
                <a:gd fmla="*/ 2147483647 w 755" name="T90"/>
                <a:gd fmla="*/ 2147483647 h 664" name="T91"/>
                <a:gd fmla="*/ 2147483647 w 755" name="T92"/>
                <a:gd fmla="*/ 2147483647 h 664" name="T93"/>
                <a:gd fmla="*/ 2147483647 w 755" name="T94"/>
                <a:gd fmla="*/ 2147483647 h 664" name="T95"/>
                <a:gd fmla="*/ 2147483647 w 755" name="T96"/>
                <a:gd fmla="*/ 2147483647 h 664" name="T97"/>
                <a:gd fmla="*/ 2147483647 w 755" name="T98"/>
                <a:gd fmla="*/ 2147483647 h 664" name="T99"/>
                <a:gd fmla="*/ 2147483647 w 755" name="T100"/>
                <a:gd fmla="*/ 2147483647 h 664" name="T101"/>
                <a:gd fmla="*/ 2147483647 w 755" name="T102"/>
                <a:gd fmla="*/ 2147483647 h 664" name="T103"/>
                <a:gd fmla="*/ 2147483647 w 755" name="T104"/>
                <a:gd fmla="*/ 2147483647 h 664" name="T105"/>
                <a:gd fmla="*/ 2147483647 w 755" name="T106"/>
                <a:gd fmla="*/ 2147483647 h 664" name="T107"/>
                <a:gd fmla="*/ 2147483647 w 755" name="T108"/>
                <a:gd fmla="*/ 2147483647 h 664" name="T109"/>
                <a:gd fmla="*/ 2147483647 w 755" name="T110"/>
                <a:gd fmla="*/ 2147483647 h 664" name="T111"/>
                <a:gd fmla="*/ 2147483647 w 755" name="T112"/>
                <a:gd fmla="*/ 2147483647 h 664" name="T113"/>
                <a:gd fmla="*/ 2147483647 w 755" name="T114"/>
                <a:gd fmla="*/ 2147483647 h 664" name="T115"/>
                <a:gd fmla="*/ 2147483647 w 755" name="T116"/>
                <a:gd fmla="*/ 2147483647 h 664" name="T117"/>
                <a:gd fmla="*/ 2147483647 w 755" name="T118"/>
                <a:gd fmla="*/ 2147483647 h 664"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755" name="T180"/>
                <a:gd fmla="*/ 0 h 664" name="T181"/>
                <a:gd fmla="*/ 755 w 755" name="T182"/>
                <a:gd fmla="*/ 664 h 664"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664" w="755">
                  <a:moveTo>
                    <a:pt x="23" y="126"/>
                  </a:moveTo>
                  <a:lnTo>
                    <a:pt x="18" y="121"/>
                  </a:lnTo>
                  <a:lnTo>
                    <a:pt x="16" y="121"/>
                  </a:lnTo>
                  <a:lnTo>
                    <a:pt x="7" y="112"/>
                  </a:lnTo>
                  <a:lnTo>
                    <a:pt x="5" y="112"/>
                  </a:lnTo>
                  <a:lnTo>
                    <a:pt x="2" y="109"/>
                  </a:lnTo>
                  <a:lnTo>
                    <a:pt x="2" y="103"/>
                  </a:lnTo>
                  <a:lnTo>
                    <a:pt x="0" y="98"/>
                  </a:lnTo>
                  <a:lnTo>
                    <a:pt x="0" y="95"/>
                  </a:lnTo>
                  <a:lnTo>
                    <a:pt x="2" y="91"/>
                  </a:lnTo>
                  <a:lnTo>
                    <a:pt x="10" y="87"/>
                  </a:lnTo>
                  <a:lnTo>
                    <a:pt x="13" y="82"/>
                  </a:lnTo>
                  <a:lnTo>
                    <a:pt x="13" y="79"/>
                  </a:lnTo>
                  <a:lnTo>
                    <a:pt x="11" y="77"/>
                  </a:lnTo>
                  <a:lnTo>
                    <a:pt x="21" y="62"/>
                  </a:lnTo>
                  <a:lnTo>
                    <a:pt x="23" y="62"/>
                  </a:lnTo>
                  <a:lnTo>
                    <a:pt x="28" y="56"/>
                  </a:lnTo>
                  <a:lnTo>
                    <a:pt x="28" y="54"/>
                  </a:lnTo>
                  <a:lnTo>
                    <a:pt x="23" y="51"/>
                  </a:lnTo>
                  <a:lnTo>
                    <a:pt x="19" y="51"/>
                  </a:lnTo>
                  <a:lnTo>
                    <a:pt x="15" y="49"/>
                  </a:lnTo>
                  <a:lnTo>
                    <a:pt x="14" y="47"/>
                  </a:lnTo>
                  <a:lnTo>
                    <a:pt x="14" y="45"/>
                  </a:lnTo>
                  <a:lnTo>
                    <a:pt x="12" y="44"/>
                  </a:lnTo>
                  <a:lnTo>
                    <a:pt x="8" y="36"/>
                  </a:lnTo>
                  <a:lnTo>
                    <a:pt x="7" y="26"/>
                  </a:lnTo>
                  <a:lnTo>
                    <a:pt x="11" y="24"/>
                  </a:lnTo>
                  <a:lnTo>
                    <a:pt x="17" y="23"/>
                  </a:lnTo>
                  <a:lnTo>
                    <a:pt x="19" y="19"/>
                  </a:lnTo>
                  <a:lnTo>
                    <a:pt x="19" y="15"/>
                  </a:lnTo>
                  <a:lnTo>
                    <a:pt x="23" y="12"/>
                  </a:lnTo>
                  <a:lnTo>
                    <a:pt x="23" y="13"/>
                  </a:lnTo>
                  <a:lnTo>
                    <a:pt x="28" y="11"/>
                  </a:lnTo>
                  <a:lnTo>
                    <a:pt x="28" y="8"/>
                  </a:lnTo>
                  <a:lnTo>
                    <a:pt x="36" y="13"/>
                  </a:lnTo>
                  <a:lnTo>
                    <a:pt x="49" y="13"/>
                  </a:lnTo>
                  <a:lnTo>
                    <a:pt x="50" y="14"/>
                  </a:lnTo>
                  <a:lnTo>
                    <a:pt x="56" y="14"/>
                  </a:lnTo>
                  <a:lnTo>
                    <a:pt x="57" y="15"/>
                  </a:lnTo>
                  <a:lnTo>
                    <a:pt x="61" y="15"/>
                  </a:lnTo>
                  <a:lnTo>
                    <a:pt x="64" y="16"/>
                  </a:lnTo>
                  <a:lnTo>
                    <a:pt x="67" y="16"/>
                  </a:lnTo>
                  <a:lnTo>
                    <a:pt x="70" y="18"/>
                  </a:lnTo>
                  <a:lnTo>
                    <a:pt x="72" y="17"/>
                  </a:lnTo>
                  <a:lnTo>
                    <a:pt x="74" y="18"/>
                  </a:lnTo>
                  <a:lnTo>
                    <a:pt x="74" y="21"/>
                  </a:lnTo>
                  <a:lnTo>
                    <a:pt x="90" y="40"/>
                  </a:lnTo>
                  <a:lnTo>
                    <a:pt x="90" y="43"/>
                  </a:lnTo>
                  <a:lnTo>
                    <a:pt x="91" y="45"/>
                  </a:lnTo>
                  <a:lnTo>
                    <a:pt x="91" y="48"/>
                  </a:lnTo>
                  <a:lnTo>
                    <a:pt x="93" y="51"/>
                  </a:lnTo>
                  <a:lnTo>
                    <a:pt x="93" y="56"/>
                  </a:lnTo>
                  <a:lnTo>
                    <a:pt x="95" y="58"/>
                  </a:lnTo>
                  <a:lnTo>
                    <a:pt x="95" y="63"/>
                  </a:lnTo>
                  <a:lnTo>
                    <a:pt x="96" y="64"/>
                  </a:lnTo>
                  <a:lnTo>
                    <a:pt x="96" y="66"/>
                  </a:lnTo>
                  <a:lnTo>
                    <a:pt x="98" y="69"/>
                  </a:lnTo>
                  <a:lnTo>
                    <a:pt x="97" y="71"/>
                  </a:lnTo>
                  <a:lnTo>
                    <a:pt x="100" y="73"/>
                  </a:lnTo>
                  <a:lnTo>
                    <a:pt x="101" y="80"/>
                  </a:lnTo>
                  <a:lnTo>
                    <a:pt x="105" y="84"/>
                  </a:lnTo>
                  <a:lnTo>
                    <a:pt x="110" y="87"/>
                  </a:lnTo>
                  <a:lnTo>
                    <a:pt x="113" y="87"/>
                  </a:lnTo>
                  <a:lnTo>
                    <a:pt x="125" y="92"/>
                  </a:lnTo>
                  <a:lnTo>
                    <a:pt x="125" y="97"/>
                  </a:lnTo>
                  <a:lnTo>
                    <a:pt x="126" y="99"/>
                  </a:lnTo>
                  <a:lnTo>
                    <a:pt x="127" y="103"/>
                  </a:lnTo>
                  <a:lnTo>
                    <a:pt x="156" y="116"/>
                  </a:lnTo>
                  <a:lnTo>
                    <a:pt x="159" y="113"/>
                  </a:lnTo>
                  <a:lnTo>
                    <a:pt x="159" y="108"/>
                  </a:lnTo>
                  <a:lnTo>
                    <a:pt x="160" y="107"/>
                  </a:lnTo>
                  <a:lnTo>
                    <a:pt x="160" y="104"/>
                  </a:lnTo>
                  <a:lnTo>
                    <a:pt x="165" y="98"/>
                  </a:lnTo>
                  <a:lnTo>
                    <a:pt x="167" y="94"/>
                  </a:lnTo>
                  <a:lnTo>
                    <a:pt x="170" y="95"/>
                  </a:lnTo>
                  <a:lnTo>
                    <a:pt x="186" y="110"/>
                  </a:lnTo>
                  <a:lnTo>
                    <a:pt x="186" y="118"/>
                  </a:lnTo>
                  <a:lnTo>
                    <a:pt x="182" y="123"/>
                  </a:lnTo>
                  <a:lnTo>
                    <a:pt x="182" y="125"/>
                  </a:lnTo>
                  <a:lnTo>
                    <a:pt x="185" y="127"/>
                  </a:lnTo>
                  <a:lnTo>
                    <a:pt x="188" y="126"/>
                  </a:lnTo>
                  <a:lnTo>
                    <a:pt x="191" y="120"/>
                  </a:lnTo>
                  <a:lnTo>
                    <a:pt x="202" y="118"/>
                  </a:lnTo>
                  <a:lnTo>
                    <a:pt x="208" y="124"/>
                  </a:lnTo>
                  <a:lnTo>
                    <a:pt x="208" y="126"/>
                  </a:lnTo>
                  <a:lnTo>
                    <a:pt x="211" y="128"/>
                  </a:lnTo>
                  <a:lnTo>
                    <a:pt x="213" y="135"/>
                  </a:lnTo>
                  <a:lnTo>
                    <a:pt x="208" y="141"/>
                  </a:lnTo>
                  <a:lnTo>
                    <a:pt x="208" y="143"/>
                  </a:lnTo>
                  <a:lnTo>
                    <a:pt x="210" y="145"/>
                  </a:lnTo>
                  <a:lnTo>
                    <a:pt x="213" y="144"/>
                  </a:lnTo>
                  <a:lnTo>
                    <a:pt x="219" y="138"/>
                  </a:lnTo>
                  <a:lnTo>
                    <a:pt x="219" y="135"/>
                  </a:lnTo>
                  <a:lnTo>
                    <a:pt x="220" y="135"/>
                  </a:lnTo>
                  <a:lnTo>
                    <a:pt x="220" y="133"/>
                  </a:lnTo>
                  <a:lnTo>
                    <a:pt x="224" y="126"/>
                  </a:lnTo>
                  <a:lnTo>
                    <a:pt x="228" y="127"/>
                  </a:lnTo>
                  <a:lnTo>
                    <a:pt x="233" y="131"/>
                  </a:lnTo>
                  <a:lnTo>
                    <a:pt x="235" y="130"/>
                  </a:lnTo>
                  <a:lnTo>
                    <a:pt x="239" y="128"/>
                  </a:lnTo>
                  <a:lnTo>
                    <a:pt x="244" y="127"/>
                  </a:lnTo>
                  <a:lnTo>
                    <a:pt x="246" y="129"/>
                  </a:lnTo>
                  <a:lnTo>
                    <a:pt x="249" y="128"/>
                  </a:lnTo>
                  <a:lnTo>
                    <a:pt x="252" y="126"/>
                  </a:lnTo>
                  <a:lnTo>
                    <a:pt x="254" y="126"/>
                  </a:lnTo>
                  <a:lnTo>
                    <a:pt x="256" y="123"/>
                  </a:lnTo>
                  <a:lnTo>
                    <a:pt x="257" y="119"/>
                  </a:lnTo>
                  <a:lnTo>
                    <a:pt x="258" y="118"/>
                  </a:lnTo>
                  <a:lnTo>
                    <a:pt x="259" y="114"/>
                  </a:lnTo>
                  <a:lnTo>
                    <a:pt x="254" y="107"/>
                  </a:lnTo>
                  <a:lnTo>
                    <a:pt x="253" y="95"/>
                  </a:lnTo>
                  <a:lnTo>
                    <a:pt x="255" y="91"/>
                  </a:lnTo>
                  <a:lnTo>
                    <a:pt x="256" y="88"/>
                  </a:lnTo>
                  <a:lnTo>
                    <a:pt x="274" y="83"/>
                  </a:lnTo>
                  <a:lnTo>
                    <a:pt x="281" y="86"/>
                  </a:lnTo>
                  <a:lnTo>
                    <a:pt x="286" y="91"/>
                  </a:lnTo>
                  <a:lnTo>
                    <a:pt x="289" y="91"/>
                  </a:lnTo>
                  <a:lnTo>
                    <a:pt x="291" y="88"/>
                  </a:lnTo>
                  <a:lnTo>
                    <a:pt x="290" y="87"/>
                  </a:lnTo>
                  <a:lnTo>
                    <a:pt x="292" y="84"/>
                  </a:lnTo>
                  <a:lnTo>
                    <a:pt x="292" y="79"/>
                  </a:lnTo>
                  <a:lnTo>
                    <a:pt x="289" y="75"/>
                  </a:lnTo>
                  <a:lnTo>
                    <a:pt x="289" y="72"/>
                  </a:lnTo>
                  <a:lnTo>
                    <a:pt x="292" y="65"/>
                  </a:lnTo>
                  <a:lnTo>
                    <a:pt x="292" y="63"/>
                  </a:lnTo>
                  <a:lnTo>
                    <a:pt x="297" y="59"/>
                  </a:lnTo>
                  <a:lnTo>
                    <a:pt x="300" y="55"/>
                  </a:lnTo>
                  <a:lnTo>
                    <a:pt x="304" y="59"/>
                  </a:lnTo>
                  <a:lnTo>
                    <a:pt x="305" y="69"/>
                  </a:lnTo>
                  <a:lnTo>
                    <a:pt x="300" y="80"/>
                  </a:lnTo>
                  <a:lnTo>
                    <a:pt x="300" y="90"/>
                  </a:lnTo>
                  <a:lnTo>
                    <a:pt x="304" y="93"/>
                  </a:lnTo>
                  <a:lnTo>
                    <a:pt x="312" y="85"/>
                  </a:lnTo>
                  <a:lnTo>
                    <a:pt x="314" y="85"/>
                  </a:lnTo>
                  <a:lnTo>
                    <a:pt x="315" y="84"/>
                  </a:lnTo>
                  <a:lnTo>
                    <a:pt x="318" y="82"/>
                  </a:lnTo>
                  <a:lnTo>
                    <a:pt x="321" y="77"/>
                  </a:lnTo>
                  <a:lnTo>
                    <a:pt x="323" y="75"/>
                  </a:lnTo>
                  <a:lnTo>
                    <a:pt x="336" y="71"/>
                  </a:lnTo>
                  <a:lnTo>
                    <a:pt x="342" y="63"/>
                  </a:lnTo>
                  <a:lnTo>
                    <a:pt x="342" y="57"/>
                  </a:lnTo>
                  <a:lnTo>
                    <a:pt x="338" y="52"/>
                  </a:lnTo>
                  <a:lnTo>
                    <a:pt x="337" y="50"/>
                  </a:lnTo>
                  <a:lnTo>
                    <a:pt x="336" y="50"/>
                  </a:lnTo>
                  <a:lnTo>
                    <a:pt x="333" y="45"/>
                  </a:lnTo>
                  <a:lnTo>
                    <a:pt x="333" y="43"/>
                  </a:lnTo>
                  <a:lnTo>
                    <a:pt x="329" y="39"/>
                  </a:lnTo>
                  <a:lnTo>
                    <a:pt x="330" y="37"/>
                  </a:lnTo>
                  <a:lnTo>
                    <a:pt x="327" y="32"/>
                  </a:lnTo>
                  <a:lnTo>
                    <a:pt x="332" y="25"/>
                  </a:lnTo>
                  <a:lnTo>
                    <a:pt x="333" y="23"/>
                  </a:lnTo>
                  <a:lnTo>
                    <a:pt x="338" y="23"/>
                  </a:lnTo>
                  <a:lnTo>
                    <a:pt x="343" y="17"/>
                  </a:lnTo>
                  <a:lnTo>
                    <a:pt x="352" y="16"/>
                  </a:lnTo>
                  <a:lnTo>
                    <a:pt x="364" y="0"/>
                  </a:lnTo>
                  <a:lnTo>
                    <a:pt x="366" y="0"/>
                  </a:lnTo>
                  <a:lnTo>
                    <a:pt x="369" y="2"/>
                  </a:lnTo>
                  <a:lnTo>
                    <a:pt x="374" y="3"/>
                  </a:lnTo>
                  <a:lnTo>
                    <a:pt x="375" y="5"/>
                  </a:lnTo>
                  <a:lnTo>
                    <a:pt x="377" y="4"/>
                  </a:lnTo>
                  <a:lnTo>
                    <a:pt x="378" y="7"/>
                  </a:lnTo>
                  <a:lnTo>
                    <a:pt x="381" y="11"/>
                  </a:lnTo>
                  <a:lnTo>
                    <a:pt x="384" y="11"/>
                  </a:lnTo>
                  <a:lnTo>
                    <a:pt x="387" y="13"/>
                  </a:lnTo>
                  <a:lnTo>
                    <a:pt x="388" y="23"/>
                  </a:lnTo>
                  <a:lnTo>
                    <a:pt x="387" y="25"/>
                  </a:lnTo>
                  <a:lnTo>
                    <a:pt x="387" y="31"/>
                  </a:lnTo>
                  <a:lnTo>
                    <a:pt x="388" y="31"/>
                  </a:lnTo>
                  <a:lnTo>
                    <a:pt x="390" y="39"/>
                  </a:lnTo>
                  <a:lnTo>
                    <a:pt x="391" y="39"/>
                  </a:lnTo>
                  <a:lnTo>
                    <a:pt x="392" y="41"/>
                  </a:lnTo>
                  <a:lnTo>
                    <a:pt x="396" y="47"/>
                  </a:lnTo>
                  <a:lnTo>
                    <a:pt x="406" y="46"/>
                  </a:lnTo>
                  <a:lnTo>
                    <a:pt x="408" y="44"/>
                  </a:lnTo>
                  <a:lnTo>
                    <a:pt x="409" y="44"/>
                  </a:lnTo>
                  <a:lnTo>
                    <a:pt x="411" y="46"/>
                  </a:lnTo>
                  <a:lnTo>
                    <a:pt x="413" y="46"/>
                  </a:lnTo>
                  <a:lnTo>
                    <a:pt x="416" y="50"/>
                  </a:lnTo>
                  <a:lnTo>
                    <a:pt x="422" y="49"/>
                  </a:lnTo>
                  <a:lnTo>
                    <a:pt x="424" y="50"/>
                  </a:lnTo>
                  <a:lnTo>
                    <a:pt x="435" y="50"/>
                  </a:lnTo>
                  <a:lnTo>
                    <a:pt x="439" y="52"/>
                  </a:lnTo>
                  <a:lnTo>
                    <a:pt x="445" y="51"/>
                  </a:lnTo>
                  <a:lnTo>
                    <a:pt x="447" y="52"/>
                  </a:lnTo>
                  <a:lnTo>
                    <a:pt x="449" y="52"/>
                  </a:lnTo>
                  <a:lnTo>
                    <a:pt x="452" y="54"/>
                  </a:lnTo>
                  <a:lnTo>
                    <a:pt x="452" y="59"/>
                  </a:lnTo>
                  <a:lnTo>
                    <a:pt x="455" y="62"/>
                  </a:lnTo>
                  <a:lnTo>
                    <a:pt x="458" y="67"/>
                  </a:lnTo>
                  <a:lnTo>
                    <a:pt x="458" y="70"/>
                  </a:lnTo>
                  <a:lnTo>
                    <a:pt x="463" y="77"/>
                  </a:lnTo>
                  <a:lnTo>
                    <a:pt x="463" y="79"/>
                  </a:lnTo>
                  <a:lnTo>
                    <a:pt x="469" y="89"/>
                  </a:lnTo>
                  <a:lnTo>
                    <a:pt x="470" y="105"/>
                  </a:lnTo>
                  <a:lnTo>
                    <a:pt x="463" y="113"/>
                  </a:lnTo>
                  <a:lnTo>
                    <a:pt x="482" y="126"/>
                  </a:lnTo>
                  <a:lnTo>
                    <a:pt x="488" y="128"/>
                  </a:lnTo>
                  <a:lnTo>
                    <a:pt x="499" y="130"/>
                  </a:lnTo>
                  <a:lnTo>
                    <a:pt x="500" y="131"/>
                  </a:lnTo>
                  <a:lnTo>
                    <a:pt x="503" y="131"/>
                  </a:lnTo>
                  <a:lnTo>
                    <a:pt x="508" y="133"/>
                  </a:lnTo>
                  <a:lnTo>
                    <a:pt x="528" y="133"/>
                  </a:lnTo>
                  <a:lnTo>
                    <a:pt x="530" y="130"/>
                  </a:lnTo>
                  <a:lnTo>
                    <a:pt x="532" y="130"/>
                  </a:lnTo>
                  <a:lnTo>
                    <a:pt x="535" y="126"/>
                  </a:lnTo>
                  <a:lnTo>
                    <a:pt x="537" y="125"/>
                  </a:lnTo>
                  <a:lnTo>
                    <a:pt x="539" y="123"/>
                  </a:lnTo>
                  <a:lnTo>
                    <a:pt x="538" y="121"/>
                  </a:lnTo>
                  <a:lnTo>
                    <a:pt x="540" y="121"/>
                  </a:lnTo>
                  <a:lnTo>
                    <a:pt x="540" y="116"/>
                  </a:lnTo>
                  <a:lnTo>
                    <a:pt x="541" y="116"/>
                  </a:lnTo>
                  <a:lnTo>
                    <a:pt x="550" y="125"/>
                  </a:lnTo>
                  <a:lnTo>
                    <a:pt x="550" y="126"/>
                  </a:lnTo>
                  <a:lnTo>
                    <a:pt x="553" y="128"/>
                  </a:lnTo>
                  <a:lnTo>
                    <a:pt x="558" y="126"/>
                  </a:lnTo>
                  <a:lnTo>
                    <a:pt x="559" y="124"/>
                  </a:lnTo>
                  <a:lnTo>
                    <a:pt x="561" y="124"/>
                  </a:lnTo>
                  <a:lnTo>
                    <a:pt x="567" y="118"/>
                  </a:lnTo>
                  <a:lnTo>
                    <a:pt x="581" y="118"/>
                  </a:lnTo>
                  <a:lnTo>
                    <a:pt x="582" y="116"/>
                  </a:lnTo>
                  <a:lnTo>
                    <a:pt x="584" y="116"/>
                  </a:lnTo>
                  <a:lnTo>
                    <a:pt x="587" y="119"/>
                  </a:lnTo>
                  <a:lnTo>
                    <a:pt x="589" y="129"/>
                  </a:lnTo>
                  <a:lnTo>
                    <a:pt x="591" y="130"/>
                  </a:lnTo>
                  <a:lnTo>
                    <a:pt x="600" y="130"/>
                  </a:lnTo>
                  <a:lnTo>
                    <a:pt x="605" y="134"/>
                  </a:lnTo>
                  <a:lnTo>
                    <a:pt x="608" y="134"/>
                  </a:lnTo>
                  <a:lnTo>
                    <a:pt x="613" y="129"/>
                  </a:lnTo>
                  <a:lnTo>
                    <a:pt x="616" y="129"/>
                  </a:lnTo>
                  <a:lnTo>
                    <a:pt x="616" y="130"/>
                  </a:lnTo>
                  <a:lnTo>
                    <a:pt x="623" y="130"/>
                  </a:lnTo>
                  <a:lnTo>
                    <a:pt x="625" y="126"/>
                  </a:lnTo>
                  <a:lnTo>
                    <a:pt x="630" y="126"/>
                  </a:lnTo>
                  <a:lnTo>
                    <a:pt x="632" y="127"/>
                  </a:lnTo>
                  <a:lnTo>
                    <a:pt x="647" y="126"/>
                  </a:lnTo>
                  <a:lnTo>
                    <a:pt x="653" y="131"/>
                  </a:lnTo>
                  <a:lnTo>
                    <a:pt x="652" y="133"/>
                  </a:lnTo>
                  <a:lnTo>
                    <a:pt x="655" y="135"/>
                  </a:lnTo>
                  <a:lnTo>
                    <a:pt x="654" y="138"/>
                  </a:lnTo>
                  <a:lnTo>
                    <a:pt x="656" y="140"/>
                  </a:lnTo>
                  <a:lnTo>
                    <a:pt x="656" y="144"/>
                  </a:lnTo>
                  <a:lnTo>
                    <a:pt x="663" y="148"/>
                  </a:lnTo>
                  <a:lnTo>
                    <a:pt x="665" y="148"/>
                  </a:lnTo>
                  <a:lnTo>
                    <a:pt x="670" y="140"/>
                  </a:lnTo>
                  <a:lnTo>
                    <a:pt x="674" y="140"/>
                  </a:lnTo>
                  <a:lnTo>
                    <a:pt x="678" y="143"/>
                  </a:lnTo>
                  <a:lnTo>
                    <a:pt x="678" y="145"/>
                  </a:lnTo>
                  <a:lnTo>
                    <a:pt x="682" y="150"/>
                  </a:lnTo>
                  <a:lnTo>
                    <a:pt x="686" y="150"/>
                  </a:lnTo>
                  <a:lnTo>
                    <a:pt x="691" y="151"/>
                  </a:lnTo>
                  <a:lnTo>
                    <a:pt x="694" y="151"/>
                  </a:lnTo>
                  <a:lnTo>
                    <a:pt x="696" y="152"/>
                  </a:lnTo>
                  <a:lnTo>
                    <a:pt x="696" y="155"/>
                  </a:lnTo>
                  <a:lnTo>
                    <a:pt x="699" y="156"/>
                  </a:lnTo>
                  <a:lnTo>
                    <a:pt x="699" y="158"/>
                  </a:lnTo>
                  <a:lnTo>
                    <a:pt x="705" y="164"/>
                  </a:lnTo>
                  <a:lnTo>
                    <a:pt x="714" y="167"/>
                  </a:lnTo>
                  <a:lnTo>
                    <a:pt x="720" y="162"/>
                  </a:lnTo>
                  <a:lnTo>
                    <a:pt x="727" y="162"/>
                  </a:lnTo>
                  <a:lnTo>
                    <a:pt x="728" y="160"/>
                  </a:lnTo>
                  <a:lnTo>
                    <a:pt x="744" y="163"/>
                  </a:lnTo>
                  <a:lnTo>
                    <a:pt x="746" y="165"/>
                  </a:lnTo>
                  <a:lnTo>
                    <a:pt x="746" y="166"/>
                  </a:lnTo>
                  <a:lnTo>
                    <a:pt x="745" y="168"/>
                  </a:lnTo>
                  <a:lnTo>
                    <a:pt x="743" y="168"/>
                  </a:lnTo>
                  <a:lnTo>
                    <a:pt x="742" y="170"/>
                  </a:lnTo>
                  <a:lnTo>
                    <a:pt x="749" y="175"/>
                  </a:lnTo>
                  <a:lnTo>
                    <a:pt x="749" y="178"/>
                  </a:lnTo>
                  <a:lnTo>
                    <a:pt x="739" y="184"/>
                  </a:lnTo>
                  <a:lnTo>
                    <a:pt x="738" y="189"/>
                  </a:lnTo>
                  <a:lnTo>
                    <a:pt x="754" y="201"/>
                  </a:lnTo>
                  <a:lnTo>
                    <a:pt x="755" y="208"/>
                  </a:lnTo>
                  <a:lnTo>
                    <a:pt x="753" y="210"/>
                  </a:lnTo>
                  <a:lnTo>
                    <a:pt x="752" y="209"/>
                  </a:lnTo>
                  <a:lnTo>
                    <a:pt x="750" y="212"/>
                  </a:lnTo>
                  <a:lnTo>
                    <a:pt x="746" y="213"/>
                  </a:lnTo>
                  <a:lnTo>
                    <a:pt x="737" y="222"/>
                  </a:lnTo>
                  <a:lnTo>
                    <a:pt x="735" y="227"/>
                  </a:lnTo>
                  <a:lnTo>
                    <a:pt x="731" y="233"/>
                  </a:lnTo>
                  <a:lnTo>
                    <a:pt x="727" y="245"/>
                  </a:lnTo>
                  <a:lnTo>
                    <a:pt x="721" y="256"/>
                  </a:lnTo>
                  <a:lnTo>
                    <a:pt x="722" y="257"/>
                  </a:lnTo>
                  <a:lnTo>
                    <a:pt x="722" y="260"/>
                  </a:lnTo>
                  <a:lnTo>
                    <a:pt x="715" y="266"/>
                  </a:lnTo>
                  <a:lnTo>
                    <a:pt x="716" y="271"/>
                  </a:lnTo>
                  <a:lnTo>
                    <a:pt x="714" y="272"/>
                  </a:lnTo>
                  <a:lnTo>
                    <a:pt x="715" y="274"/>
                  </a:lnTo>
                  <a:lnTo>
                    <a:pt x="712" y="280"/>
                  </a:lnTo>
                  <a:lnTo>
                    <a:pt x="702" y="280"/>
                  </a:lnTo>
                  <a:lnTo>
                    <a:pt x="697" y="277"/>
                  </a:lnTo>
                  <a:lnTo>
                    <a:pt x="688" y="278"/>
                  </a:lnTo>
                  <a:lnTo>
                    <a:pt x="682" y="287"/>
                  </a:lnTo>
                  <a:lnTo>
                    <a:pt x="683" y="288"/>
                  </a:lnTo>
                  <a:lnTo>
                    <a:pt x="683" y="292"/>
                  </a:lnTo>
                  <a:lnTo>
                    <a:pt x="684" y="293"/>
                  </a:lnTo>
                  <a:lnTo>
                    <a:pt x="685" y="296"/>
                  </a:lnTo>
                  <a:lnTo>
                    <a:pt x="681" y="301"/>
                  </a:lnTo>
                  <a:lnTo>
                    <a:pt x="681" y="303"/>
                  </a:lnTo>
                  <a:lnTo>
                    <a:pt x="678" y="306"/>
                  </a:lnTo>
                  <a:lnTo>
                    <a:pt x="669" y="328"/>
                  </a:lnTo>
                  <a:lnTo>
                    <a:pt x="669" y="330"/>
                  </a:lnTo>
                  <a:lnTo>
                    <a:pt x="662" y="336"/>
                  </a:lnTo>
                  <a:lnTo>
                    <a:pt x="663" y="337"/>
                  </a:lnTo>
                  <a:lnTo>
                    <a:pt x="658" y="342"/>
                  </a:lnTo>
                  <a:lnTo>
                    <a:pt x="653" y="343"/>
                  </a:lnTo>
                  <a:lnTo>
                    <a:pt x="653" y="341"/>
                  </a:lnTo>
                  <a:lnTo>
                    <a:pt x="647" y="342"/>
                  </a:lnTo>
                  <a:lnTo>
                    <a:pt x="646" y="343"/>
                  </a:lnTo>
                  <a:lnTo>
                    <a:pt x="632" y="344"/>
                  </a:lnTo>
                  <a:lnTo>
                    <a:pt x="629" y="340"/>
                  </a:lnTo>
                  <a:lnTo>
                    <a:pt x="629" y="335"/>
                  </a:lnTo>
                  <a:lnTo>
                    <a:pt x="627" y="335"/>
                  </a:lnTo>
                  <a:lnTo>
                    <a:pt x="624" y="329"/>
                  </a:lnTo>
                  <a:lnTo>
                    <a:pt x="622" y="327"/>
                  </a:lnTo>
                  <a:lnTo>
                    <a:pt x="619" y="323"/>
                  </a:lnTo>
                  <a:lnTo>
                    <a:pt x="613" y="323"/>
                  </a:lnTo>
                  <a:lnTo>
                    <a:pt x="610" y="327"/>
                  </a:lnTo>
                  <a:lnTo>
                    <a:pt x="608" y="328"/>
                  </a:lnTo>
                  <a:lnTo>
                    <a:pt x="606" y="332"/>
                  </a:lnTo>
                  <a:lnTo>
                    <a:pt x="596" y="332"/>
                  </a:lnTo>
                  <a:lnTo>
                    <a:pt x="592" y="327"/>
                  </a:lnTo>
                  <a:lnTo>
                    <a:pt x="592" y="326"/>
                  </a:lnTo>
                  <a:lnTo>
                    <a:pt x="588" y="322"/>
                  </a:lnTo>
                  <a:lnTo>
                    <a:pt x="579" y="317"/>
                  </a:lnTo>
                  <a:lnTo>
                    <a:pt x="578" y="318"/>
                  </a:lnTo>
                  <a:lnTo>
                    <a:pt x="568" y="318"/>
                  </a:lnTo>
                  <a:lnTo>
                    <a:pt x="567" y="316"/>
                  </a:lnTo>
                  <a:lnTo>
                    <a:pt x="562" y="321"/>
                  </a:lnTo>
                  <a:lnTo>
                    <a:pt x="562" y="324"/>
                  </a:lnTo>
                  <a:lnTo>
                    <a:pt x="557" y="329"/>
                  </a:lnTo>
                  <a:lnTo>
                    <a:pt x="557" y="334"/>
                  </a:lnTo>
                  <a:lnTo>
                    <a:pt x="554" y="339"/>
                  </a:lnTo>
                  <a:lnTo>
                    <a:pt x="556" y="340"/>
                  </a:lnTo>
                  <a:lnTo>
                    <a:pt x="565" y="344"/>
                  </a:lnTo>
                  <a:lnTo>
                    <a:pt x="565" y="358"/>
                  </a:lnTo>
                  <a:lnTo>
                    <a:pt x="553" y="365"/>
                  </a:lnTo>
                  <a:lnTo>
                    <a:pt x="547" y="375"/>
                  </a:lnTo>
                  <a:lnTo>
                    <a:pt x="545" y="375"/>
                  </a:lnTo>
                  <a:lnTo>
                    <a:pt x="542" y="373"/>
                  </a:lnTo>
                  <a:lnTo>
                    <a:pt x="533" y="383"/>
                  </a:lnTo>
                  <a:lnTo>
                    <a:pt x="532" y="386"/>
                  </a:lnTo>
                  <a:lnTo>
                    <a:pt x="542" y="393"/>
                  </a:lnTo>
                  <a:lnTo>
                    <a:pt x="543" y="396"/>
                  </a:lnTo>
                  <a:lnTo>
                    <a:pt x="543" y="400"/>
                  </a:lnTo>
                  <a:lnTo>
                    <a:pt x="546" y="404"/>
                  </a:lnTo>
                  <a:lnTo>
                    <a:pt x="550" y="405"/>
                  </a:lnTo>
                  <a:lnTo>
                    <a:pt x="558" y="404"/>
                  </a:lnTo>
                  <a:lnTo>
                    <a:pt x="560" y="404"/>
                  </a:lnTo>
                  <a:lnTo>
                    <a:pt x="564" y="408"/>
                  </a:lnTo>
                  <a:lnTo>
                    <a:pt x="565" y="429"/>
                  </a:lnTo>
                  <a:lnTo>
                    <a:pt x="567" y="431"/>
                  </a:lnTo>
                  <a:lnTo>
                    <a:pt x="570" y="430"/>
                  </a:lnTo>
                  <a:lnTo>
                    <a:pt x="572" y="432"/>
                  </a:lnTo>
                  <a:lnTo>
                    <a:pt x="576" y="433"/>
                  </a:lnTo>
                  <a:lnTo>
                    <a:pt x="581" y="429"/>
                  </a:lnTo>
                  <a:lnTo>
                    <a:pt x="583" y="429"/>
                  </a:lnTo>
                  <a:lnTo>
                    <a:pt x="590" y="434"/>
                  </a:lnTo>
                  <a:lnTo>
                    <a:pt x="597" y="432"/>
                  </a:lnTo>
                  <a:lnTo>
                    <a:pt x="600" y="434"/>
                  </a:lnTo>
                  <a:lnTo>
                    <a:pt x="600" y="437"/>
                  </a:lnTo>
                  <a:lnTo>
                    <a:pt x="603" y="440"/>
                  </a:lnTo>
                  <a:lnTo>
                    <a:pt x="603" y="446"/>
                  </a:lnTo>
                  <a:lnTo>
                    <a:pt x="604" y="446"/>
                  </a:lnTo>
                  <a:lnTo>
                    <a:pt x="605" y="455"/>
                  </a:lnTo>
                  <a:lnTo>
                    <a:pt x="606" y="456"/>
                  </a:lnTo>
                  <a:lnTo>
                    <a:pt x="606" y="462"/>
                  </a:lnTo>
                  <a:lnTo>
                    <a:pt x="606" y="464"/>
                  </a:lnTo>
                  <a:lnTo>
                    <a:pt x="605" y="466"/>
                  </a:lnTo>
                  <a:lnTo>
                    <a:pt x="604" y="467"/>
                  </a:lnTo>
                  <a:lnTo>
                    <a:pt x="592" y="455"/>
                  </a:lnTo>
                  <a:lnTo>
                    <a:pt x="591" y="455"/>
                  </a:lnTo>
                  <a:lnTo>
                    <a:pt x="585" y="450"/>
                  </a:lnTo>
                  <a:lnTo>
                    <a:pt x="578" y="452"/>
                  </a:lnTo>
                  <a:lnTo>
                    <a:pt x="575" y="455"/>
                  </a:lnTo>
                  <a:lnTo>
                    <a:pt x="573" y="460"/>
                  </a:lnTo>
                  <a:lnTo>
                    <a:pt x="564" y="461"/>
                  </a:lnTo>
                  <a:lnTo>
                    <a:pt x="555" y="470"/>
                  </a:lnTo>
                  <a:lnTo>
                    <a:pt x="555" y="488"/>
                  </a:lnTo>
                  <a:lnTo>
                    <a:pt x="561" y="492"/>
                  </a:lnTo>
                  <a:lnTo>
                    <a:pt x="564" y="492"/>
                  </a:lnTo>
                  <a:lnTo>
                    <a:pt x="566" y="488"/>
                  </a:lnTo>
                  <a:lnTo>
                    <a:pt x="570" y="487"/>
                  </a:lnTo>
                  <a:lnTo>
                    <a:pt x="572" y="491"/>
                  </a:lnTo>
                  <a:lnTo>
                    <a:pt x="573" y="492"/>
                  </a:lnTo>
                  <a:lnTo>
                    <a:pt x="573" y="494"/>
                  </a:lnTo>
                  <a:lnTo>
                    <a:pt x="575" y="494"/>
                  </a:lnTo>
                  <a:lnTo>
                    <a:pt x="576" y="498"/>
                  </a:lnTo>
                  <a:lnTo>
                    <a:pt x="578" y="500"/>
                  </a:lnTo>
                  <a:lnTo>
                    <a:pt x="596" y="499"/>
                  </a:lnTo>
                  <a:lnTo>
                    <a:pt x="599" y="502"/>
                  </a:lnTo>
                  <a:lnTo>
                    <a:pt x="601" y="506"/>
                  </a:lnTo>
                  <a:lnTo>
                    <a:pt x="605" y="509"/>
                  </a:lnTo>
                  <a:lnTo>
                    <a:pt x="607" y="516"/>
                  </a:lnTo>
                  <a:lnTo>
                    <a:pt x="607" y="518"/>
                  </a:lnTo>
                  <a:lnTo>
                    <a:pt x="608" y="519"/>
                  </a:lnTo>
                  <a:lnTo>
                    <a:pt x="601" y="528"/>
                  </a:lnTo>
                  <a:lnTo>
                    <a:pt x="591" y="529"/>
                  </a:lnTo>
                  <a:lnTo>
                    <a:pt x="589" y="530"/>
                  </a:lnTo>
                  <a:lnTo>
                    <a:pt x="576" y="531"/>
                  </a:lnTo>
                  <a:lnTo>
                    <a:pt x="575" y="532"/>
                  </a:lnTo>
                  <a:lnTo>
                    <a:pt x="570" y="532"/>
                  </a:lnTo>
                  <a:lnTo>
                    <a:pt x="568" y="534"/>
                  </a:lnTo>
                  <a:lnTo>
                    <a:pt x="559" y="536"/>
                  </a:lnTo>
                  <a:lnTo>
                    <a:pt x="552" y="529"/>
                  </a:lnTo>
                  <a:lnTo>
                    <a:pt x="549" y="528"/>
                  </a:lnTo>
                  <a:lnTo>
                    <a:pt x="540" y="529"/>
                  </a:lnTo>
                  <a:lnTo>
                    <a:pt x="534" y="536"/>
                  </a:lnTo>
                  <a:lnTo>
                    <a:pt x="533" y="533"/>
                  </a:lnTo>
                  <a:lnTo>
                    <a:pt x="531" y="532"/>
                  </a:lnTo>
                  <a:lnTo>
                    <a:pt x="532" y="508"/>
                  </a:lnTo>
                  <a:lnTo>
                    <a:pt x="526" y="505"/>
                  </a:lnTo>
                  <a:lnTo>
                    <a:pt x="525" y="502"/>
                  </a:lnTo>
                  <a:lnTo>
                    <a:pt x="523" y="500"/>
                  </a:lnTo>
                  <a:lnTo>
                    <a:pt x="519" y="499"/>
                  </a:lnTo>
                  <a:lnTo>
                    <a:pt x="514" y="502"/>
                  </a:lnTo>
                  <a:lnTo>
                    <a:pt x="511" y="503"/>
                  </a:lnTo>
                  <a:lnTo>
                    <a:pt x="507" y="511"/>
                  </a:lnTo>
                  <a:lnTo>
                    <a:pt x="504" y="515"/>
                  </a:lnTo>
                  <a:lnTo>
                    <a:pt x="504" y="516"/>
                  </a:lnTo>
                  <a:lnTo>
                    <a:pt x="501" y="517"/>
                  </a:lnTo>
                  <a:lnTo>
                    <a:pt x="500" y="519"/>
                  </a:lnTo>
                  <a:lnTo>
                    <a:pt x="497" y="519"/>
                  </a:lnTo>
                  <a:lnTo>
                    <a:pt x="497" y="520"/>
                  </a:lnTo>
                  <a:lnTo>
                    <a:pt x="492" y="520"/>
                  </a:lnTo>
                  <a:lnTo>
                    <a:pt x="487" y="523"/>
                  </a:lnTo>
                  <a:lnTo>
                    <a:pt x="482" y="522"/>
                  </a:lnTo>
                  <a:lnTo>
                    <a:pt x="480" y="521"/>
                  </a:lnTo>
                  <a:lnTo>
                    <a:pt x="478" y="521"/>
                  </a:lnTo>
                  <a:lnTo>
                    <a:pt x="476" y="520"/>
                  </a:lnTo>
                  <a:lnTo>
                    <a:pt x="472" y="520"/>
                  </a:lnTo>
                  <a:lnTo>
                    <a:pt x="468" y="516"/>
                  </a:lnTo>
                  <a:lnTo>
                    <a:pt x="468" y="512"/>
                  </a:lnTo>
                  <a:lnTo>
                    <a:pt x="466" y="511"/>
                  </a:lnTo>
                  <a:lnTo>
                    <a:pt x="470" y="507"/>
                  </a:lnTo>
                  <a:lnTo>
                    <a:pt x="470" y="506"/>
                  </a:lnTo>
                  <a:lnTo>
                    <a:pt x="473" y="503"/>
                  </a:lnTo>
                  <a:lnTo>
                    <a:pt x="472" y="490"/>
                  </a:lnTo>
                  <a:lnTo>
                    <a:pt x="469" y="485"/>
                  </a:lnTo>
                  <a:lnTo>
                    <a:pt x="465" y="482"/>
                  </a:lnTo>
                  <a:lnTo>
                    <a:pt x="461" y="484"/>
                  </a:lnTo>
                  <a:lnTo>
                    <a:pt x="460" y="483"/>
                  </a:lnTo>
                  <a:lnTo>
                    <a:pt x="459" y="471"/>
                  </a:lnTo>
                  <a:lnTo>
                    <a:pt x="468" y="462"/>
                  </a:lnTo>
                  <a:lnTo>
                    <a:pt x="465" y="458"/>
                  </a:lnTo>
                  <a:lnTo>
                    <a:pt x="461" y="455"/>
                  </a:lnTo>
                  <a:lnTo>
                    <a:pt x="437" y="457"/>
                  </a:lnTo>
                  <a:lnTo>
                    <a:pt x="432" y="454"/>
                  </a:lnTo>
                  <a:lnTo>
                    <a:pt x="429" y="457"/>
                  </a:lnTo>
                  <a:lnTo>
                    <a:pt x="423" y="466"/>
                  </a:lnTo>
                  <a:lnTo>
                    <a:pt x="425" y="471"/>
                  </a:lnTo>
                  <a:lnTo>
                    <a:pt x="432" y="478"/>
                  </a:lnTo>
                  <a:lnTo>
                    <a:pt x="430" y="481"/>
                  </a:lnTo>
                  <a:lnTo>
                    <a:pt x="430" y="483"/>
                  </a:lnTo>
                  <a:lnTo>
                    <a:pt x="425" y="489"/>
                  </a:lnTo>
                  <a:lnTo>
                    <a:pt x="425" y="490"/>
                  </a:lnTo>
                  <a:lnTo>
                    <a:pt x="420" y="493"/>
                  </a:lnTo>
                  <a:lnTo>
                    <a:pt x="417" y="487"/>
                  </a:lnTo>
                  <a:lnTo>
                    <a:pt x="413" y="486"/>
                  </a:lnTo>
                  <a:lnTo>
                    <a:pt x="404" y="495"/>
                  </a:lnTo>
                  <a:lnTo>
                    <a:pt x="402" y="495"/>
                  </a:lnTo>
                  <a:lnTo>
                    <a:pt x="400" y="500"/>
                  </a:lnTo>
                  <a:lnTo>
                    <a:pt x="400" y="505"/>
                  </a:lnTo>
                  <a:lnTo>
                    <a:pt x="406" y="510"/>
                  </a:lnTo>
                  <a:lnTo>
                    <a:pt x="405" y="522"/>
                  </a:lnTo>
                  <a:lnTo>
                    <a:pt x="402" y="528"/>
                  </a:lnTo>
                  <a:lnTo>
                    <a:pt x="400" y="528"/>
                  </a:lnTo>
                  <a:lnTo>
                    <a:pt x="397" y="532"/>
                  </a:lnTo>
                  <a:lnTo>
                    <a:pt x="394" y="534"/>
                  </a:lnTo>
                  <a:lnTo>
                    <a:pt x="388" y="541"/>
                  </a:lnTo>
                  <a:lnTo>
                    <a:pt x="386" y="541"/>
                  </a:lnTo>
                  <a:lnTo>
                    <a:pt x="379" y="549"/>
                  </a:lnTo>
                  <a:lnTo>
                    <a:pt x="380" y="550"/>
                  </a:lnTo>
                  <a:lnTo>
                    <a:pt x="375" y="556"/>
                  </a:lnTo>
                  <a:lnTo>
                    <a:pt x="369" y="557"/>
                  </a:lnTo>
                  <a:lnTo>
                    <a:pt x="366" y="555"/>
                  </a:lnTo>
                  <a:lnTo>
                    <a:pt x="361" y="561"/>
                  </a:lnTo>
                  <a:lnTo>
                    <a:pt x="361" y="563"/>
                  </a:lnTo>
                  <a:lnTo>
                    <a:pt x="359" y="565"/>
                  </a:lnTo>
                  <a:lnTo>
                    <a:pt x="360" y="577"/>
                  </a:lnTo>
                  <a:lnTo>
                    <a:pt x="359" y="579"/>
                  </a:lnTo>
                  <a:lnTo>
                    <a:pt x="360" y="593"/>
                  </a:lnTo>
                  <a:lnTo>
                    <a:pt x="361" y="594"/>
                  </a:lnTo>
                  <a:lnTo>
                    <a:pt x="361" y="598"/>
                  </a:lnTo>
                  <a:lnTo>
                    <a:pt x="363" y="600"/>
                  </a:lnTo>
                  <a:lnTo>
                    <a:pt x="363" y="603"/>
                  </a:lnTo>
                  <a:lnTo>
                    <a:pt x="364" y="605"/>
                  </a:lnTo>
                  <a:lnTo>
                    <a:pt x="364" y="608"/>
                  </a:lnTo>
                  <a:lnTo>
                    <a:pt x="366" y="609"/>
                  </a:lnTo>
                  <a:lnTo>
                    <a:pt x="368" y="628"/>
                  </a:lnTo>
                  <a:lnTo>
                    <a:pt x="364" y="632"/>
                  </a:lnTo>
                  <a:lnTo>
                    <a:pt x="365" y="640"/>
                  </a:lnTo>
                  <a:lnTo>
                    <a:pt x="364" y="642"/>
                  </a:lnTo>
                  <a:lnTo>
                    <a:pt x="357" y="641"/>
                  </a:lnTo>
                  <a:lnTo>
                    <a:pt x="350" y="645"/>
                  </a:lnTo>
                  <a:lnTo>
                    <a:pt x="348" y="648"/>
                  </a:lnTo>
                  <a:lnTo>
                    <a:pt x="345" y="654"/>
                  </a:lnTo>
                  <a:lnTo>
                    <a:pt x="342" y="654"/>
                  </a:lnTo>
                  <a:lnTo>
                    <a:pt x="341" y="656"/>
                  </a:lnTo>
                  <a:lnTo>
                    <a:pt x="339" y="655"/>
                  </a:lnTo>
                  <a:lnTo>
                    <a:pt x="339" y="651"/>
                  </a:lnTo>
                  <a:lnTo>
                    <a:pt x="341" y="651"/>
                  </a:lnTo>
                  <a:lnTo>
                    <a:pt x="340" y="646"/>
                  </a:lnTo>
                  <a:lnTo>
                    <a:pt x="336" y="641"/>
                  </a:lnTo>
                  <a:lnTo>
                    <a:pt x="332" y="640"/>
                  </a:lnTo>
                  <a:lnTo>
                    <a:pt x="331" y="641"/>
                  </a:lnTo>
                  <a:lnTo>
                    <a:pt x="329" y="642"/>
                  </a:lnTo>
                  <a:lnTo>
                    <a:pt x="320" y="649"/>
                  </a:lnTo>
                  <a:lnTo>
                    <a:pt x="316" y="650"/>
                  </a:lnTo>
                  <a:lnTo>
                    <a:pt x="309" y="659"/>
                  </a:lnTo>
                  <a:lnTo>
                    <a:pt x="304" y="663"/>
                  </a:lnTo>
                  <a:lnTo>
                    <a:pt x="295" y="662"/>
                  </a:lnTo>
                  <a:lnTo>
                    <a:pt x="292" y="660"/>
                  </a:lnTo>
                  <a:lnTo>
                    <a:pt x="285" y="664"/>
                  </a:lnTo>
                  <a:lnTo>
                    <a:pt x="283" y="664"/>
                  </a:lnTo>
                  <a:lnTo>
                    <a:pt x="281" y="663"/>
                  </a:lnTo>
                  <a:lnTo>
                    <a:pt x="279" y="658"/>
                  </a:lnTo>
                  <a:lnTo>
                    <a:pt x="278" y="658"/>
                  </a:lnTo>
                  <a:lnTo>
                    <a:pt x="277" y="656"/>
                  </a:lnTo>
                  <a:lnTo>
                    <a:pt x="275" y="654"/>
                  </a:lnTo>
                  <a:lnTo>
                    <a:pt x="269" y="652"/>
                  </a:lnTo>
                  <a:lnTo>
                    <a:pt x="268" y="650"/>
                  </a:lnTo>
                  <a:lnTo>
                    <a:pt x="267" y="641"/>
                  </a:lnTo>
                  <a:lnTo>
                    <a:pt x="266" y="640"/>
                  </a:lnTo>
                  <a:lnTo>
                    <a:pt x="266" y="635"/>
                  </a:lnTo>
                  <a:lnTo>
                    <a:pt x="256" y="631"/>
                  </a:lnTo>
                  <a:lnTo>
                    <a:pt x="253" y="627"/>
                  </a:lnTo>
                  <a:lnTo>
                    <a:pt x="253" y="624"/>
                  </a:lnTo>
                  <a:lnTo>
                    <a:pt x="254" y="622"/>
                  </a:lnTo>
                  <a:lnTo>
                    <a:pt x="255" y="617"/>
                  </a:lnTo>
                  <a:lnTo>
                    <a:pt x="256" y="617"/>
                  </a:lnTo>
                  <a:lnTo>
                    <a:pt x="256" y="614"/>
                  </a:lnTo>
                  <a:lnTo>
                    <a:pt x="259" y="611"/>
                  </a:lnTo>
                  <a:lnTo>
                    <a:pt x="258" y="608"/>
                  </a:lnTo>
                  <a:lnTo>
                    <a:pt x="254" y="610"/>
                  </a:lnTo>
                  <a:lnTo>
                    <a:pt x="251" y="610"/>
                  </a:lnTo>
                  <a:lnTo>
                    <a:pt x="249" y="601"/>
                  </a:lnTo>
                  <a:lnTo>
                    <a:pt x="243" y="594"/>
                  </a:lnTo>
                  <a:lnTo>
                    <a:pt x="239" y="590"/>
                  </a:lnTo>
                  <a:lnTo>
                    <a:pt x="237" y="587"/>
                  </a:lnTo>
                  <a:lnTo>
                    <a:pt x="235" y="585"/>
                  </a:lnTo>
                  <a:lnTo>
                    <a:pt x="234" y="572"/>
                  </a:lnTo>
                  <a:lnTo>
                    <a:pt x="232" y="569"/>
                  </a:lnTo>
                  <a:lnTo>
                    <a:pt x="228" y="569"/>
                  </a:lnTo>
                  <a:lnTo>
                    <a:pt x="225" y="566"/>
                  </a:lnTo>
                  <a:lnTo>
                    <a:pt x="225" y="562"/>
                  </a:lnTo>
                  <a:lnTo>
                    <a:pt x="222" y="559"/>
                  </a:lnTo>
                  <a:lnTo>
                    <a:pt x="222" y="556"/>
                  </a:lnTo>
                  <a:lnTo>
                    <a:pt x="220" y="554"/>
                  </a:lnTo>
                  <a:lnTo>
                    <a:pt x="221" y="552"/>
                  </a:lnTo>
                  <a:lnTo>
                    <a:pt x="219" y="551"/>
                  </a:lnTo>
                  <a:lnTo>
                    <a:pt x="216" y="544"/>
                  </a:lnTo>
                  <a:lnTo>
                    <a:pt x="216" y="541"/>
                  </a:lnTo>
                  <a:lnTo>
                    <a:pt x="212" y="536"/>
                  </a:lnTo>
                  <a:lnTo>
                    <a:pt x="213" y="535"/>
                  </a:lnTo>
                  <a:lnTo>
                    <a:pt x="211" y="532"/>
                  </a:lnTo>
                  <a:lnTo>
                    <a:pt x="212" y="531"/>
                  </a:lnTo>
                  <a:lnTo>
                    <a:pt x="209" y="529"/>
                  </a:lnTo>
                  <a:lnTo>
                    <a:pt x="210" y="528"/>
                  </a:lnTo>
                  <a:lnTo>
                    <a:pt x="208" y="527"/>
                  </a:lnTo>
                  <a:lnTo>
                    <a:pt x="208" y="525"/>
                  </a:lnTo>
                  <a:lnTo>
                    <a:pt x="206" y="522"/>
                  </a:lnTo>
                  <a:lnTo>
                    <a:pt x="207" y="520"/>
                  </a:lnTo>
                  <a:lnTo>
                    <a:pt x="205" y="518"/>
                  </a:lnTo>
                  <a:lnTo>
                    <a:pt x="203" y="514"/>
                  </a:lnTo>
                  <a:lnTo>
                    <a:pt x="202" y="513"/>
                  </a:lnTo>
                  <a:lnTo>
                    <a:pt x="199" y="518"/>
                  </a:lnTo>
                  <a:lnTo>
                    <a:pt x="191" y="518"/>
                  </a:lnTo>
                  <a:lnTo>
                    <a:pt x="191" y="517"/>
                  </a:lnTo>
                  <a:lnTo>
                    <a:pt x="188" y="517"/>
                  </a:lnTo>
                  <a:lnTo>
                    <a:pt x="182" y="526"/>
                  </a:lnTo>
                  <a:lnTo>
                    <a:pt x="178" y="526"/>
                  </a:lnTo>
                  <a:lnTo>
                    <a:pt x="168" y="526"/>
                  </a:lnTo>
                  <a:lnTo>
                    <a:pt x="167" y="518"/>
                  </a:lnTo>
                  <a:lnTo>
                    <a:pt x="159" y="513"/>
                  </a:lnTo>
                  <a:lnTo>
                    <a:pt x="154" y="504"/>
                  </a:lnTo>
                  <a:lnTo>
                    <a:pt x="151" y="501"/>
                  </a:lnTo>
                  <a:lnTo>
                    <a:pt x="151" y="493"/>
                  </a:lnTo>
                  <a:lnTo>
                    <a:pt x="152" y="490"/>
                  </a:lnTo>
                  <a:lnTo>
                    <a:pt x="159" y="487"/>
                  </a:lnTo>
                  <a:lnTo>
                    <a:pt x="159" y="483"/>
                  </a:lnTo>
                  <a:lnTo>
                    <a:pt x="156" y="479"/>
                  </a:lnTo>
                  <a:lnTo>
                    <a:pt x="155" y="475"/>
                  </a:lnTo>
                  <a:lnTo>
                    <a:pt x="142" y="461"/>
                  </a:lnTo>
                  <a:lnTo>
                    <a:pt x="140" y="457"/>
                  </a:lnTo>
                  <a:lnTo>
                    <a:pt x="137" y="454"/>
                  </a:lnTo>
                  <a:lnTo>
                    <a:pt x="131" y="444"/>
                  </a:lnTo>
                  <a:lnTo>
                    <a:pt x="129" y="441"/>
                  </a:lnTo>
                  <a:lnTo>
                    <a:pt x="122" y="448"/>
                  </a:lnTo>
                  <a:lnTo>
                    <a:pt x="120" y="453"/>
                  </a:lnTo>
                  <a:lnTo>
                    <a:pt x="118" y="457"/>
                  </a:lnTo>
                  <a:lnTo>
                    <a:pt x="113" y="459"/>
                  </a:lnTo>
                  <a:lnTo>
                    <a:pt x="106" y="465"/>
                  </a:lnTo>
                  <a:lnTo>
                    <a:pt x="108" y="480"/>
                  </a:lnTo>
                  <a:lnTo>
                    <a:pt x="106" y="483"/>
                  </a:lnTo>
                  <a:lnTo>
                    <a:pt x="107" y="486"/>
                  </a:lnTo>
                  <a:lnTo>
                    <a:pt x="105" y="489"/>
                  </a:lnTo>
                  <a:lnTo>
                    <a:pt x="103" y="489"/>
                  </a:lnTo>
                  <a:lnTo>
                    <a:pt x="101" y="488"/>
                  </a:lnTo>
                  <a:lnTo>
                    <a:pt x="101" y="485"/>
                  </a:lnTo>
                  <a:lnTo>
                    <a:pt x="100" y="485"/>
                  </a:lnTo>
                  <a:lnTo>
                    <a:pt x="95" y="477"/>
                  </a:lnTo>
                  <a:lnTo>
                    <a:pt x="95" y="475"/>
                  </a:lnTo>
                  <a:lnTo>
                    <a:pt x="94" y="474"/>
                  </a:lnTo>
                  <a:lnTo>
                    <a:pt x="93" y="472"/>
                  </a:lnTo>
                  <a:lnTo>
                    <a:pt x="92" y="471"/>
                  </a:lnTo>
                  <a:lnTo>
                    <a:pt x="91" y="452"/>
                  </a:lnTo>
                  <a:lnTo>
                    <a:pt x="90" y="451"/>
                  </a:lnTo>
                  <a:lnTo>
                    <a:pt x="91" y="436"/>
                  </a:lnTo>
                  <a:lnTo>
                    <a:pt x="92" y="434"/>
                  </a:lnTo>
                  <a:lnTo>
                    <a:pt x="93" y="406"/>
                  </a:lnTo>
                  <a:lnTo>
                    <a:pt x="92" y="402"/>
                  </a:lnTo>
                  <a:lnTo>
                    <a:pt x="93" y="399"/>
                  </a:lnTo>
                  <a:lnTo>
                    <a:pt x="90" y="372"/>
                  </a:lnTo>
                  <a:lnTo>
                    <a:pt x="87" y="366"/>
                  </a:lnTo>
                  <a:lnTo>
                    <a:pt x="90" y="349"/>
                  </a:lnTo>
                  <a:lnTo>
                    <a:pt x="92" y="343"/>
                  </a:lnTo>
                  <a:lnTo>
                    <a:pt x="94" y="342"/>
                  </a:lnTo>
                  <a:lnTo>
                    <a:pt x="95" y="338"/>
                  </a:lnTo>
                  <a:lnTo>
                    <a:pt x="97" y="329"/>
                  </a:lnTo>
                  <a:lnTo>
                    <a:pt x="94" y="326"/>
                  </a:lnTo>
                  <a:lnTo>
                    <a:pt x="92" y="282"/>
                  </a:lnTo>
                  <a:lnTo>
                    <a:pt x="93" y="280"/>
                  </a:lnTo>
                  <a:lnTo>
                    <a:pt x="93" y="270"/>
                  </a:lnTo>
                  <a:lnTo>
                    <a:pt x="87" y="267"/>
                  </a:lnTo>
                  <a:lnTo>
                    <a:pt x="85" y="264"/>
                  </a:lnTo>
                  <a:lnTo>
                    <a:pt x="84" y="263"/>
                  </a:lnTo>
                  <a:lnTo>
                    <a:pt x="84" y="259"/>
                  </a:lnTo>
                  <a:lnTo>
                    <a:pt x="86" y="258"/>
                  </a:lnTo>
                  <a:lnTo>
                    <a:pt x="88" y="256"/>
                  </a:lnTo>
                  <a:lnTo>
                    <a:pt x="88" y="254"/>
                  </a:lnTo>
                  <a:lnTo>
                    <a:pt x="81" y="251"/>
                  </a:lnTo>
                  <a:lnTo>
                    <a:pt x="73" y="239"/>
                  </a:lnTo>
                  <a:lnTo>
                    <a:pt x="73" y="229"/>
                  </a:lnTo>
                  <a:lnTo>
                    <a:pt x="77" y="225"/>
                  </a:lnTo>
                  <a:lnTo>
                    <a:pt x="79" y="225"/>
                  </a:lnTo>
                  <a:lnTo>
                    <a:pt x="87" y="232"/>
                  </a:lnTo>
                  <a:lnTo>
                    <a:pt x="88" y="230"/>
                  </a:lnTo>
                  <a:lnTo>
                    <a:pt x="91" y="226"/>
                  </a:lnTo>
                  <a:lnTo>
                    <a:pt x="91" y="223"/>
                  </a:lnTo>
                  <a:lnTo>
                    <a:pt x="79" y="212"/>
                  </a:lnTo>
                  <a:lnTo>
                    <a:pt x="79" y="210"/>
                  </a:lnTo>
                  <a:lnTo>
                    <a:pt x="71" y="199"/>
                  </a:lnTo>
                  <a:lnTo>
                    <a:pt x="71" y="197"/>
                  </a:lnTo>
                  <a:lnTo>
                    <a:pt x="68" y="195"/>
                  </a:lnTo>
                  <a:lnTo>
                    <a:pt x="68" y="193"/>
                  </a:lnTo>
                  <a:lnTo>
                    <a:pt x="65" y="191"/>
                  </a:lnTo>
                  <a:lnTo>
                    <a:pt x="65" y="189"/>
                  </a:lnTo>
                  <a:lnTo>
                    <a:pt x="64" y="188"/>
                  </a:lnTo>
                  <a:lnTo>
                    <a:pt x="63" y="172"/>
                  </a:lnTo>
                  <a:lnTo>
                    <a:pt x="62" y="171"/>
                  </a:lnTo>
                  <a:lnTo>
                    <a:pt x="62" y="169"/>
                  </a:lnTo>
                  <a:lnTo>
                    <a:pt x="59" y="166"/>
                  </a:lnTo>
                  <a:lnTo>
                    <a:pt x="54" y="158"/>
                  </a:lnTo>
                  <a:lnTo>
                    <a:pt x="52" y="149"/>
                  </a:lnTo>
                  <a:lnTo>
                    <a:pt x="50" y="147"/>
                  </a:lnTo>
                  <a:lnTo>
                    <a:pt x="51" y="145"/>
                  </a:lnTo>
                  <a:lnTo>
                    <a:pt x="44" y="139"/>
                  </a:lnTo>
                  <a:lnTo>
                    <a:pt x="42" y="139"/>
                  </a:lnTo>
                  <a:lnTo>
                    <a:pt x="40" y="136"/>
                  </a:lnTo>
                  <a:lnTo>
                    <a:pt x="35" y="135"/>
                  </a:lnTo>
                  <a:lnTo>
                    <a:pt x="28" y="130"/>
                  </a:lnTo>
                  <a:lnTo>
                    <a:pt x="23" y="126"/>
                  </a:lnTo>
                  <a:close/>
                </a:path>
              </a:pathLst>
            </a:custGeom>
            <a:solidFill>
              <a:srgbClr val="F4B138"/>
            </a:solidFill>
            <a:ln w="28575">
              <a:noFill/>
              <a:prstDash val="sysDot"/>
              <a:round/>
            </a:ln>
          </p:spPr>
          <p:txBody>
            <a:bodyPr/>
            <a:lstStyle/>
            <a:p>
              <a:endParaRPr altLang="en-US" kern="0" lang="zh-CN">
                <a:solidFill>
                  <a:sysClr lastClr="000000" val="windowText"/>
                </a:solidFill>
              </a:endParaRPr>
            </a:p>
          </p:txBody>
        </p:sp>
        <p:sp>
          <p:nvSpPr>
            <p:cNvPr id="51" name="Freeform 19"/>
            <p:cNvSpPr/>
            <p:nvPr/>
          </p:nvSpPr>
          <p:spPr bwMode="auto">
            <a:xfrm>
              <a:off x="3497987" y="4568936"/>
              <a:ext cx="1187450" cy="1274763"/>
            </a:xfrm>
            <a:custGeom>
              <a:gdLst>
                <a:gd fmla="*/ 2147483647 w 649" name="T0"/>
                <a:gd fmla="*/ 2147483647 h 668" name="T1"/>
                <a:gd fmla="*/ 2147483647 w 649" name="T2"/>
                <a:gd fmla="*/ 2147483647 h 668" name="T3"/>
                <a:gd fmla="*/ 2147483647 w 649" name="T4"/>
                <a:gd fmla="*/ 2147483647 h 668" name="T5"/>
                <a:gd fmla="*/ 2147483647 w 649" name="T6"/>
                <a:gd fmla="*/ 2147483647 h 668" name="T7"/>
                <a:gd fmla="*/ 2147483647 w 649" name="T8"/>
                <a:gd fmla="*/ 2147483647 h 668" name="T9"/>
                <a:gd fmla="*/ 2147483647 w 649" name="T10"/>
                <a:gd fmla="*/ 2147483647 h 668" name="T11"/>
                <a:gd fmla="*/ 2147483647 w 649" name="T12"/>
                <a:gd fmla="*/ 2147483647 h 668" name="T13"/>
                <a:gd fmla="*/ 2147483647 w 649" name="T14"/>
                <a:gd fmla="*/ 2147483647 h 668" name="T15"/>
                <a:gd fmla="*/ 2147483647 w 649" name="T16"/>
                <a:gd fmla="*/ 2147483647 h 668" name="T17"/>
                <a:gd fmla="*/ 2147483647 w 649" name="T18"/>
                <a:gd fmla="*/ 2147483647 h 668" name="T19"/>
                <a:gd fmla="*/ 2147483647 w 649" name="T20"/>
                <a:gd fmla="*/ 2147483647 h 668" name="T21"/>
                <a:gd fmla="*/ 2147483647 w 649" name="T22"/>
                <a:gd fmla="*/ 2147483647 h 668" name="T23"/>
                <a:gd fmla="*/ 2147483647 w 649" name="T24"/>
                <a:gd fmla="*/ 2147483647 h 668" name="T25"/>
                <a:gd fmla="*/ 2147483647 w 649" name="T26"/>
                <a:gd fmla="*/ 2147483647 h 668" name="T27"/>
                <a:gd fmla="*/ 2147483647 w 649" name="T28"/>
                <a:gd fmla="*/ 2147483647 h 668" name="T29"/>
                <a:gd fmla="*/ 2147483647 w 649" name="T30"/>
                <a:gd fmla="*/ 2147483647 h 668" name="T31"/>
                <a:gd fmla="*/ 2147483647 w 649" name="T32"/>
                <a:gd fmla="*/ 2147483647 h 668" name="T33"/>
                <a:gd fmla="*/ 2147483647 w 649" name="T34"/>
                <a:gd fmla="*/ 2147483647 h 668" name="T35"/>
                <a:gd fmla="*/ 2147483647 w 649" name="T36"/>
                <a:gd fmla="*/ 2147483647 h 668" name="T37"/>
                <a:gd fmla="*/ 2147483647 w 649" name="T38"/>
                <a:gd fmla="*/ 2147483647 h 668" name="T39"/>
                <a:gd fmla="*/ 2147483647 w 649" name="T40"/>
                <a:gd fmla="*/ 2147483647 h 668" name="T41"/>
                <a:gd fmla="*/ 2147483647 w 649" name="T42"/>
                <a:gd fmla="*/ 2147483647 h 668" name="T43"/>
                <a:gd fmla="*/ 2147483647 w 649" name="T44"/>
                <a:gd fmla="*/ 2147483647 h 668" name="T45"/>
                <a:gd fmla="*/ 2147483647 w 649" name="T46"/>
                <a:gd fmla="*/ 2147483647 h 668" name="T47"/>
                <a:gd fmla="*/ 2147483647 w 649" name="T48"/>
                <a:gd fmla="*/ 2147483647 h 668" name="T49"/>
                <a:gd fmla="*/ 2147483647 w 649" name="T50"/>
                <a:gd fmla="*/ 2147483647 h 668" name="T51"/>
                <a:gd fmla="*/ 2147483647 w 649" name="T52"/>
                <a:gd fmla="*/ 2147483647 h 668" name="T53"/>
                <a:gd fmla="*/ 2147483647 w 649" name="T54"/>
                <a:gd fmla="*/ 2147483647 h 668" name="T55"/>
                <a:gd fmla="*/ 2147483647 w 649" name="T56"/>
                <a:gd fmla="*/ 2147483647 h 668" name="T57"/>
                <a:gd fmla="*/ 2147483647 w 649" name="T58"/>
                <a:gd fmla="*/ 2147483647 h 668" name="T59"/>
                <a:gd fmla="*/ 2147483647 w 649" name="T60"/>
                <a:gd fmla="*/ 2147483647 h 668" name="T61"/>
                <a:gd fmla="*/ 2147483647 w 649" name="T62"/>
                <a:gd fmla="*/ 2147483647 h 668" name="T63"/>
                <a:gd fmla="*/ 2147483647 w 649" name="T64"/>
                <a:gd fmla="*/ 2147483647 h 668" name="T65"/>
                <a:gd fmla="*/ 2147483647 w 649" name="T66"/>
                <a:gd fmla="*/ 2147483647 h 668" name="T67"/>
                <a:gd fmla="*/ 2147483647 w 649" name="T68"/>
                <a:gd fmla="*/ 2147483647 h 668" name="T69"/>
                <a:gd fmla="*/ 2147483647 w 649" name="T70"/>
                <a:gd fmla="*/ 2147483647 h 668" name="T71"/>
                <a:gd fmla="*/ 2147483647 w 649" name="T72"/>
                <a:gd fmla="*/ 2147483647 h 668" name="T73"/>
                <a:gd fmla="*/ 2147483647 w 649" name="T74"/>
                <a:gd fmla="*/ 2147483647 h 668" name="T75"/>
                <a:gd fmla="*/ 2147483647 w 649" name="T76"/>
                <a:gd fmla="*/ 2147483647 h 668" name="T77"/>
                <a:gd fmla="*/ 2147483647 w 649" name="T78"/>
                <a:gd fmla="*/ 2147483647 h 668" name="T79"/>
                <a:gd fmla="*/ 2147483647 w 649" name="T80"/>
                <a:gd fmla="*/ 2147483647 h 668" name="T81"/>
                <a:gd fmla="*/ 2147483647 w 649" name="T82"/>
                <a:gd fmla="*/ 2147483647 h 668" name="T83"/>
                <a:gd fmla="*/ 2147483647 w 649" name="T84"/>
                <a:gd fmla="*/ 2147483647 h 668" name="T85"/>
                <a:gd fmla="*/ 2147483647 w 649" name="T86"/>
                <a:gd fmla="*/ 2147483647 h 668" name="T87"/>
                <a:gd fmla="*/ 2147483647 w 649" name="T88"/>
                <a:gd fmla="*/ 2147483647 h 668" name="T89"/>
                <a:gd fmla="*/ 2147483647 w 649" name="T90"/>
                <a:gd fmla="*/ 2147483647 h 668" name="T91"/>
                <a:gd fmla="*/ 2147483647 w 649" name="T92"/>
                <a:gd fmla="*/ 2147483647 h 668" name="T93"/>
                <a:gd fmla="*/ 2147483647 w 649" name="T94"/>
                <a:gd fmla="*/ 2147483647 h 668" name="T95"/>
                <a:gd fmla="*/ 2147483647 w 649" name="T96"/>
                <a:gd fmla="*/ 2147483647 h 668" name="T97"/>
                <a:gd fmla="*/ 2147483647 w 649" name="T98"/>
                <a:gd fmla="*/ 2147483647 h 668" name="T99"/>
                <a:gd fmla="*/ 2147483647 w 649" name="T100"/>
                <a:gd fmla="*/ 2147483647 h 668" name="T101"/>
                <a:gd fmla="*/ 2147483647 w 649" name="T102"/>
                <a:gd fmla="*/ 2147483647 h 668" name="T103"/>
                <a:gd fmla="*/ 2147483647 w 649" name="T104"/>
                <a:gd fmla="*/ 2147483647 h 668" name="T105"/>
                <a:gd fmla="*/ 2147483647 w 649" name="T106"/>
                <a:gd fmla="*/ 2147483647 h 668" name="T107"/>
                <a:gd fmla="*/ 2147483647 w 649" name="T108"/>
                <a:gd fmla="*/ 2147483647 h 668" name="T109"/>
                <a:gd fmla="*/ 2147483647 w 649" name="T110"/>
                <a:gd fmla="*/ 2147483647 h 668" name="T111"/>
                <a:gd fmla="*/ 2147483647 w 649" name="T112"/>
                <a:gd fmla="*/ 2147483647 h 668" name="T113"/>
                <a:gd fmla="*/ 2147483647 w 649" name="T114"/>
                <a:gd fmla="*/ 2147483647 h 668" name="T115"/>
                <a:gd fmla="*/ 2147483647 w 649" name="T116"/>
                <a:gd fmla="*/ 2147483647 h 668" name="T117"/>
                <a:gd fmla="*/ 2147483647 w 649" name="T118"/>
                <a:gd fmla="*/ 2147483647 h 668" name="T119"/>
                <a:gd fmla="*/ 2147483647 w 649" name="T120"/>
                <a:gd fmla="*/ 2147483647 h 668" name="T121"/>
                <a:gd fmla="*/ 2147483647 w 649" name="T122"/>
                <a:gd fmla="*/ 2147483647 h 668"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649" name="T186"/>
                <a:gd fmla="*/ 0 h 668" name="T187"/>
                <a:gd fmla="*/ 649 w 649" name="T188"/>
                <a:gd fmla="*/ 668 h 668"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668" w="649">
                  <a:moveTo>
                    <a:pt x="600" y="498"/>
                  </a:moveTo>
                  <a:lnTo>
                    <a:pt x="595" y="492"/>
                  </a:lnTo>
                  <a:lnTo>
                    <a:pt x="583" y="498"/>
                  </a:lnTo>
                  <a:lnTo>
                    <a:pt x="566" y="510"/>
                  </a:lnTo>
                  <a:lnTo>
                    <a:pt x="569" y="522"/>
                  </a:lnTo>
                  <a:lnTo>
                    <a:pt x="555" y="531"/>
                  </a:lnTo>
                  <a:lnTo>
                    <a:pt x="543" y="533"/>
                  </a:lnTo>
                  <a:lnTo>
                    <a:pt x="542" y="533"/>
                  </a:lnTo>
                  <a:lnTo>
                    <a:pt x="542" y="534"/>
                  </a:lnTo>
                  <a:lnTo>
                    <a:pt x="541" y="534"/>
                  </a:lnTo>
                  <a:lnTo>
                    <a:pt x="540" y="534"/>
                  </a:lnTo>
                  <a:lnTo>
                    <a:pt x="539" y="535"/>
                  </a:lnTo>
                  <a:lnTo>
                    <a:pt x="537" y="536"/>
                  </a:lnTo>
                  <a:lnTo>
                    <a:pt x="536" y="537"/>
                  </a:lnTo>
                  <a:lnTo>
                    <a:pt x="534" y="538"/>
                  </a:lnTo>
                  <a:lnTo>
                    <a:pt x="533" y="539"/>
                  </a:lnTo>
                  <a:lnTo>
                    <a:pt x="531" y="540"/>
                  </a:lnTo>
                  <a:lnTo>
                    <a:pt x="530" y="541"/>
                  </a:lnTo>
                  <a:lnTo>
                    <a:pt x="528" y="541"/>
                  </a:lnTo>
                  <a:lnTo>
                    <a:pt x="526" y="542"/>
                  </a:lnTo>
                  <a:lnTo>
                    <a:pt x="525" y="542"/>
                  </a:lnTo>
                  <a:lnTo>
                    <a:pt x="523" y="542"/>
                  </a:lnTo>
                  <a:lnTo>
                    <a:pt x="522" y="542"/>
                  </a:lnTo>
                  <a:lnTo>
                    <a:pt x="521" y="541"/>
                  </a:lnTo>
                  <a:lnTo>
                    <a:pt x="520" y="541"/>
                  </a:lnTo>
                  <a:lnTo>
                    <a:pt x="519" y="541"/>
                  </a:lnTo>
                  <a:lnTo>
                    <a:pt x="518" y="540"/>
                  </a:lnTo>
                  <a:lnTo>
                    <a:pt x="517" y="540"/>
                  </a:lnTo>
                  <a:lnTo>
                    <a:pt x="515" y="539"/>
                  </a:lnTo>
                  <a:lnTo>
                    <a:pt x="507" y="533"/>
                  </a:lnTo>
                  <a:lnTo>
                    <a:pt x="507" y="532"/>
                  </a:lnTo>
                  <a:lnTo>
                    <a:pt x="506" y="532"/>
                  </a:lnTo>
                  <a:lnTo>
                    <a:pt x="506" y="533"/>
                  </a:lnTo>
                  <a:lnTo>
                    <a:pt x="506" y="539"/>
                  </a:lnTo>
                  <a:lnTo>
                    <a:pt x="505" y="542"/>
                  </a:lnTo>
                  <a:lnTo>
                    <a:pt x="505" y="543"/>
                  </a:lnTo>
                  <a:lnTo>
                    <a:pt x="504" y="544"/>
                  </a:lnTo>
                  <a:lnTo>
                    <a:pt x="504" y="546"/>
                  </a:lnTo>
                  <a:lnTo>
                    <a:pt x="503" y="547"/>
                  </a:lnTo>
                  <a:lnTo>
                    <a:pt x="502" y="549"/>
                  </a:lnTo>
                  <a:lnTo>
                    <a:pt x="502" y="550"/>
                  </a:lnTo>
                  <a:lnTo>
                    <a:pt x="501" y="552"/>
                  </a:lnTo>
                  <a:lnTo>
                    <a:pt x="500" y="553"/>
                  </a:lnTo>
                  <a:lnTo>
                    <a:pt x="499" y="554"/>
                  </a:lnTo>
                  <a:lnTo>
                    <a:pt x="498" y="555"/>
                  </a:lnTo>
                  <a:lnTo>
                    <a:pt x="497" y="556"/>
                  </a:lnTo>
                  <a:lnTo>
                    <a:pt x="495" y="557"/>
                  </a:lnTo>
                  <a:lnTo>
                    <a:pt x="494" y="557"/>
                  </a:lnTo>
                  <a:lnTo>
                    <a:pt x="493" y="558"/>
                  </a:lnTo>
                  <a:lnTo>
                    <a:pt x="492" y="558"/>
                  </a:lnTo>
                  <a:lnTo>
                    <a:pt x="490" y="558"/>
                  </a:lnTo>
                  <a:lnTo>
                    <a:pt x="489" y="557"/>
                  </a:lnTo>
                  <a:lnTo>
                    <a:pt x="488" y="557"/>
                  </a:lnTo>
                  <a:lnTo>
                    <a:pt x="487" y="557"/>
                  </a:lnTo>
                  <a:lnTo>
                    <a:pt x="485" y="556"/>
                  </a:lnTo>
                  <a:lnTo>
                    <a:pt x="484" y="555"/>
                  </a:lnTo>
                  <a:lnTo>
                    <a:pt x="483" y="554"/>
                  </a:lnTo>
                  <a:lnTo>
                    <a:pt x="482" y="553"/>
                  </a:lnTo>
                  <a:lnTo>
                    <a:pt x="481" y="552"/>
                  </a:lnTo>
                  <a:lnTo>
                    <a:pt x="479" y="551"/>
                  </a:lnTo>
                  <a:lnTo>
                    <a:pt x="478" y="550"/>
                  </a:lnTo>
                  <a:lnTo>
                    <a:pt x="477" y="548"/>
                  </a:lnTo>
                  <a:lnTo>
                    <a:pt x="476" y="547"/>
                  </a:lnTo>
                  <a:lnTo>
                    <a:pt x="475" y="546"/>
                  </a:lnTo>
                  <a:lnTo>
                    <a:pt x="474" y="544"/>
                  </a:lnTo>
                  <a:lnTo>
                    <a:pt x="473" y="543"/>
                  </a:lnTo>
                  <a:lnTo>
                    <a:pt x="472" y="542"/>
                  </a:lnTo>
                  <a:lnTo>
                    <a:pt x="470" y="540"/>
                  </a:lnTo>
                  <a:lnTo>
                    <a:pt x="466" y="546"/>
                  </a:lnTo>
                  <a:lnTo>
                    <a:pt x="463" y="552"/>
                  </a:lnTo>
                  <a:lnTo>
                    <a:pt x="462" y="552"/>
                  </a:lnTo>
                  <a:lnTo>
                    <a:pt x="462" y="553"/>
                  </a:lnTo>
                  <a:lnTo>
                    <a:pt x="461" y="552"/>
                  </a:lnTo>
                  <a:lnTo>
                    <a:pt x="460" y="552"/>
                  </a:lnTo>
                  <a:lnTo>
                    <a:pt x="459" y="551"/>
                  </a:lnTo>
                  <a:lnTo>
                    <a:pt x="458" y="551"/>
                  </a:lnTo>
                  <a:lnTo>
                    <a:pt x="457" y="550"/>
                  </a:lnTo>
                  <a:lnTo>
                    <a:pt x="456" y="549"/>
                  </a:lnTo>
                  <a:lnTo>
                    <a:pt x="455" y="549"/>
                  </a:lnTo>
                  <a:lnTo>
                    <a:pt x="454" y="548"/>
                  </a:lnTo>
                  <a:lnTo>
                    <a:pt x="453" y="547"/>
                  </a:lnTo>
                  <a:lnTo>
                    <a:pt x="452" y="546"/>
                  </a:lnTo>
                  <a:lnTo>
                    <a:pt x="451" y="545"/>
                  </a:lnTo>
                  <a:lnTo>
                    <a:pt x="450" y="544"/>
                  </a:lnTo>
                  <a:lnTo>
                    <a:pt x="449" y="543"/>
                  </a:lnTo>
                  <a:lnTo>
                    <a:pt x="448" y="542"/>
                  </a:lnTo>
                  <a:lnTo>
                    <a:pt x="447" y="541"/>
                  </a:lnTo>
                  <a:lnTo>
                    <a:pt x="445" y="539"/>
                  </a:lnTo>
                  <a:lnTo>
                    <a:pt x="441" y="542"/>
                  </a:lnTo>
                  <a:lnTo>
                    <a:pt x="440" y="544"/>
                  </a:lnTo>
                  <a:lnTo>
                    <a:pt x="439" y="545"/>
                  </a:lnTo>
                  <a:lnTo>
                    <a:pt x="439" y="546"/>
                  </a:lnTo>
                  <a:lnTo>
                    <a:pt x="439" y="547"/>
                  </a:lnTo>
                  <a:lnTo>
                    <a:pt x="438" y="548"/>
                  </a:lnTo>
                  <a:lnTo>
                    <a:pt x="437" y="549"/>
                  </a:lnTo>
                  <a:lnTo>
                    <a:pt x="437" y="551"/>
                  </a:lnTo>
                  <a:lnTo>
                    <a:pt x="436" y="552"/>
                  </a:lnTo>
                  <a:lnTo>
                    <a:pt x="435" y="553"/>
                  </a:lnTo>
                  <a:lnTo>
                    <a:pt x="434" y="554"/>
                  </a:lnTo>
                  <a:lnTo>
                    <a:pt x="434" y="556"/>
                  </a:lnTo>
                  <a:lnTo>
                    <a:pt x="433" y="557"/>
                  </a:lnTo>
                  <a:lnTo>
                    <a:pt x="432" y="558"/>
                  </a:lnTo>
                  <a:lnTo>
                    <a:pt x="431" y="559"/>
                  </a:lnTo>
                  <a:lnTo>
                    <a:pt x="430" y="560"/>
                  </a:lnTo>
                  <a:lnTo>
                    <a:pt x="429" y="561"/>
                  </a:lnTo>
                  <a:lnTo>
                    <a:pt x="428" y="562"/>
                  </a:lnTo>
                  <a:lnTo>
                    <a:pt x="427" y="562"/>
                  </a:lnTo>
                  <a:lnTo>
                    <a:pt x="427" y="563"/>
                  </a:lnTo>
                  <a:lnTo>
                    <a:pt x="425" y="563"/>
                  </a:lnTo>
                  <a:lnTo>
                    <a:pt x="424" y="564"/>
                  </a:lnTo>
                  <a:lnTo>
                    <a:pt x="423" y="564"/>
                  </a:lnTo>
                  <a:lnTo>
                    <a:pt x="422" y="564"/>
                  </a:lnTo>
                  <a:lnTo>
                    <a:pt x="421" y="564"/>
                  </a:lnTo>
                  <a:lnTo>
                    <a:pt x="420" y="564"/>
                  </a:lnTo>
                  <a:lnTo>
                    <a:pt x="419" y="564"/>
                  </a:lnTo>
                  <a:lnTo>
                    <a:pt x="418" y="564"/>
                  </a:lnTo>
                  <a:lnTo>
                    <a:pt x="417" y="563"/>
                  </a:lnTo>
                  <a:lnTo>
                    <a:pt x="415" y="563"/>
                  </a:lnTo>
                  <a:lnTo>
                    <a:pt x="414" y="562"/>
                  </a:lnTo>
                  <a:lnTo>
                    <a:pt x="412" y="561"/>
                  </a:lnTo>
                  <a:lnTo>
                    <a:pt x="411" y="560"/>
                  </a:lnTo>
                  <a:lnTo>
                    <a:pt x="409" y="558"/>
                  </a:lnTo>
                  <a:lnTo>
                    <a:pt x="407" y="557"/>
                  </a:lnTo>
                  <a:lnTo>
                    <a:pt x="406" y="556"/>
                  </a:lnTo>
                  <a:lnTo>
                    <a:pt x="405" y="554"/>
                  </a:lnTo>
                  <a:lnTo>
                    <a:pt x="403" y="553"/>
                  </a:lnTo>
                  <a:lnTo>
                    <a:pt x="402" y="551"/>
                  </a:lnTo>
                  <a:lnTo>
                    <a:pt x="400" y="549"/>
                  </a:lnTo>
                  <a:lnTo>
                    <a:pt x="399" y="549"/>
                  </a:lnTo>
                  <a:lnTo>
                    <a:pt x="399" y="548"/>
                  </a:lnTo>
                  <a:lnTo>
                    <a:pt x="398" y="548"/>
                  </a:lnTo>
                  <a:lnTo>
                    <a:pt x="397" y="547"/>
                  </a:lnTo>
                  <a:lnTo>
                    <a:pt x="396" y="546"/>
                  </a:lnTo>
                  <a:lnTo>
                    <a:pt x="385" y="539"/>
                  </a:lnTo>
                  <a:lnTo>
                    <a:pt x="380" y="537"/>
                  </a:lnTo>
                  <a:lnTo>
                    <a:pt x="380" y="536"/>
                  </a:lnTo>
                  <a:lnTo>
                    <a:pt x="379" y="536"/>
                  </a:lnTo>
                  <a:lnTo>
                    <a:pt x="379" y="537"/>
                  </a:lnTo>
                  <a:lnTo>
                    <a:pt x="379" y="538"/>
                  </a:lnTo>
                  <a:lnTo>
                    <a:pt x="379" y="539"/>
                  </a:lnTo>
                  <a:lnTo>
                    <a:pt x="379" y="540"/>
                  </a:lnTo>
                  <a:lnTo>
                    <a:pt x="378" y="541"/>
                  </a:lnTo>
                  <a:lnTo>
                    <a:pt x="378" y="543"/>
                  </a:lnTo>
                  <a:lnTo>
                    <a:pt x="377" y="544"/>
                  </a:lnTo>
                  <a:lnTo>
                    <a:pt x="376" y="545"/>
                  </a:lnTo>
                  <a:lnTo>
                    <a:pt x="376" y="546"/>
                  </a:lnTo>
                  <a:lnTo>
                    <a:pt x="375" y="548"/>
                  </a:lnTo>
                  <a:lnTo>
                    <a:pt x="374" y="549"/>
                  </a:lnTo>
                  <a:lnTo>
                    <a:pt x="373" y="550"/>
                  </a:lnTo>
                  <a:lnTo>
                    <a:pt x="372" y="551"/>
                  </a:lnTo>
                  <a:lnTo>
                    <a:pt x="371" y="553"/>
                  </a:lnTo>
                  <a:lnTo>
                    <a:pt x="369" y="554"/>
                  </a:lnTo>
                  <a:lnTo>
                    <a:pt x="368" y="555"/>
                  </a:lnTo>
                  <a:lnTo>
                    <a:pt x="367" y="556"/>
                  </a:lnTo>
                  <a:lnTo>
                    <a:pt x="366" y="557"/>
                  </a:lnTo>
                  <a:lnTo>
                    <a:pt x="365" y="558"/>
                  </a:lnTo>
                  <a:lnTo>
                    <a:pt x="364" y="559"/>
                  </a:lnTo>
                  <a:lnTo>
                    <a:pt x="363" y="560"/>
                  </a:lnTo>
                  <a:lnTo>
                    <a:pt x="362" y="560"/>
                  </a:lnTo>
                  <a:lnTo>
                    <a:pt x="361" y="561"/>
                  </a:lnTo>
                  <a:lnTo>
                    <a:pt x="360" y="561"/>
                  </a:lnTo>
                  <a:lnTo>
                    <a:pt x="359" y="562"/>
                  </a:lnTo>
                  <a:lnTo>
                    <a:pt x="358" y="562"/>
                  </a:lnTo>
                  <a:lnTo>
                    <a:pt x="357" y="562"/>
                  </a:lnTo>
                  <a:lnTo>
                    <a:pt x="356" y="563"/>
                  </a:lnTo>
                  <a:lnTo>
                    <a:pt x="355" y="563"/>
                  </a:lnTo>
                  <a:lnTo>
                    <a:pt x="354" y="563"/>
                  </a:lnTo>
                  <a:lnTo>
                    <a:pt x="353" y="563"/>
                  </a:lnTo>
                  <a:lnTo>
                    <a:pt x="352" y="563"/>
                  </a:lnTo>
                  <a:lnTo>
                    <a:pt x="351" y="563"/>
                  </a:lnTo>
                  <a:lnTo>
                    <a:pt x="350" y="563"/>
                  </a:lnTo>
                  <a:lnTo>
                    <a:pt x="349" y="562"/>
                  </a:lnTo>
                  <a:lnTo>
                    <a:pt x="348" y="562"/>
                  </a:lnTo>
                  <a:lnTo>
                    <a:pt x="347" y="562"/>
                  </a:lnTo>
                  <a:lnTo>
                    <a:pt x="346" y="561"/>
                  </a:lnTo>
                  <a:lnTo>
                    <a:pt x="345" y="561"/>
                  </a:lnTo>
                  <a:lnTo>
                    <a:pt x="344" y="561"/>
                  </a:lnTo>
                  <a:lnTo>
                    <a:pt x="343" y="561"/>
                  </a:lnTo>
                  <a:lnTo>
                    <a:pt x="339" y="563"/>
                  </a:lnTo>
                  <a:lnTo>
                    <a:pt x="338" y="564"/>
                  </a:lnTo>
                  <a:lnTo>
                    <a:pt x="337" y="564"/>
                  </a:lnTo>
                  <a:lnTo>
                    <a:pt x="336" y="564"/>
                  </a:lnTo>
                  <a:lnTo>
                    <a:pt x="336" y="565"/>
                  </a:lnTo>
                  <a:lnTo>
                    <a:pt x="335" y="565"/>
                  </a:lnTo>
                  <a:lnTo>
                    <a:pt x="334" y="565"/>
                  </a:lnTo>
                  <a:lnTo>
                    <a:pt x="333" y="565"/>
                  </a:lnTo>
                  <a:lnTo>
                    <a:pt x="332" y="565"/>
                  </a:lnTo>
                  <a:lnTo>
                    <a:pt x="331" y="565"/>
                  </a:lnTo>
                  <a:lnTo>
                    <a:pt x="330" y="564"/>
                  </a:lnTo>
                  <a:lnTo>
                    <a:pt x="329" y="564"/>
                  </a:lnTo>
                  <a:lnTo>
                    <a:pt x="328" y="563"/>
                  </a:lnTo>
                  <a:lnTo>
                    <a:pt x="327" y="563"/>
                  </a:lnTo>
                  <a:lnTo>
                    <a:pt x="327" y="562"/>
                  </a:lnTo>
                  <a:lnTo>
                    <a:pt x="326" y="562"/>
                  </a:lnTo>
                  <a:lnTo>
                    <a:pt x="326" y="561"/>
                  </a:lnTo>
                  <a:lnTo>
                    <a:pt x="325" y="561"/>
                  </a:lnTo>
                  <a:lnTo>
                    <a:pt x="325" y="560"/>
                  </a:lnTo>
                  <a:lnTo>
                    <a:pt x="324" y="560"/>
                  </a:lnTo>
                  <a:lnTo>
                    <a:pt x="324" y="559"/>
                  </a:lnTo>
                  <a:lnTo>
                    <a:pt x="323" y="559"/>
                  </a:lnTo>
                  <a:lnTo>
                    <a:pt x="323" y="558"/>
                  </a:lnTo>
                  <a:lnTo>
                    <a:pt x="321" y="562"/>
                  </a:lnTo>
                  <a:lnTo>
                    <a:pt x="315" y="569"/>
                  </a:lnTo>
                  <a:lnTo>
                    <a:pt x="317" y="578"/>
                  </a:lnTo>
                  <a:lnTo>
                    <a:pt x="317" y="579"/>
                  </a:lnTo>
                  <a:lnTo>
                    <a:pt x="317" y="580"/>
                  </a:lnTo>
                  <a:lnTo>
                    <a:pt x="317" y="581"/>
                  </a:lnTo>
                  <a:lnTo>
                    <a:pt x="317" y="582"/>
                  </a:lnTo>
                  <a:lnTo>
                    <a:pt x="317" y="583"/>
                  </a:lnTo>
                  <a:lnTo>
                    <a:pt x="317" y="584"/>
                  </a:lnTo>
                  <a:lnTo>
                    <a:pt x="318" y="585"/>
                  </a:lnTo>
                  <a:lnTo>
                    <a:pt x="318" y="586"/>
                  </a:lnTo>
                  <a:lnTo>
                    <a:pt x="318" y="588"/>
                  </a:lnTo>
                  <a:lnTo>
                    <a:pt x="318" y="589"/>
                  </a:lnTo>
                  <a:lnTo>
                    <a:pt x="318" y="590"/>
                  </a:lnTo>
                  <a:lnTo>
                    <a:pt x="319" y="592"/>
                  </a:lnTo>
                  <a:lnTo>
                    <a:pt x="319" y="593"/>
                  </a:lnTo>
                  <a:lnTo>
                    <a:pt x="320" y="594"/>
                  </a:lnTo>
                  <a:lnTo>
                    <a:pt x="320" y="595"/>
                  </a:lnTo>
                  <a:lnTo>
                    <a:pt x="321" y="597"/>
                  </a:lnTo>
                  <a:lnTo>
                    <a:pt x="322" y="598"/>
                  </a:lnTo>
                  <a:lnTo>
                    <a:pt x="322" y="599"/>
                  </a:lnTo>
                  <a:lnTo>
                    <a:pt x="323" y="601"/>
                  </a:lnTo>
                  <a:lnTo>
                    <a:pt x="324" y="602"/>
                  </a:lnTo>
                  <a:lnTo>
                    <a:pt x="325" y="604"/>
                  </a:lnTo>
                  <a:lnTo>
                    <a:pt x="325" y="606"/>
                  </a:lnTo>
                  <a:lnTo>
                    <a:pt x="326" y="608"/>
                  </a:lnTo>
                  <a:lnTo>
                    <a:pt x="327" y="610"/>
                  </a:lnTo>
                  <a:lnTo>
                    <a:pt x="328" y="612"/>
                  </a:lnTo>
                  <a:lnTo>
                    <a:pt x="328" y="614"/>
                  </a:lnTo>
                  <a:lnTo>
                    <a:pt x="329" y="616"/>
                  </a:lnTo>
                  <a:lnTo>
                    <a:pt x="330" y="617"/>
                  </a:lnTo>
                  <a:lnTo>
                    <a:pt x="330" y="619"/>
                  </a:lnTo>
                  <a:lnTo>
                    <a:pt x="330" y="620"/>
                  </a:lnTo>
                  <a:lnTo>
                    <a:pt x="330" y="622"/>
                  </a:lnTo>
                  <a:lnTo>
                    <a:pt x="331" y="622"/>
                  </a:lnTo>
                  <a:lnTo>
                    <a:pt x="331" y="624"/>
                  </a:lnTo>
                  <a:lnTo>
                    <a:pt x="331" y="625"/>
                  </a:lnTo>
                  <a:lnTo>
                    <a:pt x="331" y="626"/>
                  </a:lnTo>
                  <a:lnTo>
                    <a:pt x="330" y="627"/>
                  </a:lnTo>
                  <a:lnTo>
                    <a:pt x="330" y="628"/>
                  </a:lnTo>
                  <a:lnTo>
                    <a:pt x="330" y="629"/>
                  </a:lnTo>
                  <a:lnTo>
                    <a:pt x="330" y="630"/>
                  </a:lnTo>
                  <a:lnTo>
                    <a:pt x="329" y="631"/>
                  </a:lnTo>
                  <a:lnTo>
                    <a:pt x="329" y="632"/>
                  </a:lnTo>
                  <a:lnTo>
                    <a:pt x="328" y="633"/>
                  </a:lnTo>
                  <a:lnTo>
                    <a:pt x="328" y="634"/>
                  </a:lnTo>
                  <a:lnTo>
                    <a:pt x="328" y="635"/>
                  </a:lnTo>
                  <a:lnTo>
                    <a:pt x="327" y="636"/>
                  </a:lnTo>
                  <a:lnTo>
                    <a:pt x="327" y="637"/>
                  </a:lnTo>
                  <a:lnTo>
                    <a:pt x="327" y="638"/>
                  </a:lnTo>
                  <a:lnTo>
                    <a:pt x="327" y="639"/>
                  </a:lnTo>
                  <a:lnTo>
                    <a:pt x="327" y="640"/>
                  </a:lnTo>
                  <a:lnTo>
                    <a:pt x="326" y="641"/>
                  </a:lnTo>
                  <a:lnTo>
                    <a:pt x="326" y="642"/>
                  </a:lnTo>
                  <a:lnTo>
                    <a:pt x="326" y="644"/>
                  </a:lnTo>
                  <a:lnTo>
                    <a:pt x="326" y="645"/>
                  </a:lnTo>
                  <a:lnTo>
                    <a:pt x="327" y="646"/>
                  </a:lnTo>
                  <a:lnTo>
                    <a:pt x="327" y="647"/>
                  </a:lnTo>
                  <a:lnTo>
                    <a:pt x="328" y="648"/>
                  </a:lnTo>
                  <a:lnTo>
                    <a:pt x="328" y="649"/>
                  </a:lnTo>
                  <a:lnTo>
                    <a:pt x="329" y="650"/>
                  </a:lnTo>
                  <a:lnTo>
                    <a:pt x="329" y="651"/>
                  </a:lnTo>
                  <a:lnTo>
                    <a:pt x="330" y="652"/>
                  </a:lnTo>
                  <a:lnTo>
                    <a:pt x="330" y="654"/>
                  </a:lnTo>
                  <a:lnTo>
                    <a:pt x="330" y="655"/>
                  </a:lnTo>
                  <a:lnTo>
                    <a:pt x="330" y="656"/>
                  </a:lnTo>
                  <a:lnTo>
                    <a:pt x="330" y="658"/>
                  </a:lnTo>
                  <a:lnTo>
                    <a:pt x="330" y="659"/>
                  </a:lnTo>
                  <a:lnTo>
                    <a:pt x="329" y="660"/>
                  </a:lnTo>
                  <a:lnTo>
                    <a:pt x="329" y="661"/>
                  </a:lnTo>
                  <a:lnTo>
                    <a:pt x="328" y="662"/>
                  </a:lnTo>
                  <a:lnTo>
                    <a:pt x="328" y="663"/>
                  </a:lnTo>
                  <a:lnTo>
                    <a:pt x="327" y="665"/>
                  </a:lnTo>
                  <a:lnTo>
                    <a:pt x="325" y="666"/>
                  </a:lnTo>
                  <a:lnTo>
                    <a:pt x="324" y="667"/>
                  </a:lnTo>
                  <a:lnTo>
                    <a:pt x="322" y="667"/>
                  </a:lnTo>
                  <a:lnTo>
                    <a:pt x="321" y="668"/>
                  </a:lnTo>
                  <a:lnTo>
                    <a:pt x="320" y="668"/>
                  </a:lnTo>
                  <a:lnTo>
                    <a:pt x="319" y="668"/>
                  </a:lnTo>
                  <a:lnTo>
                    <a:pt x="318" y="668"/>
                  </a:lnTo>
                  <a:lnTo>
                    <a:pt x="316" y="668"/>
                  </a:lnTo>
                  <a:lnTo>
                    <a:pt x="315" y="668"/>
                  </a:lnTo>
                  <a:lnTo>
                    <a:pt x="314" y="668"/>
                  </a:lnTo>
                  <a:lnTo>
                    <a:pt x="313" y="668"/>
                  </a:lnTo>
                  <a:lnTo>
                    <a:pt x="313" y="667"/>
                  </a:lnTo>
                  <a:lnTo>
                    <a:pt x="312" y="667"/>
                  </a:lnTo>
                  <a:lnTo>
                    <a:pt x="311" y="666"/>
                  </a:lnTo>
                  <a:lnTo>
                    <a:pt x="310" y="666"/>
                  </a:lnTo>
                  <a:lnTo>
                    <a:pt x="310" y="665"/>
                  </a:lnTo>
                  <a:lnTo>
                    <a:pt x="309" y="665"/>
                  </a:lnTo>
                  <a:lnTo>
                    <a:pt x="308" y="665"/>
                  </a:lnTo>
                  <a:lnTo>
                    <a:pt x="308" y="664"/>
                  </a:lnTo>
                  <a:lnTo>
                    <a:pt x="307" y="664"/>
                  </a:lnTo>
                  <a:lnTo>
                    <a:pt x="307" y="663"/>
                  </a:lnTo>
                  <a:lnTo>
                    <a:pt x="306" y="663"/>
                  </a:lnTo>
                  <a:lnTo>
                    <a:pt x="305" y="662"/>
                  </a:lnTo>
                  <a:lnTo>
                    <a:pt x="304" y="662"/>
                  </a:lnTo>
                  <a:lnTo>
                    <a:pt x="303" y="662"/>
                  </a:lnTo>
                  <a:lnTo>
                    <a:pt x="303" y="661"/>
                  </a:lnTo>
                  <a:lnTo>
                    <a:pt x="302" y="661"/>
                  </a:lnTo>
                  <a:lnTo>
                    <a:pt x="301" y="661"/>
                  </a:lnTo>
                  <a:lnTo>
                    <a:pt x="300" y="661"/>
                  </a:lnTo>
                  <a:lnTo>
                    <a:pt x="299" y="661"/>
                  </a:lnTo>
                  <a:lnTo>
                    <a:pt x="298" y="661"/>
                  </a:lnTo>
                  <a:lnTo>
                    <a:pt x="297" y="661"/>
                  </a:lnTo>
                  <a:lnTo>
                    <a:pt x="296" y="661"/>
                  </a:lnTo>
                  <a:lnTo>
                    <a:pt x="294" y="661"/>
                  </a:lnTo>
                  <a:lnTo>
                    <a:pt x="293" y="661"/>
                  </a:lnTo>
                  <a:lnTo>
                    <a:pt x="292" y="661"/>
                  </a:lnTo>
                  <a:lnTo>
                    <a:pt x="291" y="661"/>
                  </a:lnTo>
                  <a:lnTo>
                    <a:pt x="289" y="661"/>
                  </a:lnTo>
                  <a:lnTo>
                    <a:pt x="288" y="661"/>
                  </a:lnTo>
                  <a:lnTo>
                    <a:pt x="287" y="661"/>
                  </a:lnTo>
                  <a:lnTo>
                    <a:pt x="286" y="661"/>
                  </a:lnTo>
                  <a:lnTo>
                    <a:pt x="284" y="661"/>
                  </a:lnTo>
                  <a:lnTo>
                    <a:pt x="283" y="661"/>
                  </a:lnTo>
                  <a:lnTo>
                    <a:pt x="282" y="661"/>
                  </a:lnTo>
                  <a:lnTo>
                    <a:pt x="281" y="661"/>
                  </a:lnTo>
                  <a:lnTo>
                    <a:pt x="280" y="660"/>
                  </a:lnTo>
                  <a:lnTo>
                    <a:pt x="279" y="660"/>
                  </a:lnTo>
                  <a:lnTo>
                    <a:pt x="278" y="659"/>
                  </a:lnTo>
                  <a:lnTo>
                    <a:pt x="277" y="658"/>
                  </a:lnTo>
                  <a:lnTo>
                    <a:pt x="276" y="658"/>
                  </a:lnTo>
                  <a:lnTo>
                    <a:pt x="275" y="657"/>
                  </a:lnTo>
                  <a:lnTo>
                    <a:pt x="274" y="656"/>
                  </a:lnTo>
                  <a:lnTo>
                    <a:pt x="274" y="655"/>
                  </a:lnTo>
                  <a:lnTo>
                    <a:pt x="273" y="654"/>
                  </a:lnTo>
                  <a:lnTo>
                    <a:pt x="272" y="653"/>
                  </a:lnTo>
                  <a:lnTo>
                    <a:pt x="272" y="652"/>
                  </a:lnTo>
                  <a:lnTo>
                    <a:pt x="271" y="651"/>
                  </a:lnTo>
                  <a:lnTo>
                    <a:pt x="271" y="649"/>
                  </a:lnTo>
                  <a:lnTo>
                    <a:pt x="271" y="648"/>
                  </a:lnTo>
                  <a:lnTo>
                    <a:pt x="270" y="647"/>
                  </a:lnTo>
                  <a:lnTo>
                    <a:pt x="270" y="646"/>
                  </a:lnTo>
                  <a:lnTo>
                    <a:pt x="270" y="645"/>
                  </a:lnTo>
                  <a:lnTo>
                    <a:pt x="269" y="644"/>
                  </a:lnTo>
                  <a:lnTo>
                    <a:pt x="269" y="643"/>
                  </a:lnTo>
                  <a:lnTo>
                    <a:pt x="269" y="642"/>
                  </a:lnTo>
                  <a:lnTo>
                    <a:pt x="269" y="641"/>
                  </a:lnTo>
                  <a:lnTo>
                    <a:pt x="269" y="640"/>
                  </a:lnTo>
                  <a:lnTo>
                    <a:pt x="269" y="639"/>
                  </a:lnTo>
                  <a:lnTo>
                    <a:pt x="269" y="638"/>
                  </a:lnTo>
                  <a:lnTo>
                    <a:pt x="269" y="637"/>
                  </a:lnTo>
                  <a:lnTo>
                    <a:pt x="268" y="636"/>
                  </a:lnTo>
                  <a:lnTo>
                    <a:pt x="268" y="635"/>
                  </a:lnTo>
                  <a:lnTo>
                    <a:pt x="267" y="625"/>
                  </a:lnTo>
                  <a:lnTo>
                    <a:pt x="267" y="624"/>
                  </a:lnTo>
                  <a:lnTo>
                    <a:pt x="267" y="623"/>
                  </a:lnTo>
                  <a:lnTo>
                    <a:pt x="267" y="616"/>
                  </a:lnTo>
                  <a:lnTo>
                    <a:pt x="258" y="619"/>
                  </a:lnTo>
                  <a:lnTo>
                    <a:pt x="257" y="619"/>
                  </a:lnTo>
                  <a:lnTo>
                    <a:pt x="256" y="619"/>
                  </a:lnTo>
                  <a:lnTo>
                    <a:pt x="256" y="620"/>
                  </a:lnTo>
                  <a:lnTo>
                    <a:pt x="255" y="621"/>
                  </a:lnTo>
                  <a:lnTo>
                    <a:pt x="252" y="626"/>
                  </a:lnTo>
                  <a:lnTo>
                    <a:pt x="252" y="627"/>
                  </a:lnTo>
                  <a:lnTo>
                    <a:pt x="252" y="628"/>
                  </a:lnTo>
                  <a:lnTo>
                    <a:pt x="251" y="628"/>
                  </a:lnTo>
                  <a:lnTo>
                    <a:pt x="251" y="629"/>
                  </a:lnTo>
                  <a:lnTo>
                    <a:pt x="250" y="629"/>
                  </a:lnTo>
                  <a:lnTo>
                    <a:pt x="250" y="630"/>
                  </a:lnTo>
                  <a:lnTo>
                    <a:pt x="249" y="630"/>
                  </a:lnTo>
                  <a:lnTo>
                    <a:pt x="248" y="631"/>
                  </a:lnTo>
                  <a:lnTo>
                    <a:pt x="247" y="631"/>
                  </a:lnTo>
                  <a:lnTo>
                    <a:pt x="247" y="632"/>
                  </a:lnTo>
                  <a:lnTo>
                    <a:pt x="245" y="633"/>
                  </a:lnTo>
                  <a:lnTo>
                    <a:pt x="244" y="633"/>
                  </a:lnTo>
                  <a:lnTo>
                    <a:pt x="243" y="634"/>
                  </a:lnTo>
                  <a:lnTo>
                    <a:pt x="241" y="635"/>
                  </a:lnTo>
                  <a:lnTo>
                    <a:pt x="240" y="636"/>
                  </a:lnTo>
                  <a:lnTo>
                    <a:pt x="238" y="636"/>
                  </a:lnTo>
                  <a:lnTo>
                    <a:pt x="236" y="637"/>
                  </a:lnTo>
                  <a:lnTo>
                    <a:pt x="235" y="638"/>
                  </a:lnTo>
                  <a:lnTo>
                    <a:pt x="233" y="639"/>
                  </a:lnTo>
                  <a:lnTo>
                    <a:pt x="231" y="639"/>
                  </a:lnTo>
                  <a:lnTo>
                    <a:pt x="230" y="639"/>
                  </a:lnTo>
                  <a:lnTo>
                    <a:pt x="228" y="639"/>
                  </a:lnTo>
                  <a:lnTo>
                    <a:pt x="226" y="639"/>
                  </a:lnTo>
                  <a:lnTo>
                    <a:pt x="225" y="639"/>
                  </a:lnTo>
                  <a:lnTo>
                    <a:pt x="224" y="639"/>
                  </a:lnTo>
                  <a:lnTo>
                    <a:pt x="223" y="639"/>
                  </a:lnTo>
                  <a:lnTo>
                    <a:pt x="221" y="639"/>
                  </a:lnTo>
                  <a:lnTo>
                    <a:pt x="220" y="639"/>
                  </a:lnTo>
                  <a:lnTo>
                    <a:pt x="218" y="639"/>
                  </a:lnTo>
                  <a:lnTo>
                    <a:pt x="209" y="637"/>
                  </a:lnTo>
                  <a:lnTo>
                    <a:pt x="208" y="637"/>
                  </a:lnTo>
                  <a:lnTo>
                    <a:pt x="207" y="637"/>
                  </a:lnTo>
                  <a:lnTo>
                    <a:pt x="206" y="637"/>
                  </a:lnTo>
                  <a:lnTo>
                    <a:pt x="205" y="637"/>
                  </a:lnTo>
                  <a:lnTo>
                    <a:pt x="204" y="637"/>
                  </a:lnTo>
                  <a:lnTo>
                    <a:pt x="203" y="636"/>
                  </a:lnTo>
                  <a:lnTo>
                    <a:pt x="202" y="636"/>
                  </a:lnTo>
                  <a:lnTo>
                    <a:pt x="201" y="636"/>
                  </a:lnTo>
                  <a:lnTo>
                    <a:pt x="199" y="636"/>
                  </a:lnTo>
                  <a:lnTo>
                    <a:pt x="198" y="636"/>
                  </a:lnTo>
                  <a:lnTo>
                    <a:pt x="197" y="636"/>
                  </a:lnTo>
                  <a:lnTo>
                    <a:pt x="196" y="635"/>
                  </a:lnTo>
                  <a:lnTo>
                    <a:pt x="195" y="635"/>
                  </a:lnTo>
                  <a:lnTo>
                    <a:pt x="194" y="634"/>
                  </a:lnTo>
                  <a:lnTo>
                    <a:pt x="193" y="633"/>
                  </a:lnTo>
                  <a:lnTo>
                    <a:pt x="192" y="633"/>
                  </a:lnTo>
                  <a:lnTo>
                    <a:pt x="191" y="632"/>
                  </a:lnTo>
                  <a:lnTo>
                    <a:pt x="191" y="631"/>
                  </a:lnTo>
                  <a:lnTo>
                    <a:pt x="190" y="630"/>
                  </a:lnTo>
                  <a:lnTo>
                    <a:pt x="189" y="630"/>
                  </a:lnTo>
                  <a:lnTo>
                    <a:pt x="189" y="629"/>
                  </a:lnTo>
                  <a:lnTo>
                    <a:pt x="188" y="628"/>
                  </a:lnTo>
                  <a:lnTo>
                    <a:pt x="188" y="627"/>
                  </a:lnTo>
                  <a:lnTo>
                    <a:pt x="187" y="626"/>
                  </a:lnTo>
                  <a:lnTo>
                    <a:pt x="187" y="625"/>
                  </a:lnTo>
                  <a:lnTo>
                    <a:pt x="186" y="624"/>
                  </a:lnTo>
                  <a:lnTo>
                    <a:pt x="190" y="618"/>
                  </a:lnTo>
                  <a:lnTo>
                    <a:pt x="177" y="613"/>
                  </a:lnTo>
                  <a:lnTo>
                    <a:pt x="174" y="597"/>
                  </a:lnTo>
                  <a:lnTo>
                    <a:pt x="174" y="596"/>
                  </a:lnTo>
                  <a:lnTo>
                    <a:pt x="174" y="595"/>
                  </a:lnTo>
                  <a:lnTo>
                    <a:pt x="174" y="594"/>
                  </a:lnTo>
                  <a:lnTo>
                    <a:pt x="175" y="588"/>
                  </a:lnTo>
                  <a:lnTo>
                    <a:pt x="168" y="587"/>
                  </a:lnTo>
                  <a:lnTo>
                    <a:pt x="167" y="587"/>
                  </a:lnTo>
                  <a:lnTo>
                    <a:pt x="166" y="587"/>
                  </a:lnTo>
                  <a:lnTo>
                    <a:pt x="165" y="587"/>
                  </a:lnTo>
                  <a:lnTo>
                    <a:pt x="155" y="584"/>
                  </a:lnTo>
                  <a:lnTo>
                    <a:pt x="150" y="583"/>
                  </a:lnTo>
                  <a:lnTo>
                    <a:pt x="148" y="583"/>
                  </a:lnTo>
                  <a:lnTo>
                    <a:pt x="146" y="583"/>
                  </a:lnTo>
                  <a:lnTo>
                    <a:pt x="144" y="583"/>
                  </a:lnTo>
                  <a:lnTo>
                    <a:pt x="142" y="582"/>
                  </a:lnTo>
                  <a:lnTo>
                    <a:pt x="140" y="582"/>
                  </a:lnTo>
                  <a:lnTo>
                    <a:pt x="138" y="581"/>
                  </a:lnTo>
                  <a:lnTo>
                    <a:pt x="136" y="581"/>
                  </a:lnTo>
                  <a:lnTo>
                    <a:pt x="134" y="581"/>
                  </a:lnTo>
                  <a:lnTo>
                    <a:pt x="132" y="581"/>
                  </a:lnTo>
                  <a:lnTo>
                    <a:pt x="130" y="580"/>
                  </a:lnTo>
                  <a:lnTo>
                    <a:pt x="128" y="580"/>
                  </a:lnTo>
                  <a:lnTo>
                    <a:pt x="127" y="580"/>
                  </a:lnTo>
                  <a:lnTo>
                    <a:pt x="125" y="580"/>
                  </a:lnTo>
                  <a:lnTo>
                    <a:pt x="124" y="580"/>
                  </a:lnTo>
                  <a:lnTo>
                    <a:pt x="123" y="579"/>
                  </a:lnTo>
                  <a:lnTo>
                    <a:pt x="122" y="579"/>
                  </a:lnTo>
                  <a:lnTo>
                    <a:pt x="121" y="579"/>
                  </a:lnTo>
                  <a:lnTo>
                    <a:pt x="120" y="578"/>
                  </a:lnTo>
                  <a:lnTo>
                    <a:pt x="119" y="578"/>
                  </a:lnTo>
                  <a:lnTo>
                    <a:pt x="118" y="578"/>
                  </a:lnTo>
                  <a:lnTo>
                    <a:pt x="117" y="577"/>
                  </a:lnTo>
                  <a:lnTo>
                    <a:pt x="116" y="576"/>
                  </a:lnTo>
                  <a:lnTo>
                    <a:pt x="116" y="575"/>
                  </a:lnTo>
                  <a:lnTo>
                    <a:pt x="115" y="575"/>
                  </a:lnTo>
                  <a:lnTo>
                    <a:pt x="115" y="574"/>
                  </a:lnTo>
                  <a:lnTo>
                    <a:pt x="115" y="573"/>
                  </a:lnTo>
                  <a:lnTo>
                    <a:pt x="114" y="572"/>
                  </a:lnTo>
                  <a:lnTo>
                    <a:pt x="114" y="571"/>
                  </a:lnTo>
                  <a:lnTo>
                    <a:pt x="114" y="570"/>
                  </a:lnTo>
                  <a:lnTo>
                    <a:pt x="114" y="569"/>
                  </a:lnTo>
                  <a:lnTo>
                    <a:pt x="116" y="566"/>
                  </a:lnTo>
                  <a:lnTo>
                    <a:pt x="116" y="565"/>
                  </a:lnTo>
                  <a:lnTo>
                    <a:pt x="117" y="564"/>
                  </a:lnTo>
                  <a:lnTo>
                    <a:pt x="118" y="563"/>
                  </a:lnTo>
                  <a:lnTo>
                    <a:pt x="119" y="561"/>
                  </a:lnTo>
                  <a:lnTo>
                    <a:pt x="120" y="560"/>
                  </a:lnTo>
                  <a:lnTo>
                    <a:pt x="121" y="558"/>
                  </a:lnTo>
                  <a:lnTo>
                    <a:pt x="122" y="557"/>
                  </a:lnTo>
                  <a:lnTo>
                    <a:pt x="123" y="556"/>
                  </a:lnTo>
                  <a:lnTo>
                    <a:pt x="123" y="554"/>
                  </a:lnTo>
                  <a:lnTo>
                    <a:pt x="124" y="553"/>
                  </a:lnTo>
                  <a:lnTo>
                    <a:pt x="125" y="552"/>
                  </a:lnTo>
                  <a:lnTo>
                    <a:pt x="125" y="551"/>
                  </a:lnTo>
                  <a:lnTo>
                    <a:pt x="125" y="550"/>
                  </a:lnTo>
                  <a:lnTo>
                    <a:pt x="126" y="549"/>
                  </a:lnTo>
                  <a:lnTo>
                    <a:pt x="127" y="547"/>
                  </a:lnTo>
                  <a:lnTo>
                    <a:pt x="128" y="546"/>
                  </a:lnTo>
                  <a:lnTo>
                    <a:pt x="128" y="545"/>
                  </a:lnTo>
                  <a:lnTo>
                    <a:pt x="128" y="544"/>
                  </a:lnTo>
                  <a:lnTo>
                    <a:pt x="129" y="543"/>
                  </a:lnTo>
                  <a:lnTo>
                    <a:pt x="129" y="542"/>
                  </a:lnTo>
                  <a:lnTo>
                    <a:pt x="130" y="541"/>
                  </a:lnTo>
                  <a:lnTo>
                    <a:pt x="130" y="540"/>
                  </a:lnTo>
                  <a:lnTo>
                    <a:pt x="130" y="539"/>
                  </a:lnTo>
                  <a:lnTo>
                    <a:pt x="130" y="538"/>
                  </a:lnTo>
                  <a:lnTo>
                    <a:pt x="130" y="536"/>
                  </a:lnTo>
                  <a:lnTo>
                    <a:pt x="130" y="535"/>
                  </a:lnTo>
                  <a:lnTo>
                    <a:pt x="131" y="533"/>
                  </a:lnTo>
                  <a:lnTo>
                    <a:pt x="131" y="531"/>
                  </a:lnTo>
                  <a:lnTo>
                    <a:pt x="131" y="529"/>
                  </a:lnTo>
                  <a:lnTo>
                    <a:pt x="131" y="528"/>
                  </a:lnTo>
                  <a:lnTo>
                    <a:pt x="132" y="526"/>
                  </a:lnTo>
                  <a:lnTo>
                    <a:pt x="132" y="524"/>
                  </a:lnTo>
                  <a:lnTo>
                    <a:pt x="133" y="522"/>
                  </a:lnTo>
                  <a:lnTo>
                    <a:pt x="135" y="520"/>
                  </a:lnTo>
                  <a:lnTo>
                    <a:pt x="136" y="518"/>
                  </a:lnTo>
                  <a:lnTo>
                    <a:pt x="137" y="516"/>
                  </a:lnTo>
                  <a:lnTo>
                    <a:pt x="139" y="514"/>
                  </a:lnTo>
                  <a:lnTo>
                    <a:pt x="140" y="512"/>
                  </a:lnTo>
                  <a:lnTo>
                    <a:pt x="141" y="511"/>
                  </a:lnTo>
                  <a:lnTo>
                    <a:pt x="142" y="510"/>
                  </a:lnTo>
                  <a:lnTo>
                    <a:pt x="145" y="506"/>
                  </a:lnTo>
                  <a:lnTo>
                    <a:pt x="145" y="499"/>
                  </a:lnTo>
                  <a:lnTo>
                    <a:pt x="138" y="500"/>
                  </a:lnTo>
                  <a:lnTo>
                    <a:pt x="137" y="500"/>
                  </a:lnTo>
                  <a:lnTo>
                    <a:pt x="136" y="500"/>
                  </a:lnTo>
                  <a:lnTo>
                    <a:pt x="129" y="500"/>
                  </a:lnTo>
                  <a:lnTo>
                    <a:pt x="128" y="500"/>
                  </a:lnTo>
                  <a:lnTo>
                    <a:pt x="127" y="500"/>
                  </a:lnTo>
                  <a:lnTo>
                    <a:pt x="122" y="500"/>
                  </a:lnTo>
                  <a:lnTo>
                    <a:pt x="121" y="500"/>
                  </a:lnTo>
                  <a:lnTo>
                    <a:pt x="120" y="500"/>
                  </a:lnTo>
                  <a:lnTo>
                    <a:pt x="119" y="499"/>
                  </a:lnTo>
                  <a:lnTo>
                    <a:pt x="118" y="498"/>
                  </a:lnTo>
                  <a:lnTo>
                    <a:pt x="117" y="498"/>
                  </a:lnTo>
                  <a:lnTo>
                    <a:pt x="116" y="497"/>
                  </a:lnTo>
                  <a:lnTo>
                    <a:pt x="115" y="496"/>
                  </a:lnTo>
                  <a:lnTo>
                    <a:pt x="114" y="495"/>
                  </a:lnTo>
                  <a:lnTo>
                    <a:pt x="113" y="495"/>
                  </a:lnTo>
                  <a:lnTo>
                    <a:pt x="112" y="494"/>
                  </a:lnTo>
                  <a:lnTo>
                    <a:pt x="110" y="493"/>
                  </a:lnTo>
                  <a:lnTo>
                    <a:pt x="109" y="491"/>
                  </a:lnTo>
                  <a:lnTo>
                    <a:pt x="108" y="490"/>
                  </a:lnTo>
                  <a:lnTo>
                    <a:pt x="106" y="488"/>
                  </a:lnTo>
                  <a:lnTo>
                    <a:pt x="105" y="487"/>
                  </a:lnTo>
                  <a:lnTo>
                    <a:pt x="104" y="485"/>
                  </a:lnTo>
                  <a:lnTo>
                    <a:pt x="103" y="483"/>
                  </a:lnTo>
                  <a:lnTo>
                    <a:pt x="102" y="481"/>
                  </a:lnTo>
                  <a:lnTo>
                    <a:pt x="101" y="480"/>
                  </a:lnTo>
                  <a:lnTo>
                    <a:pt x="101" y="478"/>
                  </a:lnTo>
                  <a:lnTo>
                    <a:pt x="100" y="476"/>
                  </a:lnTo>
                  <a:lnTo>
                    <a:pt x="99" y="474"/>
                  </a:lnTo>
                  <a:lnTo>
                    <a:pt x="99" y="472"/>
                  </a:lnTo>
                  <a:lnTo>
                    <a:pt x="99" y="470"/>
                  </a:lnTo>
                  <a:lnTo>
                    <a:pt x="98" y="468"/>
                  </a:lnTo>
                  <a:lnTo>
                    <a:pt x="98" y="467"/>
                  </a:lnTo>
                  <a:lnTo>
                    <a:pt x="98" y="465"/>
                  </a:lnTo>
                  <a:lnTo>
                    <a:pt x="97" y="464"/>
                  </a:lnTo>
                  <a:lnTo>
                    <a:pt x="97" y="463"/>
                  </a:lnTo>
                  <a:lnTo>
                    <a:pt x="96" y="462"/>
                  </a:lnTo>
                  <a:lnTo>
                    <a:pt x="96" y="461"/>
                  </a:lnTo>
                  <a:lnTo>
                    <a:pt x="96" y="460"/>
                  </a:lnTo>
                  <a:lnTo>
                    <a:pt x="96" y="459"/>
                  </a:lnTo>
                  <a:lnTo>
                    <a:pt x="95" y="459"/>
                  </a:lnTo>
                  <a:lnTo>
                    <a:pt x="95" y="458"/>
                  </a:lnTo>
                  <a:lnTo>
                    <a:pt x="96" y="457"/>
                  </a:lnTo>
                  <a:lnTo>
                    <a:pt x="96" y="456"/>
                  </a:lnTo>
                  <a:lnTo>
                    <a:pt x="96" y="455"/>
                  </a:lnTo>
                  <a:lnTo>
                    <a:pt x="97" y="455"/>
                  </a:lnTo>
                  <a:lnTo>
                    <a:pt x="97" y="454"/>
                  </a:lnTo>
                  <a:lnTo>
                    <a:pt x="97" y="453"/>
                  </a:lnTo>
                  <a:lnTo>
                    <a:pt x="97" y="452"/>
                  </a:lnTo>
                  <a:lnTo>
                    <a:pt x="97" y="451"/>
                  </a:lnTo>
                  <a:lnTo>
                    <a:pt x="97" y="450"/>
                  </a:lnTo>
                  <a:lnTo>
                    <a:pt x="97" y="449"/>
                  </a:lnTo>
                  <a:lnTo>
                    <a:pt x="97" y="448"/>
                  </a:lnTo>
                  <a:lnTo>
                    <a:pt x="97" y="447"/>
                  </a:lnTo>
                  <a:lnTo>
                    <a:pt x="96" y="446"/>
                  </a:lnTo>
                  <a:lnTo>
                    <a:pt x="96" y="445"/>
                  </a:lnTo>
                  <a:lnTo>
                    <a:pt x="96" y="444"/>
                  </a:lnTo>
                  <a:lnTo>
                    <a:pt x="95" y="444"/>
                  </a:lnTo>
                  <a:lnTo>
                    <a:pt x="95" y="442"/>
                  </a:lnTo>
                  <a:lnTo>
                    <a:pt x="94" y="440"/>
                  </a:lnTo>
                  <a:lnTo>
                    <a:pt x="93" y="440"/>
                  </a:lnTo>
                  <a:lnTo>
                    <a:pt x="93" y="439"/>
                  </a:lnTo>
                  <a:lnTo>
                    <a:pt x="92" y="438"/>
                  </a:lnTo>
                  <a:lnTo>
                    <a:pt x="91" y="437"/>
                  </a:lnTo>
                  <a:lnTo>
                    <a:pt x="91" y="436"/>
                  </a:lnTo>
                  <a:lnTo>
                    <a:pt x="90" y="435"/>
                  </a:lnTo>
                  <a:lnTo>
                    <a:pt x="90" y="434"/>
                  </a:lnTo>
                  <a:lnTo>
                    <a:pt x="89" y="432"/>
                  </a:lnTo>
                  <a:lnTo>
                    <a:pt x="89" y="431"/>
                  </a:lnTo>
                  <a:lnTo>
                    <a:pt x="89" y="430"/>
                  </a:lnTo>
                  <a:lnTo>
                    <a:pt x="88" y="428"/>
                  </a:lnTo>
                  <a:lnTo>
                    <a:pt x="88" y="427"/>
                  </a:lnTo>
                  <a:lnTo>
                    <a:pt x="88" y="425"/>
                  </a:lnTo>
                  <a:lnTo>
                    <a:pt x="88" y="424"/>
                  </a:lnTo>
                  <a:lnTo>
                    <a:pt x="89" y="422"/>
                  </a:lnTo>
                  <a:lnTo>
                    <a:pt x="89" y="421"/>
                  </a:lnTo>
                  <a:lnTo>
                    <a:pt x="90" y="420"/>
                  </a:lnTo>
                  <a:lnTo>
                    <a:pt x="91" y="419"/>
                  </a:lnTo>
                  <a:lnTo>
                    <a:pt x="91" y="418"/>
                  </a:lnTo>
                  <a:lnTo>
                    <a:pt x="92" y="417"/>
                  </a:lnTo>
                  <a:lnTo>
                    <a:pt x="93" y="416"/>
                  </a:lnTo>
                  <a:lnTo>
                    <a:pt x="94" y="415"/>
                  </a:lnTo>
                  <a:lnTo>
                    <a:pt x="94" y="414"/>
                  </a:lnTo>
                  <a:lnTo>
                    <a:pt x="93" y="414"/>
                  </a:lnTo>
                  <a:lnTo>
                    <a:pt x="92" y="414"/>
                  </a:lnTo>
                  <a:lnTo>
                    <a:pt x="91" y="414"/>
                  </a:lnTo>
                  <a:lnTo>
                    <a:pt x="90" y="414"/>
                  </a:lnTo>
                  <a:lnTo>
                    <a:pt x="89" y="414"/>
                  </a:lnTo>
                  <a:lnTo>
                    <a:pt x="87" y="414"/>
                  </a:lnTo>
                  <a:lnTo>
                    <a:pt x="84" y="414"/>
                  </a:lnTo>
                  <a:lnTo>
                    <a:pt x="82" y="414"/>
                  </a:lnTo>
                  <a:lnTo>
                    <a:pt x="81" y="414"/>
                  </a:lnTo>
                  <a:lnTo>
                    <a:pt x="79" y="414"/>
                  </a:lnTo>
                  <a:lnTo>
                    <a:pt x="78" y="414"/>
                  </a:lnTo>
                  <a:lnTo>
                    <a:pt x="76" y="414"/>
                  </a:lnTo>
                  <a:lnTo>
                    <a:pt x="74" y="414"/>
                  </a:lnTo>
                  <a:lnTo>
                    <a:pt x="73" y="414"/>
                  </a:lnTo>
                  <a:lnTo>
                    <a:pt x="71" y="414"/>
                  </a:lnTo>
                  <a:lnTo>
                    <a:pt x="69" y="414"/>
                  </a:lnTo>
                  <a:lnTo>
                    <a:pt x="67" y="415"/>
                  </a:lnTo>
                  <a:lnTo>
                    <a:pt x="65" y="415"/>
                  </a:lnTo>
                  <a:lnTo>
                    <a:pt x="63" y="415"/>
                  </a:lnTo>
                  <a:lnTo>
                    <a:pt x="62" y="415"/>
                  </a:lnTo>
                  <a:lnTo>
                    <a:pt x="60" y="415"/>
                  </a:lnTo>
                  <a:lnTo>
                    <a:pt x="58" y="415"/>
                  </a:lnTo>
                  <a:lnTo>
                    <a:pt x="57" y="415"/>
                  </a:lnTo>
                  <a:lnTo>
                    <a:pt x="55" y="415"/>
                  </a:lnTo>
                  <a:lnTo>
                    <a:pt x="54" y="415"/>
                  </a:lnTo>
                  <a:lnTo>
                    <a:pt x="52" y="415"/>
                  </a:lnTo>
                  <a:lnTo>
                    <a:pt x="51" y="416"/>
                  </a:lnTo>
                  <a:lnTo>
                    <a:pt x="50" y="416"/>
                  </a:lnTo>
                  <a:lnTo>
                    <a:pt x="49" y="416"/>
                  </a:lnTo>
                  <a:lnTo>
                    <a:pt x="47" y="416"/>
                  </a:lnTo>
                  <a:lnTo>
                    <a:pt x="46" y="416"/>
                  </a:lnTo>
                  <a:lnTo>
                    <a:pt x="45" y="416"/>
                  </a:lnTo>
                  <a:lnTo>
                    <a:pt x="44" y="416"/>
                  </a:lnTo>
                  <a:lnTo>
                    <a:pt x="43" y="417"/>
                  </a:lnTo>
                  <a:lnTo>
                    <a:pt x="42" y="417"/>
                  </a:lnTo>
                  <a:lnTo>
                    <a:pt x="40" y="417"/>
                  </a:lnTo>
                  <a:lnTo>
                    <a:pt x="39" y="418"/>
                  </a:lnTo>
                  <a:lnTo>
                    <a:pt x="37" y="419"/>
                  </a:lnTo>
                  <a:lnTo>
                    <a:pt x="35" y="419"/>
                  </a:lnTo>
                  <a:lnTo>
                    <a:pt x="34" y="420"/>
                  </a:lnTo>
                  <a:lnTo>
                    <a:pt x="32" y="421"/>
                  </a:lnTo>
                  <a:lnTo>
                    <a:pt x="30" y="422"/>
                  </a:lnTo>
                  <a:lnTo>
                    <a:pt x="28" y="423"/>
                  </a:lnTo>
                  <a:lnTo>
                    <a:pt x="26" y="425"/>
                  </a:lnTo>
                  <a:lnTo>
                    <a:pt x="24" y="426"/>
                  </a:lnTo>
                  <a:lnTo>
                    <a:pt x="22" y="427"/>
                  </a:lnTo>
                  <a:lnTo>
                    <a:pt x="21" y="428"/>
                  </a:lnTo>
                  <a:lnTo>
                    <a:pt x="19" y="429"/>
                  </a:lnTo>
                  <a:lnTo>
                    <a:pt x="17" y="430"/>
                  </a:lnTo>
                  <a:lnTo>
                    <a:pt x="16" y="431"/>
                  </a:lnTo>
                  <a:lnTo>
                    <a:pt x="14" y="431"/>
                  </a:lnTo>
                  <a:lnTo>
                    <a:pt x="13" y="432"/>
                  </a:lnTo>
                  <a:lnTo>
                    <a:pt x="12" y="432"/>
                  </a:lnTo>
                  <a:lnTo>
                    <a:pt x="10" y="431"/>
                  </a:lnTo>
                  <a:lnTo>
                    <a:pt x="9" y="431"/>
                  </a:lnTo>
                  <a:lnTo>
                    <a:pt x="7" y="430"/>
                  </a:lnTo>
                  <a:lnTo>
                    <a:pt x="6" y="428"/>
                  </a:lnTo>
                  <a:lnTo>
                    <a:pt x="5" y="427"/>
                  </a:lnTo>
                  <a:lnTo>
                    <a:pt x="4" y="425"/>
                  </a:lnTo>
                  <a:lnTo>
                    <a:pt x="3" y="424"/>
                  </a:lnTo>
                  <a:lnTo>
                    <a:pt x="2" y="422"/>
                  </a:lnTo>
                  <a:lnTo>
                    <a:pt x="1" y="421"/>
                  </a:lnTo>
                  <a:lnTo>
                    <a:pt x="1" y="420"/>
                  </a:lnTo>
                  <a:lnTo>
                    <a:pt x="0" y="419"/>
                  </a:lnTo>
                  <a:lnTo>
                    <a:pt x="0" y="417"/>
                  </a:lnTo>
                  <a:lnTo>
                    <a:pt x="0" y="416"/>
                  </a:lnTo>
                  <a:lnTo>
                    <a:pt x="0" y="415"/>
                  </a:lnTo>
                  <a:lnTo>
                    <a:pt x="1" y="414"/>
                  </a:lnTo>
                  <a:lnTo>
                    <a:pt x="1" y="413"/>
                  </a:lnTo>
                  <a:lnTo>
                    <a:pt x="1" y="412"/>
                  </a:lnTo>
                  <a:lnTo>
                    <a:pt x="2" y="411"/>
                  </a:lnTo>
                  <a:lnTo>
                    <a:pt x="2" y="410"/>
                  </a:lnTo>
                  <a:lnTo>
                    <a:pt x="3" y="409"/>
                  </a:lnTo>
                  <a:lnTo>
                    <a:pt x="3" y="408"/>
                  </a:lnTo>
                  <a:lnTo>
                    <a:pt x="4" y="407"/>
                  </a:lnTo>
                  <a:lnTo>
                    <a:pt x="5" y="406"/>
                  </a:lnTo>
                  <a:lnTo>
                    <a:pt x="5" y="405"/>
                  </a:lnTo>
                  <a:lnTo>
                    <a:pt x="6" y="404"/>
                  </a:lnTo>
                  <a:lnTo>
                    <a:pt x="7" y="403"/>
                  </a:lnTo>
                  <a:lnTo>
                    <a:pt x="7" y="402"/>
                  </a:lnTo>
                  <a:lnTo>
                    <a:pt x="15" y="394"/>
                  </a:lnTo>
                  <a:lnTo>
                    <a:pt x="16" y="393"/>
                  </a:lnTo>
                  <a:lnTo>
                    <a:pt x="17" y="392"/>
                  </a:lnTo>
                  <a:lnTo>
                    <a:pt x="17" y="391"/>
                  </a:lnTo>
                  <a:lnTo>
                    <a:pt x="17" y="390"/>
                  </a:lnTo>
                  <a:lnTo>
                    <a:pt x="16" y="384"/>
                  </a:lnTo>
                  <a:lnTo>
                    <a:pt x="16" y="383"/>
                  </a:lnTo>
                  <a:lnTo>
                    <a:pt x="15" y="383"/>
                  </a:lnTo>
                  <a:lnTo>
                    <a:pt x="14" y="383"/>
                  </a:lnTo>
                  <a:lnTo>
                    <a:pt x="13" y="382"/>
                  </a:lnTo>
                  <a:lnTo>
                    <a:pt x="6" y="381"/>
                  </a:lnTo>
                  <a:lnTo>
                    <a:pt x="5" y="381"/>
                  </a:lnTo>
                  <a:lnTo>
                    <a:pt x="4" y="381"/>
                  </a:lnTo>
                  <a:lnTo>
                    <a:pt x="4" y="380"/>
                  </a:lnTo>
                  <a:lnTo>
                    <a:pt x="4" y="379"/>
                  </a:lnTo>
                  <a:lnTo>
                    <a:pt x="4" y="378"/>
                  </a:lnTo>
                  <a:lnTo>
                    <a:pt x="3" y="368"/>
                  </a:lnTo>
                  <a:lnTo>
                    <a:pt x="4" y="366"/>
                  </a:lnTo>
                  <a:lnTo>
                    <a:pt x="4" y="365"/>
                  </a:lnTo>
                  <a:lnTo>
                    <a:pt x="4" y="364"/>
                  </a:lnTo>
                  <a:lnTo>
                    <a:pt x="5" y="363"/>
                  </a:lnTo>
                  <a:lnTo>
                    <a:pt x="5" y="361"/>
                  </a:lnTo>
                  <a:lnTo>
                    <a:pt x="6" y="360"/>
                  </a:lnTo>
                  <a:lnTo>
                    <a:pt x="6" y="359"/>
                  </a:lnTo>
                  <a:lnTo>
                    <a:pt x="6" y="357"/>
                  </a:lnTo>
                  <a:lnTo>
                    <a:pt x="6" y="356"/>
                  </a:lnTo>
                  <a:lnTo>
                    <a:pt x="7" y="355"/>
                  </a:lnTo>
                  <a:lnTo>
                    <a:pt x="7" y="354"/>
                  </a:lnTo>
                  <a:lnTo>
                    <a:pt x="7" y="352"/>
                  </a:lnTo>
                  <a:lnTo>
                    <a:pt x="7" y="350"/>
                  </a:lnTo>
                  <a:lnTo>
                    <a:pt x="7" y="349"/>
                  </a:lnTo>
                  <a:lnTo>
                    <a:pt x="8" y="347"/>
                  </a:lnTo>
                  <a:lnTo>
                    <a:pt x="9" y="346"/>
                  </a:lnTo>
                  <a:lnTo>
                    <a:pt x="10" y="345"/>
                  </a:lnTo>
                  <a:lnTo>
                    <a:pt x="11" y="345"/>
                  </a:lnTo>
                  <a:lnTo>
                    <a:pt x="12" y="344"/>
                  </a:lnTo>
                  <a:lnTo>
                    <a:pt x="13" y="344"/>
                  </a:lnTo>
                  <a:lnTo>
                    <a:pt x="13" y="343"/>
                  </a:lnTo>
                  <a:lnTo>
                    <a:pt x="14" y="342"/>
                  </a:lnTo>
                  <a:lnTo>
                    <a:pt x="15" y="342"/>
                  </a:lnTo>
                  <a:lnTo>
                    <a:pt x="16" y="341"/>
                  </a:lnTo>
                  <a:lnTo>
                    <a:pt x="17" y="341"/>
                  </a:lnTo>
                  <a:lnTo>
                    <a:pt x="18" y="340"/>
                  </a:lnTo>
                  <a:lnTo>
                    <a:pt x="19" y="339"/>
                  </a:lnTo>
                  <a:lnTo>
                    <a:pt x="20" y="338"/>
                  </a:lnTo>
                  <a:lnTo>
                    <a:pt x="20" y="337"/>
                  </a:lnTo>
                  <a:lnTo>
                    <a:pt x="20" y="336"/>
                  </a:lnTo>
                  <a:lnTo>
                    <a:pt x="21" y="335"/>
                  </a:lnTo>
                  <a:lnTo>
                    <a:pt x="21" y="333"/>
                  </a:lnTo>
                  <a:lnTo>
                    <a:pt x="21" y="331"/>
                  </a:lnTo>
                  <a:lnTo>
                    <a:pt x="21" y="330"/>
                  </a:lnTo>
                  <a:lnTo>
                    <a:pt x="21" y="328"/>
                  </a:lnTo>
                  <a:lnTo>
                    <a:pt x="21" y="326"/>
                  </a:lnTo>
                  <a:lnTo>
                    <a:pt x="21" y="324"/>
                  </a:lnTo>
                  <a:lnTo>
                    <a:pt x="21" y="322"/>
                  </a:lnTo>
                  <a:lnTo>
                    <a:pt x="22" y="320"/>
                  </a:lnTo>
                  <a:lnTo>
                    <a:pt x="23" y="319"/>
                  </a:lnTo>
                  <a:lnTo>
                    <a:pt x="23" y="317"/>
                  </a:lnTo>
                  <a:lnTo>
                    <a:pt x="24" y="316"/>
                  </a:lnTo>
                  <a:lnTo>
                    <a:pt x="25" y="314"/>
                  </a:lnTo>
                  <a:lnTo>
                    <a:pt x="26" y="313"/>
                  </a:lnTo>
                  <a:lnTo>
                    <a:pt x="27" y="312"/>
                  </a:lnTo>
                  <a:lnTo>
                    <a:pt x="28" y="310"/>
                  </a:lnTo>
                  <a:lnTo>
                    <a:pt x="29" y="309"/>
                  </a:lnTo>
                  <a:lnTo>
                    <a:pt x="30" y="308"/>
                  </a:lnTo>
                  <a:lnTo>
                    <a:pt x="31" y="307"/>
                  </a:lnTo>
                  <a:lnTo>
                    <a:pt x="32" y="306"/>
                  </a:lnTo>
                  <a:lnTo>
                    <a:pt x="33" y="305"/>
                  </a:lnTo>
                  <a:lnTo>
                    <a:pt x="34" y="304"/>
                  </a:lnTo>
                  <a:lnTo>
                    <a:pt x="34" y="303"/>
                  </a:lnTo>
                  <a:lnTo>
                    <a:pt x="35" y="303"/>
                  </a:lnTo>
                  <a:lnTo>
                    <a:pt x="36" y="303"/>
                  </a:lnTo>
                  <a:lnTo>
                    <a:pt x="37" y="303"/>
                  </a:lnTo>
                  <a:lnTo>
                    <a:pt x="38" y="303"/>
                  </a:lnTo>
                  <a:lnTo>
                    <a:pt x="39" y="303"/>
                  </a:lnTo>
                  <a:lnTo>
                    <a:pt x="39" y="304"/>
                  </a:lnTo>
                  <a:lnTo>
                    <a:pt x="40" y="304"/>
                  </a:lnTo>
                  <a:lnTo>
                    <a:pt x="41" y="304"/>
                  </a:lnTo>
                  <a:lnTo>
                    <a:pt x="42" y="304"/>
                  </a:lnTo>
                  <a:lnTo>
                    <a:pt x="43" y="304"/>
                  </a:lnTo>
                  <a:lnTo>
                    <a:pt x="44" y="304"/>
                  </a:lnTo>
                  <a:lnTo>
                    <a:pt x="45" y="304"/>
                  </a:lnTo>
                  <a:lnTo>
                    <a:pt x="46" y="304"/>
                  </a:lnTo>
                  <a:lnTo>
                    <a:pt x="47" y="304"/>
                  </a:lnTo>
                  <a:lnTo>
                    <a:pt x="47" y="303"/>
                  </a:lnTo>
                  <a:lnTo>
                    <a:pt x="48" y="302"/>
                  </a:lnTo>
                  <a:lnTo>
                    <a:pt x="48" y="301"/>
                  </a:lnTo>
                  <a:lnTo>
                    <a:pt x="49" y="301"/>
                  </a:lnTo>
                  <a:lnTo>
                    <a:pt x="49" y="300"/>
                  </a:lnTo>
                  <a:lnTo>
                    <a:pt x="49" y="299"/>
                  </a:lnTo>
                  <a:lnTo>
                    <a:pt x="50" y="299"/>
                  </a:lnTo>
                  <a:lnTo>
                    <a:pt x="50" y="298"/>
                  </a:lnTo>
                  <a:lnTo>
                    <a:pt x="50" y="297"/>
                  </a:lnTo>
                  <a:lnTo>
                    <a:pt x="51" y="297"/>
                  </a:lnTo>
                  <a:lnTo>
                    <a:pt x="51" y="296"/>
                  </a:lnTo>
                  <a:lnTo>
                    <a:pt x="51" y="295"/>
                  </a:lnTo>
                  <a:lnTo>
                    <a:pt x="52" y="295"/>
                  </a:lnTo>
                  <a:lnTo>
                    <a:pt x="52" y="294"/>
                  </a:lnTo>
                  <a:lnTo>
                    <a:pt x="52" y="293"/>
                  </a:lnTo>
                  <a:lnTo>
                    <a:pt x="53" y="292"/>
                  </a:lnTo>
                  <a:lnTo>
                    <a:pt x="54" y="291"/>
                  </a:lnTo>
                  <a:lnTo>
                    <a:pt x="55" y="290"/>
                  </a:lnTo>
                  <a:lnTo>
                    <a:pt x="55" y="289"/>
                  </a:lnTo>
                  <a:lnTo>
                    <a:pt x="56" y="288"/>
                  </a:lnTo>
                  <a:lnTo>
                    <a:pt x="56" y="287"/>
                  </a:lnTo>
                  <a:lnTo>
                    <a:pt x="57" y="286"/>
                  </a:lnTo>
                  <a:lnTo>
                    <a:pt x="57" y="285"/>
                  </a:lnTo>
                  <a:lnTo>
                    <a:pt x="58" y="284"/>
                  </a:lnTo>
                  <a:lnTo>
                    <a:pt x="58" y="283"/>
                  </a:lnTo>
                  <a:lnTo>
                    <a:pt x="59" y="282"/>
                  </a:lnTo>
                  <a:lnTo>
                    <a:pt x="60" y="281"/>
                  </a:lnTo>
                  <a:lnTo>
                    <a:pt x="61" y="280"/>
                  </a:lnTo>
                  <a:lnTo>
                    <a:pt x="61" y="279"/>
                  </a:lnTo>
                  <a:lnTo>
                    <a:pt x="62" y="279"/>
                  </a:lnTo>
                  <a:lnTo>
                    <a:pt x="63" y="278"/>
                  </a:lnTo>
                  <a:lnTo>
                    <a:pt x="63" y="277"/>
                  </a:lnTo>
                  <a:lnTo>
                    <a:pt x="64" y="277"/>
                  </a:lnTo>
                  <a:lnTo>
                    <a:pt x="64" y="276"/>
                  </a:lnTo>
                  <a:lnTo>
                    <a:pt x="65" y="276"/>
                  </a:lnTo>
                  <a:lnTo>
                    <a:pt x="66" y="276"/>
                  </a:lnTo>
                  <a:lnTo>
                    <a:pt x="67" y="276"/>
                  </a:lnTo>
                  <a:lnTo>
                    <a:pt x="67" y="277"/>
                  </a:lnTo>
                  <a:lnTo>
                    <a:pt x="68" y="277"/>
                  </a:lnTo>
                  <a:lnTo>
                    <a:pt x="69" y="277"/>
                  </a:lnTo>
                  <a:lnTo>
                    <a:pt x="70" y="278"/>
                  </a:lnTo>
                  <a:lnTo>
                    <a:pt x="71" y="279"/>
                  </a:lnTo>
                  <a:lnTo>
                    <a:pt x="72" y="279"/>
                  </a:lnTo>
                  <a:lnTo>
                    <a:pt x="73" y="279"/>
                  </a:lnTo>
                  <a:lnTo>
                    <a:pt x="74" y="279"/>
                  </a:lnTo>
                  <a:lnTo>
                    <a:pt x="75" y="279"/>
                  </a:lnTo>
                  <a:lnTo>
                    <a:pt x="76" y="279"/>
                  </a:lnTo>
                  <a:lnTo>
                    <a:pt x="77" y="279"/>
                  </a:lnTo>
                  <a:lnTo>
                    <a:pt x="78" y="277"/>
                  </a:lnTo>
                  <a:lnTo>
                    <a:pt x="78" y="276"/>
                  </a:lnTo>
                  <a:lnTo>
                    <a:pt x="78" y="275"/>
                  </a:lnTo>
                  <a:lnTo>
                    <a:pt x="78" y="274"/>
                  </a:lnTo>
                  <a:lnTo>
                    <a:pt x="78" y="273"/>
                  </a:lnTo>
                  <a:lnTo>
                    <a:pt x="78" y="272"/>
                  </a:lnTo>
                  <a:lnTo>
                    <a:pt x="79" y="271"/>
                  </a:lnTo>
                  <a:lnTo>
                    <a:pt x="80" y="270"/>
                  </a:lnTo>
                  <a:lnTo>
                    <a:pt x="80" y="269"/>
                  </a:lnTo>
                  <a:lnTo>
                    <a:pt x="81" y="268"/>
                  </a:lnTo>
                  <a:lnTo>
                    <a:pt x="82" y="267"/>
                  </a:lnTo>
                  <a:lnTo>
                    <a:pt x="83" y="266"/>
                  </a:lnTo>
                  <a:lnTo>
                    <a:pt x="84" y="266"/>
                  </a:lnTo>
                  <a:lnTo>
                    <a:pt x="84" y="265"/>
                  </a:lnTo>
                  <a:lnTo>
                    <a:pt x="85" y="264"/>
                  </a:lnTo>
                  <a:lnTo>
                    <a:pt x="96" y="262"/>
                  </a:lnTo>
                  <a:lnTo>
                    <a:pt x="92" y="249"/>
                  </a:lnTo>
                  <a:lnTo>
                    <a:pt x="92" y="248"/>
                  </a:lnTo>
                  <a:lnTo>
                    <a:pt x="91" y="247"/>
                  </a:lnTo>
                  <a:lnTo>
                    <a:pt x="91" y="246"/>
                  </a:lnTo>
                  <a:lnTo>
                    <a:pt x="92" y="246"/>
                  </a:lnTo>
                  <a:lnTo>
                    <a:pt x="92" y="245"/>
                  </a:lnTo>
                  <a:lnTo>
                    <a:pt x="97" y="241"/>
                  </a:lnTo>
                  <a:lnTo>
                    <a:pt x="98" y="239"/>
                  </a:lnTo>
                  <a:lnTo>
                    <a:pt x="98" y="237"/>
                  </a:lnTo>
                  <a:lnTo>
                    <a:pt x="100" y="235"/>
                  </a:lnTo>
                  <a:lnTo>
                    <a:pt x="101" y="232"/>
                  </a:lnTo>
                  <a:lnTo>
                    <a:pt x="102" y="231"/>
                  </a:lnTo>
                  <a:lnTo>
                    <a:pt x="102" y="229"/>
                  </a:lnTo>
                  <a:lnTo>
                    <a:pt x="103" y="227"/>
                  </a:lnTo>
                  <a:lnTo>
                    <a:pt x="104" y="225"/>
                  </a:lnTo>
                  <a:lnTo>
                    <a:pt x="105" y="223"/>
                  </a:lnTo>
                  <a:lnTo>
                    <a:pt x="106" y="221"/>
                  </a:lnTo>
                  <a:lnTo>
                    <a:pt x="106" y="219"/>
                  </a:lnTo>
                  <a:lnTo>
                    <a:pt x="107" y="217"/>
                  </a:lnTo>
                  <a:lnTo>
                    <a:pt x="107" y="216"/>
                  </a:lnTo>
                  <a:lnTo>
                    <a:pt x="107" y="214"/>
                  </a:lnTo>
                  <a:lnTo>
                    <a:pt x="108" y="213"/>
                  </a:lnTo>
                  <a:lnTo>
                    <a:pt x="108" y="211"/>
                  </a:lnTo>
                  <a:lnTo>
                    <a:pt x="107" y="210"/>
                  </a:lnTo>
                  <a:lnTo>
                    <a:pt x="107" y="209"/>
                  </a:lnTo>
                  <a:lnTo>
                    <a:pt x="107" y="208"/>
                  </a:lnTo>
                  <a:lnTo>
                    <a:pt x="107" y="207"/>
                  </a:lnTo>
                  <a:lnTo>
                    <a:pt x="106" y="184"/>
                  </a:lnTo>
                  <a:lnTo>
                    <a:pt x="106" y="183"/>
                  </a:lnTo>
                  <a:lnTo>
                    <a:pt x="106" y="182"/>
                  </a:lnTo>
                  <a:lnTo>
                    <a:pt x="106" y="181"/>
                  </a:lnTo>
                  <a:lnTo>
                    <a:pt x="106" y="180"/>
                  </a:lnTo>
                  <a:lnTo>
                    <a:pt x="106" y="179"/>
                  </a:lnTo>
                  <a:lnTo>
                    <a:pt x="105" y="168"/>
                  </a:lnTo>
                  <a:lnTo>
                    <a:pt x="105" y="167"/>
                  </a:lnTo>
                  <a:lnTo>
                    <a:pt x="105" y="166"/>
                  </a:lnTo>
                  <a:lnTo>
                    <a:pt x="105" y="165"/>
                  </a:lnTo>
                  <a:lnTo>
                    <a:pt x="104" y="156"/>
                  </a:lnTo>
                  <a:lnTo>
                    <a:pt x="104" y="146"/>
                  </a:lnTo>
                  <a:lnTo>
                    <a:pt x="104" y="145"/>
                  </a:lnTo>
                  <a:lnTo>
                    <a:pt x="104" y="144"/>
                  </a:lnTo>
                  <a:lnTo>
                    <a:pt x="104" y="143"/>
                  </a:lnTo>
                  <a:lnTo>
                    <a:pt x="104" y="142"/>
                  </a:lnTo>
                  <a:lnTo>
                    <a:pt x="104" y="141"/>
                  </a:lnTo>
                  <a:lnTo>
                    <a:pt x="107" y="133"/>
                  </a:lnTo>
                  <a:lnTo>
                    <a:pt x="107" y="132"/>
                  </a:lnTo>
                  <a:lnTo>
                    <a:pt x="107" y="131"/>
                  </a:lnTo>
                  <a:lnTo>
                    <a:pt x="107" y="130"/>
                  </a:lnTo>
                  <a:lnTo>
                    <a:pt x="106" y="130"/>
                  </a:lnTo>
                  <a:lnTo>
                    <a:pt x="101" y="127"/>
                  </a:lnTo>
                  <a:lnTo>
                    <a:pt x="100" y="127"/>
                  </a:lnTo>
                  <a:lnTo>
                    <a:pt x="99" y="126"/>
                  </a:lnTo>
                  <a:lnTo>
                    <a:pt x="98" y="126"/>
                  </a:lnTo>
                  <a:lnTo>
                    <a:pt x="98" y="127"/>
                  </a:lnTo>
                  <a:lnTo>
                    <a:pt x="97" y="127"/>
                  </a:lnTo>
                  <a:lnTo>
                    <a:pt x="96" y="128"/>
                  </a:lnTo>
                  <a:lnTo>
                    <a:pt x="96" y="129"/>
                  </a:lnTo>
                  <a:lnTo>
                    <a:pt x="95" y="130"/>
                  </a:lnTo>
                  <a:lnTo>
                    <a:pt x="95" y="131"/>
                  </a:lnTo>
                  <a:lnTo>
                    <a:pt x="95" y="132"/>
                  </a:lnTo>
                  <a:lnTo>
                    <a:pt x="94" y="133"/>
                  </a:lnTo>
                  <a:lnTo>
                    <a:pt x="94" y="134"/>
                  </a:lnTo>
                  <a:lnTo>
                    <a:pt x="92" y="134"/>
                  </a:lnTo>
                  <a:lnTo>
                    <a:pt x="91" y="134"/>
                  </a:lnTo>
                  <a:lnTo>
                    <a:pt x="90" y="134"/>
                  </a:lnTo>
                  <a:lnTo>
                    <a:pt x="89" y="134"/>
                  </a:lnTo>
                  <a:lnTo>
                    <a:pt x="88" y="134"/>
                  </a:lnTo>
                  <a:lnTo>
                    <a:pt x="87" y="133"/>
                  </a:lnTo>
                  <a:lnTo>
                    <a:pt x="86" y="133"/>
                  </a:lnTo>
                  <a:lnTo>
                    <a:pt x="84" y="133"/>
                  </a:lnTo>
                  <a:lnTo>
                    <a:pt x="83" y="132"/>
                  </a:lnTo>
                  <a:lnTo>
                    <a:pt x="82" y="132"/>
                  </a:lnTo>
                  <a:lnTo>
                    <a:pt x="81" y="131"/>
                  </a:lnTo>
                  <a:lnTo>
                    <a:pt x="80" y="130"/>
                  </a:lnTo>
                  <a:lnTo>
                    <a:pt x="79" y="130"/>
                  </a:lnTo>
                  <a:lnTo>
                    <a:pt x="79" y="129"/>
                  </a:lnTo>
                  <a:lnTo>
                    <a:pt x="78" y="128"/>
                  </a:lnTo>
                  <a:lnTo>
                    <a:pt x="77" y="127"/>
                  </a:lnTo>
                  <a:lnTo>
                    <a:pt x="77" y="126"/>
                  </a:lnTo>
                  <a:lnTo>
                    <a:pt x="76" y="125"/>
                  </a:lnTo>
                  <a:lnTo>
                    <a:pt x="76" y="124"/>
                  </a:lnTo>
                  <a:lnTo>
                    <a:pt x="75" y="123"/>
                  </a:lnTo>
                  <a:lnTo>
                    <a:pt x="75" y="121"/>
                  </a:lnTo>
                  <a:lnTo>
                    <a:pt x="74" y="120"/>
                  </a:lnTo>
                  <a:lnTo>
                    <a:pt x="74" y="119"/>
                  </a:lnTo>
                  <a:lnTo>
                    <a:pt x="74" y="118"/>
                  </a:lnTo>
                  <a:lnTo>
                    <a:pt x="73" y="116"/>
                  </a:lnTo>
                  <a:lnTo>
                    <a:pt x="73" y="112"/>
                  </a:lnTo>
                  <a:lnTo>
                    <a:pt x="72" y="109"/>
                  </a:lnTo>
                  <a:lnTo>
                    <a:pt x="72" y="106"/>
                  </a:lnTo>
                  <a:lnTo>
                    <a:pt x="71" y="103"/>
                  </a:lnTo>
                  <a:lnTo>
                    <a:pt x="71" y="98"/>
                  </a:lnTo>
                  <a:lnTo>
                    <a:pt x="69" y="92"/>
                  </a:lnTo>
                  <a:lnTo>
                    <a:pt x="69" y="85"/>
                  </a:lnTo>
                  <a:lnTo>
                    <a:pt x="65" y="80"/>
                  </a:lnTo>
                  <a:lnTo>
                    <a:pt x="77" y="70"/>
                  </a:lnTo>
                  <a:lnTo>
                    <a:pt x="80" y="69"/>
                  </a:lnTo>
                  <a:lnTo>
                    <a:pt x="80" y="66"/>
                  </a:lnTo>
                  <a:lnTo>
                    <a:pt x="77" y="62"/>
                  </a:lnTo>
                  <a:lnTo>
                    <a:pt x="79" y="60"/>
                  </a:lnTo>
                  <a:lnTo>
                    <a:pt x="84" y="58"/>
                  </a:lnTo>
                  <a:lnTo>
                    <a:pt x="88" y="59"/>
                  </a:lnTo>
                  <a:lnTo>
                    <a:pt x="88" y="60"/>
                  </a:lnTo>
                  <a:lnTo>
                    <a:pt x="91" y="63"/>
                  </a:lnTo>
                  <a:lnTo>
                    <a:pt x="91" y="75"/>
                  </a:lnTo>
                  <a:lnTo>
                    <a:pt x="94" y="78"/>
                  </a:lnTo>
                  <a:lnTo>
                    <a:pt x="98" y="78"/>
                  </a:lnTo>
                  <a:lnTo>
                    <a:pt x="99" y="77"/>
                  </a:lnTo>
                  <a:lnTo>
                    <a:pt x="102" y="77"/>
                  </a:lnTo>
                  <a:lnTo>
                    <a:pt x="103" y="75"/>
                  </a:lnTo>
                  <a:lnTo>
                    <a:pt x="113" y="75"/>
                  </a:lnTo>
                  <a:lnTo>
                    <a:pt x="108" y="66"/>
                  </a:lnTo>
                  <a:lnTo>
                    <a:pt x="107" y="65"/>
                  </a:lnTo>
                  <a:lnTo>
                    <a:pt x="106" y="57"/>
                  </a:lnTo>
                  <a:lnTo>
                    <a:pt x="105" y="56"/>
                  </a:lnTo>
                  <a:lnTo>
                    <a:pt x="105" y="33"/>
                  </a:lnTo>
                  <a:lnTo>
                    <a:pt x="106" y="31"/>
                  </a:lnTo>
                  <a:lnTo>
                    <a:pt x="106" y="24"/>
                  </a:lnTo>
                  <a:lnTo>
                    <a:pt x="107" y="24"/>
                  </a:lnTo>
                  <a:lnTo>
                    <a:pt x="109" y="19"/>
                  </a:lnTo>
                  <a:lnTo>
                    <a:pt x="111" y="19"/>
                  </a:lnTo>
                  <a:lnTo>
                    <a:pt x="113" y="18"/>
                  </a:lnTo>
                  <a:lnTo>
                    <a:pt x="116" y="22"/>
                  </a:lnTo>
                  <a:lnTo>
                    <a:pt x="116" y="26"/>
                  </a:lnTo>
                  <a:lnTo>
                    <a:pt x="117" y="27"/>
                  </a:lnTo>
                  <a:lnTo>
                    <a:pt x="117" y="30"/>
                  </a:lnTo>
                  <a:lnTo>
                    <a:pt x="120" y="35"/>
                  </a:lnTo>
                  <a:lnTo>
                    <a:pt x="125" y="35"/>
                  </a:lnTo>
                  <a:lnTo>
                    <a:pt x="129" y="28"/>
                  </a:lnTo>
                  <a:lnTo>
                    <a:pt x="126" y="20"/>
                  </a:lnTo>
                  <a:lnTo>
                    <a:pt x="132" y="12"/>
                  </a:lnTo>
                  <a:lnTo>
                    <a:pt x="131" y="6"/>
                  </a:lnTo>
                  <a:lnTo>
                    <a:pt x="130" y="5"/>
                  </a:lnTo>
                  <a:lnTo>
                    <a:pt x="132" y="2"/>
                  </a:lnTo>
                  <a:lnTo>
                    <a:pt x="135" y="2"/>
                  </a:lnTo>
                  <a:lnTo>
                    <a:pt x="136" y="0"/>
                  </a:lnTo>
                  <a:lnTo>
                    <a:pt x="142" y="0"/>
                  </a:lnTo>
                  <a:lnTo>
                    <a:pt x="141" y="28"/>
                  </a:lnTo>
                  <a:lnTo>
                    <a:pt x="140" y="30"/>
                  </a:lnTo>
                  <a:lnTo>
                    <a:pt x="139" y="45"/>
                  </a:lnTo>
                  <a:lnTo>
                    <a:pt x="140" y="46"/>
                  </a:lnTo>
                  <a:lnTo>
                    <a:pt x="141" y="65"/>
                  </a:lnTo>
                  <a:lnTo>
                    <a:pt x="142" y="66"/>
                  </a:lnTo>
                  <a:lnTo>
                    <a:pt x="143" y="68"/>
                  </a:lnTo>
                  <a:lnTo>
                    <a:pt x="144" y="69"/>
                  </a:lnTo>
                  <a:lnTo>
                    <a:pt x="144" y="71"/>
                  </a:lnTo>
                  <a:lnTo>
                    <a:pt x="149" y="79"/>
                  </a:lnTo>
                  <a:lnTo>
                    <a:pt x="150" y="79"/>
                  </a:lnTo>
                  <a:lnTo>
                    <a:pt x="150" y="82"/>
                  </a:lnTo>
                  <a:lnTo>
                    <a:pt x="152" y="83"/>
                  </a:lnTo>
                  <a:lnTo>
                    <a:pt x="154" y="83"/>
                  </a:lnTo>
                  <a:lnTo>
                    <a:pt x="156" y="80"/>
                  </a:lnTo>
                  <a:lnTo>
                    <a:pt x="155" y="77"/>
                  </a:lnTo>
                  <a:lnTo>
                    <a:pt x="157" y="74"/>
                  </a:lnTo>
                  <a:lnTo>
                    <a:pt x="155" y="59"/>
                  </a:lnTo>
                  <a:lnTo>
                    <a:pt x="162" y="53"/>
                  </a:lnTo>
                  <a:lnTo>
                    <a:pt x="167" y="51"/>
                  </a:lnTo>
                  <a:lnTo>
                    <a:pt x="169" y="47"/>
                  </a:lnTo>
                  <a:lnTo>
                    <a:pt x="171" y="42"/>
                  </a:lnTo>
                  <a:lnTo>
                    <a:pt x="178" y="35"/>
                  </a:lnTo>
                  <a:lnTo>
                    <a:pt x="180" y="38"/>
                  </a:lnTo>
                  <a:lnTo>
                    <a:pt x="186" y="48"/>
                  </a:lnTo>
                  <a:lnTo>
                    <a:pt x="189" y="51"/>
                  </a:lnTo>
                  <a:lnTo>
                    <a:pt x="191" y="55"/>
                  </a:lnTo>
                  <a:lnTo>
                    <a:pt x="204" y="69"/>
                  </a:lnTo>
                  <a:lnTo>
                    <a:pt x="205" y="73"/>
                  </a:lnTo>
                  <a:lnTo>
                    <a:pt x="208" y="77"/>
                  </a:lnTo>
                  <a:lnTo>
                    <a:pt x="208" y="81"/>
                  </a:lnTo>
                  <a:lnTo>
                    <a:pt x="201" y="84"/>
                  </a:lnTo>
                  <a:lnTo>
                    <a:pt x="200" y="87"/>
                  </a:lnTo>
                  <a:lnTo>
                    <a:pt x="200" y="95"/>
                  </a:lnTo>
                  <a:lnTo>
                    <a:pt x="203" y="98"/>
                  </a:lnTo>
                  <a:lnTo>
                    <a:pt x="208" y="107"/>
                  </a:lnTo>
                  <a:lnTo>
                    <a:pt x="216" y="112"/>
                  </a:lnTo>
                  <a:lnTo>
                    <a:pt x="217" y="120"/>
                  </a:lnTo>
                  <a:lnTo>
                    <a:pt x="227" y="120"/>
                  </a:lnTo>
                  <a:lnTo>
                    <a:pt x="231" y="120"/>
                  </a:lnTo>
                  <a:lnTo>
                    <a:pt x="237" y="111"/>
                  </a:lnTo>
                  <a:lnTo>
                    <a:pt x="240" y="111"/>
                  </a:lnTo>
                  <a:lnTo>
                    <a:pt x="240" y="112"/>
                  </a:lnTo>
                  <a:lnTo>
                    <a:pt x="248" y="112"/>
                  </a:lnTo>
                  <a:lnTo>
                    <a:pt x="251" y="107"/>
                  </a:lnTo>
                  <a:lnTo>
                    <a:pt x="252" y="108"/>
                  </a:lnTo>
                  <a:lnTo>
                    <a:pt x="254" y="112"/>
                  </a:lnTo>
                  <a:lnTo>
                    <a:pt x="256" y="114"/>
                  </a:lnTo>
                  <a:lnTo>
                    <a:pt x="255" y="116"/>
                  </a:lnTo>
                  <a:lnTo>
                    <a:pt x="257" y="119"/>
                  </a:lnTo>
                  <a:lnTo>
                    <a:pt x="257" y="121"/>
                  </a:lnTo>
                  <a:lnTo>
                    <a:pt x="259" y="122"/>
                  </a:lnTo>
                  <a:lnTo>
                    <a:pt x="258" y="123"/>
                  </a:lnTo>
                  <a:lnTo>
                    <a:pt x="261" y="125"/>
                  </a:lnTo>
                  <a:lnTo>
                    <a:pt x="260" y="126"/>
                  </a:lnTo>
                  <a:lnTo>
                    <a:pt x="262" y="129"/>
                  </a:lnTo>
                  <a:lnTo>
                    <a:pt x="261" y="130"/>
                  </a:lnTo>
                  <a:lnTo>
                    <a:pt x="265" y="135"/>
                  </a:lnTo>
                  <a:lnTo>
                    <a:pt x="265" y="138"/>
                  </a:lnTo>
                  <a:lnTo>
                    <a:pt x="268" y="145"/>
                  </a:lnTo>
                  <a:lnTo>
                    <a:pt x="270" y="146"/>
                  </a:lnTo>
                  <a:lnTo>
                    <a:pt x="269" y="148"/>
                  </a:lnTo>
                  <a:lnTo>
                    <a:pt x="271" y="150"/>
                  </a:lnTo>
                  <a:lnTo>
                    <a:pt x="271" y="153"/>
                  </a:lnTo>
                  <a:lnTo>
                    <a:pt x="274" y="156"/>
                  </a:lnTo>
                  <a:lnTo>
                    <a:pt x="274" y="160"/>
                  </a:lnTo>
                  <a:lnTo>
                    <a:pt x="277" y="163"/>
                  </a:lnTo>
                  <a:lnTo>
                    <a:pt x="281" y="163"/>
                  </a:lnTo>
                  <a:lnTo>
                    <a:pt x="283" y="166"/>
                  </a:lnTo>
                  <a:lnTo>
                    <a:pt x="284" y="179"/>
                  </a:lnTo>
                  <a:lnTo>
                    <a:pt x="286" y="181"/>
                  </a:lnTo>
                  <a:lnTo>
                    <a:pt x="288" y="184"/>
                  </a:lnTo>
                  <a:lnTo>
                    <a:pt x="292" y="188"/>
                  </a:lnTo>
                  <a:lnTo>
                    <a:pt x="298" y="195"/>
                  </a:lnTo>
                  <a:lnTo>
                    <a:pt x="300" y="204"/>
                  </a:lnTo>
                  <a:lnTo>
                    <a:pt x="303" y="204"/>
                  </a:lnTo>
                  <a:lnTo>
                    <a:pt x="307" y="202"/>
                  </a:lnTo>
                  <a:lnTo>
                    <a:pt x="308" y="205"/>
                  </a:lnTo>
                  <a:lnTo>
                    <a:pt x="305" y="208"/>
                  </a:lnTo>
                  <a:lnTo>
                    <a:pt x="305" y="211"/>
                  </a:lnTo>
                  <a:lnTo>
                    <a:pt x="304" y="211"/>
                  </a:lnTo>
                  <a:lnTo>
                    <a:pt x="303" y="216"/>
                  </a:lnTo>
                  <a:lnTo>
                    <a:pt x="302" y="218"/>
                  </a:lnTo>
                  <a:lnTo>
                    <a:pt x="302" y="221"/>
                  </a:lnTo>
                  <a:lnTo>
                    <a:pt x="305" y="225"/>
                  </a:lnTo>
                  <a:lnTo>
                    <a:pt x="315" y="229"/>
                  </a:lnTo>
                  <a:lnTo>
                    <a:pt x="315" y="234"/>
                  </a:lnTo>
                  <a:lnTo>
                    <a:pt x="316" y="235"/>
                  </a:lnTo>
                  <a:lnTo>
                    <a:pt x="317" y="244"/>
                  </a:lnTo>
                  <a:lnTo>
                    <a:pt x="318" y="246"/>
                  </a:lnTo>
                  <a:lnTo>
                    <a:pt x="324" y="248"/>
                  </a:lnTo>
                  <a:lnTo>
                    <a:pt x="326" y="250"/>
                  </a:lnTo>
                  <a:lnTo>
                    <a:pt x="327" y="252"/>
                  </a:lnTo>
                  <a:lnTo>
                    <a:pt x="328" y="252"/>
                  </a:lnTo>
                  <a:lnTo>
                    <a:pt x="330" y="257"/>
                  </a:lnTo>
                  <a:lnTo>
                    <a:pt x="332" y="258"/>
                  </a:lnTo>
                  <a:lnTo>
                    <a:pt x="334" y="258"/>
                  </a:lnTo>
                  <a:lnTo>
                    <a:pt x="341" y="254"/>
                  </a:lnTo>
                  <a:lnTo>
                    <a:pt x="344" y="256"/>
                  </a:lnTo>
                  <a:lnTo>
                    <a:pt x="353" y="257"/>
                  </a:lnTo>
                  <a:lnTo>
                    <a:pt x="358" y="253"/>
                  </a:lnTo>
                  <a:lnTo>
                    <a:pt x="365" y="244"/>
                  </a:lnTo>
                  <a:lnTo>
                    <a:pt x="369" y="243"/>
                  </a:lnTo>
                  <a:lnTo>
                    <a:pt x="378" y="236"/>
                  </a:lnTo>
                  <a:lnTo>
                    <a:pt x="380" y="235"/>
                  </a:lnTo>
                  <a:lnTo>
                    <a:pt x="381" y="234"/>
                  </a:lnTo>
                  <a:lnTo>
                    <a:pt x="385" y="235"/>
                  </a:lnTo>
                  <a:lnTo>
                    <a:pt x="389" y="240"/>
                  </a:lnTo>
                  <a:lnTo>
                    <a:pt x="390" y="245"/>
                  </a:lnTo>
                  <a:lnTo>
                    <a:pt x="388" y="245"/>
                  </a:lnTo>
                  <a:lnTo>
                    <a:pt x="388" y="249"/>
                  </a:lnTo>
                  <a:lnTo>
                    <a:pt x="390" y="250"/>
                  </a:lnTo>
                  <a:lnTo>
                    <a:pt x="391" y="248"/>
                  </a:lnTo>
                  <a:lnTo>
                    <a:pt x="394" y="248"/>
                  </a:lnTo>
                  <a:lnTo>
                    <a:pt x="397" y="242"/>
                  </a:lnTo>
                  <a:lnTo>
                    <a:pt x="399" y="239"/>
                  </a:lnTo>
                  <a:lnTo>
                    <a:pt x="406" y="235"/>
                  </a:lnTo>
                  <a:lnTo>
                    <a:pt x="413" y="236"/>
                  </a:lnTo>
                  <a:lnTo>
                    <a:pt x="414" y="234"/>
                  </a:lnTo>
                  <a:lnTo>
                    <a:pt x="413" y="226"/>
                  </a:lnTo>
                  <a:lnTo>
                    <a:pt x="417" y="222"/>
                  </a:lnTo>
                  <a:lnTo>
                    <a:pt x="415" y="203"/>
                  </a:lnTo>
                  <a:lnTo>
                    <a:pt x="413" y="202"/>
                  </a:lnTo>
                  <a:lnTo>
                    <a:pt x="413" y="199"/>
                  </a:lnTo>
                  <a:lnTo>
                    <a:pt x="412" y="197"/>
                  </a:lnTo>
                  <a:lnTo>
                    <a:pt x="412" y="194"/>
                  </a:lnTo>
                  <a:lnTo>
                    <a:pt x="410" y="192"/>
                  </a:lnTo>
                  <a:lnTo>
                    <a:pt x="410" y="188"/>
                  </a:lnTo>
                  <a:lnTo>
                    <a:pt x="409" y="187"/>
                  </a:lnTo>
                  <a:lnTo>
                    <a:pt x="408" y="173"/>
                  </a:lnTo>
                  <a:lnTo>
                    <a:pt x="409" y="171"/>
                  </a:lnTo>
                  <a:lnTo>
                    <a:pt x="408" y="159"/>
                  </a:lnTo>
                  <a:lnTo>
                    <a:pt x="410" y="157"/>
                  </a:lnTo>
                  <a:lnTo>
                    <a:pt x="410" y="155"/>
                  </a:lnTo>
                  <a:lnTo>
                    <a:pt x="415" y="149"/>
                  </a:lnTo>
                  <a:lnTo>
                    <a:pt x="418" y="151"/>
                  </a:lnTo>
                  <a:lnTo>
                    <a:pt x="424" y="150"/>
                  </a:lnTo>
                  <a:lnTo>
                    <a:pt x="429" y="144"/>
                  </a:lnTo>
                  <a:lnTo>
                    <a:pt x="428" y="143"/>
                  </a:lnTo>
                  <a:lnTo>
                    <a:pt x="435" y="135"/>
                  </a:lnTo>
                  <a:lnTo>
                    <a:pt x="437" y="135"/>
                  </a:lnTo>
                  <a:lnTo>
                    <a:pt x="443" y="128"/>
                  </a:lnTo>
                  <a:lnTo>
                    <a:pt x="446" y="126"/>
                  </a:lnTo>
                  <a:lnTo>
                    <a:pt x="449" y="122"/>
                  </a:lnTo>
                  <a:lnTo>
                    <a:pt x="451" y="122"/>
                  </a:lnTo>
                  <a:lnTo>
                    <a:pt x="454" y="116"/>
                  </a:lnTo>
                  <a:lnTo>
                    <a:pt x="455" y="104"/>
                  </a:lnTo>
                  <a:lnTo>
                    <a:pt x="449" y="99"/>
                  </a:lnTo>
                  <a:lnTo>
                    <a:pt x="449" y="94"/>
                  </a:lnTo>
                  <a:lnTo>
                    <a:pt x="451" y="89"/>
                  </a:lnTo>
                  <a:lnTo>
                    <a:pt x="453" y="89"/>
                  </a:lnTo>
                  <a:lnTo>
                    <a:pt x="462" y="80"/>
                  </a:lnTo>
                  <a:lnTo>
                    <a:pt x="466" y="81"/>
                  </a:lnTo>
                  <a:lnTo>
                    <a:pt x="469" y="87"/>
                  </a:lnTo>
                  <a:lnTo>
                    <a:pt x="474" y="84"/>
                  </a:lnTo>
                  <a:lnTo>
                    <a:pt x="474" y="83"/>
                  </a:lnTo>
                  <a:lnTo>
                    <a:pt x="479" y="77"/>
                  </a:lnTo>
                  <a:lnTo>
                    <a:pt x="479" y="75"/>
                  </a:lnTo>
                  <a:lnTo>
                    <a:pt x="481" y="72"/>
                  </a:lnTo>
                  <a:lnTo>
                    <a:pt x="474" y="65"/>
                  </a:lnTo>
                  <a:lnTo>
                    <a:pt x="472" y="60"/>
                  </a:lnTo>
                  <a:lnTo>
                    <a:pt x="478" y="51"/>
                  </a:lnTo>
                  <a:lnTo>
                    <a:pt x="481" y="48"/>
                  </a:lnTo>
                  <a:lnTo>
                    <a:pt x="486" y="51"/>
                  </a:lnTo>
                  <a:lnTo>
                    <a:pt x="510" y="49"/>
                  </a:lnTo>
                  <a:lnTo>
                    <a:pt x="514" y="52"/>
                  </a:lnTo>
                  <a:lnTo>
                    <a:pt x="517" y="56"/>
                  </a:lnTo>
                  <a:lnTo>
                    <a:pt x="508" y="65"/>
                  </a:lnTo>
                  <a:lnTo>
                    <a:pt x="509" y="77"/>
                  </a:lnTo>
                  <a:lnTo>
                    <a:pt x="510" y="78"/>
                  </a:lnTo>
                  <a:lnTo>
                    <a:pt x="514" y="76"/>
                  </a:lnTo>
                  <a:lnTo>
                    <a:pt x="518" y="79"/>
                  </a:lnTo>
                  <a:lnTo>
                    <a:pt x="521" y="84"/>
                  </a:lnTo>
                  <a:lnTo>
                    <a:pt x="522" y="97"/>
                  </a:lnTo>
                  <a:lnTo>
                    <a:pt x="519" y="100"/>
                  </a:lnTo>
                  <a:lnTo>
                    <a:pt x="519" y="101"/>
                  </a:lnTo>
                  <a:lnTo>
                    <a:pt x="515" y="105"/>
                  </a:lnTo>
                  <a:lnTo>
                    <a:pt x="517" y="106"/>
                  </a:lnTo>
                  <a:lnTo>
                    <a:pt x="517" y="110"/>
                  </a:lnTo>
                  <a:lnTo>
                    <a:pt x="521" y="114"/>
                  </a:lnTo>
                  <a:lnTo>
                    <a:pt x="525" y="114"/>
                  </a:lnTo>
                  <a:lnTo>
                    <a:pt x="527" y="115"/>
                  </a:lnTo>
                  <a:lnTo>
                    <a:pt x="529" y="115"/>
                  </a:lnTo>
                  <a:lnTo>
                    <a:pt x="531" y="116"/>
                  </a:lnTo>
                  <a:lnTo>
                    <a:pt x="536" y="117"/>
                  </a:lnTo>
                  <a:lnTo>
                    <a:pt x="541" y="114"/>
                  </a:lnTo>
                  <a:lnTo>
                    <a:pt x="546" y="114"/>
                  </a:lnTo>
                  <a:lnTo>
                    <a:pt x="546" y="113"/>
                  </a:lnTo>
                  <a:lnTo>
                    <a:pt x="549" y="113"/>
                  </a:lnTo>
                  <a:lnTo>
                    <a:pt x="550" y="111"/>
                  </a:lnTo>
                  <a:lnTo>
                    <a:pt x="553" y="110"/>
                  </a:lnTo>
                  <a:lnTo>
                    <a:pt x="553" y="109"/>
                  </a:lnTo>
                  <a:lnTo>
                    <a:pt x="556" y="105"/>
                  </a:lnTo>
                  <a:lnTo>
                    <a:pt x="560" y="97"/>
                  </a:lnTo>
                  <a:lnTo>
                    <a:pt x="563" y="96"/>
                  </a:lnTo>
                  <a:lnTo>
                    <a:pt x="568" y="93"/>
                  </a:lnTo>
                  <a:lnTo>
                    <a:pt x="572" y="94"/>
                  </a:lnTo>
                  <a:lnTo>
                    <a:pt x="574" y="96"/>
                  </a:lnTo>
                  <a:lnTo>
                    <a:pt x="575" y="99"/>
                  </a:lnTo>
                  <a:lnTo>
                    <a:pt x="581" y="102"/>
                  </a:lnTo>
                  <a:lnTo>
                    <a:pt x="580" y="126"/>
                  </a:lnTo>
                  <a:lnTo>
                    <a:pt x="582" y="127"/>
                  </a:lnTo>
                  <a:lnTo>
                    <a:pt x="583" y="130"/>
                  </a:lnTo>
                  <a:lnTo>
                    <a:pt x="584" y="137"/>
                  </a:lnTo>
                  <a:lnTo>
                    <a:pt x="580" y="144"/>
                  </a:lnTo>
                  <a:lnTo>
                    <a:pt x="580" y="146"/>
                  </a:lnTo>
                  <a:lnTo>
                    <a:pt x="574" y="155"/>
                  </a:lnTo>
                  <a:lnTo>
                    <a:pt x="569" y="157"/>
                  </a:lnTo>
                  <a:lnTo>
                    <a:pt x="563" y="158"/>
                  </a:lnTo>
                  <a:lnTo>
                    <a:pt x="561" y="159"/>
                  </a:lnTo>
                  <a:lnTo>
                    <a:pt x="557" y="159"/>
                  </a:lnTo>
                  <a:lnTo>
                    <a:pt x="551" y="164"/>
                  </a:lnTo>
                  <a:lnTo>
                    <a:pt x="530" y="164"/>
                  </a:lnTo>
                  <a:lnTo>
                    <a:pt x="522" y="157"/>
                  </a:lnTo>
                  <a:lnTo>
                    <a:pt x="519" y="156"/>
                  </a:lnTo>
                  <a:lnTo>
                    <a:pt x="517" y="153"/>
                  </a:lnTo>
                  <a:lnTo>
                    <a:pt x="512" y="154"/>
                  </a:lnTo>
                  <a:lnTo>
                    <a:pt x="505" y="166"/>
                  </a:lnTo>
                  <a:lnTo>
                    <a:pt x="502" y="166"/>
                  </a:lnTo>
                  <a:lnTo>
                    <a:pt x="493" y="160"/>
                  </a:lnTo>
                  <a:lnTo>
                    <a:pt x="492" y="160"/>
                  </a:lnTo>
                  <a:lnTo>
                    <a:pt x="488" y="155"/>
                  </a:lnTo>
                  <a:lnTo>
                    <a:pt x="483" y="156"/>
                  </a:lnTo>
                  <a:lnTo>
                    <a:pt x="482" y="165"/>
                  </a:lnTo>
                  <a:lnTo>
                    <a:pt x="476" y="168"/>
                  </a:lnTo>
                  <a:lnTo>
                    <a:pt x="474" y="171"/>
                  </a:lnTo>
                  <a:lnTo>
                    <a:pt x="470" y="172"/>
                  </a:lnTo>
                  <a:lnTo>
                    <a:pt x="461" y="180"/>
                  </a:lnTo>
                  <a:lnTo>
                    <a:pt x="463" y="182"/>
                  </a:lnTo>
                  <a:lnTo>
                    <a:pt x="468" y="184"/>
                  </a:lnTo>
                  <a:lnTo>
                    <a:pt x="473" y="191"/>
                  </a:lnTo>
                  <a:lnTo>
                    <a:pt x="473" y="199"/>
                  </a:lnTo>
                  <a:lnTo>
                    <a:pt x="470" y="204"/>
                  </a:lnTo>
                  <a:lnTo>
                    <a:pt x="468" y="205"/>
                  </a:lnTo>
                  <a:lnTo>
                    <a:pt x="468" y="207"/>
                  </a:lnTo>
                  <a:lnTo>
                    <a:pt x="473" y="210"/>
                  </a:lnTo>
                  <a:lnTo>
                    <a:pt x="474" y="214"/>
                  </a:lnTo>
                  <a:lnTo>
                    <a:pt x="471" y="218"/>
                  </a:lnTo>
                  <a:lnTo>
                    <a:pt x="475" y="222"/>
                  </a:lnTo>
                  <a:lnTo>
                    <a:pt x="475" y="224"/>
                  </a:lnTo>
                  <a:lnTo>
                    <a:pt x="480" y="228"/>
                  </a:lnTo>
                  <a:lnTo>
                    <a:pt x="482" y="227"/>
                  </a:lnTo>
                  <a:lnTo>
                    <a:pt x="483" y="226"/>
                  </a:lnTo>
                  <a:lnTo>
                    <a:pt x="491" y="225"/>
                  </a:lnTo>
                  <a:lnTo>
                    <a:pt x="493" y="221"/>
                  </a:lnTo>
                  <a:lnTo>
                    <a:pt x="493" y="218"/>
                  </a:lnTo>
                  <a:lnTo>
                    <a:pt x="495" y="216"/>
                  </a:lnTo>
                  <a:lnTo>
                    <a:pt x="500" y="216"/>
                  </a:lnTo>
                  <a:lnTo>
                    <a:pt x="503" y="218"/>
                  </a:lnTo>
                  <a:lnTo>
                    <a:pt x="507" y="219"/>
                  </a:lnTo>
                  <a:lnTo>
                    <a:pt x="513" y="216"/>
                  </a:lnTo>
                  <a:lnTo>
                    <a:pt x="515" y="212"/>
                  </a:lnTo>
                  <a:lnTo>
                    <a:pt x="519" y="211"/>
                  </a:lnTo>
                  <a:lnTo>
                    <a:pt x="525" y="218"/>
                  </a:lnTo>
                  <a:lnTo>
                    <a:pt x="529" y="219"/>
                  </a:lnTo>
                  <a:lnTo>
                    <a:pt x="533" y="225"/>
                  </a:lnTo>
                  <a:lnTo>
                    <a:pt x="537" y="232"/>
                  </a:lnTo>
                  <a:lnTo>
                    <a:pt x="538" y="242"/>
                  </a:lnTo>
                  <a:lnTo>
                    <a:pt x="528" y="248"/>
                  </a:lnTo>
                  <a:lnTo>
                    <a:pt x="526" y="253"/>
                  </a:lnTo>
                  <a:lnTo>
                    <a:pt x="526" y="255"/>
                  </a:lnTo>
                  <a:lnTo>
                    <a:pt x="524" y="259"/>
                  </a:lnTo>
                  <a:lnTo>
                    <a:pt x="524" y="263"/>
                  </a:lnTo>
                  <a:lnTo>
                    <a:pt x="521" y="266"/>
                  </a:lnTo>
                  <a:lnTo>
                    <a:pt x="522" y="270"/>
                  </a:lnTo>
                  <a:lnTo>
                    <a:pt x="519" y="273"/>
                  </a:lnTo>
                  <a:lnTo>
                    <a:pt x="519" y="276"/>
                  </a:lnTo>
                  <a:lnTo>
                    <a:pt x="517" y="281"/>
                  </a:lnTo>
                  <a:lnTo>
                    <a:pt x="516" y="286"/>
                  </a:lnTo>
                  <a:lnTo>
                    <a:pt x="511" y="291"/>
                  </a:lnTo>
                  <a:lnTo>
                    <a:pt x="510" y="291"/>
                  </a:lnTo>
                  <a:lnTo>
                    <a:pt x="509" y="292"/>
                  </a:lnTo>
                  <a:lnTo>
                    <a:pt x="511" y="300"/>
                  </a:lnTo>
                  <a:lnTo>
                    <a:pt x="521" y="304"/>
                  </a:lnTo>
                  <a:lnTo>
                    <a:pt x="528" y="310"/>
                  </a:lnTo>
                  <a:lnTo>
                    <a:pt x="528" y="314"/>
                  </a:lnTo>
                  <a:lnTo>
                    <a:pt x="531" y="318"/>
                  </a:lnTo>
                  <a:lnTo>
                    <a:pt x="535" y="324"/>
                  </a:lnTo>
                  <a:lnTo>
                    <a:pt x="538" y="323"/>
                  </a:lnTo>
                  <a:lnTo>
                    <a:pt x="545" y="326"/>
                  </a:lnTo>
                  <a:lnTo>
                    <a:pt x="550" y="332"/>
                  </a:lnTo>
                  <a:lnTo>
                    <a:pt x="549" y="335"/>
                  </a:lnTo>
                  <a:lnTo>
                    <a:pt x="547" y="338"/>
                  </a:lnTo>
                  <a:lnTo>
                    <a:pt x="543" y="337"/>
                  </a:lnTo>
                  <a:lnTo>
                    <a:pt x="540" y="340"/>
                  </a:lnTo>
                  <a:lnTo>
                    <a:pt x="539" y="350"/>
                  </a:lnTo>
                  <a:lnTo>
                    <a:pt x="525" y="367"/>
                  </a:lnTo>
                  <a:lnTo>
                    <a:pt x="526" y="373"/>
                  </a:lnTo>
                  <a:lnTo>
                    <a:pt x="525" y="373"/>
                  </a:lnTo>
                  <a:lnTo>
                    <a:pt x="523" y="375"/>
                  </a:lnTo>
                  <a:lnTo>
                    <a:pt x="523" y="379"/>
                  </a:lnTo>
                  <a:lnTo>
                    <a:pt x="525" y="381"/>
                  </a:lnTo>
                  <a:lnTo>
                    <a:pt x="525" y="385"/>
                  </a:lnTo>
                  <a:lnTo>
                    <a:pt x="526" y="386"/>
                  </a:lnTo>
                  <a:lnTo>
                    <a:pt x="527" y="389"/>
                  </a:lnTo>
                  <a:lnTo>
                    <a:pt x="529" y="393"/>
                  </a:lnTo>
                  <a:lnTo>
                    <a:pt x="531" y="398"/>
                  </a:lnTo>
                  <a:lnTo>
                    <a:pt x="535" y="401"/>
                  </a:lnTo>
                  <a:lnTo>
                    <a:pt x="537" y="399"/>
                  </a:lnTo>
                  <a:lnTo>
                    <a:pt x="537" y="396"/>
                  </a:lnTo>
                  <a:lnTo>
                    <a:pt x="540" y="393"/>
                  </a:lnTo>
                  <a:lnTo>
                    <a:pt x="544" y="393"/>
                  </a:lnTo>
                  <a:lnTo>
                    <a:pt x="545" y="394"/>
                  </a:lnTo>
                  <a:lnTo>
                    <a:pt x="549" y="393"/>
                  </a:lnTo>
                  <a:lnTo>
                    <a:pt x="551" y="395"/>
                  </a:lnTo>
                  <a:lnTo>
                    <a:pt x="553" y="395"/>
                  </a:lnTo>
                  <a:lnTo>
                    <a:pt x="555" y="396"/>
                  </a:lnTo>
                  <a:lnTo>
                    <a:pt x="562" y="391"/>
                  </a:lnTo>
                  <a:lnTo>
                    <a:pt x="563" y="391"/>
                  </a:lnTo>
                  <a:lnTo>
                    <a:pt x="573" y="403"/>
                  </a:lnTo>
                  <a:lnTo>
                    <a:pt x="573" y="406"/>
                  </a:lnTo>
                  <a:lnTo>
                    <a:pt x="575" y="410"/>
                  </a:lnTo>
                  <a:lnTo>
                    <a:pt x="576" y="416"/>
                  </a:lnTo>
                  <a:lnTo>
                    <a:pt x="575" y="417"/>
                  </a:lnTo>
                  <a:lnTo>
                    <a:pt x="575" y="419"/>
                  </a:lnTo>
                  <a:lnTo>
                    <a:pt x="578" y="422"/>
                  </a:lnTo>
                  <a:lnTo>
                    <a:pt x="581" y="421"/>
                  </a:lnTo>
                  <a:lnTo>
                    <a:pt x="585" y="421"/>
                  </a:lnTo>
                  <a:lnTo>
                    <a:pt x="593" y="425"/>
                  </a:lnTo>
                  <a:lnTo>
                    <a:pt x="596" y="425"/>
                  </a:lnTo>
                  <a:lnTo>
                    <a:pt x="599" y="420"/>
                  </a:lnTo>
                  <a:lnTo>
                    <a:pt x="604" y="420"/>
                  </a:lnTo>
                  <a:lnTo>
                    <a:pt x="609" y="426"/>
                  </a:lnTo>
                  <a:lnTo>
                    <a:pt x="611" y="426"/>
                  </a:lnTo>
                  <a:lnTo>
                    <a:pt x="615" y="423"/>
                  </a:lnTo>
                  <a:lnTo>
                    <a:pt x="623" y="424"/>
                  </a:lnTo>
                  <a:lnTo>
                    <a:pt x="628" y="417"/>
                  </a:lnTo>
                  <a:lnTo>
                    <a:pt x="636" y="417"/>
                  </a:lnTo>
                  <a:lnTo>
                    <a:pt x="638" y="418"/>
                  </a:lnTo>
                  <a:lnTo>
                    <a:pt x="638" y="422"/>
                  </a:lnTo>
                  <a:lnTo>
                    <a:pt x="640" y="424"/>
                  </a:lnTo>
                  <a:lnTo>
                    <a:pt x="640" y="427"/>
                  </a:lnTo>
                  <a:lnTo>
                    <a:pt x="641" y="430"/>
                  </a:lnTo>
                  <a:lnTo>
                    <a:pt x="646" y="433"/>
                  </a:lnTo>
                  <a:lnTo>
                    <a:pt x="646" y="435"/>
                  </a:lnTo>
                  <a:lnTo>
                    <a:pt x="648" y="439"/>
                  </a:lnTo>
                  <a:lnTo>
                    <a:pt x="649" y="445"/>
                  </a:lnTo>
                  <a:lnTo>
                    <a:pt x="647" y="446"/>
                  </a:lnTo>
                  <a:lnTo>
                    <a:pt x="645" y="448"/>
                  </a:lnTo>
                  <a:lnTo>
                    <a:pt x="646" y="464"/>
                  </a:lnTo>
                  <a:lnTo>
                    <a:pt x="641" y="469"/>
                  </a:lnTo>
                  <a:lnTo>
                    <a:pt x="640" y="474"/>
                  </a:lnTo>
                  <a:lnTo>
                    <a:pt x="637" y="477"/>
                  </a:lnTo>
                  <a:lnTo>
                    <a:pt x="634" y="477"/>
                  </a:lnTo>
                  <a:lnTo>
                    <a:pt x="629" y="472"/>
                  </a:lnTo>
                  <a:lnTo>
                    <a:pt x="621" y="471"/>
                  </a:lnTo>
                  <a:lnTo>
                    <a:pt x="619" y="475"/>
                  </a:lnTo>
                  <a:lnTo>
                    <a:pt x="617" y="478"/>
                  </a:lnTo>
                  <a:lnTo>
                    <a:pt x="617" y="479"/>
                  </a:lnTo>
                  <a:lnTo>
                    <a:pt x="615" y="481"/>
                  </a:lnTo>
                  <a:lnTo>
                    <a:pt x="612" y="481"/>
                  </a:lnTo>
                  <a:lnTo>
                    <a:pt x="610" y="484"/>
                  </a:lnTo>
                  <a:lnTo>
                    <a:pt x="608" y="486"/>
                  </a:lnTo>
                  <a:lnTo>
                    <a:pt x="608" y="488"/>
                  </a:lnTo>
                  <a:lnTo>
                    <a:pt x="604" y="492"/>
                  </a:lnTo>
                  <a:lnTo>
                    <a:pt x="600" y="498"/>
                  </a:lnTo>
                  <a:close/>
                </a:path>
              </a:pathLst>
            </a:custGeom>
            <a:grpFill/>
            <a:ln w="28575">
              <a:noFill/>
              <a:prstDash val="sysDot"/>
              <a:round/>
            </a:ln>
          </p:spPr>
          <p:txBody>
            <a:bodyPr/>
            <a:lstStyle/>
            <a:p>
              <a:endParaRPr altLang="en-US" kern="0" lang="zh-CN">
                <a:solidFill>
                  <a:sysClr lastClr="000000" val="windowText"/>
                </a:solidFill>
              </a:endParaRPr>
            </a:p>
          </p:txBody>
        </p:sp>
        <p:sp>
          <p:nvSpPr>
            <p:cNvPr id="52" name="Freeform 20"/>
            <p:cNvSpPr/>
            <p:nvPr/>
          </p:nvSpPr>
          <p:spPr bwMode="auto">
            <a:xfrm>
              <a:off x="4455249" y="4991211"/>
              <a:ext cx="1038225" cy="779463"/>
            </a:xfrm>
            <a:custGeom>
              <a:gdLst>
                <a:gd fmla="*/ 2147483647 w 567" name="T0"/>
                <a:gd fmla="*/ 2147483647 h 409" name="T1"/>
                <a:gd fmla="*/ 2147483647 w 567" name="T2"/>
                <a:gd fmla="*/ 2147483647 h 409" name="T3"/>
                <a:gd fmla="*/ 2147483647 w 567" name="T4"/>
                <a:gd fmla="*/ 2147483647 h 409" name="T5"/>
                <a:gd fmla="*/ 2147483647 w 567" name="T6"/>
                <a:gd fmla="*/ 2147483647 h 409" name="T7"/>
                <a:gd fmla="*/ 2147483647 w 567" name="T8"/>
                <a:gd fmla="*/ 2147483647 h 409" name="T9"/>
                <a:gd fmla="*/ 2147483647 w 567" name="T10"/>
                <a:gd fmla="*/ 2147483647 h 409" name="T11"/>
                <a:gd fmla="*/ 2147483647 w 567" name="T12"/>
                <a:gd fmla="*/ 2147483647 h 409" name="T13"/>
                <a:gd fmla="*/ 2147483647 w 567" name="T14"/>
                <a:gd fmla="*/ 2147483647 h 409" name="T15"/>
                <a:gd fmla="*/ 2147483647 w 567" name="T16"/>
                <a:gd fmla="*/ 2147483647 h 409" name="T17"/>
                <a:gd fmla="*/ 2147483647 w 567" name="T18"/>
                <a:gd fmla="*/ 2147483647 h 409" name="T19"/>
                <a:gd fmla="*/ 2147483647 w 567" name="T20"/>
                <a:gd fmla="*/ 2147483647 h 409" name="T21"/>
                <a:gd fmla="*/ 2147483647 w 567" name="T22"/>
                <a:gd fmla="*/ 2147483647 h 409" name="T23"/>
                <a:gd fmla="*/ 2147483647 w 567" name="T24"/>
                <a:gd fmla="*/ 2147483647 h 409" name="T25"/>
                <a:gd fmla="*/ 2147483647 w 567" name="T26"/>
                <a:gd fmla="*/ 2147483647 h 409" name="T27"/>
                <a:gd fmla="*/ 2147483647 w 567" name="T28"/>
                <a:gd fmla="*/ 2147483647 h 409" name="T29"/>
                <a:gd fmla="*/ 2147483647 w 567" name="T30"/>
                <a:gd fmla="*/ 2147483647 h 409" name="T31"/>
                <a:gd fmla="*/ 2147483647 w 567" name="T32"/>
                <a:gd fmla="*/ 2147483647 h 409" name="T33"/>
                <a:gd fmla="*/ 2147483647 w 567" name="T34"/>
                <a:gd fmla="*/ 2147483647 h 409" name="T35"/>
                <a:gd fmla="*/ 2147483647 w 567" name="T36"/>
                <a:gd fmla="*/ 2147483647 h 409" name="T37"/>
                <a:gd fmla="*/ 2147483647 w 567" name="T38"/>
                <a:gd fmla="*/ 2147483647 h 409" name="T39"/>
                <a:gd fmla="*/ 2147483647 w 567" name="T40"/>
                <a:gd fmla="*/ 2147483647 h 409" name="T41"/>
                <a:gd fmla="*/ 2147483647 w 567" name="T42"/>
                <a:gd fmla="*/ 2147483647 h 409" name="T43"/>
                <a:gd fmla="*/ 2147483647 w 567" name="T44"/>
                <a:gd fmla="*/ 2147483647 h 409" name="T45"/>
                <a:gd fmla="*/ 2147483647 w 567" name="T46"/>
                <a:gd fmla="*/ 2147483647 h 409" name="T47"/>
                <a:gd fmla="*/ 2147483647 w 567" name="T48"/>
                <a:gd fmla="*/ 2147483647 h 409" name="T49"/>
                <a:gd fmla="*/ 2147483647 w 567" name="T50"/>
                <a:gd fmla="*/ 2147483647 h 409" name="T51"/>
                <a:gd fmla="*/ 2147483647 w 567" name="T52"/>
                <a:gd fmla="*/ 2147483647 h 409" name="T53"/>
                <a:gd fmla="*/ 2147483647 w 567" name="T54"/>
                <a:gd fmla="*/ 2147483647 h 409" name="T55"/>
                <a:gd fmla="*/ 2147483647 w 567" name="T56"/>
                <a:gd fmla="*/ 2147483647 h 409" name="T57"/>
                <a:gd fmla="*/ 2147483647 w 567" name="T58"/>
                <a:gd fmla="*/ 2147483647 h 409" name="T59"/>
                <a:gd fmla="*/ 2147483647 w 567" name="T60"/>
                <a:gd fmla="*/ 2147483647 h 409" name="T61"/>
                <a:gd fmla="*/ 2147483647 w 567" name="T62"/>
                <a:gd fmla="*/ 2147483647 h 409" name="T63"/>
                <a:gd fmla="*/ 2147483647 w 567" name="T64"/>
                <a:gd fmla="*/ 2147483647 h 409" name="T65"/>
                <a:gd fmla="*/ 2147483647 w 567" name="T66"/>
                <a:gd fmla="*/ 2147483647 h 409" name="T67"/>
                <a:gd fmla="*/ 2147483647 w 567" name="T68"/>
                <a:gd fmla="*/ 2147483647 h 409" name="T69"/>
                <a:gd fmla="*/ 2147483647 w 567" name="T70"/>
                <a:gd fmla="*/ 2147483647 h 409" name="T71"/>
                <a:gd fmla="*/ 2147483647 w 567" name="T72"/>
                <a:gd fmla="*/ 2147483647 h 409" name="T73"/>
                <a:gd fmla="*/ 2147483647 w 567" name="T74"/>
                <a:gd fmla="*/ 2147483647 h 409" name="T75"/>
                <a:gd fmla="*/ 2147483647 w 567" name="T76"/>
                <a:gd fmla="*/ 2147483647 h 409" name="T77"/>
                <a:gd fmla="*/ 2147483647 w 567" name="T78"/>
                <a:gd fmla="*/ 2147483647 h 409" name="T79"/>
                <a:gd fmla="*/ 2147483647 w 567" name="T80"/>
                <a:gd fmla="*/ 2147483647 h 409" name="T81"/>
                <a:gd fmla="*/ 2147483647 w 567" name="T82"/>
                <a:gd fmla="*/ 2147483647 h 409" name="T83"/>
                <a:gd fmla="*/ 2147483647 w 567" name="T84"/>
                <a:gd fmla="*/ 2147483647 h 409" name="T85"/>
                <a:gd fmla="*/ 2147483647 w 567" name="T86"/>
                <a:gd fmla="*/ 2147483647 h 409" name="T87"/>
                <a:gd fmla="*/ 2147483647 w 567" name="T88"/>
                <a:gd fmla="*/ 2147483647 h 409" name="T89"/>
                <a:gd fmla="*/ 2147483647 w 567" name="T90"/>
                <a:gd fmla="*/ 2147483647 h 409" name="T91"/>
                <a:gd fmla="*/ 2147483647 w 567" name="T92"/>
                <a:gd fmla="*/ 2147483647 h 409" name="T93"/>
                <a:gd fmla="*/ 2147483647 w 567" name="T94"/>
                <a:gd fmla="*/ 2147483647 h 409" name="T95"/>
                <a:gd fmla="*/ 2147483647 w 567" name="T96"/>
                <a:gd fmla="*/ 2147483647 h 409" name="T97"/>
                <a:gd fmla="*/ 2147483647 w 567" name="T98"/>
                <a:gd fmla="*/ 2147483647 h 409" name="T99"/>
                <a:gd fmla="*/ 2147483647 w 567" name="T100"/>
                <a:gd fmla="*/ 2147483647 h 409" name="T101"/>
                <a:gd fmla="*/ 2147483647 w 567" name="T102"/>
                <a:gd fmla="*/ 2147483647 h 409" name="T103"/>
                <a:gd fmla="*/ 2147483647 w 567" name="T104"/>
                <a:gd fmla="*/ 2147483647 h 409" name="T105"/>
                <a:gd fmla="*/ 2147483647 w 567" name="T106"/>
                <a:gd fmla="*/ 2147483647 h 409" name="T107"/>
                <a:gd fmla="*/ 2147483647 w 567" name="T108"/>
                <a:gd fmla="*/ 2147483647 h 409" name="T109"/>
                <a:gd fmla="*/ 2147483647 w 567" name="T110"/>
                <a:gd fmla="*/ 2147483647 h 409" name="T111"/>
                <a:gd fmla="*/ 2147483647 w 567" name="T112"/>
                <a:gd fmla="*/ 2147483647 h 409" name="T113"/>
                <a:gd fmla="*/ 2147483647 w 567" name="T114"/>
                <a:gd fmla="*/ 2147483647 h 409" name="T115"/>
                <a:gd fmla="*/ 2147483647 w 567" name="T116"/>
                <a:gd fmla="*/ 2147483647 h 409" name="T117"/>
                <a:gd fmla="*/ 2147483647 w 567" name="T118"/>
                <a:gd fmla="*/ 2147483647 h 409" name="T119"/>
                <a:gd fmla="*/ 2147483647 w 567" name="T120"/>
                <a:gd fmla="*/ 2147483647 h 409" name="T121"/>
                <a:gd fmla="*/ 2147483647 w 567" name="T122"/>
                <a:gd fmla="*/ 2147483647 h 409"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567" name="T186"/>
                <a:gd fmla="*/ 0 h 409" name="T187"/>
                <a:gd fmla="*/ 567 w 567" name="T188"/>
                <a:gd fmla="*/ 409 h 409"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409" w="567">
                  <a:moveTo>
                    <a:pt x="407" y="401"/>
                  </a:moveTo>
                  <a:lnTo>
                    <a:pt x="407" y="401"/>
                  </a:lnTo>
                  <a:lnTo>
                    <a:pt x="406" y="401"/>
                  </a:lnTo>
                  <a:lnTo>
                    <a:pt x="406" y="400"/>
                  </a:lnTo>
                  <a:lnTo>
                    <a:pt x="405" y="399"/>
                  </a:lnTo>
                  <a:lnTo>
                    <a:pt x="404" y="399"/>
                  </a:lnTo>
                  <a:lnTo>
                    <a:pt x="403" y="399"/>
                  </a:lnTo>
                  <a:lnTo>
                    <a:pt x="402" y="399"/>
                  </a:lnTo>
                  <a:lnTo>
                    <a:pt x="401" y="399"/>
                  </a:lnTo>
                  <a:lnTo>
                    <a:pt x="401" y="400"/>
                  </a:lnTo>
                  <a:lnTo>
                    <a:pt x="400" y="400"/>
                  </a:lnTo>
                  <a:lnTo>
                    <a:pt x="399" y="400"/>
                  </a:lnTo>
                  <a:lnTo>
                    <a:pt x="398" y="401"/>
                  </a:lnTo>
                  <a:lnTo>
                    <a:pt x="397" y="401"/>
                  </a:lnTo>
                  <a:lnTo>
                    <a:pt x="396" y="401"/>
                  </a:lnTo>
                  <a:lnTo>
                    <a:pt x="395" y="401"/>
                  </a:lnTo>
                  <a:lnTo>
                    <a:pt x="394" y="401"/>
                  </a:lnTo>
                  <a:lnTo>
                    <a:pt x="393" y="400"/>
                  </a:lnTo>
                  <a:lnTo>
                    <a:pt x="392" y="400"/>
                  </a:lnTo>
                  <a:lnTo>
                    <a:pt x="392" y="399"/>
                  </a:lnTo>
                  <a:lnTo>
                    <a:pt x="391" y="399"/>
                  </a:lnTo>
                  <a:lnTo>
                    <a:pt x="391" y="398"/>
                  </a:lnTo>
                  <a:lnTo>
                    <a:pt x="391" y="397"/>
                  </a:lnTo>
                  <a:lnTo>
                    <a:pt x="390" y="397"/>
                  </a:lnTo>
                  <a:lnTo>
                    <a:pt x="390" y="396"/>
                  </a:lnTo>
                  <a:lnTo>
                    <a:pt x="390" y="395"/>
                  </a:lnTo>
                  <a:lnTo>
                    <a:pt x="390" y="394"/>
                  </a:lnTo>
                  <a:lnTo>
                    <a:pt x="390" y="393"/>
                  </a:lnTo>
                  <a:lnTo>
                    <a:pt x="390" y="392"/>
                  </a:lnTo>
                  <a:lnTo>
                    <a:pt x="389" y="392"/>
                  </a:lnTo>
                  <a:lnTo>
                    <a:pt x="388" y="391"/>
                  </a:lnTo>
                  <a:lnTo>
                    <a:pt x="387" y="391"/>
                  </a:lnTo>
                  <a:lnTo>
                    <a:pt x="386" y="390"/>
                  </a:lnTo>
                  <a:lnTo>
                    <a:pt x="385" y="390"/>
                  </a:lnTo>
                  <a:lnTo>
                    <a:pt x="385" y="391"/>
                  </a:lnTo>
                  <a:lnTo>
                    <a:pt x="384" y="391"/>
                  </a:lnTo>
                  <a:lnTo>
                    <a:pt x="384" y="392"/>
                  </a:lnTo>
                  <a:lnTo>
                    <a:pt x="383" y="392"/>
                  </a:lnTo>
                  <a:lnTo>
                    <a:pt x="383" y="393"/>
                  </a:lnTo>
                  <a:lnTo>
                    <a:pt x="383" y="394"/>
                  </a:lnTo>
                  <a:lnTo>
                    <a:pt x="383" y="395"/>
                  </a:lnTo>
                  <a:lnTo>
                    <a:pt x="383" y="396"/>
                  </a:lnTo>
                  <a:lnTo>
                    <a:pt x="383" y="397"/>
                  </a:lnTo>
                  <a:lnTo>
                    <a:pt x="382" y="397"/>
                  </a:lnTo>
                  <a:lnTo>
                    <a:pt x="382" y="398"/>
                  </a:lnTo>
                  <a:lnTo>
                    <a:pt x="381" y="399"/>
                  </a:lnTo>
                  <a:lnTo>
                    <a:pt x="380" y="400"/>
                  </a:lnTo>
                  <a:lnTo>
                    <a:pt x="379" y="400"/>
                  </a:lnTo>
                  <a:lnTo>
                    <a:pt x="378" y="401"/>
                  </a:lnTo>
                  <a:lnTo>
                    <a:pt x="377" y="401"/>
                  </a:lnTo>
                  <a:lnTo>
                    <a:pt x="376" y="401"/>
                  </a:lnTo>
                  <a:lnTo>
                    <a:pt x="375" y="402"/>
                  </a:lnTo>
                  <a:lnTo>
                    <a:pt x="374" y="402"/>
                  </a:lnTo>
                  <a:lnTo>
                    <a:pt x="373" y="402"/>
                  </a:lnTo>
                  <a:lnTo>
                    <a:pt x="372" y="402"/>
                  </a:lnTo>
                  <a:lnTo>
                    <a:pt x="370" y="403"/>
                  </a:lnTo>
                  <a:lnTo>
                    <a:pt x="368" y="403"/>
                  </a:lnTo>
                  <a:lnTo>
                    <a:pt x="367" y="403"/>
                  </a:lnTo>
                  <a:lnTo>
                    <a:pt x="363" y="403"/>
                  </a:lnTo>
                  <a:lnTo>
                    <a:pt x="362" y="404"/>
                  </a:lnTo>
                  <a:lnTo>
                    <a:pt x="360" y="404"/>
                  </a:lnTo>
                  <a:lnTo>
                    <a:pt x="359" y="404"/>
                  </a:lnTo>
                  <a:lnTo>
                    <a:pt x="357" y="405"/>
                  </a:lnTo>
                  <a:lnTo>
                    <a:pt x="354" y="405"/>
                  </a:lnTo>
                  <a:lnTo>
                    <a:pt x="353" y="406"/>
                  </a:lnTo>
                  <a:lnTo>
                    <a:pt x="352" y="406"/>
                  </a:lnTo>
                  <a:lnTo>
                    <a:pt x="351" y="406"/>
                  </a:lnTo>
                  <a:lnTo>
                    <a:pt x="350" y="406"/>
                  </a:lnTo>
                  <a:lnTo>
                    <a:pt x="349" y="406"/>
                  </a:lnTo>
                  <a:lnTo>
                    <a:pt x="348" y="406"/>
                  </a:lnTo>
                  <a:lnTo>
                    <a:pt x="347" y="406"/>
                  </a:lnTo>
                  <a:lnTo>
                    <a:pt x="346" y="406"/>
                  </a:lnTo>
                  <a:lnTo>
                    <a:pt x="345" y="406"/>
                  </a:lnTo>
                  <a:lnTo>
                    <a:pt x="344" y="406"/>
                  </a:lnTo>
                  <a:lnTo>
                    <a:pt x="343" y="405"/>
                  </a:lnTo>
                  <a:lnTo>
                    <a:pt x="342" y="405"/>
                  </a:lnTo>
                  <a:lnTo>
                    <a:pt x="341" y="404"/>
                  </a:lnTo>
                  <a:lnTo>
                    <a:pt x="341" y="403"/>
                  </a:lnTo>
                  <a:lnTo>
                    <a:pt x="341" y="402"/>
                  </a:lnTo>
                  <a:lnTo>
                    <a:pt x="342" y="401"/>
                  </a:lnTo>
                  <a:lnTo>
                    <a:pt x="343" y="401"/>
                  </a:lnTo>
                  <a:lnTo>
                    <a:pt x="343" y="400"/>
                  </a:lnTo>
                  <a:lnTo>
                    <a:pt x="344" y="400"/>
                  </a:lnTo>
                  <a:lnTo>
                    <a:pt x="345" y="400"/>
                  </a:lnTo>
                  <a:lnTo>
                    <a:pt x="346" y="399"/>
                  </a:lnTo>
                  <a:lnTo>
                    <a:pt x="347" y="399"/>
                  </a:lnTo>
                  <a:lnTo>
                    <a:pt x="348" y="399"/>
                  </a:lnTo>
                  <a:lnTo>
                    <a:pt x="348" y="398"/>
                  </a:lnTo>
                  <a:lnTo>
                    <a:pt x="349" y="398"/>
                  </a:lnTo>
                  <a:lnTo>
                    <a:pt x="349" y="397"/>
                  </a:lnTo>
                  <a:lnTo>
                    <a:pt x="350" y="397"/>
                  </a:lnTo>
                  <a:lnTo>
                    <a:pt x="350" y="396"/>
                  </a:lnTo>
                  <a:lnTo>
                    <a:pt x="350" y="395"/>
                  </a:lnTo>
                  <a:lnTo>
                    <a:pt x="350" y="394"/>
                  </a:lnTo>
                  <a:lnTo>
                    <a:pt x="349" y="393"/>
                  </a:lnTo>
                  <a:lnTo>
                    <a:pt x="348" y="392"/>
                  </a:lnTo>
                  <a:lnTo>
                    <a:pt x="347" y="392"/>
                  </a:lnTo>
                  <a:lnTo>
                    <a:pt x="346" y="392"/>
                  </a:lnTo>
                  <a:lnTo>
                    <a:pt x="345" y="392"/>
                  </a:lnTo>
                  <a:lnTo>
                    <a:pt x="344" y="392"/>
                  </a:lnTo>
                  <a:lnTo>
                    <a:pt x="343" y="392"/>
                  </a:lnTo>
                  <a:lnTo>
                    <a:pt x="341" y="392"/>
                  </a:lnTo>
                  <a:lnTo>
                    <a:pt x="340" y="392"/>
                  </a:lnTo>
                  <a:lnTo>
                    <a:pt x="339" y="392"/>
                  </a:lnTo>
                  <a:lnTo>
                    <a:pt x="338" y="392"/>
                  </a:lnTo>
                  <a:lnTo>
                    <a:pt x="337" y="392"/>
                  </a:lnTo>
                  <a:lnTo>
                    <a:pt x="336" y="392"/>
                  </a:lnTo>
                  <a:lnTo>
                    <a:pt x="335" y="392"/>
                  </a:lnTo>
                  <a:lnTo>
                    <a:pt x="334" y="391"/>
                  </a:lnTo>
                  <a:lnTo>
                    <a:pt x="333" y="391"/>
                  </a:lnTo>
                  <a:lnTo>
                    <a:pt x="332" y="391"/>
                  </a:lnTo>
                  <a:lnTo>
                    <a:pt x="332" y="390"/>
                  </a:lnTo>
                  <a:lnTo>
                    <a:pt x="331" y="390"/>
                  </a:lnTo>
                  <a:lnTo>
                    <a:pt x="330" y="389"/>
                  </a:lnTo>
                  <a:lnTo>
                    <a:pt x="329" y="389"/>
                  </a:lnTo>
                  <a:lnTo>
                    <a:pt x="329" y="388"/>
                  </a:lnTo>
                  <a:lnTo>
                    <a:pt x="328" y="388"/>
                  </a:lnTo>
                  <a:lnTo>
                    <a:pt x="328" y="387"/>
                  </a:lnTo>
                  <a:lnTo>
                    <a:pt x="327" y="387"/>
                  </a:lnTo>
                  <a:lnTo>
                    <a:pt x="327" y="386"/>
                  </a:lnTo>
                  <a:lnTo>
                    <a:pt x="328" y="386"/>
                  </a:lnTo>
                  <a:lnTo>
                    <a:pt x="328" y="385"/>
                  </a:lnTo>
                  <a:lnTo>
                    <a:pt x="329" y="385"/>
                  </a:lnTo>
                  <a:lnTo>
                    <a:pt x="330" y="384"/>
                  </a:lnTo>
                  <a:lnTo>
                    <a:pt x="331" y="383"/>
                  </a:lnTo>
                  <a:lnTo>
                    <a:pt x="331" y="382"/>
                  </a:lnTo>
                  <a:lnTo>
                    <a:pt x="331" y="381"/>
                  </a:lnTo>
                  <a:lnTo>
                    <a:pt x="330" y="381"/>
                  </a:lnTo>
                  <a:lnTo>
                    <a:pt x="330" y="380"/>
                  </a:lnTo>
                  <a:lnTo>
                    <a:pt x="329" y="380"/>
                  </a:lnTo>
                  <a:lnTo>
                    <a:pt x="329" y="379"/>
                  </a:lnTo>
                  <a:lnTo>
                    <a:pt x="328" y="379"/>
                  </a:lnTo>
                  <a:lnTo>
                    <a:pt x="327" y="379"/>
                  </a:lnTo>
                  <a:lnTo>
                    <a:pt x="326" y="378"/>
                  </a:lnTo>
                  <a:lnTo>
                    <a:pt x="325" y="378"/>
                  </a:lnTo>
                  <a:lnTo>
                    <a:pt x="324" y="379"/>
                  </a:lnTo>
                  <a:lnTo>
                    <a:pt x="323" y="379"/>
                  </a:lnTo>
                  <a:lnTo>
                    <a:pt x="322" y="380"/>
                  </a:lnTo>
                  <a:lnTo>
                    <a:pt x="322" y="381"/>
                  </a:lnTo>
                  <a:lnTo>
                    <a:pt x="322" y="382"/>
                  </a:lnTo>
                  <a:lnTo>
                    <a:pt x="322" y="383"/>
                  </a:lnTo>
                  <a:lnTo>
                    <a:pt x="322" y="384"/>
                  </a:lnTo>
                  <a:lnTo>
                    <a:pt x="322" y="385"/>
                  </a:lnTo>
                  <a:lnTo>
                    <a:pt x="323" y="385"/>
                  </a:lnTo>
                  <a:lnTo>
                    <a:pt x="323" y="386"/>
                  </a:lnTo>
                  <a:lnTo>
                    <a:pt x="324" y="387"/>
                  </a:lnTo>
                  <a:lnTo>
                    <a:pt x="324" y="388"/>
                  </a:lnTo>
                  <a:lnTo>
                    <a:pt x="325" y="388"/>
                  </a:lnTo>
                  <a:lnTo>
                    <a:pt x="325" y="389"/>
                  </a:lnTo>
                  <a:lnTo>
                    <a:pt x="325" y="390"/>
                  </a:lnTo>
                  <a:lnTo>
                    <a:pt x="325" y="391"/>
                  </a:lnTo>
                  <a:lnTo>
                    <a:pt x="325" y="392"/>
                  </a:lnTo>
                  <a:lnTo>
                    <a:pt x="325" y="393"/>
                  </a:lnTo>
                  <a:lnTo>
                    <a:pt x="324" y="393"/>
                  </a:lnTo>
                  <a:lnTo>
                    <a:pt x="324" y="394"/>
                  </a:lnTo>
                  <a:lnTo>
                    <a:pt x="323" y="394"/>
                  </a:lnTo>
                  <a:lnTo>
                    <a:pt x="323" y="395"/>
                  </a:lnTo>
                  <a:lnTo>
                    <a:pt x="322" y="395"/>
                  </a:lnTo>
                  <a:lnTo>
                    <a:pt x="321" y="395"/>
                  </a:lnTo>
                  <a:lnTo>
                    <a:pt x="320" y="395"/>
                  </a:lnTo>
                  <a:lnTo>
                    <a:pt x="319" y="395"/>
                  </a:lnTo>
                  <a:lnTo>
                    <a:pt x="319" y="394"/>
                  </a:lnTo>
                  <a:lnTo>
                    <a:pt x="318" y="394"/>
                  </a:lnTo>
                  <a:lnTo>
                    <a:pt x="317" y="394"/>
                  </a:lnTo>
                  <a:lnTo>
                    <a:pt x="316" y="393"/>
                  </a:lnTo>
                  <a:lnTo>
                    <a:pt x="315" y="393"/>
                  </a:lnTo>
                  <a:lnTo>
                    <a:pt x="315" y="392"/>
                  </a:lnTo>
                  <a:lnTo>
                    <a:pt x="315" y="391"/>
                  </a:lnTo>
                  <a:lnTo>
                    <a:pt x="316" y="390"/>
                  </a:lnTo>
                  <a:lnTo>
                    <a:pt x="317" y="390"/>
                  </a:lnTo>
                  <a:lnTo>
                    <a:pt x="317" y="389"/>
                  </a:lnTo>
                  <a:lnTo>
                    <a:pt x="317" y="388"/>
                  </a:lnTo>
                  <a:lnTo>
                    <a:pt x="318" y="387"/>
                  </a:lnTo>
                  <a:lnTo>
                    <a:pt x="317" y="386"/>
                  </a:lnTo>
                  <a:lnTo>
                    <a:pt x="317" y="385"/>
                  </a:lnTo>
                  <a:lnTo>
                    <a:pt x="316" y="385"/>
                  </a:lnTo>
                  <a:lnTo>
                    <a:pt x="315" y="384"/>
                  </a:lnTo>
                  <a:lnTo>
                    <a:pt x="314" y="384"/>
                  </a:lnTo>
                  <a:lnTo>
                    <a:pt x="313" y="384"/>
                  </a:lnTo>
                  <a:lnTo>
                    <a:pt x="312" y="384"/>
                  </a:lnTo>
                  <a:lnTo>
                    <a:pt x="311" y="384"/>
                  </a:lnTo>
                  <a:lnTo>
                    <a:pt x="311" y="383"/>
                  </a:lnTo>
                  <a:lnTo>
                    <a:pt x="311" y="382"/>
                  </a:lnTo>
                  <a:lnTo>
                    <a:pt x="311" y="381"/>
                  </a:lnTo>
                  <a:lnTo>
                    <a:pt x="311" y="380"/>
                  </a:lnTo>
                  <a:lnTo>
                    <a:pt x="311" y="379"/>
                  </a:lnTo>
                  <a:lnTo>
                    <a:pt x="310" y="379"/>
                  </a:lnTo>
                  <a:lnTo>
                    <a:pt x="309" y="380"/>
                  </a:lnTo>
                  <a:lnTo>
                    <a:pt x="308" y="380"/>
                  </a:lnTo>
                  <a:lnTo>
                    <a:pt x="308" y="381"/>
                  </a:lnTo>
                  <a:lnTo>
                    <a:pt x="307" y="381"/>
                  </a:lnTo>
                  <a:lnTo>
                    <a:pt x="306" y="381"/>
                  </a:lnTo>
                  <a:lnTo>
                    <a:pt x="305" y="381"/>
                  </a:lnTo>
                  <a:lnTo>
                    <a:pt x="304" y="381"/>
                  </a:lnTo>
                  <a:lnTo>
                    <a:pt x="304" y="380"/>
                  </a:lnTo>
                  <a:lnTo>
                    <a:pt x="303" y="380"/>
                  </a:lnTo>
                  <a:lnTo>
                    <a:pt x="303" y="379"/>
                  </a:lnTo>
                  <a:lnTo>
                    <a:pt x="303" y="378"/>
                  </a:lnTo>
                  <a:lnTo>
                    <a:pt x="302" y="378"/>
                  </a:lnTo>
                  <a:lnTo>
                    <a:pt x="302" y="377"/>
                  </a:lnTo>
                  <a:lnTo>
                    <a:pt x="303" y="376"/>
                  </a:lnTo>
                  <a:lnTo>
                    <a:pt x="303" y="375"/>
                  </a:lnTo>
                  <a:lnTo>
                    <a:pt x="303" y="374"/>
                  </a:lnTo>
                  <a:lnTo>
                    <a:pt x="303" y="373"/>
                  </a:lnTo>
                  <a:lnTo>
                    <a:pt x="303" y="372"/>
                  </a:lnTo>
                  <a:lnTo>
                    <a:pt x="302" y="372"/>
                  </a:lnTo>
                  <a:lnTo>
                    <a:pt x="302" y="371"/>
                  </a:lnTo>
                  <a:lnTo>
                    <a:pt x="301" y="370"/>
                  </a:lnTo>
                  <a:lnTo>
                    <a:pt x="300" y="369"/>
                  </a:lnTo>
                  <a:lnTo>
                    <a:pt x="299" y="369"/>
                  </a:lnTo>
                  <a:lnTo>
                    <a:pt x="298" y="369"/>
                  </a:lnTo>
                  <a:lnTo>
                    <a:pt x="297" y="370"/>
                  </a:lnTo>
                  <a:lnTo>
                    <a:pt x="296" y="371"/>
                  </a:lnTo>
                  <a:lnTo>
                    <a:pt x="296" y="372"/>
                  </a:lnTo>
                  <a:lnTo>
                    <a:pt x="295" y="373"/>
                  </a:lnTo>
                  <a:lnTo>
                    <a:pt x="295" y="374"/>
                  </a:lnTo>
                  <a:lnTo>
                    <a:pt x="295" y="375"/>
                  </a:lnTo>
                  <a:lnTo>
                    <a:pt x="296" y="375"/>
                  </a:lnTo>
                  <a:lnTo>
                    <a:pt x="296" y="376"/>
                  </a:lnTo>
                  <a:lnTo>
                    <a:pt x="296" y="377"/>
                  </a:lnTo>
                  <a:lnTo>
                    <a:pt x="297" y="377"/>
                  </a:lnTo>
                  <a:lnTo>
                    <a:pt x="298" y="378"/>
                  </a:lnTo>
                  <a:lnTo>
                    <a:pt x="298" y="379"/>
                  </a:lnTo>
                  <a:lnTo>
                    <a:pt x="299" y="379"/>
                  </a:lnTo>
                  <a:lnTo>
                    <a:pt x="299" y="380"/>
                  </a:lnTo>
                  <a:lnTo>
                    <a:pt x="300" y="380"/>
                  </a:lnTo>
                  <a:lnTo>
                    <a:pt x="300" y="381"/>
                  </a:lnTo>
                  <a:lnTo>
                    <a:pt x="300" y="382"/>
                  </a:lnTo>
                  <a:lnTo>
                    <a:pt x="299" y="384"/>
                  </a:lnTo>
                  <a:lnTo>
                    <a:pt x="299" y="385"/>
                  </a:lnTo>
                  <a:lnTo>
                    <a:pt x="298" y="385"/>
                  </a:lnTo>
                  <a:lnTo>
                    <a:pt x="299" y="386"/>
                  </a:lnTo>
                  <a:lnTo>
                    <a:pt x="299" y="387"/>
                  </a:lnTo>
                  <a:lnTo>
                    <a:pt x="300" y="387"/>
                  </a:lnTo>
                  <a:lnTo>
                    <a:pt x="300" y="388"/>
                  </a:lnTo>
                  <a:lnTo>
                    <a:pt x="301" y="389"/>
                  </a:lnTo>
                  <a:lnTo>
                    <a:pt x="302" y="389"/>
                  </a:lnTo>
                  <a:lnTo>
                    <a:pt x="302" y="390"/>
                  </a:lnTo>
                  <a:lnTo>
                    <a:pt x="303" y="390"/>
                  </a:lnTo>
                  <a:lnTo>
                    <a:pt x="303" y="391"/>
                  </a:lnTo>
                  <a:lnTo>
                    <a:pt x="303" y="392"/>
                  </a:lnTo>
                  <a:lnTo>
                    <a:pt x="302" y="393"/>
                  </a:lnTo>
                  <a:lnTo>
                    <a:pt x="301" y="394"/>
                  </a:lnTo>
                  <a:lnTo>
                    <a:pt x="300" y="394"/>
                  </a:lnTo>
                  <a:lnTo>
                    <a:pt x="300" y="395"/>
                  </a:lnTo>
                  <a:lnTo>
                    <a:pt x="298" y="396"/>
                  </a:lnTo>
                  <a:lnTo>
                    <a:pt x="297" y="397"/>
                  </a:lnTo>
                  <a:lnTo>
                    <a:pt x="297" y="398"/>
                  </a:lnTo>
                  <a:lnTo>
                    <a:pt x="296" y="398"/>
                  </a:lnTo>
                  <a:lnTo>
                    <a:pt x="295" y="398"/>
                  </a:lnTo>
                  <a:lnTo>
                    <a:pt x="294" y="399"/>
                  </a:lnTo>
                  <a:lnTo>
                    <a:pt x="293" y="399"/>
                  </a:lnTo>
                  <a:lnTo>
                    <a:pt x="292" y="398"/>
                  </a:lnTo>
                  <a:lnTo>
                    <a:pt x="291" y="398"/>
                  </a:lnTo>
                  <a:lnTo>
                    <a:pt x="291" y="397"/>
                  </a:lnTo>
                  <a:lnTo>
                    <a:pt x="290" y="397"/>
                  </a:lnTo>
                  <a:lnTo>
                    <a:pt x="290" y="396"/>
                  </a:lnTo>
                  <a:lnTo>
                    <a:pt x="290" y="395"/>
                  </a:lnTo>
                  <a:lnTo>
                    <a:pt x="290" y="394"/>
                  </a:lnTo>
                  <a:lnTo>
                    <a:pt x="291" y="394"/>
                  </a:lnTo>
                  <a:lnTo>
                    <a:pt x="291" y="393"/>
                  </a:lnTo>
                  <a:lnTo>
                    <a:pt x="292" y="393"/>
                  </a:lnTo>
                  <a:lnTo>
                    <a:pt x="293" y="392"/>
                  </a:lnTo>
                  <a:lnTo>
                    <a:pt x="293" y="391"/>
                  </a:lnTo>
                  <a:lnTo>
                    <a:pt x="293" y="390"/>
                  </a:lnTo>
                  <a:lnTo>
                    <a:pt x="293" y="389"/>
                  </a:lnTo>
                  <a:lnTo>
                    <a:pt x="292" y="389"/>
                  </a:lnTo>
                  <a:lnTo>
                    <a:pt x="291" y="388"/>
                  </a:lnTo>
                  <a:lnTo>
                    <a:pt x="290" y="388"/>
                  </a:lnTo>
                  <a:lnTo>
                    <a:pt x="289" y="388"/>
                  </a:lnTo>
                  <a:lnTo>
                    <a:pt x="288" y="387"/>
                  </a:lnTo>
                  <a:lnTo>
                    <a:pt x="287" y="386"/>
                  </a:lnTo>
                  <a:lnTo>
                    <a:pt x="286" y="386"/>
                  </a:lnTo>
                  <a:lnTo>
                    <a:pt x="286" y="385"/>
                  </a:lnTo>
                  <a:lnTo>
                    <a:pt x="285" y="385"/>
                  </a:lnTo>
                  <a:lnTo>
                    <a:pt x="284" y="385"/>
                  </a:lnTo>
                  <a:lnTo>
                    <a:pt x="284" y="386"/>
                  </a:lnTo>
                  <a:lnTo>
                    <a:pt x="283" y="387"/>
                  </a:lnTo>
                  <a:lnTo>
                    <a:pt x="283" y="388"/>
                  </a:lnTo>
                  <a:lnTo>
                    <a:pt x="283" y="389"/>
                  </a:lnTo>
                  <a:lnTo>
                    <a:pt x="283" y="390"/>
                  </a:lnTo>
                  <a:lnTo>
                    <a:pt x="283" y="391"/>
                  </a:lnTo>
                  <a:lnTo>
                    <a:pt x="283" y="392"/>
                  </a:lnTo>
                  <a:lnTo>
                    <a:pt x="283" y="393"/>
                  </a:lnTo>
                  <a:lnTo>
                    <a:pt x="283" y="394"/>
                  </a:lnTo>
                  <a:lnTo>
                    <a:pt x="283" y="395"/>
                  </a:lnTo>
                  <a:lnTo>
                    <a:pt x="283" y="396"/>
                  </a:lnTo>
                  <a:lnTo>
                    <a:pt x="283" y="397"/>
                  </a:lnTo>
                  <a:lnTo>
                    <a:pt x="283" y="398"/>
                  </a:lnTo>
                  <a:lnTo>
                    <a:pt x="282" y="399"/>
                  </a:lnTo>
                  <a:lnTo>
                    <a:pt x="282" y="400"/>
                  </a:lnTo>
                  <a:lnTo>
                    <a:pt x="281" y="400"/>
                  </a:lnTo>
                  <a:lnTo>
                    <a:pt x="280" y="400"/>
                  </a:lnTo>
                  <a:lnTo>
                    <a:pt x="279" y="399"/>
                  </a:lnTo>
                  <a:lnTo>
                    <a:pt x="279" y="398"/>
                  </a:lnTo>
                  <a:lnTo>
                    <a:pt x="278" y="397"/>
                  </a:lnTo>
                  <a:lnTo>
                    <a:pt x="278" y="396"/>
                  </a:lnTo>
                  <a:lnTo>
                    <a:pt x="277" y="396"/>
                  </a:lnTo>
                  <a:lnTo>
                    <a:pt x="276" y="396"/>
                  </a:lnTo>
                  <a:lnTo>
                    <a:pt x="276" y="395"/>
                  </a:lnTo>
                  <a:lnTo>
                    <a:pt x="275" y="395"/>
                  </a:lnTo>
                  <a:lnTo>
                    <a:pt x="274" y="395"/>
                  </a:lnTo>
                  <a:lnTo>
                    <a:pt x="274" y="396"/>
                  </a:lnTo>
                  <a:lnTo>
                    <a:pt x="273" y="396"/>
                  </a:lnTo>
                  <a:lnTo>
                    <a:pt x="273" y="397"/>
                  </a:lnTo>
                  <a:lnTo>
                    <a:pt x="273" y="398"/>
                  </a:lnTo>
                  <a:lnTo>
                    <a:pt x="273" y="399"/>
                  </a:lnTo>
                  <a:lnTo>
                    <a:pt x="274" y="400"/>
                  </a:lnTo>
                  <a:lnTo>
                    <a:pt x="274" y="401"/>
                  </a:lnTo>
                  <a:lnTo>
                    <a:pt x="274" y="402"/>
                  </a:lnTo>
                  <a:lnTo>
                    <a:pt x="274" y="403"/>
                  </a:lnTo>
                  <a:lnTo>
                    <a:pt x="273" y="403"/>
                  </a:lnTo>
                  <a:lnTo>
                    <a:pt x="273" y="404"/>
                  </a:lnTo>
                  <a:lnTo>
                    <a:pt x="272" y="405"/>
                  </a:lnTo>
                  <a:lnTo>
                    <a:pt x="270" y="406"/>
                  </a:lnTo>
                  <a:lnTo>
                    <a:pt x="268" y="406"/>
                  </a:lnTo>
                  <a:lnTo>
                    <a:pt x="266" y="406"/>
                  </a:lnTo>
                  <a:lnTo>
                    <a:pt x="266" y="407"/>
                  </a:lnTo>
                  <a:lnTo>
                    <a:pt x="265" y="407"/>
                  </a:lnTo>
                  <a:lnTo>
                    <a:pt x="264" y="406"/>
                  </a:lnTo>
                  <a:lnTo>
                    <a:pt x="261" y="403"/>
                  </a:lnTo>
                  <a:lnTo>
                    <a:pt x="260" y="403"/>
                  </a:lnTo>
                  <a:lnTo>
                    <a:pt x="260" y="402"/>
                  </a:lnTo>
                  <a:lnTo>
                    <a:pt x="259" y="402"/>
                  </a:lnTo>
                  <a:lnTo>
                    <a:pt x="253" y="401"/>
                  </a:lnTo>
                  <a:lnTo>
                    <a:pt x="252" y="401"/>
                  </a:lnTo>
                  <a:lnTo>
                    <a:pt x="252" y="402"/>
                  </a:lnTo>
                  <a:lnTo>
                    <a:pt x="251" y="403"/>
                  </a:lnTo>
                  <a:lnTo>
                    <a:pt x="251" y="404"/>
                  </a:lnTo>
                  <a:lnTo>
                    <a:pt x="251" y="405"/>
                  </a:lnTo>
                  <a:lnTo>
                    <a:pt x="250" y="405"/>
                  </a:lnTo>
                  <a:lnTo>
                    <a:pt x="249" y="406"/>
                  </a:lnTo>
                  <a:lnTo>
                    <a:pt x="249" y="407"/>
                  </a:lnTo>
                  <a:lnTo>
                    <a:pt x="248" y="407"/>
                  </a:lnTo>
                  <a:lnTo>
                    <a:pt x="247" y="408"/>
                  </a:lnTo>
                  <a:lnTo>
                    <a:pt x="246" y="408"/>
                  </a:lnTo>
                  <a:lnTo>
                    <a:pt x="244" y="408"/>
                  </a:lnTo>
                  <a:lnTo>
                    <a:pt x="243" y="409"/>
                  </a:lnTo>
                  <a:lnTo>
                    <a:pt x="242" y="409"/>
                  </a:lnTo>
                  <a:lnTo>
                    <a:pt x="241" y="409"/>
                  </a:lnTo>
                  <a:lnTo>
                    <a:pt x="239" y="409"/>
                  </a:lnTo>
                  <a:lnTo>
                    <a:pt x="238" y="409"/>
                  </a:lnTo>
                  <a:lnTo>
                    <a:pt x="237" y="408"/>
                  </a:lnTo>
                  <a:lnTo>
                    <a:pt x="236" y="408"/>
                  </a:lnTo>
                  <a:lnTo>
                    <a:pt x="234" y="408"/>
                  </a:lnTo>
                  <a:lnTo>
                    <a:pt x="233" y="407"/>
                  </a:lnTo>
                  <a:lnTo>
                    <a:pt x="232" y="407"/>
                  </a:lnTo>
                  <a:lnTo>
                    <a:pt x="231" y="406"/>
                  </a:lnTo>
                  <a:lnTo>
                    <a:pt x="230" y="406"/>
                  </a:lnTo>
                  <a:lnTo>
                    <a:pt x="228" y="406"/>
                  </a:lnTo>
                  <a:lnTo>
                    <a:pt x="227" y="405"/>
                  </a:lnTo>
                  <a:lnTo>
                    <a:pt x="226" y="405"/>
                  </a:lnTo>
                  <a:lnTo>
                    <a:pt x="224" y="405"/>
                  </a:lnTo>
                  <a:lnTo>
                    <a:pt x="223" y="405"/>
                  </a:lnTo>
                  <a:lnTo>
                    <a:pt x="222" y="405"/>
                  </a:lnTo>
                  <a:lnTo>
                    <a:pt x="221" y="405"/>
                  </a:lnTo>
                  <a:lnTo>
                    <a:pt x="220" y="404"/>
                  </a:lnTo>
                  <a:lnTo>
                    <a:pt x="219" y="404"/>
                  </a:lnTo>
                  <a:lnTo>
                    <a:pt x="219" y="403"/>
                  </a:lnTo>
                  <a:lnTo>
                    <a:pt x="218" y="403"/>
                  </a:lnTo>
                  <a:lnTo>
                    <a:pt x="218" y="402"/>
                  </a:lnTo>
                  <a:lnTo>
                    <a:pt x="217" y="402"/>
                  </a:lnTo>
                  <a:lnTo>
                    <a:pt x="217" y="401"/>
                  </a:lnTo>
                  <a:lnTo>
                    <a:pt x="216" y="401"/>
                  </a:lnTo>
                  <a:lnTo>
                    <a:pt x="215" y="401"/>
                  </a:lnTo>
                  <a:lnTo>
                    <a:pt x="215" y="400"/>
                  </a:lnTo>
                  <a:lnTo>
                    <a:pt x="208" y="398"/>
                  </a:lnTo>
                  <a:lnTo>
                    <a:pt x="207" y="397"/>
                  </a:lnTo>
                  <a:lnTo>
                    <a:pt x="206" y="397"/>
                  </a:lnTo>
                  <a:lnTo>
                    <a:pt x="205" y="396"/>
                  </a:lnTo>
                  <a:lnTo>
                    <a:pt x="204" y="396"/>
                  </a:lnTo>
                  <a:lnTo>
                    <a:pt x="203" y="395"/>
                  </a:lnTo>
                  <a:lnTo>
                    <a:pt x="202" y="394"/>
                  </a:lnTo>
                  <a:lnTo>
                    <a:pt x="201" y="394"/>
                  </a:lnTo>
                  <a:lnTo>
                    <a:pt x="200" y="393"/>
                  </a:lnTo>
                  <a:lnTo>
                    <a:pt x="199" y="393"/>
                  </a:lnTo>
                  <a:lnTo>
                    <a:pt x="198" y="392"/>
                  </a:lnTo>
                  <a:lnTo>
                    <a:pt x="198" y="391"/>
                  </a:lnTo>
                  <a:lnTo>
                    <a:pt x="197" y="391"/>
                  </a:lnTo>
                  <a:lnTo>
                    <a:pt x="196" y="390"/>
                  </a:lnTo>
                  <a:lnTo>
                    <a:pt x="195" y="389"/>
                  </a:lnTo>
                  <a:lnTo>
                    <a:pt x="194" y="388"/>
                  </a:lnTo>
                  <a:lnTo>
                    <a:pt x="193" y="388"/>
                  </a:lnTo>
                  <a:lnTo>
                    <a:pt x="193" y="387"/>
                  </a:lnTo>
                  <a:lnTo>
                    <a:pt x="192" y="387"/>
                  </a:lnTo>
                  <a:lnTo>
                    <a:pt x="192" y="386"/>
                  </a:lnTo>
                  <a:lnTo>
                    <a:pt x="191" y="386"/>
                  </a:lnTo>
                  <a:lnTo>
                    <a:pt x="191" y="385"/>
                  </a:lnTo>
                  <a:lnTo>
                    <a:pt x="190" y="384"/>
                  </a:lnTo>
                  <a:lnTo>
                    <a:pt x="189" y="383"/>
                  </a:lnTo>
                  <a:lnTo>
                    <a:pt x="189" y="382"/>
                  </a:lnTo>
                  <a:lnTo>
                    <a:pt x="189" y="381"/>
                  </a:lnTo>
                  <a:lnTo>
                    <a:pt x="188" y="380"/>
                  </a:lnTo>
                  <a:lnTo>
                    <a:pt x="188" y="379"/>
                  </a:lnTo>
                  <a:lnTo>
                    <a:pt x="187" y="379"/>
                  </a:lnTo>
                  <a:lnTo>
                    <a:pt x="187" y="378"/>
                  </a:lnTo>
                  <a:lnTo>
                    <a:pt x="186" y="378"/>
                  </a:lnTo>
                  <a:lnTo>
                    <a:pt x="185" y="377"/>
                  </a:lnTo>
                  <a:lnTo>
                    <a:pt x="184" y="377"/>
                  </a:lnTo>
                  <a:lnTo>
                    <a:pt x="183" y="377"/>
                  </a:lnTo>
                  <a:lnTo>
                    <a:pt x="182" y="377"/>
                  </a:lnTo>
                  <a:lnTo>
                    <a:pt x="181" y="377"/>
                  </a:lnTo>
                  <a:lnTo>
                    <a:pt x="180" y="377"/>
                  </a:lnTo>
                  <a:lnTo>
                    <a:pt x="179" y="377"/>
                  </a:lnTo>
                  <a:lnTo>
                    <a:pt x="178" y="378"/>
                  </a:lnTo>
                  <a:lnTo>
                    <a:pt x="177" y="378"/>
                  </a:lnTo>
                  <a:lnTo>
                    <a:pt x="176" y="378"/>
                  </a:lnTo>
                  <a:lnTo>
                    <a:pt x="175" y="378"/>
                  </a:lnTo>
                  <a:lnTo>
                    <a:pt x="174" y="378"/>
                  </a:lnTo>
                  <a:lnTo>
                    <a:pt x="173" y="377"/>
                  </a:lnTo>
                  <a:lnTo>
                    <a:pt x="172" y="377"/>
                  </a:lnTo>
                  <a:lnTo>
                    <a:pt x="171" y="377"/>
                  </a:lnTo>
                  <a:lnTo>
                    <a:pt x="170" y="376"/>
                  </a:lnTo>
                  <a:lnTo>
                    <a:pt x="169" y="376"/>
                  </a:lnTo>
                  <a:lnTo>
                    <a:pt x="168" y="376"/>
                  </a:lnTo>
                  <a:lnTo>
                    <a:pt x="167" y="375"/>
                  </a:lnTo>
                  <a:lnTo>
                    <a:pt x="166" y="375"/>
                  </a:lnTo>
                  <a:lnTo>
                    <a:pt x="166" y="374"/>
                  </a:lnTo>
                  <a:lnTo>
                    <a:pt x="165" y="374"/>
                  </a:lnTo>
                  <a:lnTo>
                    <a:pt x="164" y="374"/>
                  </a:lnTo>
                  <a:lnTo>
                    <a:pt x="163" y="373"/>
                  </a:lnTo>
                  <a:lnTo>
                    <a:pt x="163" y="371"/>
                  </a:lnTo>
                  <a:lnTo>
                    <a:pt x="162" y="371"/>
                  </a:lnTo>
                  <a:lnTo>
                    <a:pt x="162" y="370"/>
                  </a:lnTo>
                  <a:lnTo>
                    <a:pt x="162" y="369"/>
                  </a:lnTo>
                  <a:lnTo>
                    <a:pt x="162" y="368"/>
                  </a:lnTo>
                  <a:lnTo>
                    <a:pt x="162" y="367"/>
                  </a:lnTo>
                  <a:lnTo>
                    <a:pt x="161" y="366"/>
                  </a:lnTo>
                  <a:lnTo>
                    <a:pt x="161" y="365"/>
                  </a:lnTo>
                  <a:lnTo>
                    <a:pt x="161" y="364"/>
                  </a:lnTo>
                  <a:lnTo>
                    <a:pt x="161" y="363"/>
                  </a:lnTo>
                  <a:lnTo>
                    <a:pt x="161" y="362"/>
                  </a:lnTo>
                  <a:lnTo>
                    <a:pt x="161" y="360"/>
                  </a:lnTo>
                  <a:lnTo>
                    <a:pt x="161" y="359"/>
                  </a:lnTo>
                  <a:lnTo>
                    <a:pt x="161" y="358"/>
                  </a:lnTo>
                  <a:lnTo>
                    <a:pt x="161" y="357"/>
                  </a:lnTo>
                  <a:lnTo>
                    <a:pt x="161" y="356"/>
                  </a:lnTo>
                  <a:lnTo>
                    <a:pt x="161" y="355"/>
                  </a:lnTo>
                  <a:lnTo>
                    <a:pt x="160" y="353"/>
                  </a:lnTo>
                  <a:lnTo>
                    <a:pt x="159" y="352"/>
                  </a:lnTo>
                  <a:lnTo>
                    <a:pt x="158" y="351"/>
                  </a:lnTo>
                  <a:lnTo>
                    <a:pt x="157" y="350"/>
                  </a:lnTo>
                  <a:lnTo>
                    <a:pt x="157" y="349"/>
                  </a:lnTo>
                  <a:lnTo>
                    <a:pt x="156" y="348"/>
                  </a:lnTo>
                  <a:lnTo>
                    <a:pt x="155" y="347"/>
                  </a:lnTo>
                  <a:lnTo>
                    <a:pt x="154" y="345"/>
                  </a:lnTo>
                  <a:lnTo>
                    <a:pt x="154" y="344"/>
                  </a:lnTo>
                  <a:lnTo>
                    <a:pt x="153" y="342"/>
                  </a:lnTo>
                  <a:lnTo>
                    <a:pt x="153" y="341"/>
                  </a:lnTo>
                  <a:lnTo>
                    <a:pt x="152" y="340"/>
                  </a:lnTo>
                  <a:lnTo>
                    <a:pt x="152" y="339"/>
                  </a:lnTo>
                  <a:lnTo>
                    <a:pt x="152" y="337"/>
                  </a:lnTo>
                  <a:lnTo>
                    <a:pt x="152" y="336"/>
                  </a:lnTo>
                  <a:lnTo>
                    <a:pt x="151" y="335"/>
                  </a:lnTo>
                  <a:lnTo>
                    <a:pt x="151" y="334"/>
                  </a:lnTo>
                  <a:lnTo>
                    <a:pt x="151" y="333"/>
                  </a:lnTo>
                  <a:lnTo>
                    <a:pt x="151" y="332"/>
                  </a:lnTo>
                  <a:lnTo>
                    <a:pt x="154" y="328"/>
                  </a:lnTo>
                  <a:lnTo>
                    <a:pt x="154" y="327"/>
                  </a:lnTo>
                  <a:lnTo>
                    <a:pt x="154" y="326"/>
                  </a:lnTo>
                  <a:lnTo>
                    <a:pt x="155" y="325"/>
                  </a:lnTo>
                  <a:lnTo>
                    <a:pt x="159" y="319"/>
                  </a:lnTo>
                  <a:lnTo>
                    <a:pt x="166" y="309"/>
                  </a:lnTo>
                  <a:lnTo>
                    <a:pt x="167" y="308"/>
                  </a:lnTo>
                  <a:lnTo>
                    <a:pt x="167" y="307"/>
                  </a:lnTo>
                  <a:lnTo>
                    <a:pt x="166" y="307"/>
                  </a:lnTo>
                  <a:lnTo>
                    <a:pt x="165" y="306"/>
                  </a:lnTo>
                  <a:lnTo>
                    <a:pt x="156" y="301"/>
                  </a:lnTo>
                  <a:lnTo>
                    <a:pt x="154" y="302"/>
                  </a:lnTo>
                  <a:lnTo>
                    <a:pt x="153" y="302"/>
                  </a:lnTo>
                  <a:lnTo>
                    <a:pt x="152" y="303"/>
                  </a:lnTo>
                  <a:lnTo>
                    <a:pt x="150" y="303"/>
                  </a:lnTo>
                  <a:lnTo>
                    <a:pt x="149" y="303"/>
                  </a:lnTo>
                  <a:lnTo>
                    <a:pt x="147" y="304"/>
                  </a:lnTo>
                  <a:lnTo>
                    <a:pt x="146" y="304"/>
                  </a:lnTo>
                  <a:lnTo>
                    <a:pt x="145" y="305"/>
                  </a:lnTo>
                  <a:lnTo>
                    <a:pt x="144" y="305"/>
                  </a:lnTo>
                  <a:lnTo>
                    <a:pt x="142" y="305"/>
                  </a:lnTo>
                  <a:lnTo>
                    <a:pt x="141" y="306"/>
                  </a:lnTo>
                  <a:lnTo>
                    <a:pt x="140" y="306"/>
                  </a:lnTo>
                  <a:lnTo>
                    <a:pt x="139" y="306"/>
                  </a:lnTo>
                  <a:lnTo>
                    <a:pt x="138" y="306"/>
                  </a:lnTo>
                  <a:lnTo>
                    <a:pt x="137" y="306"/>
                  </a:lnTo>
                  <a:lnTo>
                    <a:pt x="136" y="306"/>
                  </a:lnTo>
                  <a:lnTo>
                    <a:pt x="134" y="304"/>
                  </a:lnTo>
                  <a:lnTo>
                    <a:pt x="133" y="304"/>
                  </a:lnTo>
                  <a:lnTo>
                    <a:pt x="132" y="304"/>
                  </a:lnTo>
                  <a:lnTo>
                    <a:pt x="131" y="303"/>
                  </a:lnTo>
                  <a:lnTo>
                    <a:pt x="130" y="303"/>
                  </a:lnTo>
                  <a:lnTo>
                    <a:pt x="129" y="302"/>
                  </a:lnTo>
                  <a:lnTo>
                    <a:pt x="128" y="302"/>
                  </a:lnTo>
                  <a:lnTo>
                    <a:pt x="127" y="301"/>
                  </a:lnTo>
                  <a:lnTo>
                    <a:pt x="125" y="301"/>
                  </a:lnTo>
                  <a:lnTo>
                    <a:pt x="125" y="300"/>
                  </a:lnTo>
                  <a:lnTo>
                    <a:pt x="124" y="300"/>
                  </a:lnTo>
                  <a:lnTo>
                    <a:pt x="123" y="300"/>
                  </a:lnTo>
                  <a:lnTo>
                    <a:pt x="122" y="299"/>
                  </a:lnTo>
                  <a:lnTo>
                    <a:pt x="121" y="299"/>
                  </a:lnTo>
                  <a:lnTo>
                    <a:pt x="120" y="299"/>
                  </a:lnTo>
                  <a:lnTo>
                    <a:pt x="119" y="299"/>
                  </a:lnTo>
                  <a:lnTo>
                    <a:pt x="118" y="299"/>
                  </a:lnTo>
                  <a:lnTo>
                    <a:pt x="117" y="299"/>
                  </a:lnTo>
                  <a:lnTo>
                    <a:pt x="116" y="299"/>
                  </a:lnTo>
                  <a:lnTo>
                    <a:pt x="115" y="299"/>
                  </a:lnTo>
                  <a:lnTo>
                    <a:pt x="114" y="299"/>
                  </a:lnTo>
                  <a:lnTo>
                    <a:pt x="113" y="299"/>
                  </a:lnTo>
                  <a:lnTo>
                    <a:pt x="111" y="299"/>
                  </a:lnTo>
                  <a:lnTo>
                    <a:pt x="110" y="299"/>
                  </a:lnTo>
                  <a:lnTo>
                    <a:pt x="109" y="299"/>
                  </a:lnTo>
                  <a:lnTo>
                    <a:pt x="108" y="299"/>
                  </a:lnTo>
                  <a:lnTo>
                    <a:pt x="107" y="299"/>
                  </a:lnTo>
                  <a:lnTo>
                    <a:pt x="106" y="299"/>
                  </a:lnTo>
                  <a:lnTo>
                    <a:pt x="105" y="299"/>
                  </a:lnTo>
                  <a:lnTo>
                    <a:pt x="104" y="299"/>
                  </a:lnTo>
                  <a:lnTo>
                    <a:pt x="103" y="298"/>
                  </a:lnTo>
                  <a:lnTo>
                    <a:pt x="102" y="297"/>
                  </a:lnTo>
                  <a:lnTo>
                    <a:pt x="96" y="293"/>
                  </a:lnTo>
                  <a:lnTo>
                    <a:pt x="95" y="292"/>
                  </a:lnTo>
                  <a:lnTo>
                    <a:pt x="94" y="292"/>
                  </a:lnTo>
                  <a:lnTo>
                    <a:pt x="94" y="291"/>
                  </a:lnTo>
                  <a:lnTo>
                    <a:pt x="93" y="291"/>
                  </a:lnTo>
                  <a:lnTo>
                    <a:pt x="85" y="286"/>
                  </a:lnTo>
                  <a:lnTo>
                    <a:pt x="77" y="277"/>
                  </a:lnTo>
                  <a:lnTo>
                    <a:pt x="81" y="271"/>
                  </a:lnTo>
                  <a:lnTo>
                    <a:pt x="85" y="267"/>
                  </a:lnTo>
                  <a:lnTo>
                    <a:pt x="85" y="265"/>
                  </a:lnTo>
                  <a:lnTo>
                    <a:pt x="87" y="263"/>
                  </a:lnTo>
                  <a:lnTo>
                    <a:pt x="89" y="260"/>
                  </a:lnTo>
                  <a:lnTo>
                    <a:pt x="92" y="260"/>
                  </a:lnTo>
                  <a:lnTo>
                    <a:pt x="94" y="258"/>
                  </a:lnTo>
                  <a:lnTo>
                    <a:pt x="94" y="257"/>
                  </a:lnTo>
                  <a:lnTo>
                    <a:pt x="96" y="254"/>
                  </a:lnTo>
                  <a:lnTo>
                    <a:pt x="98" y="250"/>
                  </a:lnTo>
                  <a:lnTo>
                    <a:pt x="106" y="251"/>
                  </a:lnTo>
                  <a:lnTo>
                    <a:pt x="111" y="256"/>
                  </a:lnTo>
                  <a:lnTo>
                    <a:pt x="114" y="256"/>
                  </a:lnTo>
                  <a:lnTo>
                    <a:pt x="117" y="253"/>
                  </a:lnTo>
                  <a:lnTo>
                    <a:pt x="118" y="248"/>
                  </a:lnTo>
                  <a:lnTo>
                    <a:pt x="123" y="243"/>
                  </a:lnTo>
                  <a:lnTo>
                    <a:pt x="122" y="227"/>
                  </a:lnTo>
                  <a:lnTo>
                    <a:pt x="124" y="225"/>
                  </a:lnTo>
                  <a:lnTo>
                    <a:pt x="126" y="224"/>
                  </a:lnTo>
                  <a:lnTo>
                    <a:pt x="125" y="218"/>
                  </a:lnTo>
                  <a:lnTo>
                    <a:pt x="123" y="214"/>
                  </a:lnTo>
                  <a:lnTo>
                    <a:pt x="123" y="212"/>
                  </a:lnTo>
                  <a:lnTo>
                    <a:pt x="118" y="209"/>
                  </a:lnTo>
                  <a:lnTo>
                    <a:pt x="117" y="206"/>
                  </a:lnTo>
                  <a:lnTo>
                    <a:pt x="117" y="203"/>
                  </a:lnTo>
                  <a:lnTo>
                    <a:pt x="115" y="201"/>
                  </a:lnTo>
                  <a:lnTo>
                    <a:pt x="115" y="197"/>
                  </a:lnTo>
                  <a:lnTo>
                    <a:pt x="113" y="196"/>
                  </a:lnTo>
                  <a:lnTo>
                    <a:pt x="105" y="196"/>
                  </a:lnTo>
                  <a:lnTo>
                    <a:pt x="100" y="203"/>
                  </a:lnTo>
                  <a:lnTo>
                    <a:pt x="92" y="202"/>
                  </a:lnTo>
                  <a:lnTo>
                    <a:pt x="88" y="205"/>
                  </a:lnTo>
                  <a:lnTo>
                    <a:pt x="86" y="205"/>
                  </a:lnTo>
                  <a:lnTo>
                    <a:pt x="81" y="199"/>
                  </a:lnTo>
                  <a:lnTo>
                    <a:pt x="76" y="199"/>
                  </a:lnTo>
                  <a:lnTo>
                    <a:pt x="73" y="204"/>
                  </a:lnTo>
                  <a:lnTo>
                    <a:pt x="70" y="204"/>
                  </a:lnTo>
                  <a:lnTo>
                    <a:pt x="62" y="200"/>
                  </a:lnTo>
                  <a:lnTo>
                    <a:pt x="58" y="200"/>
                  </a:lnTo>
                  <a:lnTo>
                    <a:pt x="55" y="201"/>
                  </a:lnTo>
                  <a:lnTo>
                    <a:pt x="52" y="198"/>
                  </a:lnTo>
                  <a:lnTo>
                    <a:pt x="52" y="196"/>
                  </a:lnTo>
                  <a:lnTo>
                    <a:pt x="53" y="195"/>
                  </a:lnTo>
                  <a:lnTo>
                    <a:pt x="52" y="189"/>
                  </a:lnTo>
                  <a:lnTo>
                    <a:pt x="50" y="185"/>
                  </a:lnTo>
                  <a:lnTo>
                    <a:pt x="50" y="182"/>
                  </a:lnTo>
                  <a:lnTo>
                    <a:pt x="40" y="170"/>
                  </a:lnTo>
                  <a:lnTo>
                    <a:pt x="39" y="170"/>
                  </a:lnTo>
                  <a:lnTo>
                    <a:pt x="32" y="175"/>
                  </a:lnTo>
                  <a:lnTo>
                    <a:pt x="30" y="174"/>
                  </a:lnTo>
                  <a:lnTo>
                    <a:pt x="28" y="174"/>
                  </a:lnTo>
                  <a:lnTo>
                    <a:pt x="26" y="172"/>
                  </a:lnTo>
                  <a:lnTo>
                    <a:pt x="22" y="173"/>
                  </a:lnTo>
                  <a:lnTo>
                    <a:pt x="21" y="172"/>
                  </a:lnTo>
                  <a:lnTo>
                    <a:pt x="17" y="172"/>
                  </a:lnTo>
                  <a:lnTo>
                    <a:pt x="14" y="175"/>
                  </a:lnTo>
                  <a:lnTo>
                    <a:pt x="14" y="178"/>
                  </a:lnTo>
                  <a:lnTo>
                    <a:pt x="12" y="180"/>
                  </a:lnTo>
                  <a:lnTo>
                    <a:pt x="8" y="177"/>
                  </a:lnTo>
                  <a:lnTo>
                    <a:pt x="6" y="172"/>
                  </a:lnTo>
                  <a:lnTo>
                    <a:pt x="4" y="168"/>
                  </a:lnTo>
                  <a:lnTo>
                    <a:pt x="3" y="165"/>
                  </a:lnTo>
                  <a:lnTo>
                    <a:pt x="2" y="164"/>
                  </a:lnTo>
                  <a:lnTo>
                    <a:pt x="2" y="160"/>
                  </a:lnTo>
                  <a:lnTo>
                    <a:pt x="0" y="158"/>
                  </a:lnTo>
                  <a:lnTo>
                    <a:pt x="0" y="154"/>
                  </a:lnTo>
                  <a:lnTo>
                    <a:pt x="2" y="152"/>
                  </a:lnTo>
                  <a:lnTo>
                    <a:pt x="3" y="152"/>
                  </a:lnTo>
                  <a:lnTo>
                    <a:pt x="11" y="157"/>
                  </a:lnTo>
                  <a:lnTo>
                    <a:pt x="14" y="156"/>
                  </a:lnTo>
                  <a:lnTo>
                    <a:pt x="16" y="158"/>
                  </a:lnTo>
                  <a:lnTo>
                    <a:pt x="22" y="158"/>
                  </a:lnTo>
                  <a:lnTo>
                    <a:pt x="25" y="154"/>
                  </a:lnTo>
                  <a:lnTo>
                    <a:pt x="30" y="149"/>
                  </a:lnTo>
                  <a:lnTo>
                    <a:pt x="37" y="146"/>
                  </a:lnTo>
                  <a:lnTo>
                    <a:pt x="39" y="145"/>
                  </a:lnTo>
                  <a:lnTo>
                    <a:pt x="42" y="142"/>
                  </a:lnTo>
                  <a:lnTo>
                    <a:pt x="42" y="137"/>
                  </a:lnTo>
                  <a:lnTo>
                    <a:pt x="48" y="132"/>
                  </a:lnTo>
                  <a:lnTo>
                    <a:pt x="54" y="129"/>
                  </a:lnTo>
                  <a:lnTo>
                    <a:pt x="55" y="134"/>
                  </a:lnTo>
                  <a:lnTo>
                    <a:pt x="57" y="135"/>
                  </a:lnTo>
                  <a:lnTo>
                    <a:pt x="69" y="135"/>
                  </a:lnTo>
                  <a:lnTo>
                    <a:pt x="72" y="137"/>
                  </a:lnTo>
                  <a:lnTo>
                    <a:pt x="72" y="140"/>
                  </a:lnTo>
                  <a:lnTo>
                    <a:pt x="76" y="146"/>
                  </a:lnTo>
                  <a:lnTo>
                    <a:pt x="77" y="145"/>
                  </a:lnTo>
                  <a:lnTo>
                    <a:pt x="80" y="147"/>
                  </a:lnTo>
                  <a:lnTo>
                    <a:pt x="86" y="146"/>
                  </a:lnTo>
                  <a:lnTo>
                    <a:pt x="88" y="148"/>
                  </a:lnTo>
                  <a:lnTo>
                    <a:pt x="89" y="147"/>
                  </a:lnTo>
                  <a:lnTo>
                    <a:pt x="97" y="154"/>
                  </a:lnTo>
                  <a:lnTo>
                    <a:pt x="100" y="153"/>
                  </a:lnTo>
                  <a:lnTo>
                    <a:pt x="106" y="151"/>
                  </a:lnTo>
                  <a:lnTo>
                    <a:pt x="109" y="157"/>
                  </a:lnTo>
                  <a:lnTo>
                    <a:pt x="112" y="158"/>
                  </a:lnTo>
                  <a:lnTo>
                    <a:pt x="118" y="157"/>
                  </a:lnTo>
                  <a:lnTo>
                    <a:pt x="128" y="143"/>
                  </a:lnTo>
                  <a:lnTo>
                    <a:pt x="128" y="132"/>
                  </a:lnTo>
                  <a:lnTo>
                    <a:pt x="130" y="130"/>
                  </a:lnTo>
                  <a:lnTo>
                    <a:pt x="140" y="128"/>
                  </a:lnTo>
                  <a:lnTo>
                    <a:pt x="141" y="127"/>
                  </a:lnTo>
                  <a:lnTo>
                    <a:pt x="145" y="126"/>
                  </a:lnTo>
                  <a:lnTo>
                    <a:pt x="146" y="125"/>
                  </a:lnTo>
                  <a:lnTo>
                    <a:pt x="150" y="124"/>
                  </a:lnTo>
                  <a:lnTo>
                    <a:pt x="152" y="122"/>
                  </a:lnTo>
                  <a:lnTo>
                    <a:pt x="157" y="122"/>
                  </a:lnTo>
                  <a:lnTo>
                    <a:pt x="154" y="120"/>
                  </a:lnTo>
                  <a:lnTo>
                    <a:pt x="160" y="115"/>
                  </a:lnTo>
                  <a:lnTo>
                    <a:pt x="168" y="114"/>
                  </a:lnTo>
                  <a:lnTo>
                    <a:pt x="168" y="113"/>
                  </a:lnTo>
                  <a:lnTo>
                    <a:pt x="179" y="113"/>
                  </a:lnTo>
                  <a:lnTo>
                    <a:pt x="180" y="107"/>
                  </a:lnTo>
                  <a:lnTo>
                    <a:pt x="185" y="107"/>
                  </a:lnTo>
                  <a:lnTo>
                    <a:pt x="188" y="101"/>
                  </a:lnTo>
                  <a:lnTo>
                    <a:pt x="188" y="97"/>
                  </a:lnTo>
                  <a:lnTo>
                    <a:pt x="185" y="91"/>
                  </a:lnTo>
                  <a:lnTo>
                    <a:pt x="188" y="86"/>
                  </a:lnTo>
                  <a:lnTo>
                    <a:pt x="188" y="85"/>
                  </a:lnTo>
                  <a:lnTo>
                    <a:pt x="189" y="84"/>
                  </a:lnTo>
                  <a:lnTo>
                    <a:pt x="189" y="82"/>
                  </a:lnTo>
                  <a:lnTo>
                    <a:pt x="193" y="80"/>
                  </a:lnTo>
                  <a:lnTo>
                    <a:pt x="197" y="79"/>
                  </a:lnTo>
                  <a:lnTo>
                    <a:pt x="198" y="78"/>
                  </a:lnTo>
                  <a:lnTo>
                    <a:pt x="199" y="78"/>
                  </a:lnTo>
                  <a:lnTo>
                    <a:pt x="209" y="86"/>
                  </a:lnTo>
                  <a:lnTo>
                    <a:pt x="208" y="88"/>
                  </a:lnTo>
                  <a:lnTo>
                    <a:pt x="208" y="92"/>
                  </a:lnTo>
                  <a:lnTo>
                    <a:pt x="210" y="95"/>
                  </a:lnTo>
                  <a:lnTo>
                    <a:pt x="213" y="94"/>
                  </a:lnTo>
                  <a:lnTo>
                    <a:pt x="215" y="97"/>
                  </a:lnTo>
                  <a:lnTo>
                    <a:pt x="216" y="100"/>
                  </a:lnTo>
                  <a:lnTo>
                    <a:pt x="218" y="102"/>
                  </a:lnTo>
                  <a:lnTo>
                    <a:pt x="218" y="104"/>
                  </a:lnTo>
                  <a:lnTo>
                    <a:pt x="221" y="109"/>
                  </a:lnTo>
                  <a:lnTo>
                    <a:pt x="225" y="109"/>
                  </a:lnTo>
                  <a:lnTo>
                    <a:pt x="229" y="104"/>
                  </a:lnTo>
                  <a:lnTo>
                    <a:pt x="231" y="104"/>
                  </a:lnTo>
                  <a:lnTo>
                    <a:pt x="234" y="102"/>
                  </a:lnTo>
                  <a:lnTo>
                    <a:pt x="235" y="106"/>
                  </a:lnTo>
                  <a:lnTo>
                    <a:pt x="244" y="112"/>
                  </a:lnTo>
                  <a:lnTo>
                    <a:pt x="244" y="114"/>
                  </a:lnTo>
                  <a:lnTo>
                    <a:pt x="247" y="116"/>
                  </a:lnTo>
                  <a:lnTo>
                    <a:pt x="252" y="115"/>
                  </a:lnTo>
                  <a:lnTo>
                    <a:pt x="262" y="109"/>
                  </a:lnTo>
                  <a:lnTo>
                    <a:pt x="271" y="108"/>
                  </a:lnTo>
                  <a:lnTo>
                    <a:pt x="270" y="105"/>
                  </a:lnTo>
                  <a:lnTo>
                    <a:pt x="272" y="102"/>
                  </a:lnTo>
                  <a:lnTo>
                    <a:pt x="271" y="97"/>
                  </a:lnTo>
                  <a:lnTo>
                    <a:pt x="273" y="94"/>
                  </a:lnTo>
                  <a:lnTo>
                    <a:pt x="272" y="93"/>
                  </a:lnTo>
                  <a:lnTo>
                    <a:pt x="275" y="90"/>
                  </a:lnTo>
                  <a:lnTo>
                    <a:pt x="279" y="88"/>
                  </a:lnTo>
                  <a:lnTo>
                    <a:pt x="282" y="84"/>
                  </a:lnTo>
                  <a:lnTo>
                    <a:pt x="282" y="79"/>
                  </a:lnTo>
                  <a:lnTo>
                    <a:pt x="283" y="79"/>
                  </a:lnTo>
                  <a:lnTo>
                    <a:pt x="295" y="84"/>
                  </a:lnTo>
                  <a:lnTo>
                    <a:pt x="300" y="89"/>
                  </a:lnTo>
                  <a:lnTo>
                    <a:pt x="302" y="85"/>
                  </a:lnTo>
                  <a:lnTo>
                    <a:pt x="304" y="86"/>
                  </a:lnTo>
                  <a:lnTo>
                    <a:pt x="307" y="81"/>
                  </a:lnTo>
                  <a:lnTo>
                    <a:pt x="308" y="81"/>
                  </a:lnTo>
                  <a:lnTo>
                    <a:pt x="310" y="79"/>
                  </a:lnTo>
                  <a:lnTo>
                    <a:pt x="310" y="75"/>
                  </a:lnTo>
                  <a:lnTo>
                    <a:pt x="311" y="72"/>
                  </a:lnTo>
                  <a:lnTo>
                    <a:pt x="314" y="72"/>
                  </a:lnTo>
                  <a:lnTo>
                    <a:pt x="317" y="75"/>
                  </a:lnTo>
                  <a:lnTo>
                    <a:pt x="317" y="77"/>
                  </a:lnTo>
                  <a:lnTo>
                    <a:pt x="319" y="78"/>
                  </a:lnTo>
                  <a:lnTo>
                    <a:pt x="326" y="78"/>
                  </a:lnTo>
                  <a:lnTo>
                    <a:pt x="327" y="79"/>
                  </a:lnTo>
                  <a:lnTo>
                    <a:pt x="337" y="78"/>
                  </a:lnTo>
                  <a:lnTo>
                    <a:pt x="338" y="76"/>
                  </a:lnTo>
                  <a:lnTo>
                    <a:pt x="338" y="67"/>
                  </a:lnTo>
                  <a:lnTo>
                    <a:pt x="339" y="65"/>
                  </a:lnTo>
                  <a:lnTo>
                    <a:pt x="339" y="60"/>
                  </a:lnTo>
                  <a:lnTo>
                    <a:pt x="333" y="60"/>
                  </a:lnTo>
                  <a:lnTo>
                    <a:pt x="329" y="65"/>
                  </a:lnTo>
                  <a:lnTo>
                    <a:pt x="328" y="65"/>
                  </a:lnTo>
                  <a:lnTo>
                    <a:pt x="327" y="63"/>
                  </a:lnTo>
                  <a:lnTo>
                    <a:pt x="331" y="61"/>
                  </a:lnTo>
                  <a:lnTo>
                    <a:pt x="333" y="58"/>
                  </a:lnTo>
                  <a:lnTo>
                    <a:pt x="336" y="58"/>
                  </a:lnTo>
                  <a:lnTo>
                    <a:pt x="338" y="56"/>
                  </a:lnTo>
                  <a:lnTo>
                    <a:pt x="339" y="56"/>
                  </a:lnTo>
                  <a:lnTo>
                    <a:pt x="340" y="58"/>
                  </a:lnTo>
                  <a:lnTo>
                    <a:pt x="346" y="57"/>
                  </a:lnTo>
                  <a:lnTo>
                    <a:pt x="348" y="59"/>
                  </a:lnTo>
                  <a:lnTo>
                    <a:pt x="352" y="59"/>
                  </a:lnTo>
                  <a:lnTo>
                    <a:pt x="354" y="60"/>
                  </a:lnTo>
                  <a:lnTo>
                    <a:pt x="357" y="58"/>
                  </a:lnTo>
                  <a:lnTo>
                    <a:pt x="357" y="56"/>
                  </a:lnTo>
                  <a:lnTo>
                    <a:pt x="360" y="52"/>
                  </a:lnTo>
                  <a:lnTo>
                    <a:pt x="366" y="40"/>
                  </a:lnTo>
                  <a:lnTo>
                    <a:pt x="368" y="38"/>
                  </a:lnTo>
                  <a:lnTo>
                    <a:pt x="370" y="40"/>
                  </a:lnTo>
                  <a:lnTo>
                    <a:pt x="373" y="40"/>
                  </a:lnTo>
                  <a:lnTo>
                    <a:pt x="374" y="39"/>
                  </a:lnTo>
                  <a:lnTo>
                    <a:pt x="379" y="38"/>
                  </a:lnTo>
                  <a:lnTo>
                    <a:pt x="384" y="42"/>
                  </a:lnTo>
                  <a:lnTo>
                    <a:pt x="384" y="44"/>
                  </a:lnTo>
                  <a:lnTo>
                    <a:pt x="386" y="48"/>
                  </a:lnTo>
                  <a:lnTo>
                    <a:pt x="391" y="46"/>
                  </a:lnTo>
                  <a:lnTo>
                    <a:pt x="393" y="34"/>
                  </a:lnTo>
                  <a:lnTo>
                    <a:pt x="399" y="25"/>
                  </a:lnTo>
                  <a:lnTo>
                    <a:pt x="399" y="24"/>
                  </a:lnTo>
                  <a:lnTo>
                    <a:pt x="404" y="19"/>
                  </a:lnTo>
                  <a:lnTo>
                    <a:pt x="413" y="23"/>
                  </a:lnTo>
                  <a:lnTo>
                    <a:pt x="413" y="29"/>
                  </a:lnTo>
                  <a:lnTo>
                    <a:pt x="416" y="33"/>
                  </a:lnTo>
                  <a:lnTo>
                    <a:pt x="422" y="35"/>
                  </a:lnTo>
                  <a:lnTo>
                    <a:pt x="424" y="35"/>
                  </a:lnTo>
                  <a:lnTo>
                    <a:pt x="427" y="37"/>
                  </a:lnTo>
                  <a:lnTo>
                    <a:pt x="430" y="35"/>
                  </a:lnTo>
                  <a:lnTo>
                    <a:pt x="430" y="32"/>
                  </a:lnTo>
                  <a:lnTo>
                    <a:pt x="434" y="27"/>
                  </a:lnTo>
                  <a:lnTo>
                    <a:pt x="434" y="25"/>
                  </a:lnTo>
                  <a:lnTo>
                    <a:pt x="443" y="16"/>
                  </a:lnTo>
                  <a:lnTo>
                    <a:pt x="443" y="14"/>
                  </a:lnTo>
                  <a:lnTo>
                    <a:pt x="448" y="8"/>
                  </a:lnTo>
                  <a:lnTo>
                    <a:pt x="458" y="7"/>
                  </a:lnTo>
                  <a:lnTo>
                    <a:pt x="462" y="11"/>
                  </a:lnTo>
                  <a:lnTo>
                    <a:pt x="470" y="9"/>
                  </a:lnTo>
                  <a:lnTo>
                    <a:pt x="474" y="1"/>
                  </a:lnTo>
                  <a:lnTo>
                    <a:pt x="478" y="0"/>
                  </a:lnTo>
                  <a:lnTo>
                    <a:pt x="478" y="4"/>
                  </a:lnTo>
                  <a:lnTo>
                    <a:pt x="480" y="5"/>
                  </a:lnTo>
                  <a:lnTo>
                    <a:pt x="492" y="6"/>
                  </a:lnTo>
                  <a:lnTo>
                    <a:pt x="499" y="9"/>
                  </a:lnTo>
                  <a:lnTo>
                    <a:pt x="500" y="19"/>
                  </a:lnTo>
                  <a:lnTo>
                    <a:pt x="498" y="19"/>
                  </a:lnTo>
                  <a:lnTo>
                    <a:pt x="497" y="29"/>
                  </a:lnTo>
                  <a:lnTo>
                    <a:pt x="496" y="30"/>
                  </a:lnTo>
                  <a:lnTo>
                    <a:pt x="496" y="36"/>
                  </a:lnTo>
                  <a:lnTo>
                    <a:pt x="498" y="38"/>
                  </a:lnTo>
                  <a:lnTo>
                    <a:pt x="501" y="37"/>
                  </a:lnTo>
                  <a:lnTo>
                    <a:pt x="503" y="36"/>
                  </a:lnTo>
                  <a:lnTo>
                    <a:pt x="509" y="36"/>
                  </a:lnTo>
                  <a:lnTo>
                    <a:pt x="511" y="37"/>
                  </a:lnTo>
                  <a:lnTo>
                    <a:pt x="514" y="37"/>
                  </a:lnTo>
                  <a:lnTo>
                    <a:pt x="516" y="39"/>
                  </a:lnTo>
                  <a:lnTo>
                    <a:pt x="516" y="40"/>
                  </a:lnTo>
                  <a:lnTo>
                    <a:pt x="514" y="42"/>
                  </a:lnTo>
                  <a:lnTo>
                    <a:pt x="514" y="44"/>
                  </a:lnTo>
                  <a:lnTo>
                    <a:pt x="512" y="46"/>
                  </a:lnTo>
                  <a:lnTo>
                    <a:pt x="512" y="47"/>
                  </a:lnTo>
                  <a:lnTo>
                    <a:pt x="509" y="52"/>
                  </a:lnTo>
                  <a:lnTo>
                    <a:pt x="506" y="55"/>
                  </a:lnTo>
                  <a:lnTo>
                    <a:pt x="507" y="75"/>
                  </a:lnTo>
                  <a:lnTo>
                    <a:pt x="505" y="77"/>
                  </a:lnTo>
                  <a:lnTo>
                    <a:pt x="494" y="89"/>
                  </a:lnTo>
                  <a:lnTo>
                    <a:pt x="494" y="90"/>
                  </a:lnTo>
                  <a:lnTo>
                    <a:pt x="491" y="93"/>
                  </a:lnTo>
                  <a:lnTo>
                    <a:pt x="491" y="96"/>
                  </a:lnTo>
                  <a:lnTo>
                    <a:pt x="483" y="106"/>
                  </a:lnTo>
                  <a:lnTo>
                    <a:pt x="483" y="114"/>
                  </a:lnTo>
                  <a:lnTo>
                    <a:pt x="488" y="118"/>
                  </a:lnTo>
                  <a:lnTo>
                    <a:pt x="491" y="118"/>
                  </a:lnTo>
                  <a:lnTo>
                    <a:pt x="494" y="119"/>
                  </a:lnTo>
                  <a:lnTo>
                    <a:pt x="494" y="111"/>
                  </a:lnTo>
                  <a:lnTo>
                    <a:pt x="496" y="109"/>
                  </a:lnTo>
                  <a:lnTo>
                    <a:pt x="503" y="103"/>
                  </a:lnTo>
                  <a:lnTo>
                    <a:pt x="507" y="103"/>
                  </a:lnTo>
                  <a:lnTo>
                    <a:pt x="508" y="104"/>
                  </a:lnTo>
                  <a:lnTo>
                    <a:pt x="514" y="105"/>
                  </a:lnTo>
                  <a:lnTo>
                    <a:pt x="519" y="119"/>
                  </a:lnTo>
                  <a:lnTo>
                    <a:pt x="519" y="138"/>
                  </a:lnTo>
                  <a:lnTo>
                    <a:pt x="517" y="140"/>
                  </a:lnTo>
                  <a:lnTo>
                    <a:pt x="519" y="142"/>
                  </a:lnTo>
                  <a:lnTo>
                    <a:pt x="532" y="140"/>
                  </a:lnTo>
                  <a:lnTo>
                    <a:pt x="535" y="138"/>
                  </a:lnTo>
                  <a:lnTo>
                    <a:pt x="538" y="130"/>
                  </a:lnTo>
                  <a:lnTo>
                    <a:pt x="555" y="129"/>
                  </a:lnTo>
                  <a:lnTo>
                    <a:pt x="563" y="130"/>
                  </a:lnTo>
                  <a:lnTo>
                    <a:pt x="558" y="137"/>
                  </a:lnTo>
                  <a:lnTo>
                    <a:pt x="558" y="141"/>
                  </a:lnTo>
                  <a:lnTo>
                    <a:pt x="563" y="147"/>
                  </a:lnTo>
                  <a:lnTo>
                    <a:pt x="564" y="150"/>
                  </a:lnTo>
                  <a:lnTo>
                    <a:pt x="567" y="155"/>
                  </a:lnTo>
                  <a:lnTo>
                    <a:pt x="567" y="165"/>
                  </a:lnTo>
                  <a:lnTo>
                    <a:pt x="566" y="166"/>
                  </a:lnTo>
                  <a:lnTo>
                    <a:pt x="565" y="171"/>
                  </a:lnTo>
                  <a:lnTo>
                    <a:pt x="561" y="173"/>
                  </a:lnTo>
                  <a:lnTo>
                    <a:pt x="553" y="173"/>
                  </a:lnTo>
                  <a:lnTo>
                    <a:pt x="554" y="182"/>
                  </a:lnTo>
                  <a:lnTo>
                    <a:pt x="555" y="183"/>
                  </a:lnTo>
                  <a:lnTo>
                    <a:pt x="557" y="193"/>
                  </a:lnTo>
                  <a:lnTo>
                    <a:pt x="555" y="196"/>
                  </a:lnTo>
                  <a:lnTo>
                    <a:pt x="551" y="198"/>
                  </a:lnTo>
                  <a:lnTo>
                    <a:pt x="551" y="200"/>
                  </a:lnTo>
                  <a:lnTo>
                    <a:pt x="549" y="202"/>
                  </a:lnTo>
                  <a:lnTo>
                    <a:pt x="550" y="203"/>
                  </a:lnTo>
                  <a:lnTo>
                    <a:pt x="547" y="206"/>
                  </a:lnTo>
                  <a:lnTo>
                    <a:pt x="538" y="206"/>
                  </a:lnTo>
                  <a:lnTo>
                    <a:pt x="539" y="207"/>
                  </a:lnTo>
                  <a:lnTo>
                    <a:pt x="539" y="211"/>
                  </a:lnTo>
                  <a:lnTo>
                    <a:pt x="537" y="213"/>
                  </a:lnTo>
                  <a:lnTo>
                    <a:pt x="538" y="217"/>
                  </a:lnTo>
                  <a:lnTo>
                    <a:pt x="535" y="222"/>
                  </a:lnTo>
                  <a:lnTo>
                    <a:pt x="530" y="223"/>
                  </a:lnTo>
                  <a:lnTo>
                    <a:pt x="527" y="225"/>
                  </a:lnTo>
                  <a:lnTo>
                    <a:pt x="525" y="231"/>
                  </a:lnTo>
                  <a:lnTo>
                    <a:pt x="525" y="233"/>
                  </a:lnTo>
                  <a:lnTo>
                    <a:pt x="522" y="236"/>
                  </a:lnTo>
                  <a:lnTo>
                    <a:pt x="523" y="238"/>
                  </a:lnTo>
                  <a:lnTo>
                    <a:pt x="521" y="239"/>
                  </a:lnTo>
                  <a:lnTo>
                    <a:pt x="522" y="241"/>
                  </a:lnTo>
                  <a:lnTo>
                    <a:pt x="520" y="242"/>
                  </a:lnTo>
                  <a:lnTo>
                    <a:pt x="522" y="271"/>
                  </a:lnTo>
                  <a:lnTo>
                    <a:pt x="525" y="273"/>
                  </a:lnTo>
                  <a:lnTo>
                    <a:pt x="522" y="277"/>
                  </a:lnTo>
                  <a:lnTo>
                    <a:pt x="521" y="284"/>
                  </a:lnTo>
                  <a:lnTo>
                    <a:pt x="519" y="290"/>
                  </a:lnTo>
                  <a:lnTo>
                    <a:pt x="510" y="298"/>
                  </a:lnTo>
                  <a:lnTo>
                    <a:pt x="502" y="299"/>
                  </a:lnTo>
                  <a:lnTo>
                    <a:pt x="501" y="304"/>
                  </a:lnTo>
                  <a:lnTo>
                    <a:pt x="497" y="308"/>
                  </a:lnTo>
                  <a:lnTo>
                    <a:pt x="493" y="308"/>
                  </a:lnTo>
                  <a:lnTo>
                    <a:pt x="485" y="310"/>
                  </a:lnTo>
                  <a:lnTo>
                    <a:pt x="483" y="313"/>
                  </a:lnTo>
                  <a:lnTo>
                    <a:pt x="480" y="313"/>
                  </a:lnTo>
                  <a:lnTo>
                    <a:pt x="477" y="316"/>
                  </a:lnTo>
                  <a:lnTo>
                    <a:pt x="474" y="323"/>
                  </a:lnTo>
                  <a:lnTo>
                    <a:pt x="475" y="332"/>
                  </a:lnTo>
                  <a:lnTo>
                    <a:pt x="478" y="336"/>
                  </a:lnTo>
                  <a:lnTo>
                    <a:pt x="476" y="337"/>
                  </a:lnTo>
                  <a:lnTo>
                    <a:pt x="472" y="343"/>
                  </a:lnTo>
                  <a:lnTo>
                    <a:pt x="473" y="343"/>
                  </a:lnTo>
                  <a:lnTo>
                    <a:pt x="472" y="346"/>
                  </a:lnTo>
                  <a:lnTo>
                    <a:pt x="469" y="349"/>
                  </a:lnTo>
                  <a:lnTo>
                    <a:pt x="467" y="346"/>
                  </a:lnTo>
                  <a:lnTo>
                    <a:pt x="464" y="347"/>
                  </a:lnTo>
                  <a:lnTo>
                    <a:pt x="461" y="350"/>
                  </a:lnTo>
                  <a:lnTo>
                    <a:pt x="456" y="346"/>
                  </a:lnTo>
                  <a:lnTo>
                    <a:pt x="452" y="346"/>
                  </a:lnTo>
                  <a:lnTo>
                    <a:pt x="447" y="351"/>
                  </a:lnTo>
                  <a:lnTo>
                    <a:pt x="447" y="354"/>
                  </a:lnTo>
                  <a:lnTo>
                    <a:pt x="449" y="355"/>
                  </a:lnTo>
                  <a:lnTo>
                    <a:pt x="449" y="359"/>
                  </a:lnTo>
                  <a:lnTo>
                    <a:pt x="450" y="361"/>
                  </a:lnTo>
                  <a:lnTo>
                    <a:pt x="451" y="368"/>
                  </a:lnTo>
                  <a:lnTo>
                    <a:pt x="452" y="369"/>
                  </a:lnTo>
                  <a:lnTo>
                    <a:pt x="450" y="371"/>
                  </a:lnTo>
                  <a:lnTo>
                    <a:pt x="434" y="372"/>
                  </a:lnTo>
                  <a:lnTo>
                    <a:pt x="432" y="374"/>
                  </a:lnTo>
                  <a:lnTo>
                    <a:pt x="425" y="374"/>
                  </a:lnTo>
                  <a:lnTo>
                    <a:pt x="424" y="376"/>
                  </a:lnTo>
                  <a:lnTo>
                    <a:pt x="420" y="376"/>
                  </a:lnTo>
                  <a:lnTo>
                    <a:pt x="417" y="389"/>
                  </a:lnTo>
                  <a:lnTo>
                    <a:pt x="412" y="396"/>
                  </a:lnTo>
                  <a:lnTo>
                    <a:pt x="410" y="398"/>
                  </a:lnTo>
                  <a:lnTo>
                    <a:pt x="407" y="401"/>
                  </a:lnTo>
                  <a:close/>
                </a:path>
              </a:pathLst>
            </a:custGeom>
            <a:grpFill/>
            <a:ln w="28575">
              <a:noFill/>
              <a:prstDash val="sysDot"/>
              <a:round/>
            </a:ln>
          </p:spPr>
          <p:txBody>
            <a:bodyPr/>
            <a:lstStyle/>
            <a:p>
              <a:endParaRPr altLang="en-US" kern="0" lang="zh-CN">
                <a:solidFill>
                  <a:sysClr lastClr="000000" val="windowText"/>
                </a:solidFill>
              </a:endParaRPr>
            </a:p>
          </p:txBody>
        </p:sp>
        <p:sp>
          <p:nvSpPr>
            <p:cNvPr id="53" name="Freeform 21"/>
            <p:cNvSpPr/>
            <p:nvPr/>
          </p:nvSpPr>
          <p:spPr bwMode="auto">
            <a:xfrm>
              <a:off x="5171212" y="5105511"/>
              <a:ext cx="1033462" cy="844550"/>
            </a:xfrm>
            <a:custGeom>
              <a:gdLst>
                <a:gd fmla="*/ 2147483647 w 565" name="T0"/>
                <a:gd fmla="*/ 2147483647 h 443" name="T1"/>
                <a:gd fmla="*/ 2147483647 w 565" name="T2"/>
                <a:gd fmla="*/ 2147483647 h 443" name="T3"/>
                <a:gd fmla="*/ 2147483647 w 565" name="T4"/>
                <a:gd fmla="*/ 2147483647 h 443" name="T5"/>
                <a:gd fmla="*/ 0 w 565" name="T6"/>
                <a:gd fmla="*/ 2147483647 h 443" name="T7"/>
                <a:gd fmla="*/ 2147483647 w 565" name="T8"/>
                <a:gd fmla="*/ 2147483647 h 443" name="T9"/>
                <a:gd fmla="*/ 2147483647 w 565" name="T10"/>
                <a:gd fmla="*/ 2147483647 h 443" name="T11"/>
                <a:gd fmla="*/ 2147483647 w 565" name="T12"/>
                <a:gd fmla="*/ 2147483647 h 443" name="T13"/>
                <a:gd fmla="*/ 2147483647 w 565" name="T14"/>
                <a:gd fmla="*/ 2147483647 h 443" name="T15"/>
                <a:gd fmla="*/ 2147483647 w 565" name="T16"/>
                <a:gd fmla="*/ 2147483647 h 443" name="T17"/>
                <a:gd fmla="*/ 2147483647 w 565" name="T18"/>
                <a:gd fmla="*/ 2147483647 h 443" name="T19"/>
                <a:gd fmla="*/ 2147483647 w 565" name="T20"/>
                <a:gd fmla="*/ 2147483647 h 443" name="T21"/>
                <a:gd fmla="*/ 2147483647 w 565" name="T22"/>
                <a:gd fmla="*/ 2147483647 h 443" name="T23"/>
                <a:gd fmla="*/ 2147483647 w 565" name="T24"/>
                <a:gd fmla="*/ 2147483647 h 443" name="T25"/>
                <a:gd fmla="*/ 2147483647 w 565" name="T26"/>
                <a:gd fmla="*/ 2147483647 h 443" name="T27"/>
                <a:gd fmla="*/ 2147483647 w 565" name="T28"/>
                <a:gd fmla="*/ 2147483647 h 443" name="T29"/>
                <a:gd fmla="*/ 2147483647 w 565" name="T30"/>
                <a:gd fmla="*/ 2147483647 h 443" name="T31"/>
                <a:gd fmla="*/ 2147483647 w 565" name="T32"/>
                <a:gd fmla="*/ 2147483647 h 443" name="T33"/>
                <a:gd fmla="*/ 2147483647 w 565" name="T34"/>
                <a:gd fmla="*/ 2147483647 h 443" name="T35"/>
                <a:gd fmla="*/ 2147483647 w 565" name="T36"/>
                <a:gd fmla="*/ 2147483647 h 443" name="T37"/>
                <a:gd fmla="*/ 2147483647 w 565" name="T38"/>
                <a:gd fmla="*/ 2147483647 h 443" name="T39"/>
                <a:gd fmla="*/ 2147483647 w 565" name="T40"/>
                <a:gd fmla="*/ 2147483647 h 443" name="T41"/>
                <a:gd fmla="*/ 2147483647 w 565" name="T42"/>
                <a:gd fmla="*/ 2147483647 h 443" name="T43"/>
                <a:gd fmla="*/ 2147483647 w 565" name="T44"/>
                <a:gd fmla="*/ 2147483647 h 443" name="T45"/>
                <a:gd fmla="*/ 2147483647 w 565" name="T46"/>
                <a:gd fmla="*/ 2147483647 h 443" name="T47"/>
                <a:gd fmla="*/ 2147483647 w 565" name="T48"/>
                <a:gd fmla="*/ 2147483647 h 443" name="T49"/>
                <a:gd fmla="*/ 2147483647 w 565" name="T50"/>
                <a:gd fmla="*/ 2147483647 h 443" name="T51"/>
                <a:gd fmla="*/ 2147483647 w 565" name="T52"/>
                <a:gd fmla="*/ 2147483647 h 443" name="T53"/>
                <a:gd fmla="*/ 2147483647 w 565" name="T54"/>
                <a:gd fmla="*/ 2147483647 h 443" name="T55"/>
                <a:gd fmla="*/ 2147483647 w 565" name="T56"/>
                <a:gd fmla="*/ 2147483647 h 443" name="T57"/>
                <a:gd fmla="*/ 2147483647 w 565" name="T58"/>
                <a:gd fmla="*/ 2147483647 h 443" name="T59"/>
                <a:gd fmla="*/ 2147483647 w 565" name="T60"/>
                <a:gd fmla="*/ 2147483647 h 443" name="T61"/>
                <a:gd fmla="*/ 2147483647 w 565" name="T62"/>
                <a:gd fmla="*/ 2147483647 h 443" name="T63"/>
                <a:gd fmla="*/ 2147483647 w 565" name="T64"/>
                <a:gd fmla="*/ 2147483647 h 443" name="T65"/>
                <a:gd fmla="*/ 2147483647 w 565" name="T66"/>
                <a:gd fmla="*/ 2147483647 h 443" name="T67"/>
                <a:gd fmla="*/ 2147483647 w 565" name="T68"/>
                <a:gd fmla="*/ 2147483647 h 443" name="T69"/>
                <a:gd fmla="*/ 2147483647 w 565" name="T70"/>
                <a:gd fmla="*/ 2147483647 h 443" name="T71"/>
                <a:gd fmla="*/ 2147483647 w 565" name="T72"/>
                <a:gd fmla="*/ 2147483647 h 443" name="T73"/>
                <a:gd fmla="*/ 2147483647 w 565" name="T74"/>
                <a:gd fmla="*/ 2147483647 h 443" name="T75"/>
                <a:gd fmla="*/ 2147483647 w 565" name="T76"/>
                <a:gd fmla="*/ 2147483647 h 443" name="T77"/>
                <a:gd fmla="*/ 2147483647 w 565" name="T78"/>
                <a:gd fmla="*/ 2147483647 h 443" name="T79"/>
                <a:gd fmla="*/ 2147483647 w 565" name="T80"/>
                <a:gd fmla="*/ 2147483647 h 443" name="T81"/>
                <a:gd fmla="*/ 2147483647 w 565" name="T82"/>
                <a:gd fmla="*/ 2147483647 h 443" name="T83"/>
                <a:gd fmla="*/ 2147483647 w 565" name="T84"/>
                <a:gd fmla="*/ 2147483647 h 443" name="T85"/>
                <a:gd fmla="*/ 2147483647 w 565" name="T86"/>
                <a:gd fmla="*/ 2147483647 h 443" name="T87"/>
                <a:gd fmla="*/ 2147483647 w 565" name="T88"/>
                <a:gd fmla="*/ 2147483647 h 443" name="T89"/>
                <a:gd fmla="*/ 2147483647 w 565" name="T90"/>
                <a:gd fmla="*/ 2147483647 h 443" name="T91"/>
                <a:gd fmla="*/ 2147483647 w 565" name="T92"/>
                <a:gd fmla="*/ 2147483647 h 443" name="T93"/>
                <a:gd fmla="*/ 2147483647 w 565" name="T94"/>
                <a:gd fmla="*/ 2147483647 h 443" name="T95"/>
                <a:gd fmla="*/ 2147483647 w 565" name="T96"/>
                <a:gd fmla="*/ 2147483647 h 443" name="T97"/>
                <a:gd fmla="*/ 2147483647 w 565" name="T98"/>
                <a:gd fmla="*/ 2147483647 h 443" name="T99"/>
                <a:gd fmla="*/ 2147483647 w 565" name="T100"/>
                <a:gd fmla="*/ 2147483647 h 443" name="T101"/>
                <a:gd fmla="*/ 2147483647 w 565" name="T102"/>
                <a:gd fmla="*/ 2147483647 h 443" name="T103"/>
                <a:gd fmla="*/ 2147483647 w 565" name="T104"/>
                <a:gd fmla="*/ 2147483647 h 443" name="T105"/>
                <a:gd fmla="*/ 2147483647 w 565" name="T106"/>
                <a:gd fmla="*/ 2147483647 h 443" name="T107"/>
                <a:gd fmla="*/ 2147483647 w 565" name="T108"/>
                <a:gd fmla="*/ 2147483647 h 443" name="T109"/>
                <a:gd fmla="*/ 2147483647 w 565" name="T110"/>
                <a:gd fmla="*/ 2147483647 h 443" name="T111"/>
                <a:gd fmla="*/ 2147483647 w 565" name="T112"/>
                <a:gd fmla="*/ 2147483647 h 443" name="T113"/>
                <a:gd fmla="*/ 2147483647 w 565" name="T114"/>
                <a:gd fmla="*/ 2147483647 h 443" name="T115"/>
                <a:gd fmla="*/ 2147483647 w 565" name="T116"/>
                <a:gd fmla="*/ 2147483647 h 443" name="T117"/>
                <a:gd fmla="*/ 2147483647 w 565" name="T118"/>
                <a:gd fmla="*/ 2147483647 h 443" name="T119"/>
                <a:gd fmla="*/ 2147483647 w 565" name="T120"/>
                <a:gd fmla="*/ 2147483647 h 443" name="T121"/>
                <a:gd fmla="*/ 2147483647 w 565" name="T122"/>
                <a:gd fmla="*/ 2147483647 h 443" name="T123"/>
                <a:gd fmla="*/ 2147483647 w 565" name="T124"/>
                <a:gd fmla="*/ 2147483647 h 443"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565" name="T189"/>
                <a:gd fmla="*/ 0 h 443" name="T190"/>
                <a:gd fmla="*/ 565 w 565" name="T191"/>
                <a:gd fmla="*/ 443 h 443"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442" w="565">
                  <a:moveTo>
                    <a:pt x="172" y="70"/>
                  </a:moveTo>
                  <a:lnTo>
                    <a:pt x="167" y="77"/>
                  </a:lnTo>
                  <a:lnTo>
                    <a:pt x="167" y="81"/>
                  </a:lnTo>
                  <a:lnTo>
                    <a:pt x="172" y="87"/>
                  </a:lnTo>
                  <a:lnTo>
                    <a:pt x="173" y="90"/>
                  </a:lnTo>
                  <a:lnTo>
                    <a:pt x="176" y="95"/>
                  </a:lnTo>
                  <a:lnTo>
                    <a:pt x="176" y="105"/>
                  </a:lnTo>
                  <a:lnTo>
                    <a:pt x="175" y="106"/>
                  </a:lnTo>
                  <a:lnTo>
                    <a:pt x="174" y="111"/>
                  </a:lnTo>
                  <a:lnTo>
                    <a:pt x="170" y="113"/>
                  </a:lnTo>
                  <a:lnTo>
                    <a:pt x="162" y="113"/>
                  </a:lnTo>
                  <a:lnTo>
                    <a:pt x="163" y="122"/>
                  </a:lnTo>
                  <a:lnTo>
                    <a:pt x="164" y="123"/>
                  </a:lnTo>
                  <a:lnTo>
                    <a:pt x="166" y="133"/>
                  </a:lnTo>
                  <a:lnTo>
                    <a:pt x="164" y="136"/>
                  </a:lnTo>
                  <a:lnTo>
                    <a:pt x="160" y="138"/>
                  </a:lnTo>
                  <a:lnTo>
                    <a:pt x="160" y="140"/>
                  </a:lnTo>
                  <a:lnTo>
                    <a:pt x="158" y="142"/>
                  </a:lnTo>
                  <a:lnTo>
                    <a:pt x="159" y="143"/>
                  </a:lnTo>
                  <a:lnTo>
                    <a:pt x="156" y="146"/>
                  </a:lnTo>
                  <a:lnTo>
                    <a:pt x="147" y="146"/>
                  </a:lnTo>
                  <a:lnTo>
                    <a:pt x="148" y="147"/>
                  </a:lnTo>
                  <a:lnTo>
                    <a:pt x="148" y="151"/>
                  </a:lnTo>
                  <a:lnTo>
                    <a:pt x="146" y="153"/>
                  </a:lnTo>
                  <a:lnTo>
                    <a:pt x="147" y="157"/>
                  </a:lnTo>
                  <a:lnTo>
                    <a:pt x="144" y="162"/>
                  </a:lnTo>
                  <a:lnTo>
                    <a:pt x="139" y="163"/>
                  </a:lnTo>
                  <a:lnTo>
                    <a:pt x="136" y="165"/>
                  </a:lnTo>
                  <a:lnTo>
                    <a:pt x="134" y="171"/>
                  </a:lnTo>
                  <a:lnTo>
                    <a:pt x="134" y="173"/>
                  </a:lnTo>
                  <a:lnTo>
                    <a:pt x="131" y="176"/>
                  </a:lnTo>
                  <a:lnTo>
                    <a:pt x="132" y="178"/>
                  </a:lnTo>
                  <a:lnTo>
                    <a:pt x="130" y="179"/>
                  </a:lnTo>
                  <a:lnTo>
                    <a:pt x="131" y="181"/>
                  </a:lnTo>
                  <a:lnTo>
                    <a:pt x="129" y="182"/>
                  </a:lnTo>
                  <a:lnTo>
                    <a:pt x="131" y="211"/>
                  </a:lnTo>
                  <a:lnTo>
                    <a:pt x="134" y="213"/>
                  </a:lnTo>
                  <a:lnTo>
                    <a:pt x="131" y="217"/>
                  </a:lnTo>
                  <a:lnTo>
                    <a:pt x="130" y="224"/>
                  </a:lnTo>
                  <a:lnTo>
                    <a:pt x="128" y="230"/>
                  </a:lnTo>
                  <a:lnTo>
                    <a:pt x="119" y="238"/>
                  </a:lnTo>
                  <a:lnTo>
                    <a:pt x="111" y="239"/>
                  </a:lnTo>
                  <a:lnTo>
                    <a:pt x="110" y="244"/>
                  </a:lnTo>
                  <a:lnTo>
                    <a:pt x="106" y="248"/>
                  </a:lnTo>
                  <a:lnTo>
                    <a:pt x="102" y="248"/>
                  </a:lnTo>
                  <a:lnTo>
                    <a:pt x="94" y="250"/>
                  </a:lnTo>
                  <a:lnTo>
                    <a:pt x="92" y="253"/>
                  </a:lnTo>
                  <a:lnTo>
                    <a:pt x="89" y="253"/>
                  </a:lnTo>
                  <a:lnTo>
                    <a:pt x="86" y="256"/>
                  </a:lnTo>
                  <a:lnTo>
                    <a:pt x="83" y="263"/>
                  </a:lnTo>
                  <a:lnTo>
                    <a:pt x="84" y="272"/>
                  </a:lnTo>
                  <a:lnTo>
                    <a:pt x="87" y="276"/>
                  </a:lnTo>
                  <a:lnTo>
                    <a:pt x="85" y="277"/>
                  </a:lnTo>
                  <a:lnTo>
                    <a:pt x="81" y="283"/>
                  </a:lnTo>
                  <a:lnTo>
                    <a:pt x="82" y="283"/>
                  </a:lnTo>
                  <a:lnTo>
                    <a:pt x="81" y="286"/>
                  </a:lnTo>
                  <a:lnTo>
                    <a:pt x="78" y="289"/>
                  </a:lnTo>
                  <a:lnTo>
                    <a:pt x="76" y="286"/>
                  </a:lnTo>
                  <a:lnTo>
                    <a:pt x="73" y="287"/>
                  </a:lnTo>
                  <a:lnTo>
                    <a:pt x="70" y="290"/>
                  </a:lnTo>
                  <a:lnTo>
                    <a:pt x="65" y="286"/>
                  </a:lnTo>
                  <a:lnTo>
                    <a:pt x="61" y="286"/>
                  </a:lnTo>
                  <a:lnTo>
                    <a:pt x="56" y="291"/>
                  </a:lnTo>
                  <a:lnTo>
                    <a:pt x="56" y="294"/>
                  </a:lnTo>
                  <a:lnTo>
                    <a:pt x="58" y="295"/>
                  </a:lnTo>
                  <a:lnTo>
                    <a:pt x="58" y="299"/>
                  </a:lnTo>
                  <a:lnTo>
                    <a:pt x="59" y="301"/>
                  </a:lnTo>
                  <a:lnTo>
                    <a:pt x="60" y="308"/>
                  </a:lnTo>
                  <a:lnTo>
                    <a:pt x="61" y="309"/>
                  </a:lnTo>
                  <a:lnTo>
                    <a:pt x="59" y="311"/>
                  </a:lnTo>
                  <a:lnTo>
                    <a:pt x="43" y="312"/>
                  </a:lnTo>
                  <a:lnTo>
                    <a:pt x="41" y="314"/>
                  </a:lnTo>
                  <a:lnTo>
                    <a:pt x="34" y="314"/>
                  </a:lnTo>
                  <a:lnTo>
                    <a:pt x="33" y="316"/>
                  </a:lnTo>
                  <a:lnTo>
                    <a:pt x="29" y="316"/>
                  </a:lnTo>
                  <a:lnTo>
                    <a:pt x="26" y="329"/>
                  </a:lnTo>
                  <a:lnTo>
                    <a:pt x="21" y="336"/>
                  </a:lnTo>
                  <a:lnTo>
                    <a:pt x="19" y="338"/>
                  </a:lnTo>
                  <a:lnTo>
                    <a:pt x="16" y="341"/>
                  </a:lnTo>
                  <a:lnTo>
                    <a:pt x="16" y="342"/>
                  </a:lnTo>
                  <a:lnTo>
                    <a:pt x="17" y="342"/>
                  </a:lnTo>
                  <a:lnTo>
                    <a:pt x="17" y="343"/>
                  </a:lnTo>
                  <a:lnTo>
                    <a:pt x="18" y="344"/>
                  </a:lnTo>
                  <a:lnTo>
                    <a:pt x="18" y="345"/>
                  </a:lnTo>
                  <a:lnTo>
                    <a:pt x="18" y="346"/>
                  </a:lnTo>
                  <a:lnTo>
                    <a:pt x="18" y="347"/>
                  </a:lnTo>
                  <a:lnTo>
                    <a:pt x="19" y="347"/>
                  </a:lnTo>
                  <a:lnTo>
                    <a:pt x="19" y="348"/>
                  </a:lnTo>
                  <a:lnTo>
                    <a:pt x="19" y="349"/>
                  </a:lnTo>
                  <a:lnTo>
                    <a:pt x="19" y="350"/>
                  </a:lnTo>
                  <a:lnTo>
                    <a:pt x="18" y="350"/>
                  </a:lnTo>
                  <a:lnTo>
                    <a:pt x="17" y="350"/>
                  </a:lnTo>
                  <a:lnTo>
                    <a:pt x="17" y="351"/>
                  </a:lnTo>
                  <a:lnTo>
                    <a:pt x="16" y="351"/>
                  </a:lnTo>
                  <a:lnTo>
                    <a:pt x="15" y="351"/>
                  </a:lnTo>
                  <a:lnTo>
                    <a:pt x="13" y="350"/>
                  </a:lnTo>
                  <a:lnTo>
                    <a:pt x="12" y="350"/>
                  </a:lnTo>
                  <a:lnTo>
                    <a:pt x="11" y="350"/>
                  </a:lnTo>
                  <a:lnTo>
                    <a:pt x="10" y="350"/>
                  </a:lnTo>
                  <a:lnTo>
                    <a:pt x="10" y="351"/>
                  </a:lnTo>
                  <a:lnTo>
                    <a:pt x="9" y="351"/>
                  </a:lnTo>
                  <a:lnTo>
                    <a:pt x="9" y="352"/>
                  </a:lnTo>
                  <a:lnTo>
                    <a:pt x="8" y="352"/>
                  </a:lnTo>
                  <a:lnTo>
                    <a:pt x="8" y="353"/>
                  </a:lnTo>
                  <a:lnTo>
                    <a:pt x="8" y="354"/>
                  </a:lnTo>
                  <a:lnTo>
                    <a:pt x="7" y="355"/>
                  </a:lnTo>
                  <a:lnTo>
                    <a:pt x="7" y="356"/>
                  </a:lnTo>
                  <a:lnTo>
                    <a:pt x="8" y="357"/>
                  </a:lnTo>
                  <a:lnTo>
                    <a:pt x="8" y="358"/>
                  </a:lnTo>
                  <a:lnTo>
                    <a:pt x="8" y="359"/>
                  </a:lnTo>
                  <a:lnTo>
                    <a:pt x="8" y="361"/>
                  </a:lnTo>
                  <a:lnTo>
                    <a:pt x="9" y="361"/>
                  </a:lnTo>
                  <a:lnTo>
                    <a:pt x="9" y="362"/>
                  </a:lnTo>
                  <a:lnTo>
                    <a:pt x="9" y="363"/>
                  </a:lnTo>
                  <a:lnTo>
                    <a:pt x="9" y="364"/>
                  </a:lnTo>
                  <a:lnTo>
                    <a:pt x="8" y="365"/>
                  </a:lnTo>
                  <a:lnTo>
                    <a:pt x="8" y="366"/>
                  </a:lnTo>
                  <a:lnTo>
                    <a:pt x="7" y="366"/>
                  </a:lnTo>
                  <a:lnTo>
                    <a:pt x="7" y="367"/>
                  </a:lnTo>
                  <a:lnTo>
                    <a:pt x="6" y="367"/>
                  </a:lnTo>
                  <a:lnTo>
                    <a:pt x="5" y="367"/>
                  </a:lnTo>
                  <a:lnTo>
                    <a:pt x="4" y="367"/>
                  </a:lnTo>
                  <a:lnTo>
                    <a:pt x="3" y="368"/>
                  </a:lnTo>
                  <a:lnTo>
                    <a:pt x="2" y="368"/>
                  </a:lnTo>
                  <a:lnTo>
                    <a:pt x="2" y="369"/>
                  </a:lnTo>
                  <a:lnTo>
                    <a:pt x="2" y="370"/>
                  </a:lnTo>
                  <a:lnTo>
                    <a:pt x="2" y="371"/>
                  </a:lnTo>
                  <a:lnTo>
                    <a:pt x="2" y="372"/>
                  </a:lnTo>
                  <a:lnTo>
                    <a:pt x="2" y="373"/>
                  </a:lnTo>
                  <a:lnTo>
                    <a:pt x="3" y="374"/>
                  </a:lnTo>
                  <a:lnTo>
                    <a:pt x="3" y="375"/>
                  </a:lnTo>
                  <a:lnTo>
                    <a:pt x="3" y="376"/>
                  </a:lnTo>
                  <a:lnTo>
                    <a:pt x="3" y="377"/>
                  </a:lnTo>
                  <a:lnTo>
                    <a:pt x="2" y="377"/>
                  </a:lnTo>
                  <a:lnTo>
                    <a:pt x="2" y="378"/>
                  </a:lnTo>
                  <a:lnTo>
                    <a:pt x="2" y="379"/>
                  </a:lnTo>
                  <a:lnTo>
                    <a:pt x="1" y="381"/>
                  </a:lnTo>
                  <a:lnTo>
                    <a:pt x="1" y="382"/>
                  </a:lnTo>
                  <a:lnTo>
                    <a:pt x="0" y="382"/>
                  </a:lnTo>
                  <a:lnTo>
                    <a:pt x="0" y="383"/>
                  </a:lnTo>
                  <a:lnTo>
                    <a:pt x="0" y="384"/>
                  </a:lnTo>
                  <a:lnTo>
                    <a:pt x="0" y="385"/>
                  </a:lnTo>
                  <a:lnTo>
                    <a:pt x="0" y="386"/>
                  </a:lnTo>
                  <a:lnTo>
                    <a:pt x="0" y="387"/>
                  </a:lnTo>
                  <a:lnTo>
                    <a:pt x="0" y="388"/>
                  </a:lnTo>
                  <a:lnTo>
                    <a:pt x="0" y="389"/>
                  </a:lnTo>
                  <a:lnTo>
                    <a:pt x="0" y="390"/>
                  </a:lnTo>
                  <a:lnTo>
                    <a:pt x="0" y="391"/>
                  </a:lnTo>
                  <a:lnTo>
                    <a:pt x="1" y="392"/>
                  </a:lnTo>
                  <a:lnTo>
                    <a:pt x="2" y="392"/>
                  </a:lnTo>
                  <a:lnTo>
                    <a:pt x="3" y="392"/>
                  </a:lnTo>
                  <a:lnTo>
                    <a:pt x="4" y="392"/>
                  </a:lnTo>
                  <a:lnTo>
                    <a:pt x="5" y="392"/>
                  </a:lnTo>
                  <a:lnTo>
                    <a:pt x="6" y="392"/>
                  </a:lnTo>
                  <a:lnTo>
                    <a:pt x="7" y="392"/>
                  </a:lnTo>
                  <a:lnTo>
                    <a:pt x="7" y="393"/>
                  </a:lnTo>
                  <a:lnTo>
                    <a:pt x="8" y="393"/>
                  </a:lnTo>
                  <a:lnTo>
                    <a:pt x="8" y="394"/>
                  </a:lnTo>
                  <a:lnTo>
                    <a:pt x="8" y="395"/>
                  </a:lnTo>
                  <a:lnTo>
                    <a:pt x="8" y="396"/>
                  </a:lnTo>
                  <a:lnTo>
                    <a:pt x="9" y="397"/>
                  </a:lnTo>
                  <a:lnTo>
                    <a:pt x="9" y="398"/>
                  </a:lnTo>
                  <a:lnTo>
                    <a:pt x="10" y="399"/>
                  </a:lnTo>
                  <a:lnTo>
                    <a:pt x="11" y="399"/>
                  </a:lnTo>
                  <a:lnTo>
                    <a:pt x="11" y="400"/>
                  </a:lnTo>
                  <a:lnTo>
                    <a:pt x="11" y="401"/>
                  </a:lnTo>
                  <a:lnTo>
                    <a:pt x="12" y="401"/>
                  </a:lnTo>
                  <a:lnTo>
                    <a:pt x="12" y="402"/>
                  </a:lnTo>
                  <a:lnTo>
                    <a:pt x="12" y="403"/>
                  </a:lnTo>
                  <a:lnTo>
                    <a:pt x="12" y="404"/>
                  </a:lnTo>
                  <a:lnTo>
                    <a:pt x="12" y="405"/>
                  </a:lnTo>
                  <a:lnTo>
                    <a:pt x="11" y="405"/>
                  </a:lnTo>
                  <a:lnTo>
                    <a:pt x="11" y="406"/>
                  </a:lnTo>
                  <a:lnTo>
                    <a:pt x="11" y="407"/>
                  </a:lnTo>
                  <a:lnTo>
                    <a:pt x="10" y="408"/>
                  </a:lnTo>
                  <a:lnTo>
                    <a:pt x="10" y="409"/>
                  </a:lnTo>
                  <a:lnTo>
                    <a:pt x="10" y="410"/>
                  </a:lnTo>
                  <a:lnTo>
                    <a:pt x="11" y="411"/>
                  </a:lnTo>
                  <a:lnTo>
                    <a:pt x="12" y="411"/>
                  </a:lnTo>
                  <a:lnTo>
                    <a:pt x="13" y="412"/>
                  </a:lnTo>
                  <a:lnTo>
                    <a:pt x="14" y="412"/>
                  </a:lnTo>
                  <a:lnTo>
                    <a:pt x="14" y="413"/>
                  </a:lnTo>
                  <a:lnTo>
                    <a:pt x="14" y="414"/>
                  </a:lnTo>
                  <a:lnTo>
                    <a:pt x="15" y="414"/>
                  </a:lnTo>
                  <a:lnTo>
                    <a:pt x="15" y="415"/>
                  </a:lnTo>
                  <a:lnTo>
                    <a:pt x="15" y="416"/>
                  </a:lnTo>
                  <a:lnTo>
                    <a:pt x="15" y="417"/>
                  </a:lnTo>
                  <a:lnTo>
                    <a:pt x="15" y="418"/>
                  </a:lnTo>
                  <a:lnTo>
                    <a:pt x="16" y="418"/>
                  </a:lnTo>
                  <a:lnTo>
                    <a:pt x="16" y="419"/>
                  </a:lnTo>
                  <a:lnTo>
                    <a:pt x="17" y="419"/>
                  </a:lnTo>
                  <a:lnTo>
                    <a:pt x="18" y="419"/>
                  </a:lnTo>
                  <a:lnTo>
                    <a:pt x="19" y="419"/>
                  </a:lnTo>
                  <a:lnTo>
                    <a:pt x="20" y="418"/>
                  </a:lnTo>
                  <a:lnTo>
                    <a:pt x="20" y="419"/>
                  </a:lnTo>
                  <a:lnTo>
                    <a:pt x="21" y="419"/>
                  </a:lnTo>
                  <a:lnTo>
                    <a:pt x="22" y="419"/>
                  </a:lnTo>
                  <a:lnTo>
                    <a:pt x="22" y="420"/>
                  </a:lnTo>
                  <a:lnTo>
                    <a:pt x="23" y="420"/>
                  </a:lnTo>
                  <a:lnTo>
                    <a:pt x="23" y="421"/>
                  </a:lnTo>
                  <a:lnTo>
                    <a:pt x="24" y="421"/>
                  </a:lnTo>
                  <a:lnTo>
                    <a:pt x="24" y="422"/>
                  </a:lnTo>
                  <a:lnTo>
                    <a:pt x="25" y="422"/>
                  </a:lnTo>
                  <a:lnTo>
                    <a:pt x="26" y="422"/>
                  </a:lnTo>
                  <a:lnTo>
                    <a:pt x="27" y="422"/>
                  </a:lnTo>
                  <a:lnTo>
                    <a:pt x="28" y="422"/>
                  </a:lnTo>
                  <a:lnTo>
                    <a:pt x="29" y="422"/>
                  </a:lnTo>
                  <a:lnTo>
                    <a:pt x="30" y="422"/>
                  </a:lnTo>
                  <a:lnTo>
                    <a:pt x="31" y="422"/>
                  </a:lnTo>
                  <a:lnTo>
                    <a:pt x="32" y="422"/>
                  </a:lnTo>
                  <a:lnTo>
                    <a:pt x="32" y="423"/>
                  </a:lnTo>
                  <a:lnTo>
                    <a:pt x="33" y="423"/>
                  </a:lnTo>
                  <a:lnTo>
                    <a:pt x="33" y="424"/>
                  </a:lnTo>
                  <a:lnTo>
                    <a:pt x="33" y="425"/>
                  </a:lnTo>
                  <a:lnTo>
                    <a:pt x="32" y="426"/>
                  </a:lnTo>
                  <a:lnTo>
                    <a:pt x="32" y="427"/>
                  </a:lnTo>
                  <a:lnTo>
                    <a:pt x="32" y="428"/>
                  </a:lnTo>
                  <a:lnTo>
                    <a:pt x="31" y="428"/>
                  </a:lnTo>
                  <a:lnTo>
                    <a:pt x="31" y="429"/>
                  </a:lnTo>
                  <a:lnTo>
                    <a:pt x="30" y="429"/>
                  </a:lnTo>
                  <a:lnTo>
                    <a:pt x="30" y="430"/>
                  </a:lnTo>
                  <a:lnTo>
                    <a:pt x="29" y="430"/>
                  </a:lnTo>
                  <a:lnTo>
                    <a:pt x="28" y="430"/>
                  </a:lnTo>
                  <a:lnTo>
                    <a:pt x="27" y="430"/>
                  </a:lnTo>
                  <a:lnTo>
                    <a:pt x="26" y="430"/>
                  </a:lnTo>
                  <a:lnTo>
                    <a:pt x="26" y="429"/>
                  </a:lnTo>
                  <a:lnTo>
                    <a:pt x="25" y="428"/>
                  </a:lnTo>
                  <a:lnTo>
                    <a:pt x="24" y="428"/>
                  </a:lnTo>
                  <a:lnTo>
                    <a:pt x="24" y="427"/>
                  </a:lnTo>
                  <a:lnTo>
                    <a:pt x="23" y="427"/>
                  </a:lnTo>
                  <a:lnTo>
                    <a:pt x="22" y="427"/>
                  </a:lnTo>
                  <a:lnTo>
                    <a:pt x="21" y="428"/>
                  </a:lnTo>
                  <a:lnTo>
                    <a:pt x="20" y="429"/>
                  </a:lnTo>
                  <a:lnTo>
                    <a:pt x="20" y="430"/>
                  </a:lnTo>
                  <a:lnTo>
                    <a:pt x="21" y="430"/>
                  </a:lnTo>
                  <a:lnTo>
                    <a:pt x="21" y="431"/>
                  </a:lnTo>
                  <a:lnTo>
                    <a:pt x="23" y="432"/>
                  </a:lnTo>
                  <a:lnTo>
                    <a:pt x="24" y="433"/>
                  </a:lnTo>
                  <a:lnTo>
                    <a:pt x="25" y="434"/>
                  </a:lnTo>
                  <a:lnTo>
                    <a:pt x="25" y="435"/>
                  </a:lnTo>
                  <a:lnTo>
                    <a:pt x="25" y="436"/>
                  </a:lnTo>
                  <a:lnTo>
                    <a:pt x="24" y="437"/>
                  </a:lnTo>
                  <a:lnTo>
                    <a:pt x="24" y="438"/>
                  </a:lnTo>
                  <a:lnTo>
                    <a:pt x="24" y="439"/>
                  </a:lnTo>
                  <a:lnTo>
                    <a:pt x="24" y="440"/>
                  </a:lnTo>
                  <a:lnTo>
                    <a:pt x="25" y="440"/>
                  </a:lnTo>
                  <a:lnTo>
                    <a:pt x="26" y="441"/>
                  </a:lnTo>
                  <a:lnTo>
                    <a:pt x="27" y="440"/>
                  </a:lnTo>
                  <a:lnTo>
                    <a:pt x="28" y="440"/>
                  </a:lnTo>
                  <a:lnTo>
                    <a:pt x="29" y="439"/>
                  </a:lnTo>
                  <a:lnTo>
                    <a:pt x="30" y="438"/>
                  </a:lnTo>
                  <a:lnTo>
                    <a:pt x="31" y="437"/>
                  </a:lnTo>
                  <a:lnTo>
                    <a:pt x="31" y="436"/>
                  </a:lnTo>
                  <a:lnTo>
                    <a:pt x="31" y="435"/>
                  </a:lnTo>
                  <a:lnTo>
                    <a:pt x="32" y="435"/>
                  </a:lnTo>
                  <a:lnTo>
                    <a:pt x="33" y="435"/>
                  </a:lnTo>
                  <a:lnTo>
                    <a:pt x="34" y="436"/>
                  </a:lnTo>
                  <a:lnTo>
                    <a:pt x="35" y="436"/>
                  </a:lnTo>
                  <a:lnTo>
                    <a:pt x="35" y="437"/>
                  </a:lnTo>
                  <a:lnTo>
                    <a:pt x="36" y="437"/>
                  </a:lnTo>
                  <a:lnTo>
                    <a:pt x="36" y="438"/>
                  </a:lnTo>
                  <a:lnTo>
                    <a:pt x="38" y="439"/>
                  </a:lnTo>
                  <a:lnTo>
                    <a:pt x="39" y="440"/>
                  </a:lnTo>
                  <a:lnTo>
                    <a:pt x="39" y="441"/>
                  </a:lnTo>
                  <a:lnTo>
                    <a:pt x="40" y="441"/>
                  </a:lnTo>
                  <a:lnTo>
                    <a:pt x="41" y="442"/>
                  </a:lnTo>
                  <a:lnTo>
                    <a:pt x="42" y="443"/>
                  </a:lnTo>
                  <a:lnTo>
                    <a:pt x="43" y="443"/>
                  </a:lnTo>
                  <a:lnTo>
                    <a:pt x="43" y="442"/>
                  </a:lnTo>
                  <a:lnTo>
                    <a:pt x="44" y="442"/>
                  </a:lnTo>
                  <a:lnTo>
                    <a:pt x="44" y="441"/>
                  </a:lnTo>
                  <a:lnTo>
                    <a:pt x="45" y="440"/>
                  </a:lnTo>
                  <a:lnTo>
                    <a:pt x="45" y="439"/>
                  </a:lnTo>
                  <a:lnTo>
                    <a:pt x="46" y="438"/>
                  </a:lnTo>
                  <a:lnTo>
                    <a:pt x="47" y="438"/>
                  </a:lnTo>
                  <a:lnTo>
                    <a:pt x="47" y="437"/>
                  </a:lnTo>
                  <a:lnTo>
                    <a:pt x="48" y="437"/>
                  </a:lnTo>
                  <a:lnTo>
                    <a:pt x="48" y="436"/>
                  </a:lnTo>
                  <a:lnTo>
                    <a:pt x="49" y="436"/>
                  </a:lnTo>
                  <a:lnTo>
                    <a:pt x="50" y="436"/>
                  </a:lnTo>
                  <a:lnTo>
                    <a:pt x="51" y="436"/>
                  </a:lnTo>
                  <a:lnTo>
                    <a:pt x="52" y="436"/>
                  </a:lnTo>
                  <a:lnTo>
                    <a:pt x="53" y="437"/>
                  </a:lnTo>
                  <a:lnTo>
                    <a:pt x="55" y="437"/>
                  </a:lnTo>
                  <a:lnTo>
                    <a:pt x="56" y="437"/>
                  </a:lnTo>
                  <a:lnTo>
                    <a:pt x="57" y="437"/>
                  </a:lnTo>
                  <a:lnTo>
                    <a:pt x="58" y="437"/>
                  </a:lnTo>
                  <a:lnTo>
                    <a:pt x="59" y="437"/>
                  </a:lnTo>
                  <a:lnTo>
                    <a:pt x="60" y="437"/>
                  </a:lnTo>
                  <a:lnTo>
                    <a:pt x="61" y="436"/>
                  </a:lnTo>
                  <a:lnTo>
                    <a:pt x="62" y="436"/>
                  </a:lnTo>
                  <a:lnTo>
                    <a:pt x="62" y="435"/>
                  </a:lnTo>
                  <a:lnTo>
                    <a:pt x="63" y="435"/>
                  </a:lnTo>
                  <a:lnTo>
                    <a:pt x="64" y="434"/>
                  </a:lnTo>
                  <a:lnTo>
                    <a:pt x="65" y="434"/>
                  </a:lnTo>
                  <a:lnTo>
                    <a:pt x="65" y="433"/>
                  </a:lnTo>
                  <a:lnTo>
                    <a:pt x="66" y="433"/>
                  </a:lnTo>
                  <a:lnTo>
                    <a:pt x="66" y="432"/>
                  </a:lnTo>
                  <a:lnTo>
                    <a:pt x="67" y="431"/>
                  </a:lnTo>
                  <a:lnTo>
                    <a:pt x="68" y="430"/>
                  </a:lnTo>
                  <a:lnTo>
                    <a:pt x="68" y="429"/>
                  </a:lnTo>
                  <a:lnTo>
                    <a:pt x="69" y="428"/>
                  </a:lnTo>
                  <a:lnTo>
                    <a:pt x="70" y="427"/>
                  </a:lnTo>
                  <a:lnTo>
                    <a:pt x="70" y="426"/>
                  </a:lnTo>
                  <a:lnTo>
                    <a:pt x="70" y="425"/>
                  </a:lnTo>
                  <a:lnTo>
                    <a:pt x="71" y="424"/>
                  </a:lnTo>
                  <a:lnTo>
                    <a:pt x="71" y="423"/>
                  </a:lnTo>
                  <a:lnTo>
                    <a:pt x="72" y="422"/>
                  </a:lnTo>
                  <a:lnTo>
                    <a:pt x="72" y="421"/>
                  </a:lnTo>
                  <a:lnTo>
                    <a:pt x="72" y="420"/>
                  </a:lnTo>
                  <a:lnTo>
                    <a:pt x="72" y="419"/>
                  </a:lnTo>
                  <a:lnTo>
                    <a:pt x="72" y="418"/>
                  </a:lnTo>
                  <a:lnTo>
                    <a:pt x="71" y="417"/>
                  </a:lnTo>
                  <a:lnTo>
                    <a:pt x="71" y="416"/>
                  </a:lnTo>
                  <a:lnTo>
                    <a:pt x="70" y="415"/>
                  </a:lnTo>
                  <a:lnTo>
                    <a:pt x="70" y="414"/>
                  </a:lnTo>
                  <a:lnTo>
                    <a:pt x="69" y="413"/>
                  </a:lnTo>
                  <a:lnTo>
                    <a:pt x="69" y="412"/>
                  </a:lnTo>
                  <a:lnTo>
                    <a:pt x="68" y="412"/>
                  </a:lnTo>
                  <a:lnTo>
                    <a:pt x="67" y="411"/>
                  </a:lnTo>
                  <a:lnTo>
                    <a:pt x="66" y="411"/>
                  </a:lnTo>
                  <a:lnTo>
                    <a:pt x="65" y="410"/>
                  </a:lnTo>
                  <a:lnTo>
                    <a:pt x="64" y="410"/>
                  </a:lnTo>
                  <a:lnTo>
                    <a:pt x="63" y="410"/>
                  </a:lnTo>
                  <a:lnTo>
                    <a:pt x="62" y="409"/>
                  </a:lnTo>
                  <a:lnTo>
                    <a:pt x="60" y="409"/>
                  </a:lnTo>
                  <a:lnTo>
                    <a:pt x="60" y="408"/>
                  </a:lnTo>
                  <a:lnTo>
                    <a:pt x="59" y="408"/>
                  </a:lnTo>
                  <a:lnTo>
                    <a:pt x="58" y="407"/>
                  </a:lnTo>
                  <a:lnTo>
                    <a:pt x="57" y="407"/>
                  </a:lnTo>
                  <a:lnTo>
                    <a:pt x="56" y="406"/>
                  </a:lnTo>
                  <a:lnTo>
                    <a:pt x="55" y="405"/>
                  </a:lnTo>
                  <a:lnTo>
                    <a:pt x="55" y="404"/>
                  </a:lnTo>
                  <a:lnTo>
                    <a:pt x="54" y="404"/>
                  </a:lnTo>
                  <a:lnTo>
                    <a:pt x="54" y="403"/>
                  </a:lnTo>
                  <a:lnTo>
                    <a:pt x="54" y="402"/>
                  </a:lnTo>
                  <a:lnTo>
                    <a:pt x="54" y="401"/>
                  </a:lnTo>
                  <a:lnTo>
                    <a:pt x="54" y="400"/>
                  </a:lnTo>
                  <a:lnTo>
                    <a:pt x="54" y="399"/>
                  </a:lnTo>
                  <a:lnTo>
                    <a:pt x="55" y="398"/>
                  </a:lnTo>
                  <a:lnTo>
                    <a:pt x="55" y="396"/>
                  </a:lnTo>
                  <a:lnTo>
                    <a:pt x="55" y="395"/>
                  </a:lnTo>
                  <a:lnTo>
                    <a:pt x="56" y="394"/>
                  </a:lnTo>
                  <a:lnTo>
                    <a:pt x="56" y="393"/>
                  </a:lnTo>
                  <a:lnTo>
                    <a:pt x="56" y="392"/>
                  </a:lnTo>
                  <a:lnTo>
                    <a:pt x="55" y="391"/>
                  </a:lnTo>
                  <a:lnTo>
                    <a:pt x="54" y="390"/>
                  </a:lnTo>
                  <a:lnTo>
                    <a:pt x="53" y="390"/>
                  </a:lnTo>
                  <a:lnTo>
                    <a:pt x="52" y="389"/>
                  </a:lnTo>
                  <a:lnTo>
                    <a:pt x="50" y="389"/>
                  </a:lnTo>
                  <a:lnTo>
                    <a:pt x="49" y="389"/>
                  </a:lnTo>
                  <a:lnTo>
                    <a:pt x="48" y="389"/>
                  </a:lnTo>
                  <a:lnTo>
                    <a:pt x="47" y="389"/>
                  </a:lnTo>
                  <a:lnTo>
                    <a:pt x="46" y="389"/>
                  </a:lnTo>
                  <a:lnTo>
                    <a:pt x="45" y="389"/>
                  </a:lnTo>
                  <a:lnTo>
                    <a:pt x="44" y="389"/>
                  </a:lnTo>
                  <a:lnTo>
                    <a:pt x="43" y="389"/>
                  </a:lnTo>
                  <a:lnTo>
                    <a:pt x="43" y="388"/>
                  </a:lnTo>
                  <a:lnTo>
                    <a:pt x="42" y="388"/>
                  </a:lnTo>
                  <a:lnTo>
                    <a:pt x="42" y="387"/>
                  </a:lnTo>
                  <a:lnTo>
                    <a:pt x="42" y="386"/>
                  </a:lnTo>
                  <a:lnTo>
                    <a:pt x="42" y="385"/>
                  </a:lnTo>
                  <a:lnTo>
                    <a:pt x="42" y="384"/>
                  </a:lnTo>
                  <a:lnTo>
                    <a:pt x="41" y="383"/>
                  </a:lnTo>
                  <a:lnTo>
                    <a:pt x="42" y="382"/>
                  </a:lnTo>
                  <a:lnTo>
                    <a:pt x="42" y="380"/>
                  </a:lnTo>
                  <a:lnTo>
                    <a:pt x="42" y="379"/>
                  </a:lnTo>
                  <a:lnTo>
                    <a:pt x="42" y="378"/>
                  </a:lnTo>
                  <a:lnTo>
                    <a:pt x="42" y="377"/>
                  </a:lnTo>
                  <a:lnTo>
                    <a:pt x="42" y="376"/>
                  </a:lnTo>
                  <a:lnTo>
                    <a:pt x="43" y="375"/>
                  </a:lnTo>
                  <a:lnTo>
                    <a:pt x="43" y="374"/>
                  </a:lnTo>
                  <a:lnTo>
                    <a:pt x="44" y="374"/>
                  </a:lnTo>
                  <a:lnTo>
                    <a:pt x="44" y="373"/>
                  </a:lnTo>
                  <a:lnTo>
                    <a:pt x="45" y="373"/>
                  </a:lnTo>
                  <a:lnTo>
                    <a:pt x="46" y="372"/>
                  </a:lnTo>
                  <a:lnTo>
                    <a:pt x="47" y="372"/>
                  </a:lnTo>
                  <a:lnTo>
                    <a:pt x="48" y="372"/>
                  </a:lnTo>
                  <a:lnTo>
                    <a:pt x="49" y="372"/>
                  </a:lnTo>
                  <a:lnTo>
                    <a:pt x="50" y="373"/>
                  </a:lnTo>
                  <a:lnTo>
                    <a:pt x="51" y="373"/>
                  </a:lnTo>
                  <a:lnTo>
                    <a:pt x="51" y="374"/>
                  </a:lnTo>
                  <a:lnTo>
                    <a:pt x="51" y="375"/>
                  </a:lnTo>
                  <a:lnTo>
                    <a:pt x="51" y="376"/>
                  </a:lnTo>
                  <a:lnTo>
                    <a:pt x="51" y="377"/>
                  </a:lnTo>
                  <a:lnTo>
                    <a:pt x="50" y="377"/>
                  </a:lnTo>
                  <a:lnTo>
                    <a:pt x="50" y="378"/>
                  </a:lnTo>
                  <a:lnTo>
                    <a:pt x="50" y="379"/>
                  </a:lnTo>
                  <a:lnTo>
                    <a:pt x="49" y="380"/>
                  </a:lnTo>
                  <a:lnTo>
                    <a:pt x="49" y="381"/>
                  </a:lnTo>
                  <a:lnTo>
                    <a:pt x="50" y="381"/>
                  </a:lnTo>
                  <a:lnTo>
                    <a:pt x="51" y="381"/>
                  </a:lnTo>
                  <a:lnTo>
                    <a:pt x="52" y="381"/>
                  </a:lnTo>
                  <a:lnTo>
                    <a:pt x="53" y="381"/>
                  </a:lnTo>
                  <a:lnTo>
                    <a:pt x="55" y="380"/>
                  </a:lnTo>
                  <a:lnTo>
                    <a:pt x="56" y="380"/>
                  </a:lnTo>
                  <a:lnTo>
                    <a:pt x="57" y="379"/>
                  </a:lnTo>
                  <a:lnTo>
                    <a:pt x="58" y="379"/>
                  </a:lnTo>
                  <a:lnTo>
                    <a:pt x="58" y="378"/>
                  </a:lnTo>
                  <a:lnTo>
                    <a:pt x="59" y="378"/>
                  </a:lnTo>
                  <a:lnTo>
                    <a:pt x="60" y="378"/>
                  </a:lnTo>
                  <a:lnTo>
                    <a:pt x="61" y="378"/>
                  </a:lnTo>
                  <a:lnTo>
                    <a:pt x="62" y="378"/>
                  </a:lnTo>
                  <a:lnTo>
                    <a:pt x="63" y="379"/>
                  </a:lnTo>
                  <a:lnTo>
                    <a:pt x="64" y="379"/>
                  </a:lnTo>
                  <a:lnTo>
                    <a:pt x="64" y="380"/>
                  </a:lnTo>
                  <a:lnTo>
                    <a:pt x="65" y="380"/>
                  </a:lnTo>
                  <a:lnTo>
                    <a:pt x="65" y="381"/>
                  </a:lnTo>
                  <a:lnTo>
                    <a:pt x="66" y="381"/>
                  </a:lnTo>
                  <a:lnTo>
                    <a:pt x="67" y="381"/>
                  </a:lnTo>
                  <a:lnTo>
                    <a:pt x="67" y="382"/>
                  </a:lnTo>
                  <a:lnTo>
                    <a:pt x="68" y="382"/>
                  </a:lnTo>
                  <a:lnTo>
                    <a:pt x="68" y="381"/>
                  </a:lnTo>
                  <a:lnTo>
                    <a:pt x="69" y="381"/>
                  </a:lnTo>
                  <a:lnTo>
                    <a:pt x="70" y="381"/>
                  </a:lnTo>
                  <a:lnTo>
                    <a:pt x="70" y="380"/>
                  </a:lnTo>
                  <a:lnTo>
                    <a:pt x="71" y="380"/>
                  </a:lnTo>
                  <a:lnTo>
                    <a:pt x="71" y="379"/>
                  </a:lnTo>
                  <a:lnTo>
                    <a:pt x="72" y="378"/>
                  </a:lnTo>
                  <a:lnTo>
                    <a:pt x="72" y="377"/>
                  </a:lnTo>
                  <a:lnTo>
                    <a:pt x="72" y="376"/>
                  </a:lnTo>
                  <a:lnTo>
                    <a:pt x="72" y="375"/>
                  </a:lnTo>
                  <a:lnTo>
                    <a:pt x="72" y="374"/>
                  </a:lnTo>
                  <a:lnTo>
                    <a:pt x="71" y="374"/>
                  </a:lnTo>
                  <a:lnTo>
                    <a:pt x="71" y="373"/>
                  </a:lnTo>
                  <a:lnTo>
                    <a:pt x="70" y="372"/>
                  </a:lnTo>
                  <a:lnTo>
                    <a:pt x="70" y="371"/>
                  </a:lnTo>
                  <a:lnTo>
                    <a:pt x="69" y="371"/>
                  </a:lnTo>
                  <a:lnTo>
                    <a:pt x="68" y="371"/>
                  </a:lnTo>
                  <a:lnTo>
                    <a:pt x="67" y="371"/>
                  </a:lnTo>
                  <a:lnTo>
                    <a:pt x="67" y="370"/>
                  </a:lnTo>
                  <a:lnTo>
                    <a:pt x="66" y="370"/>
                  </a:lnTo>
                  <a:lnTo>
                    <a:pt x="65" y="370"/>
                  </a:lnTo>
                  <a:lnTo>
                    <a:pt x="64" y="370"/>
                  </a:lnTo>
                  <a:lnTo>
                    <a:pt x="62" y="371"/>
                  </a:lnTo>
                  <a:lnTo>
                    <a:pt x="61" y="371"/>
                  </a:lnTo>
                  <a:lnTo>
                    <a:pt x="60" y="371"/>
                  </a:lnTo>
                  <a:lnTo>
                    <a:pt x="59" y="370"/>
                  </a:lnTo>
                  <a:lnTo>
                    <a:pt x="58" y="370"/>
                  </a:lnTo>
                  <a:lnTo>
                    <a:pt x="57" y="370"/>
                  </a:lnTo>
                  <a:lnTo>
                    <a:pt x="56" y="369"/>
                  </a:lnTo>
                  <a:lnTo>
                    <a:pt x="56" y="368"/>
                  </a:lnTo>
                  <a:lnTo>
                    <a:pt x="55" y="368"/>
                  </a:lnTo>
                  <a:lnTo>
                    <a:pt x="55" y="367"/>
                  </a:lnTo>
                  <a:lnTo>
                    <a:pt x="54" y="365"/>
                  </a:lnTo>
                  <a:lnTo>
                    <a:pt x="54" y="364"/>
                  </a:lnTo>
                  <a:lnTo>
                    <a:pt x="53" y="363"/>
                  </a:lnTo>
                  <a:lnTo>
                    <a:pt x="53" y="362"/>
                  </a:lnTo>
                  <a:lnTo>
                    <a:pt x="53" y="361"/>
                  </a:lnTo>
                  <a:lnTo>
                    <a:pt x="53" y="360"/>
                  </a:lnTo>
                  <a:lnTo>
                    <a:pt x="53" y="359"/>
                  </a:lnTo>
                  <a:lnTo>
                    <a:pt x="54" y="359"/>
                  </a:lnTo>
                  <a:lnTo>
                    <a:pt x="54" y="358"/>
                  </a:lnTo>
                  <a:lnTo>
                    <a:pt x="55" y="358"/>
                  </a:lnTo>
                  <a:lnTo>
                    <a:pt x="56" y="357"/>
                  </a:lnTo>
                  <a:lnTo>
                    <a:pt x="57" y="357"/>
                  </a:lnTo>
                  <a:lnTo>
                    <a:pt x="58" y="357"/>
                  </a:lnTo>
                  <a:lnTo>
                    <a:pt x="58" y="356"/>
                  </a:lnTo>
                  <a:lnTo>
                    <a:pt x="59" y="355"/>
                  </a:lnTo>
                  <a:lnTo>
                    <a:pt x="60" y="354"/>
                  </a:lnTo>
                  <a:lnTo>
                    <a:pt x="60" y="353"/>
                  </a:lnTo>
                  <a:lnTo>
                    <a:pt x="60" y="352"/>
                  </a:lnTo>
                  <a:lnTo>
                    <a:pt x="61" y="352"/>
                  </a:lnTo>
                  <a:lnTo>
                    <a:pt x="61" y="351"/>
                  </a:lnTo>
                  <a:lnTo>
                    <a:pt x="61" y="350"/>
                  </a:lnTo>
                  <a:lnTo>
                    <a:pt x="62" y="350"/>
                  </a:lnTo>
                  <a:lnTo>
                    <a:pt x="63" y="350"/>
                  </a:lnTo>
                  <a:lnTo>
                    <a:pt x="63" y="351"/>
                  </a:lnTo>
                  <a:lnTo>
                    <a:pt x="64" y="351"/>
                  </a:lnTo>
                  <a:lnTo>
                    <a:pt x="64" y="352"/>
                  </a:lnTo>
                  <a:lnTo>
                    <a:pt x="64" y="353"/>
                  </a:lnTo>
                  <a:lnTo>
                    <a:pt x="65" y="353"/>
                  </a:lnTo>
                  <a:lnTo>
                    <a:pt x="65" y="354"/>
                  </a:lnTo>
                  <a:lnTo>
                    <a:pt x="65" y="355"/>
                  </a:lnTo>
                  <a:lnTo>
                    <a:pt x="65" y="356"/>
                  </a:lnTo>
                  <a:lnTo>
                    <a:pt x="65" y="357"/>
                  </a:lnTo>
                  <a:lnTo>
                    <a:pt x="65" y="358"/>
                  </a:lnTo>
                  <a:lnTo>
                    <a:pt x="65" y="360"/>
                  </a:lnTo>
                  <a:lnTo>
                    <a:pt x="65" y="361"/>
                  </a:lnTo>
                  <a:lnTo>
                    <a:pt x="65" y="362"/>
                  </a:lnTo>
                  <a:lnTo>
                    <a:pt x="65" y="363"/>
                  </a:lnTo>
                  <a:lnTo>
                    <a:pt x="65" y="364"/>
                  </a:lnTo>
                  <a:lnTo>
                    <a:pt x="65" y="365"/>
                  </a:lnTo>
                  <a:lnTo>
                    <a:pt x="66" y="366"/>
                  </a:lnTo>
                  <a:lnTo>
                    <a:pt x="67" y="367"/>
                  </a:lnTo>
                  <a:lnTo>
                    <a:pt x="68" y="367"/>
                  </a:lnTo>
                  <a:lnTo>
                    <a:pt x="69" y="367"/>
                  </a:lnTo>
                  <a:lnTo>
                    <a:pt x="70" y="367"/>
                  </a:lnTo>
                  <a:lnTo>
                    <a:pt x="71" y="367"/>
                  </a:lnTo>
                  <a:lnTo>
                    <a:pt x="72" y="367"/>
                  </a:lnTo>
                  <a:lnTo>
                    <a:pt x="72" y="366"/>
                  </a:lnTo>
                  <a:lnTo>
                    <a:pt x="73" y="366"/>
                  </a:lnTo>
                  <a:lnTo>
                    <a:pt x="73" y="365"/>
                  </a:lnTo>
                  <a:lnTo>
                    <a:pt x="74" y="365"/>
                  </a:lnTo>
                  <a:lnTo>
                    <a:pt x="74" y="364"/>
                  </a:lnTo>
                  <a:lnTo>
                    <a:pt x="75" y="363"/>
                  </a:lnTo>
                  <a:lnTo>
                    <a:pt x="75" y="362"/>
                  </a:lnTo>
                  <a:lnTo>
                    <a:pt x="75" y="361"/>
                  </a:lnTo>
                  <a:lnTo>
                    <a:pt x="76" y="360"/>
                  </a:lnTo>
                  <a:lnTo>
                    <a:pt x="76" y="359"/>
                  </a:lnTo>
                  <a:lnTo>
                    <a:pt x="76" y="358"/>
                  </a:lnTo>
                  <a:lnTo>
                    <a:pt x="76" y="356"/>
                  </a:lnTo>
                  <a:lnTo>
                    <a:pt x="76" y="354"/>
                  </a:lnTo>
                  <a:lnTo>
                    <a:pt x="76" y="353"/>
                  </a:lnTo>
                  <a:lnTo>
                    <a:pt x="77" y="352"/>
                  </a:lnTo>
                  <a:lnTo>
                    <a:pt x="77" y="351"/>
                  </a:lnTo>
                  <a:lnTo>
                    <a:pt x="77" y="350"/>
                  </a:lnTo>
                  <a:lnTo>
                    <a:pt x="77" y="349"/>
                  </a:lnTo>
                  <a:lnTo>
                    <a:pt x="77" y="348"/>
                  </a:lnTo>
                  <a:lnTo>
                    <a:pt x="78" y="348"/>
                  </a:lnTo>
                  <a:lnTo>
                    <a:pt x="78" y="347"/>
                  </a:lnTo>
                  <a:lnTo>
                    <a:pt x="79" y="347"/>
                  </a:lnTo>
                  <a:lnTo>
                    <a:pt x="79" y="346"/>
                  </a:lnTo>
                  <a:lnTo>
                    <a:pt x="80" y="345"/>
                  </a:lnTo>
                  <a:lnTo>
                    <a:pt x="81" y="345"/>
                  </a:lnTo>
                  <a:lnTo>
                    <a:pt x="82" y="345"/>
                  </a:lnTo>
                  <a:lnTo>
                    <a:pt x="82" y="344"/>
                  </a:lnTo>
                  <a:lnTo>
                    <a:pt x="83" y="344"/>
                  </a:lnTo>
                  <a:lnTo>
                    <a:pt x="84" y="344"/>
                  </a:lnTo>
                  <a:lnTo>
                    <a:pt x="85" y="343"/>
                  </a:lnTo>
                  <a:lnTo>
                    <a:pt x="86" y="343"/>
                  </a:lnTo>
                  <a:lnTo>
                    <a:pt x="87" y="343"/>
                  </a:lnTo>
                  <a:lnTo>
                    <a:pt x="88" y="343"/>
                  </a:lnTo>
                  <a:lnTo>
                    <a:pt x="89" y="343"/>
                  </a:lnTo>
                  <a:lnTo>
                    <a:pt x="90" y="343"/>
                  </a:lnTo>
                  <a:lnTo>
                    <a:pt x="91" y="343"/>
                  </a:lnTo>
                  <a:lnTo>
                    <a:pt x="93" y="343"/>
                  </a:lnTo>
                  <a:lnTo>
                    <a:pt x="94" y="343"/>
                  </a:lnTo>
                  <a:lnTo>
                    <a:pt x="96" y="343"/>
                  </a:lnTo>
                  <a:lnTo>
                    <a:pt x="97" y="343"/>
                  </a:lnTo>
                  <a:lnTo>
                    <a:pt x="98" y="343"/>
                  </a:lnTo>
                  <a:lnTo>
                    <a:pt x="99" y="342"/>
                  </a:lnTo>
                  <a:lnTo>
                    <a:pt x="100" y="342"/>
                  </a:lnTo>
                  <a:lnTo>
                    <a:pt x="101" y="342"/>
                  </a:lnTo>
                  <a:lnTo>
                    <a:pt x="102" y="342"/>
                  </a:lnTo>
                  <a:lnTo>
                    <a:pt x="103" y="341"/>
                  </a:lnTo>
                  <a:lnTo>
                    <a:pt x="104" y="341"/>
                  </a:lnTo>
                  <a:lnTo>
                    <a:pt x="105" y="340"/>
                  </a:lnTo>
                  <a:lnTo>
                    <a:pt x="106" y="339"/>
                  </a:lnTo>
                  <a:lnTo>
                    <a:pt x="106" y="338"/>
                  </a:lnTo>
                  <a:lnTo>
                    <a:pt x="106" y="337"/>
                  </a:lnTo>
                  <a:lnTo>
                    <a:pt x="105" y="336"/>
                  </a:lnTo>
                  <a:lnTo>
                    <a:pt x="104" y="335"/>
                  </a:lnTo>
                  <a:lnTo>
                    <a:pt x="104" y="334"/>
                  </a:lnTo>
                  <a:lnTo>
                    <a:pt x="103" y="334"/>
                  </a:lnTo>
                  <a:lnTo>
                    <a:pt x="103" y="333"/>
                  </a:lnTo>
                  <a:lnTo>
                    <a:pt x="102" y="332"/>
                  </a:lnTo>
                  <a:lnTo>
                    <a:pt x="103" y="332"/>
                  </a:lnTo>
                  <a:lnTo>
                    <a:pt x="103" y="331"/>
                  </a:lnTo>
                  <a:lnTo>
                    <a:pt x="104" y="331"/>
                  </a:lnTo>
                  <a:lnTo>
                    <a:pt x="105" y="330"/>
                  </a:lnTo>
                  <a:lnTo>
                    <a:pt x="106" y="330"/>
                  </a:lnTo>
                  <a:lnTo>
                    <a:pt x="107" y="330"/>
                  </a:lnTo>
                  <a:lnTo>
                    <a:pt x="107" y="331"/>
                  </a:lnTo>
                  <a:lnTo>
                    <a:pt x="108" y="331"/>
                  </a:lnTo>
                  <a:lnTo>
                    <a:pt x="109" y="331"/>
                  </a:lnTo>
                  <a:lnTo>
                    <a:pt x="109" y="332"/>
                  </a:lnTo>
                  <a:lnTo>
                    <a:pt x="110" y="332"/>
                  </a:lnTo>
                  <a:lnTo>
                    <a:pt x="110" y="333"/>
                  </a:lnTo>
                  <a:lnTo>
                    <a:pt x="111" y="334"/>
                  </a:lnTo>
                  <a:lnTo>
                    <a:pt x="112" y="335"/>
                  </a:lnTo>
                  <a:lnTo>
                    <a:pt x="113" y="336"/>
                  </a:lnTo>
                  <a:lnTo>
                    <a:pt x="114" y="336"/>
                  </a:lnTo>
                  <a:lnTo>
                    <a:pt x="115" y="336"/>
                  </a:lnTo>
                  <a:lnTo>
                    <a:pt x="116" y="336"/>
                  </a:lnTo>
                  <a:lnTo>
                    <a:pt x="117" y="335"/>
                  </a:lnTo>
                  <a:lnTo>
                    <a:pt x="118" y="334"/>
                  </a:lnTo>
                  <a:lnTo>
                    <a:pt x="119" y="334"/>
                  </a:lnTo>
                  <a:lnTo>
                    <a:pt x="119" y="333"/>
                  </a:lnTo>
                  <a:lnTo>
                    <a:pt x="120" y="333"/>
                  </a:lnTo>
                  <a:lnTo>
                    <a:pt x="121" y="333"/>
                  </a:lnTo>
                  <a:lnTo>
                    <a:pt x="122" y="333"/>
                  </a:lnTo>
                  <a:lnTo>
                    <a:pt x="123" y="334"/>
                  </a:lnTo>
                  <a:lnTo>
                    <a:pt x="123" y="335"/>
                  </a:lnTo>
                  <a:lnTo>
                    <a:pt x="124" y="336"/>
                  </a:lnTo>
                  <a:lnTo>
                    <a:pt x="124" y="337"/>
                  </a:lnTo>
                  <a:lnTo>
                    <a:pt x="125" y="337"/>
                  </a:lnTo>
                  <a:lnTo>
                    <a:pt x="126" y="338"/>
                  </a:lnTo>
                  <a:lnTo>
                    <a:pt x="127" y="337"/>
                  </a:lnTo>
                  <a:lnTo>
                    <a:pt x="128" y="337"/>
                  </a:lnTo>
                  <a:lnTo>
                    <a:pt x="128" y="336"/>
                  </a:lnTo>
                  <a:lnTo>
                    <a:pt x="129" y="335"/>
                  </a:lnTo>
                  <a:lnTo>
                    <a:pt x="130" y="335"/>
                  </a:lnTo>
                  <a:lnTo>
                    <a:pt x="131" y="334"/>
                  </a:lnTo>
                  <a:lnTo>
                    <a:pt x="131" y="333"/>
                  </a:lnTo>
                  <a:lnTo>
                    <a:pt x="132" y="332"/>
                  </a:lnTo>
                  <a:lnTo>
                    <a:pt x="133" y="332"/>
                  </a:lnTo>
                  <a:lnTo>
                    <a:pt x="134" y="331"/>
                  </a:lnTo>
                  <a:lnTo>
                    <a:pt x="135" y="331"/>
                  </a:lnTo>
                  <a:lnTo>
                    <a:pt x="135" y="330"/>
                  </a:lnTo>
                  <a:lnTo>
                    <a:pt x="136" y="330"/>
                  </a:lnTo>
                  <a:lnTo>
                    <a:pt x="137" y="330"/>
                  </a:lnTo>
                  <a:lnTo>
                    <a:pt x="138" y="329"/>
                  </a:lnTo>
                  <a:lnTo>
                    <a:pt x="139" y="329"/>
                  </a:lnTo>
                  <a:lnTo>
                    <a:pt x="140" y="330"/>
                  </a:lnTo>
                  <a:lnTo>
                    <a:pt x="141" y="330"/>
                  </a:lnTo>
                  <a:lnTo>
                    <a:pt x="143" y="330"/>
                  </a:lnTo>
                  <a:lnTo>
                    <a:pt x="144" y="331"/>
                  </a:lnTo>
                  <a:lnTo>
                    <a:pt x="145" y="331"/>
                  </a:lnTo>
                  <a:lnTo>
                    <a:pt x="146" y="331"/>
                  </a:lnTo>
                  <a:lnTo>
                    <a:pt x="147" y="331"/>
                  </a:lnTo>
                  <a:lnTo>
                    <a:pt x="148" y="331"/>
                  </a:lnTo>
                  <a:lnTo>
                    <a:pt x="149" y="331"/>
                  </a:lnTo>
                  <a:lnTo>
                    <a:pt x="150" y="331"/>
                  </a:lnTo>
                  <a:lnTo>
                    <a:pt x="151" y="331"/>
                  </a:lnTo>
                  <a:lnTo>
                    <a:pt x="151" y="330"/>
                  </a:lnTo>
                  <a:lnTo>
                    <a:pt x="152" y="330"/>
                  </a:lnTo>
                  <a:lnTo>
                    <a:pt x="153" y="329"/>
                  </a:lnTo>
                  <a:lnTo>
                    <a:pt x="154" y="329"/>
                  </a:lnTo>
                  <a:lnTo>
                    <a:pt x="154" y="328"/>
                  </a:lnTo>
                  <a:lnTo>
                    <a:pt x="155" y="328"/>
                  </a:lnTo>
                  <a:lnTo>
                    <a:pt x="155" y="327"/>
                  </a:lnTo>
                  <a:lnTo>
                    <a:pt x="156" y="327"/>
                  </a:lnTo>
                  <a:lnTo>
                    <a:pt x="157" y="326"/>
                  </a:lnTo>
                  <a:lnTo>
                    <a:pt x="157" y="325"/>
                  </a:lnTo>
                  <a:lnTo>
                    <a:pt x="158" y="324"/>
                  </a:lnTo>
                  <a:lnTo>
                    <a:pt x="159" y="323"/>
                  </a:lnTo>
                  <a:lnTo>
                    <a:pt x="160" y="322"/>
                  </a:lnTo>
                  <a:lnTo>
                    <a:pt x="160" y="321"/>
                  </a:lnTo>
                  <a:lnTo>
                    <a:pt x="160" y="320"/>
                  </a:lnTo>
                  <a:lnTo>
                    <a:pt x="161" y="320"/>
                  </a:lnTo>
                  <a:lnTo>
                    <a:pt x="161" y="319"/>
                  </a:lnTo>
                  <a:lnTo>
                    <a:pt x="162" y="318"/>
                  </a:lnTo>
                  <a:lnTo>
                    <a:pt x="162" y="317"/>
                  </a:lnTo>
                  <a:lnTo>
                    <a:pt x="162" y="316"/>
                  </a:lnTo>
                  <a:lnTo>
                    <a:pt x="162" y="315"/>
                  </a:lnTo>
                  <a:lnTo>
                    <a:pt x="162" y="314"/>
                  </a:lnTo>
                  <a:lnTo>
                    <a:pt x="161" y="314"/>
                  </a:lnTo>
                  <a:lnTo>
                    <a:pt x="161" y="313"/>
                  </a:lnTo>
                  <a:lnTo>
                    <a:pt x="160" y="313"/>
                  </a:lnTo>
                  <a:lnTo>
                    <a:pt x="159" y="312"/>
                  </a:lnTo>
                  <a:lnTo>
                    <a:pt x="158" y="311"/>
                  </a:lnTo>
                  <a:lnTo>
                    <a:pt x="157" y="311"/>
                  </a:lnTo>
                  <a:lnTo>
                    <a:pt x="156" y="310"/>
                  </a:lnTo>
                  <a:lnTo>
                    <a:pt x="155" y="309"/>
                  </a:lnTo>
                  <a:lnTo>
                    <a:pt x="154" y="309"/>
                  </a:lnTo>
                  <a:lnTo>
                    <a:pt x="154" y="308"/>
                  </a:lnTo>
                  <a:lnTo>
                    <a:pt x="154" y="307"/>
                  </a:lnTo>
                  <a:lnTo>
                    <a:pt x="155" y="307"/>
                  </a:lnTo>
                  <a:lnTo>
                    <a:pt x="155" y="306"/>
                  </a:lnTo>
                  <a:lnTo>
                    <a:pt x="156" y="306"/>
                  </a:lnTo>
                  <a:lnTo>
                    <a:pt x="157" y="306"/>
                  </a:lnTo>
                  <a:lnTo>
                    <a:pt x="158" y="306"/>
                  </a:lnTo>
                  <a:lnTo>
                    <a:pt x="159" y="306"/>
                  </a:lnTo>
                  <a:lnTo>
                    <a:pt x="160" y="307"/>
                  </a:lnTo>
                  <a:lnTo>
                    <a:pt x="161" y="307"/>
                  </a:lnTo>
                  <a:lnTo>
                    <a:pt x="162" y="307"/>
                  </a:lnTo>
                  <a:lnTo>
                    <a:pt x="163" y="308"/>
                  </a:lnTo>
                  <a:lnTo>
                    <a:pt x="164" y="308"/>
                  </a:lnTo>
                  <a:lnTo>
                    <a:pt x="164" y="309"/>
                  </a:lnTo>
                  <a:lnTo>
                    <a:pt x="165" y="310"/>
                  </a:lnTo>
                  <a:lnTo>
                    <a:pt x="166" y="311"/>
                  </a:lnTo>
                  <a:lnTo>
                    <a:pt x="167" y="313"/>
                  </a:lnTo>
                  <a:lnTo>
                    <a:pt x="167" y="314"/>
                  </a:lnTo>
                  <a:lnTo>
                    <a:pt x="168" y="314"/>
                  </a:lnTo>
                  <a:lnTo>
                    <a:pt x="168" y="315"/>
                  </a:lnTo>
                  <a:lnTo>
                    <a:pt x="168" y="316"/>
                  </a:lnTo>
                  <a:lnTo>
                    <a:pt x="168" y="317"/>
                  </a:lnTo>
                  <a:lnTo>
                    <a:pt x="168" y="318"/>
                  </a:lnTo>
                  <a:lnTo>
                    <a:pt x="168" y="319"/>
                  </a:lnTo>
                  <a:lnTo>
                    <a:pt x="168" y="320"/>
                  </a:lnTo>
                  <a:lnTo>
                    <a:pt x="168" y="321"/>
                  </a:lnTo>
                  <a:lnTo>
                    <a:pt x="168" y="322"/>
                  </a:lnTo>
                  <a:lnTo>
                    <a:pt x="168" y="323"/>
                  </a:lnTo>
                  <a:lnTo>
                    <a:pt x="168" y="324"/>
                  </a:lnTo>
                  <a:lnTo>
                    <a:pt x="169" y="324"/>
                  </a:lnTo>
                  <a:lnTo>
                    <a:pt x="170" y="325"/>
                  </a:lnTo>
                  <a:lnTo>
                    <a:pt x="171" y="325"/>
                  </a:lnTo>
                  <a:lnTo>
                    <a:pt x="171" y="324"/>
                  </a:lnTo>
                  <a:lnTo>
                    <a:pt x="172" y="324"/>
                  </a:lnTo>
                  <a:lnTo>
                    <a:pt x="173" y="324"/>
                  </a:lnTo>
                  <a:lnTo>
                    <a:pt x="174" y="324"/>
                  </a:lnTo>
                  <a:lnTo>
                    <a:pt x="175" y="323"/>
                  </a:lnTo>
                  <a:lnTo>
                    <a:pt x="176" y="323"/>
                  </a:lnTo>
                  <a:lnTo>
                    <a:pt x="177" y="322"/>
                  </a:lnTo>
                  <a:lnTo>
                    <a:pt x="178" y="321"/>
                  </a:lnTo>
                  <a:lnTo>
                    <a:pt x="178" y="320"/>
                  </a:lnTo>
                  <a:lnTo>
                    <a:pt x="178" y="319"/>
                  </a:lnTo>
                  <a:lnTo>
                    <a:pt x="178" y="318"/>
                  </a:lnTo>
                  <a:lnTo>
                    <a:pt x="177" y="317"/>
                  </a:lnTo>
                  <a:lnTo>
                    <a:pt x="177" y="316"/>
                  </a:lnTo>
                  <a:lnTo>
                    <a:pt x="176" y="315"/>
                  </a:lnTo>
                  <a:lnTo>
                    <a:pt x="176" y="314"/>
                  </a:lnTo>
                  <a:lnTo>
                    <a:pt x="176" y="313"/>
                  </a:lnTo>
                  <a:lnTo>
                    <a:pt x="177" y="313"/>
                  </a:lnTo>
                  <a:lnTo>
                    <a:pt x="177" y="312"/>
                  </a:lnTo>
                  <a:lnTo>
                    <a:pt x="178" y="311"/>
                  </a:lnTo>
                  <a:lnTo>
                    <a:pt x="178" y="310"/>
                  </a:lnTo>
                  <a:lnTo>
                    <a:pt x="178" y="309"/>
                  </a:lnTo>
                  <a:lnTo>
                    <a:pt x="178" y="308"/>
                  </a:lnTo>
                  <a:lnTo>
                    <a:pt x="178" y="307"/>
                  </a:lnTo>
                  <a:lnTo>
                    <a:pt x="178" y="306"/>
                  </a:lnTo>
                  <a:lnTo>
                    <a:pt x="178" y="305"/>
                  </a:lnTo>
                  <a:lnTo>
                    <a:pt x="178" y="304"/>
                  </a:lnTo>
                  <a:lnTo>
                    <a:pt x="179" y="304"/>
                  </a:lnTo>
                  <a:lnTo>
                    <a:pt x="180" y="304"/>
                  </a:lnTo>
                  <a:lnTo>
                    <a:pt x="181" y="304"/>
                  </a:lnTo>
                  <a:lnTo>
                    <a:pt x="182" y="304"/>
                  </a:lnTo>
                  <a:lnTo>
                    <a:pt x="182" y="305"/>
                  </a:lnTo>
                  <a:lnTo>
                    <a:pt x="184" y="305"/>
                  </a:lnTo>
                  <a:lnTo>
                    <a:pt x="186" y="306"/>
                  </a:lnTo>
                  <a:lnTo>
                    <a:pt x="187" y="306"/>
                  </a:lnTo>
                  <a:lnTo>
                    <a:pt x="188" y="306"/>
                  </a:lnTo>
                  <a:lnTo>
                    <a:pt x="189" y="306"/>
                  </a:lnTo>
                  <a:lnTo>
                    <a:pt x="189" y="305"/>
                  </a:lnTo>
                  <a:lnTo>
                    <a:pt x="190" y="305"/>
                  </a:lnTo>
                  <a:lnTo>
                    <a:pt x="190" y="304"/>
                  </a:lnTo>
                  <a:lnTo>
                    <a:pt x="190" y="303"/>
                  </a:lnTo>
                  <a:lnTo>
                    <a:pt x="191" y="303"/>
                  </a:lnTo>
                  <a:lnTo>
                    <a:pt x="191" y="302"/>
                  </a:lnTo>
                  <a:lnTo>
                    <a:pt x="191" y="301"/>
                  </a:lnTo>
                  <a:lnTo>
                    <a:pt x="191" y="300"/>
                  </a:lnTo>
                  <a:lnTo>
                    <a:pt x="191" y="299"/>
                  </a:lnTo>
                  <a:lnTo>
                    <a:pt x="191" y="298"/>
                  </a:lnTo>
                  <a:lnTo>
                    <a:pt x="192" y="298"/>
                  </a:lnTo>
                  <a:lnTo>
                    <a:pt x="192" y="299"/>
                  </a:lnTo>
                  <a:lnTo>
                    <a:pt x="192" y="300"/>
                  </a:lnTo>
                  <a:lnTo>
                    <a:pt x="193" y="301"/>
                  </a:lnTo>
                  <a:lnTo>
                    <a:pt x="193" y="302"/>
                  </a:lnTo>
                  <a:lnTo>
                    <a:pt x="194" y="303"/>
                  </a:lnTo>
                  <a:lnTo>
                    <a:pt x="194" y="304"/>
                  </a:lnTo>
                  <a:lnTo>
                    <a:pt x="195" y="305"/>
                  </a:lnTo>
                  <a:lnTo>
                    <a:pt x="195" y="306"/>
                  </a:lnTo>
                  <a:lnTo>
                    <a:pt x="196" y="307"/>
                  </a:lnTo>
                  <a:lnTo>
                    <a:pt x="196" y="308"/>
                  </a:lnTo>
                  <a:lnTo>
                    <a:pt x="197" y="309"/>
                  </a:lnTo>
                  <a:lnTo>
                    <a:pt x="198" y="309"/>
                  </a:lnTo>
                  <a:lnTo>
                    <a:pt x="198" y="310"/>
                  </a:lnTo>
                  <a:lnTo>
                    <a:pt x="199" y="310"/>
                  </a:lnTo>
                  <a:lnTo>
                    <a:pt x="199" y="311"/>
                  </a:lnTo>
                  <a:lnTo>
                    <a:pt x="200" y="311"/>
                  </a:lnTo>
                  <a:lnTo>
                    <a:pt x="201" y="311"/>
                  </a:lnTo>
                  <a:lnTo>
                    <a:pt x="201" y="312"/>
                  </a:lnTo>
                  <a:lnTo>
                    <a:pt x="202" y="312"/>
                  </a:lnTo>
                  <a:lnTo>
                    <a:pt x="203" y="312"/>
                  </a:lnTo>
                  <a:lnTo>
                    <a:pt x="204" y="312"/>
                  </a:lnTo>
                  <a:lnTo>
                    <a:pt x="205" y="312"/>
                  </a:lnTo>
                  <a:lnTo>
                    <a:pt x="206" y="312"/>
                  </a:lnTo>
                  <a:lnTo>
                    <a:pt x="206" y="311"/>
                  </a:lnTo>
                  <a:lnTo>
                    <a:pt x="207" y="311"/>
                  </a:lnTo>
                  <a:lnTo>
                    <a:pt x="208" y="311"/>
                  </a:lnTo>
                  <a:lnTo>
                    <a:pt x="209" y="310"/>
                  </a:lnTo>
                  <a:lnTo>
                    <a:pt x="210" y="309"/>
                  </a:lnTo>
                  <a:lnTo>
                    <a:pt x="211" y="309"/>
                  </a:lnTo>
                  <a:lnTo>
                    <a:pt x="211" y="308"/>
                  </a:lnTo>
                  <a:lnTo>
                    <a:pt x="212" y="307"/>
                  </a:lnTo>
                  <a:lnTo>
                    <a:pt x="212" y="306"/>
                  </a:lnTo>
                  <a:lnTo>
                    <a:pt x="213" y="305"/>
                  </a:lnTo>
                  <a:lnTo>
                    <a:pt x="213" y="304"/>
                  </a:lnTo>
                  <a:lnTo>
                    <a:pt x="213" y="303"/>
                  </a:lnTo>
                  <a:lnTo>
                    <a:pt x="213" y="302"/>
                  </a:lnTo>
                  <a:lnTo>
                    <a:pt x="213" y="301"/>
                  </a:lnTo>
                  <a:lnTo>
                    <a:pt x="213" y="300"/>
                  </a:lnTo>
                  <a:lnTo>
                    <a:pt x="213" y="299"/>
                  </a:lnTo>
                  <a:lnTo>
                    <a:pt x="212" y="299"/>
                  </a:lnTo>
                  <a:lnTo>
                    <a:pt x="212" y="298"/>
                  </a:lnTo>
                  <a:lnTo>
                    <a:pt x="212" y="297"/>
                  </a:lnTo>
                  <a:lnTo>
                    <a:pt x="211" y="296"/>
                  </a:lnTo>
                  <a:lnTo>
                    <a:pt x="211" y="295"/>
                  </a:lnTo>
                  <a:lnTo>
                    <a:pt x="210" y="294"/>
                  </a:lnTo>
                  <a:lnTo>
                    <a:pt x="209" y="293"/>
                  </a:lnTo>
                  <a:lnTo>
                    <a:pt x="208" y="292"/>
                  </a:lnTo>
                  <a:lnTo>
                    <a:pt x="207" y="291"/>
                  </a:lnTo>
                  <a:lnTo>
                    <a:pt x="206" y="290"/>
                  </a:lnTo>
                  <a:lnTo>
                    <a:pt x="205" y="289"/>
                  </a:lnTo>
                  <a:lnTo>
                    <a:pt x="204" y="289"/>
                  </a:lnTo>
                  <a:lnTo>
                    <a:pt x="204" y="288"/>
                  </a:lnTo>
                  <a:lnTo>
                    <a:pt x="204" y="287"/>
                  </a:lnTo>
                  <a:lnTo>
                    <a:pt x="203" y="287"/>
                  </a:lnTo>
                  <a:lnTo>
                    <a:pt x="203" y="286"/>
                  </a:lnTo>
                  <a:lnTo>
                    <a:pt x="203" y="285"/>
                  </a:lnTo>
                  <a:lnTo>
                    <a:pt x="204" y="285"/>
                  </a:lnTo>
                  <a:lnTo>
                    <a:pt x="204" y="284"/>
                  </a:lnTo>
                  <a:lnTo>
                    <a:pt x="204" y="283"/>
                  </a:lnTo>
                  <a:lnTo>
                    <a:pt x="205" y="283"/>
                  </a:lnTo>
                  <a:lnTo>
                    <a:pt x="205" y="282"/>
                  </a:lnTo>
                  <a:lnTo>
                    <a:pt x="206" y="282"/>
                  </a:lnTo>
                  <a:lnTo>
                    <a:pt x="206" y="281"/>
                  </a:lnTo>
                  <a:lnTo>
                    <a:pt x="207" y="281"/>
                  </a:lnTo>
                  <a:lnTo>
                    <a:pt x="208" y="281"/>
                  </a:lnTo>
                  <a:lnTo>
                    <a:pt x="209" y="281"/>
                  </a:lnTo>
                  <a:lnTo>
                    <a:pt x="210" y="281"/>
                  </a:lnTo>
                  <a:lnTo>
                    <a:pt x="210" y="282"/>
                  </a:lnTo>
                  <a:lnTo>
                    <a:pt x="211" y="282"/>
                  </a:lnTo>
                  <a:lnTo>
                    <a:pt x="211" y="283"/>
                  </a:lnTo>
                  <a:lnTo>
                    <a:pt x="212" y="284"/>
                  </a:lnTo>
                  <a:lnTo>
                    <a:pt x="212" y="285"/>
                  </a:lnTo>
                  <a:lnTo>
                    <a:pt x="213" y="286"/>
                  </a:lnTo>
                  <a:lnTo>
                    <a:pt x="213" y="287"/>
                  </a:lnTo>
                  <a:lnTo>
                    <a:pt x="213" y="288"/>
                  </a:lnTo>
                  <a:lnTo>
                    <a:pt x="214" y="289"/>
                  </a:lnTo>
                  <a:lnTo>
                    <a:pt x="214" y="290"/>
                  </a:lnTo>
                  <a:lnTo>
                    <a:pt x="214" y="291"/>
                  </a:lnTo>
                  <a:lnTo>
                    <a:pt x="214" y="292"/>
                  </a:lnTo>
                  <a:lnTo>
                    <a:pt x="214" y="293"/>
                  </a:lnTo>
                  <a:lnTo>
                    <a:pt x="215" y="294"/>
                  </a:lnTo>
                  <a:lnTo>
                    <a:pt x="215" y="295"/>
                  </a:lnTo>
                  <a:lnTo>
                    <a:pt x="215" y="296"/>
                  </a:lnTo>
                  <a:lnTo>
                    <a:pt x="215" y="297"/>
                  </a:lnTo>
                  <a:lnTo>
                    <a:pt x="215" y="298"/>
                  </a:lnTo>
                  <a:lnTo>
                    <a:pt x="215" y="299"/>
                  </a:lnTo>
                  <a:lnTo>
                    <a:pt x="215" y="300"/>
                  </a:lnTo>
                  <a:lnTo>
                    <a:pt x="216" y="301"/>
                  </a:lnTo>
                  <a:lnTo>
                    <a:pt x="216" y="302"/>
                  </a:lnTo>
                  <a:lnTo>
                    <a:pt x="216" y="303"/>
                  </a:lnTo>
                  <a:lnTo>
                    <a:pt x="217" y="303"/>
                  </a:lnTo>
                  <a:lnTo>
                    <a:pt x="218" y="304"/>
                  </a:lnTo>
                  <a:lnTo>
                    <a:pt x="219" y="304"/>
                  </a:lnTo>
                  <a:lnTo>
                    <a:pt x="220" y="304"/>
                  </a:lnTo>
                  <a:lnTo>
                    <a:pt x="221" y="304"/>
                  </a:lnTo>
                  <a:lnTo>
                    <a:pt x="222" y="304"/>
                  </a:lnTo>
                  <a:lnTo>
                    <a:pt x="223" y="304"/>
                  </a:lnTo>
                  <a:lnTo>
                    <a:pt x="224" y="304"/>
                  </a:lnTo>
                  <a:lnTo>
                    <a:pt x="225" y="304"/>
                  </a:lnTo>
                  <a:lnTo>
                    <a:pt x="226" y="304"/>
                  </a:lnTo>
                  <a:lnTo>
                    <a:pt x="226" y="303"/>
                  </a:lnTo>
                  <a:lnTo>
                    <a:pt x="227" y="303"/>
                  </a:lnTo>
                  <a:lnTo>
                    <a:pt x="227" y="302"/>
                  </a:lnTo>
                  <a:lnTo>
                    <a:pt x="228" y="302"/>
                  </a:lnTo>
                  <a:lnTo>
                    <a:pt x="229" y="301"/>
                  </a:lnTo>
                  <a:lnTo>
                    <a:pt x="230" y="300"/>
                  </a:lnTo>
                  <a:lnTo>
                    <a:pt x="230" y="299"/>
                  </a:lnTo>
                  <a:lnTo>
                    <a:pt x="231" y="298"/>
                  </a:lnTo>
                  <a:lnTo>
                    <a:pt x="231" y="297"/>
                  </a:lnTo>
                  <a:lnTo>
                    <a:pt x="232" y="296"/>
                  </a:lnTo>
                  <a:lnTo>
                    <a:pt x="233" y="294"/>
                  </a:lnTo>
                  <a:lnTo>
                    <a:pt x="233" y="292"/>
                  </a:lnTo>
                  <a:lnTo>
                    <a:pt x="233" y="291"/>
                  </a:lnTo>
                  <a:lnTo>
                    <a:pt x="234" y="290"/>
                  </a:lnTo>
                  <a:lnTo>
                    <a:pt x="234" y="289"/>
                  </a:lnTo>
                  <a:lnTo>
                    <a:pt x="235" y="288"/>
                  </a:lnTo>
                  <a:lnTo>
                    <a:pt x="235" y="287"/>
                  </a:lnTo>
                  <a:lnTo>
                    <a:pt x="235" y="286"/>
                  </a:lnTo>
                  <a:lnTo>
                    <a:pt x="236" y="286"/>
                  </a:lnTo>
                  <a:lnTo>
                    <a:pt x="237" y="285"/>
                  </a:lnTo>
                  <a:lnTo>
                    <a:pt x="238" y="285"/>
                  </a:lnTo>
                  <a:lnTo>
                    <a:pt x="239" y="285"/>
                  </a:lnTo>
                  <a:lnTo>
                    <a:pt x="240" y="285"/>
                  </a:lnTo>
                  <a:lnTo>
                    <a:pt x="241" y="286"/>
                  </a:lnTo>
                  <a:lnTo>
                    <a:pt x="242" y="286"/>
                  </a:lnTo>
                  <a:lnTo>
                    <a:pt x="242" y="287"/>
                  </a:lnTo>
                  <a:lnTo>
                    <a:pt x="243" y="287"/>
                  </a:lnTo>
                  <a:lnTo>
                    <a:pt x="244" y="288"/>
                  </a:lnTo>
                  <a:lnTo>
                    <a:pt x="245" y="289"/>
                  </a:lnTo>
                  <a:lnTo>
                    <a:pt x="245" y="290"/>
                  </a:lnTo>
                  <a:lnTo>
                    <a:pt x="246" y="291"/>
                  </a:lnTo>
                  <a:lnTo>
                    <a:pt x="246" y="292"/>
                  </a:lnTo>
                  <a:lnTo>
                    <a:pt x="247" y="293"/>
                  </a:lnTo>
                  <a:lnTo>
                    <a:pt x="247" y="294"/>
                  </a:lnTo>
                  <a:lnTo>
                    <a:pt x="248" y="294"/>
                  </a:lnTo>
                  <a:lnTo>
                    <a:pt x="248" y="295"/>
                  </a:lnTo>
                  <a:lnTo>
                    <a:pt x="249" y="295"/>
                  </a:lnTo>
                  <a:lnTo>
                    <a:pt x="250" y="295"/>
                  </a:lnTo>
                  <a:lnTo>
                    <a:pt x="251" y="295"/>
                  </a:lnTo>
                  <a:lnTo>
                    <a:pt x="251" y="294"/>
                  </a:lnTo>
                  <a:lnTo>
                    <a:pt x="252" y="294"/>
                  </a:lnTo>
                  <a:lnTo>
                    <a:pt x="252" y="293"/>
                  </a:lnTo>
                  <a:lnTo>
                    <a:pt x="253" y="292"/>
                  </a:lnTo>
                  <a:lnTo>
                    <a:pt x="254" y="291"/>
                  </a:lnTo>
                  <a:lnTo>
                    <a:pt x="254" y="290"/>
                  </a:lnTo>
                  <a:lnTo>
                    <a:pt x="255" y="290"/>
                  </a:lnTo>
                  <a:lnTo>
                    <a:pt x="255" y="288"/>
                  </a:lnTo>
                  <a:lnTo>
                    <a:pt x="255" y="287"/>
                  </a:lnTo>
                  <a:lnTo>
                    <a:pt x="256" y="286"/>
                  </a:lnTo>
                  <a:lnTo>
                    <a:pt x="256" y="285"/>
                  </a:lnTo>
                  <a:lnTo>
                    <a:pt x="256" y="284"/>
                  </a:lnTo>
                  <a:lnTo>
                    <a:pt x="256" y="283"/>
                  </a:lnTo>
                  <a:lnTo>
                    <a:pt x="255" y="283"/>
                  </a:lnTo>
                  <a:lnTo>
                    <a:pt x="255" y="282"/>
                  </a:lnTo>
                  <a:lnTo>
                    <a:pt x="255" y="281"/>
                  </a:lnTo>
                  <a:lnTo>
                    <a:pt x="255" y="280"/>
                  </a:lnTo>
                  <a:lnTo>
                    <a:pt x="254" y="279"/>
                  </a:lnTo>
                  <a:lnTo>
                    <a:pt x="254" y="278"/>
                  </a:lnTo>
                  <a:lnTo>
                    <a:pt x="254" y="277"/>
                  </a:lnTo>
                  <a:lnTo>
                    <a:pt x="253" y="277"/>
                  </a:lnTo>
                  <a:lnTo>
                    <a:pt x="253" y="276"/>
                  </a:lnTo>
                  <a:lnTo>
                    <a:pt x="253" y="275"/>
                  </a:lnTo>
                  <a:lnTo>
                    <a:pt x="253" y="274"/>
                  </a:lnTo>
                  <a:lnTo>
                    <a:pt x="253" y="273"/>
                  </a:lnTo>
                  <a:lnTo>
                    <a:pt x="253" y="272"/>
                  </a:lnTo>
                  <a:lnTo>
                    <a:pt x="253" y="271"/>
                  </a:lnTo>
                  <a:lnTo>
                    <a:pt x="253" y="270"/>
                  </a:lnTo>
                  <a:lnTo>
                    <a:pt x="253" y="269"/>
                  </a:lnTo>
                  <a:lnTo>
                    <a:pt x="253" y="268"/>
                  </a:lnTo>
                  <a:lnTo>
                    <a:pt x="254" y="267"/>
                  </a:lnTo>
                  <a:lnTo>
                    <a:pt x="254" y="266"/>
                  </a:lnTo>
                  <a:lnTo>
                    <a:pt x="254" y="265"/>
                  </a:lnTo>
                  <a:lnTo>
                    <a:pt x="255" y="265"/>
                  </a:lnTo>
                  <a:lnTo>
                    <a:pt x="255" y="264"/>
                  </a:lnTo>
                  <a:lnTo>
                    <a:pt x="256" y="264"/>
                  </a:lnTo>
                  <a:lnTo>
                    <a:pt x="257" y="264"/>
                  </a:lnTo>
                  <a:lnTo>
                    <a:pt x="258" y="264"/>
                  </a:lnTo>
                  <a:lnTo>
                    <a:pt x="258" y="265"/>
                  </a:lnTo>
                  <a:lnTo>
                    <a:pt x="259" y="265"/>
                  </a:lnTo>
                  <a:lnTo>
                    <a:pt x="259" y="266"/>
                  </a:lnTo>
                  <a:lnTo>
                    <a:pt x="260" y="267"/>
                  </a:lnTo>
                  <a:lnTo>
                    <a:pt x="261" y="268"/>
                  </a:lnTo>
                  <a:lnTo>
                    <a:pt x="262" y="270"/>
                  </a:lnTo>
                  <a:lnTo>
                    <a:pt x="262" y="271"/>
                  </a:lnTo>
                  <a:lnTo>
                    <a:pt x="263" y="272"/>
                  </a:lnTo>
                  <a:lnTo>
                    <a:pt x="263" y="273"/>
                  </a:lnTo>
                  <a:lnTo>
                    <a:pt x="264" y="273"/>
                  </a:lnTo>
                  <a:lnTo>
                    <a:pt x="264" y="274"/>
                  </a:lnTo>
                  <a:lnTo>
                    <a:pt x="264" y="275"/>
                  </a:lnTo>
                  <a:lnTo>
                    <a:pt x="265" y="275"/>
                  </a:lnTo>
                  <a:lnTo>
                    <a:pt x="265" y="276"/>
                  </a:lnTo>
                  <a:lnTo>
                    <a:pt x="266" y="276"/>
                  </a:lnTo>
                  <a:lnTo>
                    <a:pt x="266" y="277"/>
                  </a:lnTo>
                  <a:lnTo>
                    <a:pt x="267" y="277"/>
                  </a:lnTo>
                  <a:lnTo>
                    <a:pt x="268" y="277"/>
                  </a:lnTo>
                  <a:lnTo>
                    <a:pt x="269" y="277"/>
                  </a:lnTo>
                  <a:lnTo>
                    <a:pt x="270" y="277"/>
                  </a:lnTo>
                  <a:lnTo>
                    <a:pt x="271" y="277"/>
                  </a:lnTo>
                  <a:lnTo>
                    <a:pt x="272" y="277"/>
                  </a:lnTo>
                  <a:lnTo>
                    <a:pt x="273" y="276"/>
                  </a:lnTo>
                  <a:lnTo>
                    <a:pt x="274" y="275"/>
                  </a:lnTo>
                  <a:lnTo>
                    <a:pt x="275" y="275"/>
                  </a:lnTo>
                  <a:lnTo>
                    <a:pt x="276" y="275"/>
                  </a:lnTo>
                  <a:lnTo>
                    <a:pt x="276" y="274"/>
                  </a:lnTo>
                  <a:lnTo>
                    <a:pt x="277" y="273"/>
                  </a:lnTo>
                  <a:lnTo>
                    <a:pt x="278" y="273"/>
                  </a:lnTo>
                  <a:lnTo>
                    <a:pt x="278" y="272"/>
                  </a:lnTo>
                  <a:lnTo>
                    <a:pt x="279" y="271"/>
                  </a:lnTo>
                  <a:lnTo>
                    <a:pt x="279" y="270"/>
                  </a:lnTo>
                  <a:lnTo>
                    <a:pt x="280" y="270"/>
                  </a:lnTo>
                  <a:lnTo>
                    <a:pt x="280" y="269"/>
                  </a:lnTo>
                  <a:lnTo>
                    <a:pt x="281" y="268"/>
                  </a:lnTo>
                  <a:lnTo>
                    <a:pt x="282" y="267"/>
                  </a:lnTo>
                  <a:lnTo>
                    <a:pt x="283" y="267"/>
                  </a:lnTo>
                  <a:lnTo>
                    <a:pt x="283" y="266"/>
                  </a:lnTo>
                  <a:lnTo>
                    <a:pt x="284" y="266"/>
                  </a:lnTo>
                  <a:lnTo>
                    <a:pt x="285" y="266"/>
                  </a:lnTo>
                  <a:lnTo>
                    <a:pt x="286" y="266"/>
                  </a:lnTo>
                  <a:lnTo>
                    <a:pt x="287" y="266"/>
                  </a:lnTo>
                  <a:lnTo>
                    <a:pt x="288" y="266"/>
                  </a:lnTo>
                  <a:lnTo>
                    <a:pt x="288" y="267"/>
                  </a:lnTo>
                  <a:lnTo>
                    <a:pt x="289" y="267"/>
                  </a:lnTo>
                  <a:lnTo>
                    <a:pt x="291" y="267"/>
                  </a:lnTo>
                  <a:lnTo>
                    <a:pt x="292" y="267"/>
                  </a:lnTo>
                  <a:lnTo>
                    <a:pt x="293" y="268"/>
                  </a:lnTo>
                  <a:lnTo>
                    <a:pt x="294" y="268"/>
                  </a:lnTo>
                  <a:lnTo>
                    <a:pt x="295" y="268"/>
                  </a:lnTo>
                  <a:lnTo>
                    <a:pt x="296" y="268"/>
                  </a:lnTo>
                  <a:lnTo>
                    <a:pt x="297" y="267"/>
                  </a:lnTo>
                  <a:lnTo>
                    <a:pt x="298" y="267"/>
                  </a:lnTo>
                  <a:lnTo>
                    <a:pt x="299" y="266"/>
                  </a:lnTo>
                  <a:lnTo>
                    <a:pt x="300" y="266"/>
                  </a:lnTo>
                  <a:lnTo>
                    <a:pt x="301" y="265"/>
                  </a:lnTo>
                  <a:lnTo>
                    <a:pt x="301" y="264"/>
                  </a:lnTo>
                  <a:lnTo>
                    <a:pt x="302" y="264"/>
                  </a:lnTo>
                  <a:lnTo>
                    <a:pt x="302" y="263"/>
                  </a:lnTo>
                  <a:lnTo>
                    <a:pt x="303" y="262"/>
                  </a:lnTo>
                  <a:lnTo>
                    <a:pt x="303" y="261"/>
                  </a:lnTo>
                  <a:lnTo>
                    <a:pt x="303" y="260"/>
                  </a:lnTo>
                  <a:lnTo>
                    <a:pt x="304" y="260"/>
                  </a:lnTo>
                  <a:lnTo>
                    <a:pt x="304" y="259"/>
                  </a:lnTo>
                  <a:lnTo>
                    <a:pt x="304" y="258"/>
                  </a:lnTo>
                  <a:lnTo>
                    <a:pt x="304" y="257"/>
                  </a:lnTo>
                  <a:lnTo>
                    <a:pt x="304" y="256"/>
                  </a:lnTo>
                  <a:lnTo>
                    <a:pt x="304" y="255"/>
                  </a:lnTo>
                  <a:lnTo>
                    <a:pt x="304" y="254"/>
                  </a:lnTo>
                  <a:lnTo>
                    <a:pt x="303" y="254"/>
                  </a:lnTo>
                  <a:lnTo>
                    <a:pt x="303" y="253"/>
                  </a:lnTo>
                  <a:lnTo>
                    <a:pt x="303" y="252"/>
                  </a:lnTo>
                  <a:lnTo>
                    <a:pt x="302" y="251"/>
                  </a:lnTo>
                  <a:lnTo>
                    <a:pt x="301" y="251"/>
                  </a:lnTo>
                  <a:lnTo>
                    <a:pt x="301" y="250"/>
                  </a:lnTo>
                  <a:lnTo>
                    <a:pt x="300" y="250"/>
                  </a:lnTo>
                  <a:lnTo>
                    <a:pt x="299" y="250"/>
                  </a:lnTo>
                  <a:lnTo>
                    <a:pt x="298" y="249"/>
                  </a:lnTo>
                  <a:lnTo>
                    <a:pt x="297" y="249"/>
                  </a:lnTo>
                  <a:lnTo>
                    <a:pt x="296" y="249"/>
                  </a:lnTo>
                  <a:lnTo>
                    <a:pt x="295" y="249"/>
                  </a:lnTo>
                  <a:lnTo>
                    <a:pt x="294" y="249"/>
                  </a:lnTo>
                  <a:lnTo>
                    <a:pt x="293" y="249"/>
                  </a:lnTo>
                  <a:lnTo>
                    <a:pt x="293" y="248"/>
                  </a:lnTo>
                  <a:lnTo>
                    <a:pt x="292" y="248"/>
                  </a:lnTo>
                  <a:lnTo>
                    <a:pt x="292" y="247"/>
                  </a:lnTo>
                  <a:lnTo>
                    <a:pt x="292" y="246"/>
                  </a:lnTo>
                  <a:lnTo>
                    <a:pt x="292" y="245"/>
                  </a:lnTo>
                  <a:lnTo>
                    <a:pt x="293" y="245"/>
                  </a:lnTo>
                  <a:lnTo>
                    <a:pt x="293" y="244"/>
                  </a:lnTo>
                  <a:lnTo>
                    <a:pt x="294" y="243"/>
                  </a:lnTo>
                  <a:lnTo>
                    <a:pt x="295" y="241"/>
                  </a:lnTo>
                  <a:lnTo>
                    <a:pt x="296" y="240"/>
                  </a:lnTo>
                  <a:lnTo>
                    <a:pt x="296" y="239"/>
                  </a:lnTo>
                  <a:lnTo>
                    <a:pt x="296" y="238"/>
                  </a:lnTo>
                  <a:lnTo>
                    <a:pt x="297" y="237"/>
                  </a:lnTo>
                  <a:lnTo>
                    <a:pt x="297" y="236"/>
                  </a:lnTo>
                  <a:lnTo>
                    <a:pt x="297" y="235"/>
                  </a:lnTo>
                  <a:lnTo>
                    <a:pt x="297" y="234"/>
                  </a:lnTo>
                  <a:lnTo>
                    <a:pt x="297" y="233"/>
                  </a:lnTo>
                  <a:lnTo>
                    <a:pt x="297" y="232"/>
                  </a:lnTo>
                  <a:lnTo>
                    <a:pt x="296" y="231"/>
                  </a:lnTo>
                  <a:lnTo>
                    <a:pt x="296" y="229"/>
                  </a:lnTo>
                  <a:lnTo>
                    <a:pt x="296" y="227"/>
                  </a:lnTo>
                  <a:lnTo>
                    <a:pt x="296" y="226"/>
                  </a:lnTo>
                  <a:lnTo>
                    <a:pt x="295" y="222"/>
                  </a:lnTo>
                  <a:lnTo>
                    <a:pt x="295" y="221"/>
                  </a:lnTo>
                  <a:lnTo>
                    <a:pt x="295" y="220"/>
                  </a:lnTo>
                  <a:lnTo>
                    <a:pt x="295" y="219"/>
                  </a:lnTo>
                  <a:lnTo>
                    <a:pt x="294" y="218"/>
                  </a:lnTo>
                  <a:lnTo>
                    <a:pt x="294" y="217"/>
                  </a:lnTo>
                  <a:lnTo>
                    <a:pt x="293" y="216"/>
                  </a:lnTo>
                  <a:lnTo>
                    <a:pt x="292" y="215"/>
                  </a:lnTo>
                  <a:lnTo>
                    <a:pt x="291" y="214"/>
                  </a:lnTo>
                  <a:lnTo>
                    <a:pt x="290" y="213"/>
                  </a:lnTo>
                  <a:lnTo>
                    <a:pt x="288" y="212"/>
                  </a:lnTo>
                  <a:lnTo>
                    <a:pt x="287" y="212"/>
                  </a:lnTo>
                  <a:lnTo>
                    <a:pt x="287" y="211"/>
                  </a:lnTo>
                  <a:lnTo>
                    <a:pt x="286" y="211"/>
                  </a:lnTo>
                  <a:lnTo>
                    <a:pt x="286" y="210"/>
                  </a:lnTo>
                  <a:lnTo>
                    <a:pt x="285" y="209"/>
                  </a:lnTo>
                  <a:lnTo>
                    <a:pt x="284" y="208"/>
                  </a:lnTo>
                  <a:lnTo>
                    <a:pt x="284" y="207"/>
                  </a:lnTo>
                  <a:lnTo>
                    <a:pt x="284" y="206"/>
                  </a:lnTo>
                  <a:lnTo>
                    <a:pt x="284" y="205"/>
                  </a:lnTo>
                  <a:lnTo>
                    <a:pt x="284" y="204"/>
                  </a:lnTo>
                  <a:lnTo>
                    <a:pt x="284" y="203"/>
                  </a:lnTo>
                  <a:lnTo>
                    <a:pt x="284" y="202"/>
                  </a:lnTo>
                  <a:lnTo>
                    <a:pt x="285" y="202"/>
                  </a:lnTo>
                  <a:lnTo>
                    <a:pt x="285" y="201"/>
                  </a:lnTo>
                  <a:lnTo>
                    <a:pt x="286" y="201"/>
                  </a:lnTo>
                  <a:lnTo>
                    <a:pt x="286" y="200"/>
                  </a:lnTo>
                  <a:lnTo>
                    <a:pt x="287" y="200"/>
                  </a:lnTo>
                  <a:lnTo>
                    <a:pt x="288" y="200"/>
                  </a:lnTo>
                  <a:lnTo>
                    <a:pt x="289" y="200"/>
                  </a:lnTo>
                  <a:lnTo>
                    <a:pt x="289" y="201"/>
                  </a:lnTo>
                  <a:lnTo>
                    <a:pt x="290" y="201"/>
                  </a:lnTo>
                  <a:lnTo>
                    <a:pt x="291" y="201"/>
                  </a:lnTo>
                  <a:lnTo>
                    <a:pt x="291" y="202"/>
                  </a:lnTo>
                  <a:lnTo>
                    <a:pt x="292" y="202"/>
                  </a:lnTo>
                  <a:lnTo>
                    <a:pt x="292" y="203"/>
                  </a:lnTo>
                  <a:lnTo>
                    <a:pt x="293" y="203"/>
                  </a:lnTo>
                  <a:lnTo>
                    <a:pt x="293" y="204"/>
                  </a:lnTo>
                  <a:lnTo>
                    <a:pt x="294" y="204"/>
                  </a:lnTo>
                  <a:lnTo>
                    <a:pt x="294" y="205"/>
                  </a:lnTo>
                  <a:lnTo>
                    <a:pt x="294" y="206"/>
                  </a:lnTo>
                  <a:lnTo>
                    <a:pt x="295" y="207"/>
                  </a:lnTo>
                  <a:lnTo>
                    <a:pt x="295" y="208"/>
                  </a:lnTo>
                  <a:lnTo>
                    <a:pt x="295" y="209"/>
                  </a:lnTo>
                  <a:lnTo>
                    <a:pt x="296" y="209"/>
                  </a:lnTo>
                  <a:lnTo>
                    <a:pt x="296" y="210"/>
                  </a:lnTo>
                  <a:lnTo>
                    <a:pt x="296" y="211"/>
                  </a:lnTo>
                  <a:lnTo>
                    <a:pt x="296" y="212"/>
                  </a:lnTo>
                  <a:lnTo>
                    <a:pt x="297" y="213"/>
                  </a:lnTo>
                  <a:lnTo>
                    <a:pt x="297" y="214"/>
                  </a:lnTo>
                  <a:lnTo>
                    <a:pt x="298" y="214"/>
                  </a:lnTo>
                  <a:lnTo>
                    <a:pt x="299" y="215"/>
                  </a:lnTo>
                  <a:lnTo>
                    <a:pt x="300" y="215"/>
                  </a:lnTo>
                  <a:lnTo>
                    <a:pt x="301" y="215"/>
                  </a:lnTo>
                  <a:lnTo>
                    <a:pt x="302" y="215"/>
                  </a:lnTo>
                  <a:lnTo>
                    <a:pt x="304" y="215"/>
                  </a:lnTo>
                  <a:lnTo>
                    <a:pt x="305" y="215"/>
                  </a:lnTo>
                  <a:lnTo>
                    <a:pt x="306" y="215"/>
                  </a:lnTo>
                  <a:lnTo>
                    <a:pt x="307" y="215"/>
                  </a:lnTo>
                  <a:lnTo>
                    <a:pt x="307" y="216"/>
                  </a:lnTo>
                  <a:lnTo>
                    <a:pt x="308" y="216"/>
                  </a:lnTo>
                  <a:lnTo>
                    <a:pt x="309" y="217"/>
                  </a:lnTo>
                  <a:lnTo>
                    <a:pt x="310" y="218"/>
                  </a:lnTo>
                  <a:lnTo>
                    <a:pt x="310" y="219"/>
                  </a:lnTo>
                  <a:lnTo>
                    <a:pt x="311" y="219"/>
                  </a:lnTo>
                  <a:lnTo>
                    <a:pt x="311" y="220"/>
                  </a:lnTo>
                  <a:lnTo>
                    <a:pt x="311" y="221"/>
                  </a:lnTo>
                  <a:lnTo>
                    <a:pt x="312" y="222"/>
                  </a:lnTo>
                  <a:lnTo>
                    <a:pt x="312" y="224"/>
                  </a:lnTo>
                  <a:lnTo>
                    <a:pt x="313" y="224"/>
                  </a:lnTo>
                  <a:lnTo>
                    <a:pt x="313" y="225"/>
                  </a:lnTo>
                  <a:lnTo>
                    <a:pt x="313" y="226"/>
                  </a:lnTo>
                  <a:lnTo>
                    <a:pt x="314" y="227"/>
                  </a:lnTo>
                  <a:lnTo>
                    <a:pt x="314" y="228"/>
                  </a:lnTo>
                  <a:lnTo>
                    <a:pt x="315" y="228"/>
                  </a:lnTo>
                  <a:lnTo>
                    <a:pt x="315" y="229"/>
                  </a:lnTo>
                  <a:lnTo>
                    <a:pt x="316" y="229"/>
                  </a:lnTo>
                  <a:lnTo>
                    <a:pt x="317" y="230"/>
                  </a:lnTo>
                  <a:lnTo>
                    <a:pt x="318" y="231"/>
                  </a:lnTo>
                  <a:lnTo>
                    <a:pt x="319" y="231"/>
                  </a:lnTo>
                  <a:lnTo>
                    <a:pt x="320" y="231"/>
                  </a:lnTo>
                  <a:lnTo>
                    <a:pt x="321" y="231"/>
                  </a:lnTo>
                  <a:lnTo>
                    <a:pt x="322" y="232"/>
                  </a:lnTo>
                  <a:lnTo>
                    <a:pt x="323" y="232"/>
                  </a:lnTo>
                  <a:lnTo>
                    <a:pt x="324" y="232"/>
                  </a:lnTo>
                  <a:lnTo>
                    <a:pt x="325" y="232"/>
                  </a:lnTo>
                  <a:lnTo>
                    <a:pt x="326" y="232"/>
                  </a:lnTo>
                  <a:lnTo>
                    <a:pt x="327" y="233"/>
                  </a:lnTo>
                  <a:lnTo>
                    <a:pt x="328" y="233"/>
                  </a:lnTo>
                  <a:lnTo>
                    <a:pt x="329" y="233"/>
                  </a:lnTo>
                  <a:lnTo>
                    <a:pt x="329" y="234"/>
                  </a:lnTo>
                  <a:lnTo>
                    <a:pt x="330" y="234"/>
                  </a:lnTo>
                  <a:lnTo>
                    <a:pt x="330" y="235"/>
                  </a:lnTo>
                  <a:lnTo>
                    <a:pt x="329" y="235"/>
                  </a:lnTo>
                  <a:lnTo>
                    <a:pt x="329" y="236"/>
                  </a:lnTo>
                  <a:lnTo>
                    <a:pt x="328" y="236"/>
                  </a:lnTo>
                  <a:lnTo>
                    <a:pt x="328" y="237"/>
                  </a:lnTo>
                  <a:lnTo>
                    <a:pt x="326" y="239"/>
                  </a:lnTo>
                  <a:lnTo>
                    <a:pt x="325" y="239"/>
                  </a:lnTo>
                  <a:lnTo>
                    <a:pt x="325" y="240"/>
                  </a:lnTo>
                  <a:lnTo>
                    <a:pt x="324" y="240"/>
                  </a:lnTo>
                  <a:lnTo>
                    <a:pt x="324" y="241"/>
                  </a:lnTo>
                  <a:lnTo>
                    <a:pt x="323" y="241"/>
                  </a:lnTo>
                  <a:lnTo>
                    <a:pt x="323" y="242"/>
                  </a:lnTo>
                  <a:lnTo>
                    <a:pt x="323" y="243"/>
                  </a:lnTo>
                  <a:lnTo>
                    <a:pt x="324" y="243"/>
                  </a:lnTo>
                  <a:lnTo>
                    <a:pt x="324" y="244"/>
                  </a:lnTo>
                  <a:lnTo>
                    <a:pt x="325" y="244"/>
                  </a:lnTo>
                  <a:lnTo>
                    <a:pt x="325" y="245"/>
                  </a:lnTo>
                  <a:lnTo>
                    <a:pt x="326" y="245"/>
                  </a:lnTo>
                  <a:lnTo>
                    <a:pt x="327" y="245"/>
                  </a:lnTo>
                  <a:lnTo>
                    <a:pt x="328" y="246"/>
                  </a:lnTo>
                  <a:lnTo>
                    <a:pt x="329" y="246"/>
                  </a:lnTo>
                  <a:lnTo>
                    <a:pt x="330" y="246"/>
                  </a:lnTo>
                  <a:lnTo>
                    <a:pt x="331" y="246"/>
                  </a:lnTo>
                  <a:lnTo>
                    <a:pt x="332" y="247"/>
                  </a:lnTo>
                  <a:lnTo>
                    <a:pt x="334" y="247"/>
                  </a:lnTo>
                  <a:lnTo>
                    <a:pt x="336" y="248"/>
                  </a:lnTo>
                  <a:lnTo>
                    <a:pt x="337" y="248"/>
                  </a:lnTo>
                  <a:lnTo>
                    <a:pt x="338" y="248"/>
                  </a:lnTo>
                  <a:lnTo>
                    <a:pt x="339" y="248"/>
                  </a:lnTo>
                  <a:lnTo>
                    <a:pt x="340" y="248"/>
                  </a:lnTo>
                  <a:lnTo>
                    <a:pt x="340" y="249"/>
                  </a:lnTo>
                  <a:lnTo>
                    <a:pt x="341" y="249"/>
                  </a:lnTo>
                  <a:lnTo>
                    <a:pt x="342" y="250"/>
                  </a:lnTo>
                  <a:lnTo>
                    <a:pt x="342" y="251"/>
                  </a:lnTo>
                  <a:lnTo>
                    <a:pt x="342" y="252"/>
                  </a:lnTo>
                  <a:lnTo>
                    <a:pt x="342" y="253"/>
                  </a:lnTo>
                  <a:lnTo>
                    <a:pt x="341" y="254"/>
                  </a:lnTo>
                  <a:lnTo>
                    <a:pt x="341" y="255"/>
                  </a:lnTo>
                  <a:lnTo>
                    <a:pt x="341" y="256"/>
                  </a:lnTo>
                  <a:lnTo>
                    <a:pt x="340" y="258"/>
                  </a:lnTo>
                  <a:lnTo>
                    <a:pt x="340" y="259"/>
                  </a:lnTo>
                  <a:lnTo>
                    <a:pt x="340" y="260"/>
                  </a:lnTo>
                  <a:lnTo>
                    <a:pt x="339" y="260"/>
                  </a:lnTo>
                  <a:lnTo>
                    <a:pt x="339" y="261"/>
                  </a:lnTo>
                  <a:lnTo>
                    <a:pt x="340" y="261"/>
                  </a:lnTo>
                  <a:lnTo>
                    <a:pt x="340" y="262"/>
                  </a:lnTo>
                  <a:lnTo>
                    <a:pt x="340" y="263"/>
                  </a:lnTo>
                  <a:lnTo>
                    <a:pt x="341" y="263"/>
                  </a:lnTo>
                  <a:lnTo>
                    <a:pt x="342" y="263"/>
                  </a:lnTo>
                  <a:lnTo>
                    <a:pt x="343" y="263"/>
                  </a:lnTo>
                  <a:lnTo>
                    <a:pt x="344" y="263"/>
                  </a:lnTo>
                  <a:lnTo>
                    <a:pt x="345" y="263"/>
                  </a:lnTo>
                  <a:lnTo>
                    <a:pt x="346" y="263"/>
                  </a:lnTo>
                  <a:lnTo>
                    <a:pt x="347" y="263"/>
                  </a:lnTo>
                  <a:lnTo>
                    <a:pt x="348" y="262"/>
                  </a:lnTo>
                  <a:lnTo>
                    <a:pt x="349" y="262"/>
                  </a:lnTo>
                  <a:lnTo>
                    <a:pt x="350" y="262"/>
                  </a:lnTo>
                  <a:lnTo>
                    <a:pt x="350" y="261"/>
                  </a:lnTo>
                  <a:lnTo>
                    <a:pt x="351" y="261"/>
                  </a:lnTo>
                  <a:lnTo>
                    <a:pt x="352" y="260"/>
                  </a:lnTo>
                  <a:lnTo>
                    <a:pt x="353" y="259"/>
                  </a:lnTo>
                  <a:lnTo>
                    <a:pt x="353" y="258"/>
                  </a:lnTo>
                  <a:lnTo>
                    <a:pt x="354" y="258"/>
                  </a:lnTo>
                  <a:lnTo>
                    <a:pt x="354" y="257"/>
                  </a:lnTo>
                  <a:lnTo>
                    <a:pt x="354" y="256"/>
                  </a:lnTo>
                  <a:lnTo>
                    <a:pt x="354" y="255"/>
                  </a:lnTo>
                  <a:lnTo>
                    <a:pt x="354" y="254"/>
                  </a:lnTo>
                  <a:lnTo>
                    <a:pt x="354" y="253"/>
                  </a:lnTo>
                  <a:lnTo>
                    <a:pt x="353" y="253"/>
                  </a:lnTo>
                  <a:lnTo>
                    <a:pt x="353" y="252"/>
                  </a:lnTo>
                  <a:lnTo>
                    <a:pt x="353" y="251"/>
                  </a:lnTo>
                  <a:lnTo>
                    <a:pt x="353" y="250"/>
                  </a:lnTo>
                  <a:lnTo>
                    <a:pt x="352" y="249"/>
                  </a:lnTo>
                  <a:lnTo>
                    <a:pt x="352" y="248"/>
                  </a:lnTo>
                  <a:lnTo>
                    <a:pt x="352" y="247"/>
                  </a:lnTo>
                  <a:lnTo>
                    <a:pt x="352" y="246"/>
                  </a:lnTo>
                  <a:lnTo>
                    <a:pt x="352" y="245"/>
                  </a:lnTo>
                  <a:lnTo>
                    <a:pt x="353" y="245"/>
                  </a:lnTo>
                  <a:lnTo>
                    <a:pt x="354" y="245"/>
                  </a:lnTo>
                  <a:lnTo>
                    <a:pt x="354" y="244"/>
                  </a:lnTo>
                  <a:lnTo>
                    <a:pt x="355" y="244"/>
                  </a:lnTo>
                  <a:lnTo>
                    <a:pt x="356" y="244"/>
                  </a:lnTo>
                  <a:lnTo>
                    <a:pt x="357" y="243"/>
                  </a:lnTo>
                  <a:lnTo>
                    <a:pt x="358" y="243"/>
                  </a:lnTo>
                  <a:lnTo>
                    <a:pt x="359" y="243"/>
                  </a:lnTo>
                  <a:lnTo>
                    <a:pt x="359" y="242"/>
                  </a:lnTo>
                  <a:lnTo>
                    <a:pt x="359" y="241"/>
                  </a:lnTo>
                  <a:lnTo>
                    <a:pt x="359" y="240"/>
                  </a:lnTo>
                  <a:lnTo>
                    <a:pt x="359" y="239"/>
                  </a:lnTo>
                  <a:lnTo>
                    <a:pt x="359" y="238"/>
                  </a:lnTo>
                  <a:lnTo>
                    <a:pt x="359" y="237"/>
                  </a:lnTo>
                  <a:lnTo>
                    <a:pt x="359" y="236"/>
                  </a:lnTo>
                  <a:lnTo>
                    <a:pt x="358" y="236"/>
                  </a:lnTo>
                  <a:lnTo>
                    <a:pt x="358" y="235"/>
                  </a:lnTo>
                  <a:lnTo>
                    <a:pt x="357" y="235"/>
                  </a:lnTo>
                  <a:lnTo>
                    <a:pt x="356" y="234"/>
                  </a:lnTo>
                  <a:lnTo>
                    <a:pt x="355" y="234"/>
                  </a:lnTo>
                  <a:lnTo>
                    <a:pt x="354" y="233"/>
                  </a:lnTo>
                  <a:lnTo>
                    <a:pt x="353" y="233"/>
                  </a:lnTo>
                  <a:lnTo>
                    <a:pt x="352" y="232"/>
                  </a:lnTo>
                  <a:lnTo>
                    <a:pt x="351" y="231"/>
                  </a:lnTo>
                  <a:lnTo>
                    <a:pt x="350" y="231"/>
                  </a:lnTo>
                  <a:lnTo>
                    <a:pt x="349" y="231"/>
                  </a:lnTo>
                  <a:lnTo>
                    <a:pt x="348" y="230"/>
                  </a:lnTo>
                  <a:lnTo>
                    <a:pt x="347" y="229"/>
                  </a:lnTo>
                  <a:lnTo>
                    <a:pt x="347" y="228"/>
                  </a:lnTo>
                  <a:lnTo>
                    <a:pt x="346" y="228"/>
                  </a:lnTo>
                  <a:lnTo>
                    <a:pt x="346" y="227"/>
                  </a:lnTo>
                  <a:lnTo>
                    <a:pt x="346" y="226"/>
                  </a:lnTo>
                  <a:lnTo>
                    <a:pt x="347" y="226"/>
                  </a:lnTo>
                  <a:lnTo>
                    <a:pt x="347" y="225"/>
                  </a:lnTo>
                  <a:lnTo>
                    <a:pt x="348" y="225"/>
                  </a:lnTo>
                  <a:lnTo>
                    <a:pt x="349" y="224"/>
                  </a:lnTo>
                  <a:lnTo>
                    <a:pt x="350" y="224"/>
                  </a:lnTo>
                  <a:lnTo>
                    <a:pt x="351" y="224"/>
                  </a:lnTo>
                  <a:lnTo>
                    <a:pt x="352" y="223"/>
                  </a:lnTo>
                  <a:lnTo>
                    <a:pt x="353" y="223"/>
                  </a:lnTo>
                  <a:lnTo>
                    <a:pt x="354" y="223"/>
                  </a:lnTo>
                  <a:lnTo>
                    <a:pt x="355" y="223"/>
                  </a:lnTo>
                  <a:lnTo>
                    <a:pt x="356" y="223"/>
                  </a:lnTo>
                  <a:lnTo>
                    <a:pt x="357" y="223"/>
                  </a:lnTo>
                  <a:lnTo>
                    <a:pt x="358" y="223"/>
                  </a:lnTo>
                  <a:lnTo>
                    <a:pt x="359" y="223"/>
                  </a:lnTo>
                  <a:lnTo>
                    <a:pt x="359" y="224"/>
                  </a:lnTo>
                  <a:lnTo>
                    <a:pt x="360" y="224"/>
                  </a:lnTo>
                  <a:lnTo>
                    <a:pt x="361" y="224"/>
                  </a:lnTo>
                  <a:lnTo>
                    <a:pt x="361" y="225"/>
                  </a:lnTo>
                  <a:lnTo>
                    <a:pt x="362" y="225"/>
                  </a:lnTo>
                  <a:lnTo>
                    <a:pt x="362" y="226"/>
                  </a:lnTo>
                  <a:lnTo>
                    <a:pt x="363" y="227"/>
                  </a:lnTo>
                  <a:lnTo>
                    <a:pt x="363" y="228"/>
                  </a:lnTo>
                  <a:lnTo>
                    <a:pt x="363" y="229"/>
                  </a:lnTo>
                  <a:lnTo>
                    <a:pt x="364" y="231"/>
                  </a:lnTo>
                  <a:lnTo>
                    <a:pt x="364" y="232"/>
                  </a:lnTo>
                  <a:lnTo>
                    <a:pt x="364" y="233"/>
                  </a:lnTo>
                  <a:lnTo>
                    <a:pt x="364" y="234"/>
                  </a:lnTo>
                  <a:lnTo>
                    <a:pt x="364" y="235"/>
                  </a:lnTo>
                  <a:lnTo>
                    <a:pt x="365" y="236"/>
                  </a:lnTo>
                  <a:lnTo>
                    <a:pt x="366" y="236"/>
                  </a:lnTo>
                  <a:lnTo>
                    <a:pt x="366" y="237"/>
                  </a:lnTo>
                  <a:lnTo>
                    <a:pt x="367" y="237"/>
                  </a:lnTo>
                  <a:lnTo>
                    <a:pt x="368" y="237"/>
                  </a:lnTo>
                  <a:lnTo>
                    <a:pt x="369" y="236"/>
                  </a:lnTo>
                  <a:lnTo>
                    <a:pt x="370" y="236"/>
                  </a:lnTo>
                  <a:lnTo>
                    <a:pt x="371" y="236"/>
                  </a:lnTo>
                  <a:lnTo>
                    <a:pt x="372" y="235"/>
                  </a:lnTo>
                  <a:lnTo>
                    <a:pt x="373" y="234"/>
                  </a:lnTo>
                  <a:lnTo>
                    <a:pt x="374" y="233"/>
                  </a:lnTo>
                  <a:lnTo>
                    <a:pt x="375" y="232"/>
                  </a:lnTo>
                  <a:lnTo>
                    <a:pt x="375" y="231"/>
                  </a:lnTo>
                  <a:lnTo>
                    <a:pt x="376" y="231"/>
                  </a:lnTo>
                  <a:lnTo>
                    <a:pt x="376" y="230"/>
                  </a:lnTo>
                  <a:lnTo>
                    <a:pt x="376" y="229"/>
                  </a:lnTo>
                  <a:lnTo>
                    <a:pt x="376" y="228"/>
                  </a:lnTo>
                  <a:lnTo>
                    <a:pt x="376" y="227"/>
                  </a:lnTo>
                  <a:lnTo>
                    <a:pt x="375" y="227"/>
                  </a:lnTo>
                  <a:lnTo>
                    <a:pt x="375" y="226"/>
                  </a:lnTo>
                  <a:lnTo>
                    <a:pt x="374" y="226"/>
                  </a:lnTo>
                  <a:lnTo>
                    <a:pt x="374" y="225"/>
                  </a:lnTo>
                  <a:lnTo>
                    <a:pt x="372" y="224"/>
                  </a:lnTo>
                  <a:lnTo>
                    <a:pt x="371" y="223"/>
                  </a:lnTo>
                  <a:lnTo>
                    <a:pt x="370" y="223"/>
                  </a:lnTo>
                  <a:lnTo>
                    <a:pt x="370" y="222"/>
                  </a:lnTo>
                  <a:lnTo>
                    <a:pt x="369" y="222"/>
                  </a:lnTo>
                  <a:lnTo>
                    <a:pt x="369" y="221"/>
                  </a:lnTo>
                  <a:lnTo>
                    <a:pt x="368" y="221"/>
                  </a:lnTo>
                  <a:lnTo>
                    <a:pt x="368" y="220"/>
                  </a:lnTo>
                  <a:lnTo>
                    <a:pt x="368" y="219"/>
                  </a:lnTo>
                  <a:lnTo>
                    <a:pt x="368" y="218"/>
                  </a:lnTo>
                  <a:lnTo>
                    <a:pt x="368" y="217"/>
                  </a:lnTo>
                  <a:lnTo>
                    <a:pt x="368" y="216"/>
                  </a:lnTo>
                  <a:lnTo>
                    <a:pt x="369" y="216"/>
                  </a:lnTo>
                  <a:lnTo>
                    <a:pt x="369" y="215"/>
                  </a:lnTo>
                  <a:lnTo>
                    <a:pt x="370" y="214"/>
                  </a:lnTo>
                  <a:lnTo>
                    <a:pt x="371" y="213"/>
                  </a:lnTo>
                  <a:lnTo>
                    <a:pt x="371" y="212"/>
                  </a:lnTo>
                  <a:lnTo>
                    <a:pt x="372" y="212"/>
                  </a:lnTo>
                  <a:lnTo>
                    <a:pt x="373" y="211"/>
                  </a:lnTo>
                  <a:lnTo>
                    <a:pt x="374" y="210"/>
                  </a:lnTo>
                  <a:lnTo>
                    <a:pt x="375" y="210"/>
                  </a:lnTo>
                  <a:lnTo>
                    <a:pt x="376" y="209"/>
                  </a:lnTo>
                  <a:lnTo>
                    <a:pt x="377" y="208"/>
                  </a:lnTo>
                  <a:lnTo>
                    <a:pt x="378" y="208"/>
                  </a:lnTo>
                  <a:lnTo>
                    <a:pt x="379" y="208"/>
                  </a:lnTo>
                  <a:lnTo>
                    <a:pt x="380" y="207"/>
                  </a:lnTo>
                  <a:lnTo>
                    <a:pt x="381" y="207"/>
                  </a:lnTo>
                  <a:lnTo>
                    <a:pt x="382" y="207"/>
                  </a:lnTo>
                  <a:lnTo>
                    <a:pt x="383" y="207"/>
                  </a:lnTo>
                  <a:lnTo>
                    <a:pt x="384" y="207"/>
                  </a:lnTo>
                  <a:lnTo>
                    <a:pt x="385" y="207"/>
                  </a:lnTo>
                  <a:lnTo>
                    <a:pt x="385" y="208"/>
                  </a:lnTo>
                  <a:lnTo>
                    <a:pt x="386" y="208"/>
                  </a:lnTo>
                  <a:lnTo>
                    <a:pt x="386" y="209"/>
                  </a:lnTo>
                  <a:lnTo>
                    <a:pt x="386" y="210"/>
                  </a:lnTo>
                  <a:lnTo>
                    <a:pt x="386" y="211"/>
                  </a:lnTo>
                  <a:lnTo>
                    <a:pt x="386" y="212"/>
                  </a:lnTo>
                  <a:lnTo>
                    <a:pt x="386" y="213"/>
                  </a:lnTo>
                  <a:lnTo>
                    <a:pt x="386" y="214"/>
                  </a:lnTo>
                  <a:lnTo>
                    <a:pt x="386" y="215"/>
                  </a:lnTo>
                  <a:lnTo>
                    <a:pt x="385" y="217"/>
                  </a:lnTo>
                  <a:lnTo>
                    <a:pt x="385" y="219"/>
                  </a:lnTo>
                  <a:lnTo>
                    <a:pt x="385" y="221"/>
                  </a:lnTo>
                  <a:lnTo>
                    <a:pt x="386" y="222"/>
                  </a:lnTo>
                  <a:lnTo>
                    <a:pt x="386" y="223"/>
                  </a:lnTo>
                  <a:lnTo>
                    <a:pt x="387" y="224"/>
                  </a:lnTo>
                  <a:lnTo>
                    <a:pt x="388" y="224"/>
                  </a:lnTo>
                  <a:lnTo>
                    <a:pt x="388" y="223"/>
                  </a:lnTo>
                  <a:lnTo>
                    <a:pt x="389" y="223"/>
                  </a:lnTo>
                  <a:lnTo>
                    <a:pt x="390" y="223"/>
                  </a:lnTo>
                  <a:lnTo>
                    <a:pt x="391" y="222"/>
                  </a:lnTo>
                  <a:lnTo>
                    <a:pt x="392" y="222"/>
                  </a:lnTo>
                  <a:lnTo>
                    <a:pt x="393" y="222"/>
                  </a:lnTo>
                  <a:lnTo>
                    <a:pt x="394" y="222"/>
                  </a:lnTo>
                  <a:lnTo>
                    <a:pt x="395" y="222"/>
                  </a:lnTo>
                  <a:lnTo>
                    <a:pt x="396" y="222"/>
                  </a:lnTo>
                  <a:lnTo>
                    <a:pt x="397" y="223"/>
                  </a:lnTo>
                  <a:lnTo>
                    <a:pt x="398" y="223"/>
                  </a:lnTo>
                  <a:lnTo>
                    <a:pt x="399" y="223"/>
                  </a:lnTo>
                  <a:lnTo>
                    <a:pt x="400" y="223"/>
                  </a:lnTo>
                  <a:lnTo>
                    <a:pt x="401" y="223"/>
                  </a:lnTo>
                  <a:lnTo>
                    <a:pt x="401" y="222"/>
                  </a:lnTo>
                  <a:lnTo>
                    <a:pt x="402" y="222"/>
                  </a:lnTo>
                  <a:lnTo>
                    <a:pt x="402" y="221"/>
                  </a:lnTo>
                  <a:lnTo>
                    <a:pt x="403" y="221"/>
                  </a:lnTo>
                  <a:lnTo>
                    <a:pt x="403" y="220"/>
                  </a:lnTo>
                  <a:lnTo>
                    <a:pt x="403" y="219"/>
                  </a:lnTo>
                  <a:lnTo>
                    <a:pt x="404" y="219"/>
                  </a:lnTo>
                  <a:lnTo>
                    <a:pt x="404" y="218"/>
                  </a:lnTo>
                  <a:lnTo>
                    <a:pt x="404" y="217"/>
                  </a:lnTo>
                  <a:lnTo>
                    <a:pt x="404" y="216"/>
                  </a:lnTo>
                  <a:lnTo>
                    <a:pt x="403" y="215"/>
                  </a:lnTo>
                  <a:lnTo>
                    <a:pt x="403" y="214"/>
                  </a:lnTo>
                  <a:lnTo>
                    <a:pt x="402" y="214"/>
                  </a:lnTo>
                  <a:lnTo>
                    <a:pt x="402" y="213"/>
                  </a:lnTo>
                  <a:lnTo>
                    <a:pt x="401" y="213"/>
                  </a:lnTo>
                  <a:lnTo>
                    <a:pt x="401" y="212"/>
                  </a:lnTo>
                  <a:lnTo>
                    <a:pt x="400" y="211"/>
                  </a:lnTo>
                  <a:lnTo>
                    <a:pt x="399" y="211"/>
                  </a:lnTo>
                  <a:lnTo>
                    <a:pt x="398" y="210"/>
                  </a:lnTo>
                  <a:lnTo>
                    <a:pt x="397" y="209"/>
                  </a:lnTo>
                  <a:lnTo>
                    <a:pt x="398" y="210"/>
                  </a:lnTo>
                  <a:lnTo>
                    <a:pt x="399" y="210"/>
                  </a:lnTo>
                  <a:lnTo>
                    <a:pt x="400" y="210"/>
                  </a:lnTo>
                  <a:lnTo>
                    <a:pt x="400" y="211"/>
                  </a:lnTo>
                  <a:lnTo>
                    <a:pt x="401" y="211"/>
                  </a:lnTo>
                  <a:lnTo>
                    <a:pt x="402" y="211"/>
                  </a:lnTo>
                  <a:lnTo>
                    <a:pt x="403" y="212"/>
                  </a:lnTo>
                  <a:lnTo>
                    <a:pt x="404" y="212"/>
                  </a:lnTo>
                  <a:lnTo>
                    <a:pt x="405" y="212"/>
                  </a:lnTo>
                  <a:lnTo>
                    <a:pt x="406" y="212"/>
                  </a:lnTo>
                  <a:lnTo>
                    <a:pt x="406" y="211"/>
                  </a:lnTo>
                  <a:lnTo>
                    <a:pt x="407" y="211"/>
                  </a:lnTo>
                  <a:lnTo>
                    <a:pt x="407" y="210"/>
                  </a:lnTo>
                  <a:lnTo>
                    <a:pt x="407" y="209"/>
                  </a:lnTo>
                  <a:lnTo>
                    <a:pt x="408" y="208"/>
                  </a:lnTo>
                  <a:lnTo>
                    <a:pt x="408" y="207"/>
                  </a:lnTo>
                  <a:lnTo>
                    <a:pt x="408" y="206"/>
                  </a:lnTo>
                  <a:lnTo>
                    <a:pt x="408" y="205"/>
                  </a:lnTo>
                  <a:lnTo>
                    <a:pt x="408" y="204"/>
                  </a:lnTo>
                  <a:lnTo>
                    <a:pt x="408" y="203"/>
                  </a:lnTo>
                  <a:lnTo>
                    <a:pt x="409" y="202"/>
                  </a:lnTo>
                  <a:lnTo>
                    <a:pt x="409" y="201"/>
                  </a:lnTo>
                  <a:lnTo>
                    <a:pt x="410" y="201"/>
                  </a:lnTo>
                  <a:lnTo>
                    <a:pt x="410" y="200"/>
                  </a:lnTo>
                  <a:lnTo>
                    <a:pt x="411" y="200"/>
                  </a:lnTo>
                  <a:lnTo>
                    <a:pt x="412" y="199"/>
                  </a:lnTo>
                  <a:lnTo>
                    <a:pt x="413" y="199"/>
                  </a:lnTo>
                  <a:lnTo>
                    <a:pt x="413" y="198"/>
                  </a:lnTo>
                  <a:lnTo>
                    <a:pt x="414" y="198"/>
                  </a:lnTo>
                  <a:lnTo>
                    <a:pt x="415" y="198"/>
                  </a:lnTo>
                  <a:lnTo>
                    <a:pt x="416" y="198"/>
                  </a:lnTo>
                  <a:lnTo>
                    <a:pt x="417" y="198"/>
                  </a:lnTo>
                  <a:lnTo>
                    <a:pt x="418" y="197"/>
                  </a:lnTo>
                  <a:lnTo>
                    <a:pt x="419" y="197"/>
                  </a:lnTo>
                  <a:lnTo>
                    <a:pt x="420" y="197"/>
                  </a:lnTo>
                  <a:lnTo>
                    <a:pt x="422" y="198"/>
                  </a:lnTo>
                  <a:lnTo>
                    <a:pt x="423" y="198"/>
                  </a:lnTo>
                  <a:lnTo>
                    <a:pt x="424" y="198"/>
                  </a:lnTo>
                  <a:lnTo>
                    <a:pt x="425" y="198"/>
                  </a:lnTo>
                  <a:lnTo>
                    <a:pt x="426" y="199"/>
                  </a:lnTo>
                  <a:lnTo>
                    <a:pt x="427" y="199"/>
                  </a:lnTo>
                  <a:lnTo>
                    <a:pt x="427" y="200"/>
                  </a:lnTo>
                  <a:lnTo>
                    <a:pt x="428" y="200"/>
                  </a:lnTo>
                  <a:lnTo>
                    <a:pt x="429" y="200"/>
                  </a:lnTo>
                  <a:lnTo>
                    <a:pt x="429" y="201"/>
                  </a:lnTo>
                  <a:lnTo>
                    <a:pt x="430" y="201"/>
                  </a:lnTo>
                  <a:lnTo>
                    <a:pt x="430" y="202"/>
                  </a:lnTo>
                  <a:lnTo>
                    <a:pt x="430" y="203"/>
                  </a:lnTo>
                  <a:lnTo>
                    <a:pt x="431" y="203"/>
                  </a:lnTo>
                  <a:lnTo>
                    <a:pt x="431" y="204"/>
                  </a:lnTo>
                  <a:lnTo>
                    <a:pt x="431" y="205"/>
                  </a:lnTo>
                  <a:lnTo>
                    <a:pt x="431" y="206"/>
                  </a:lnTo>
                  <a:lnTo>
                    <a:pt x="431" y="207"/>
                  </a:lnTo>
                  <a:lnTo>
                    <a:pt x="431" y="208"/>
                  </a:lnTo>
                  <a:lnTo>
                    <a:pt x="431" y="209"/>
                  </a:lnTo>
                  <a:lnTo>
                    <a:pt x="431" y="210"/>
                  </a:lnTo>
                  <a:lnTo>
                    <a:pt x="432" y="210"/>
                  </a:lnTo>
                  <a:lnTo>
                    <a:pt x="432" y="211"/>
                  </a:lnTo>
                  <a:lnTo>
                    <a:pt x="433" y="211"/>
                  </a:lnTo>
                  <a:lnTo>
                    <a:pt x="434" y="211"/>
                  </a:lnTo>
                  <a:lnTo>
                    <a:pt x="435" y="211"/>
                  </a:lnTo>
                  <a:lnTo>
                    <a:pt x="436" y="211"/>
                  </a:lnTo>
                  <a:lnTo>
                    <a:pt x="437" y="211"/>
                  </a:lnTo>
                  <a:lnTo>
                    <a:pt x="438" y="211"/>
                  </a:lnTo>
                  <a:lnTo>
                    <a:pt x="439" y="211"/>
                  </a:lnTo>
                  <a:lnTo>
                    <a:pt x="440" y="211"/>
                  </a:lnTo>
                  <a:lnTo>
                    <a:pt x="442" y="211"/>
                  </a:lnTo>
                  <a:lnTo>
                    <a:pt x="444" y="211"/>
                  </a:lnTo>
                  <a:lnTo>
                    <a:pt x="445" y="211"/>
                  </a:lnTo>
                  <a:lnTo>
                    <a:pt x="446" y="211"/>
                  </a:lnTo>
                  <a:lnTo>
                    <a:pt x="447" y="211"/>
                  </a:lnTo>
                  <a:lnTo>
                    <a:pt x="448" y="211"/>
                  </a:lnTo>
                  <a:lnTo>
                    <a:pt x="449" y="211"/>
                  </a:lnTo>
                  <a:lnTo>
                    <a:pt x="449" y="210"/>
                  </a:lnTo>
                  <a:lnTo>
                    <a:pt x="450" y="210"/>
                  </a:lnTo>
                  <a:lnTo>
                    <a:pt x="451" y="210"/>
                  </a:lnTo>
                  <a:lnTo>
                    <a:pt x="451" y="209"/>
                  </a:lnTo>
                  <a:lnTo>
                    <a:pt x="450" y="209"/>
                  </a:lnTo>
                  <a:lnTo>
                    <a:pt x="450" y="208"/>
                  </a:lnTo>
                  <a:lnTo>
                    <a:pt x="449" y="208"/>
                  </a:lnTo>
                  <a:lnTo>
                    <a:pt x="449" y="207"/>
                  </a:lnTo>
                  <a:lnTo>
                    <a:pt x="448" y="207"/>
                  </a:lnTo>
                  <a:lnTo>
                    <a:pt x="447" y="206"/>
                  </a:lnTo>
                  <a:lnTo>
                    <a:pt x="447" y="205"/>
                  </a:lnTo>
                  <a:lnTo>
                    <a:pt x="446" y="204"/>
                  </a:lnTo>
                  <a:lnTo>
                    <a:pt x="446" y="203"/>
                  </a:lnTo>
                  <a:lnTo>
                    <a:pt x="446" y="202"/>
                  </a:lnTo>
                  <a:lnTo>
                    <a:pt x="446" y="201"/>
                  </a:lnTo>
                  <a:lnTo>
                    <a:pt x="446" y="200"/>
                  </a:lnTo>
                  <a:lnTo>
                    <a:pt x="446" y="199"/>
                  </a:lnTo>
                  <a:lnTo>
                    <a:pt x="447" y="199"/>
                  </a:lnTo>
                  <a:lnTo>
                    <a:pt x="447" y="198"/>
                  </a:lnTo>
                  <a:lnTo>
                    <a:pt x="447" y="197"/>
                  </a:lnTo>
                  <a:lnTo>
                    <a:pt x="448" y="197"/>
                  </a:lnTo>
                  <a:lnTo>
                    <a:pt x="448" y="196"/>
                  </a:lnTo>
                  <a:lnTo>
                    <a:pt x="449" y="196"/>
                  </a:lnTo>
                  <a:lnTo>
                    <a:pt x="450" y="195"/>
                  </a:lnTo>
                  <a:lnTo>
                    <a:pt x="451" y="195"/>
                  </a:lnTo>
                  <a:lnTo>
                    <a:pt x="452" y="195"/>
                  </a:lnTo>
                  <a:lnTo>
                    <a:pt x="453" y="194"/>
                  </a:lnTo>
                  <a:lnTo>
                    <a:pt x="454" y="194"/>
                  </a:lnTo>
                  <a:lnTo>
                    <a:pt x="455" y="194"/>
                  </a:lnTo>
                  <a:lnTo>
                    <a:pt x="456" y="194"/>
                  </a:lnTo>
                  <a:lnTo>
                    <a:pt x="457" y="194"/>
                  </a:lnTo>
                  <a:lnTo>
                    <a:pt x="459" y="193"/>
                  </a:lnTo>
                  <a:lnTo>
                    <a:pt x="460" y="193"/>
                  </a:lnTo>
                  <a:lnTo>
                    <a:pt x="461" y="193"/>
                  </a:lnTo>
                  <a:lnTo>
                    <a:pt x="462" y="193"/>
                  </a:lnTo>
                  <a:lnTo>
                    <a:pt x="463" y="193"/>
                  </a:lnTo>
                  <a:lnTo>
                    <a:pt x="463" y="194"/>
                  </a:lnTo>
                  <a:lnTo>
                    <a:pt x="464" y="194"/>
                  </a:lnTo>
                  <a:lnTo>
                    <a:pt x="464" y="195"/>
                  </a:lnTo>
                  <a:lnTo>
                    <a:pt x="465" y="196"/>
                  </a:lnTo>
                  <a:lnTo>
                    <a:pt x="465" y="197"/>
                  </a:lnTo>
                  <a:lnTo>
                    <a:pt x="466" y="199"/>
                  </a:lnTo>
                  <a:lnTo>
                    <a:pt x="466" y="200"/>
                  </a:lnTo>
                  <a:lnTo>
                    <a:pt x="466" y="201"/>
                  </a:lnTo>
                  <a:lnTo>
                    <a:pt x="467" y="202"/>
                  </a:lnTo>
                  <a:lnTo>
                    <a:pt x="468" y="202"/>
                  </a:lnTo>
                  <a:lnTo>
                    <a:pt x="469" y="202"/>
                  </a:lnTo>
                  <a:lnTo>
                    <a:pt x="470" y="202"/>
                  </a:lnTo>
                  <a:lnTo>
                    <a:pt x="471" y="202"/>
                  </a:lnTo>
                  <a:lnTo>
                    <a:pt x="471" y="201"/>
                  </a:lnTo>
                  <a:lnTo>
                    <a:pt x="472" y="201"/>
                  </a:lnTo>
                  <a:lnTo>
                    <a:pt x="473" y="200"/>
                  </a:lnTo>
                  <a:lnTo>
                    <a:pt x="474" y="200"/>
                  </a:lnTo>
                  <a:lnTo>
                    <a:pt x="475" y="200"/>
                  </a:lnTo>
                  <a:lnTo>
                    <a:pt x="477" y="198"/>
                  </a:lnTo>
                  <a:lnTo>
                    <a:pt x="478" y="198"/>
                  </a:lnTo>
                  <a:lnTo>
                    <a:pt x="479" y="197"/>
                  </a:lnTo>
                  <a:lnTo>
                    <a:pt x="480" y="197"/>
                  </a:lnTo>
                  <a:lnTo>
                    <a:pt x="481" y="196"/>
                  </a:lnTo>
                  <a:lnTo>
                    <a:pt x="482" y="196"/>
                  </a:lnTo>
                  <a:lnTo>
                    <a:pt x="483" y="196"/>
                  </a:lnTo>
                  <a:lnTo>
                    <a:pt x="484" y="195"/>
                  </a:lnTo>
                  <a:lnTo>
                    <a:pt x="485" y="195"/>
                  </a:lnTo>
                  <a:lnTo>
                    <a:pt x="487" y="195"/>
                  </a:lnTo>
                  <a:lnTo>
                    <a:pt x="488" y="194"/>
                  </a:lnTo>
                  <a:lnTo>
                    <a:pt x="489" y="194"/>
                  </a:lnTo>
                  <a:lnTo>
                    <a:pt x="490" y="194"/>
                  </a:lnTo>
                  <a:lnTo>
                    <a:pt x="491" y="193"/>
                  </a:lnTo>
                  <a:lnTo>
                    <a:pt x="492" y="193"/>
                  </a:lnTo>
                  <a:lnTo>
                    <a:pt x="493" y="192"/>
                  </a:lnTo>
                  <a:lnTo>
                    <a:pt x="494" y="191"/>
                  </a:lnTo>
                  <a:lnTo>
                    <a:pt x="495" y="190"/>
                  </a:lnTo>
                  <a:lnTo>
                    <a:pt x="495" y="189"/>
                  </a:lnTo>
                  <a:lnTo>
                    <a:pt x="496" y="189"/>
                  </a:lnTo>
                  <a:lnTo>
                    <a:pt x="497" y="187"/>
                  </a:lnTo>
                  <a:lnTo>
                    <a:pt x="498" y="186"/>
                  </a:lnTo>
                  <a:lnTo>
                    <a:pt x="498" y="185"/>
                  </a:lnTo>
                  <a:lnTo>
                    <a:pt x="499" y="184"/>
                  </a:lnTo>
                  <a:lnTo>
                    <a:pt x="499" y="183"/>
                  </a:lnTo>
                  <a:lnTo>
                    <a:pt x="500" y="183"/>
                  </a:lnTo>
                  <a:lnTo>
                    <a:pt x="500" y="182"/>
                  </a:lnTo>
                  <a:lnTo>
                    <a:pt x="501" y="182"/>
                  </a:lnTo>
                  <a:lnTo>
                    <a:pt x="501" y="181"/>
                  </a:lnTo>
                  <a:lnTo>
                    <a:pt x="502" y="181"/>
                  </a:lnTo>
                  <a:lnTo>
                    <a:pt x="503" y="181"/>
                  </a:lnTo>
                  <a:lnTo>
                    <a:pt x="503" y="180"/>
                  </a:lnTo>
                  <a:lnTo>
                    <a:pt x="504" y="180"/>
                  </a:lnTo>
                  <a:lnTo>
                    <a:pt x="505" y="180"/>
                  </a:lnTo>
                  <a:lnTo>
                    <a:pt x="506" y="180"/>
                  </a:lnTo>
                  <a:lnTo>
                    <a:pt x="507" y="181"/>
                  </a:lnTo>
                  <a:lnTo>
                    <a:pt x="508" y="181"/>
                  </a:lnTo>
                  <a:lnTo>
                    <a:pt x="510" y="181"/>
                  </a:lnTo>
                  <a:lnTo>
                    <a:pt x="511" y="181"/>
                  </a:lnTo>
                  <a:lnTo>
                    <a:pt x="512" y="181"/>
                  </a:lnTo>
                  <a:lnTo>
                    <a:pt x="512" y="182"/>
                  </a:lnTo>
                  <a:lnTo>
                    <a:pt x="513" y="182"/>
                  </a:lnTo>
                  <a:lnTo>
                    <a:pt x="514" y="182"/>
                  </a:lnTo>
                  <a:lnTo>
                    <a:pt x="515" y="182"/>
                  </a:lnTo>
                  <a:lnTo>
                    <a:pt x="515" y="181"/>
                  </a:lnTo>
                  <a:lnTo>
                    <a:pt x="516" y="181"/>
                  </a:lnTo>
                  <a:lnTo>
                    <a:pt x="517" y="181"/>
                  </a:lnTo>
                  <a:lnTo>
                    <a:pt x="517" y="180"/>
                  </a:lnTo>
                  <a:lnTo>
                    <a:pt x="518" y="180"/>
                  </a:lnTo>
                  <a:lnTo>
                    <a:pt x="519" y="179"/>
                  </a:lnTo>
                  <a:lnTo>
                    <a:pt x="520" y="178"/>
                  </a:lnTo>
                  <a:lnTo>
                    <a:pt x="520" y="177"/>
                  </a:lnTo>
                  <a:lnTo>
                    <a:pt x="520" y="176"/>
                  </a:lnTo>
                  <a:lnTo>
                    <a:pt x="520" y="175"/>
                  </a:lnTo>
                  <a:lnTo>
                    <a:pt x="520" y="174"/>
                  </a:lnTo>
                  <a:lnTo>
                    <a:pt x="520" y="173"/>
                  </a:lnTo>
                  <a:lnTo>
                    <a:pt x="520" y="172"/>
                  </a:lnTo>
                  <a:lnTo>
                    <a:pt x="520" y="171"/>
                  </a:lnTo>
                  <a:lnTo>
                    <a:pt x="520" y="169"/>
                  </a:lnTo>
                  <a:lnTo>
                    <a:pt x="520" y="168"/>
                  </a:lnTo>
                  <a:lnTo>
                    <a:pt x="520" y="167"/>
                  </a:lnTo>
                  <a:lnTo>
                    <a:pt x="520" y="166"/>
                  </a:lnTo>
                  <a:lnTo>
                    <a:pt x="520" y="165"/>
                  </a:lnTo>
                  <a:lnTo>
                    <a:pt x="520" y="164"/>
                  </a:lnTo>
                  <a:lnTo>
                    <a:pt x="520" y="163"/>
                  </a:lnTo>
                  <a:lnTo>
                    <a:pt x="520" y="162"/>
                  </a:lnTo>
                  <a:lnTo>
                    <a:pt x="520" y="161"/>
                  </a:lnTo>
                  <a:lnTo>
                    <a:pt x="521" y="160"/>
                  </a:lnTo>
                  <a:lnTo>
                    <a:pt x="521" y="159"/>
                  </a:lnTo>
                  <a:lnTo>
                    <a:pt x="522" y="158"/>
                  </a:lnTo>
                  <a:lnTo>
                    <a:pt x="523" y="158"/>
                  </a:lnTo>
                  <a:lnTo>
                    <a:pt x="523" y="157"/>
                  </a:lnTo>
                  <a:lnTo>
                    <a:pt x="524" y="157"/>
                  </a:lnTo>
                  <a:lnTo>
                    <a:pt x="525" y="156"/>
                  </a:lnTo>
                  <a:lnTo>
                    <a:pt x="526" y="156"/>
                  </a:lnTo>
                  <a:lnTo>
                    <a:pt x="527" y="156"/>
                  </a:lnTo>
                  <a:lnTo>
                    <a:pt x="528" y="155"/>
                  </a:lnTo>
                  <a:lnTo>
                    <a:pt x="529" y="155"/>
                  </a:lnTo>
                  <a:lnTo>
                    <a:pt x="530" y="155"/>
                  </a:lnTo>
                  <a:lnTo>
                    <a:pt x="531" y="155"/>
                  </a:lnTo>
                  <a:lnTo>
                    <a:pt x="532" y="155"/>
                  </a:lnTo>
                  <a:lnTo>
                    <a:pt x="533" y="155"/>
                  </a:lnTo>
                  <a:lnTo>
                    <a:pt x="534" y="155"/>
                  </a:lnTo>
                  <a:lnTo>
                    <a:pt x="535" y="154"/>
                  </a:lnTo>
                  <a:lnTo>
                    <a:pt x="536" y="154"/>
                  </a:lnTo>
                  <a:lnTo>
                    <a:pt x="536" y="153"/>
                  </a:lnTo>
                  <a:lnTo>
                    <a:pt x="536" y="152"/>
                  </a:lnTo>
                  <a:lnTo>
                    <a:pt x="535" y="151"/>
                  </a:lnTo>
                  <a:lnTo>
                    <a:pt x="535" y="150"/>
                  </a:lnTo>
                  <a:lnTo>
                    <a:pt x="535" y="149"/>
                  </a:lnTo>
                  <a:lnTo>
                    <a:pt x="534" y="149"/>
                  </a:lnTo>
                  <a:lnTo>
                    <a:pt x="533" y="148"/>
                  </a:lnTo>
                  <a:lnTo>
                    <a:pt x="532" y="147"/>
                  </a:lnTo>
                  <a:lnTo>
                    <a:pt x="531" y="147"/>
                  </a:lnTo>
                  <a:lnTo>
                    <a:pt x="530" y="147"/>
                  </a:lnTo>
                  <a:lnTo>
                    <a:pt x="529" y="147"/>
                  </a:lnTo>
                  <a:lnTo>
                    <a:pt x="528" y="147"/>
                  </a:lnTo>
                  <a:lnTo>
                    <a:pt x="527" y="147"/>
                  </a:lnTo>
                  <a:lnTo>
                    <a:pt x="526" y="148"/>
                  </a:lnTo>
                  <a:lnTo>
                    <a:pt x="525" y="148"/>
                  </a:lnTo>
                  <a:lnTo>
                    <a:pt x="524" y="148"/>
                  </a:lnTo>
                  <a:lnTo>
                    <a:pt x="523" y="149"/>
                  </a:lnTo>
                  <a:lnTo>
                    <a:pt x="522" y="149"/>
                  </a:lnTo>
                  <a:lnTo>
                    <a:pt x="521" y="149"/>
                  </a:lnTo>
                  <a:lnTo>
                    <a:pt x="520" y="149"/>
                  </a:lnTo>
                  <a:lnTo>
                    <a:pt x="519" y="149"/>
                  </a:lnTo>
                  <a:lnTo>
                    <a:pt x="518" y="149"/>
                  </a:lnTo>
                  <a:lnTo>
                    <a:pt x="517" y="149"/>
                  </a:lnTo>
                  <a:lnTo>
                    <a:pt x="516" y="148"/>
                  </a:lnTo>
                  <a:lnTo>
                    <a:pt x="515" y="148"/>
                  </a:lnTo>
                  <a:lnTo>
                    <a:pt x="515" y="147"/>
                  </a:lnTo>
                  <a:lnTo>
                    <a:pt x="514" y="147"/>
                  </a:lnTo>
                  <a:lnTo>
                    <a:pt x="514" y="146"/>
                  </a:lnTo>
                  <a:lnTo>
                    <a:pt x="513" y="146"/>
                  </a:lnTo>
                  <a:lnTo>
                    <a:pt x="513" y="145"/>
                  </a:lnTo>
                  <a:lnTo>
                    <a:pt x="513" y="144"/>
                  </a:lnTo>
                  <a:lnTo>
                    <a:pt x="513" y="143"/>
                  </a:lnTo>
                  <a:lnTo>
                    <a:pt x="514" y="143"/>
                  </a:lnTo>
                  <a:lnTo>
                    <a:pt x="515" y="143"/>
                  </a:lnTo>
                  <a:lnTo>
                    <a:pt x="516" y="143"/>
                  </a:lnTo>
                  <a:lnTo>
                    <a:pt x="517" y="143"/>
                  </a:lnTo>
                  <a:lnTo>
                    <a:pt x="519" y="143"/>
                  </a:lnTo>
                  <a:lnTo>
                    <a:pt x="520" y="143"/>
                  </a:lnTo>
                  <a:lnTo>
                    <a:pt x="522" y="143"/>
                  </a:lnTo>
                  <a:lnTo>
                    <a:pt x="523" y="143"/>
                  </a:lnTo>
                  <a:lnTo>
                    <a:pt x="524" y="144"/>
                  </a:lnTo>
                  <a:lnTo>
                    <a:pt x="525" y="144"/>
                  </a:lnTo>
                  <a:lnTo>
                    <a:pt x="526" y="144"/>
                  </a:lnTo>
                  <a:lnTo>
                    <a:pt x="527" y="144"/>
                  </a:lnTo>
                  <a:lnTo>
                    <a:pt x="528" y="144"/>
                  </a:lnTo>
                  <a:lnTo>
                    <a:pt x="529" y="145"/>
                  </a:lnTo>
                  <a:lnTo>
                    <a:pt x="530" y="145"/>
                  </a:lnTo>
                  <a:lnTo>
                    <a:pt x="531" y="145"/>
                  </a:lnTo>
                  <a:lnTo>
                    <a:pt x="532" y="144"/>
                  </a:lnTo>
                  <a:lnTo>
                    <a:pt x="533" y="144"/>
                  </a:lnTo>
                  <a:lnTo>
                    <a:pt x="534" y="144"/>
                  </a:lnTo>
                  <a:lnTo>
                    <a:pt x="534" y="143"/>
                  </a:lnTo>
                  <a:lnTo>
                    <a:pt x="535" y="143"/>
                  </a:lnTo>
                  <a:lnTo>
                    <a:pt x="536" y="142"/>
                  </a:lnTo>
                  <a:lnTo>
                    <a:pt x="537" y="141"/>
                  </a:lnTo>
                  <a:lnTo>
                    <a:pt x="537" y="140"/>
                  </a:lnTo>
                  <a:lnTo>
                    <a:pt x="538" y="139"/>
                  </a:lnTo>
                  <a:lnTo>
                    <a:pt x="538" y="138"/>
                  </a:lnTo>
                  <a:lnTo>
                    <a:pt x="539" y="137"/>
                  </a:lnTo>
                  <a:lnTo>
                    <a:pt x="539" y="136"/>
                  </a:lnTo>
                  <a:lnTo>
                    <a:pt x="539" y="135"/>
                  </a:lnTo>
                  <a:lnTo>
                    <a:pt x="539" y="134"/>
                  </a:lnTo>
                  <a:lnTo>
                    <a:pt x="539" y="133"/>
                  </a:lnTo>
                  <a:lnTo>
                    <a:pt x="540" y="132"/>
                  </a:lnTo>
                  <a:lnTo>
                    <a:pt x="540" y="130"/>
                  </a:lnTo>
                  <a:lnTo>
                    <a:pt x="540" y="129"/>
                  </a:lnTo>
                  <a:lnTo>
                    <a:pt x="540" y="128"/>
                  </a:lnTo>
                  <a:lnTo>
                    <a:pt x="540" y="127"/>
                  </a:lnTo>
                  <a:lnTo>
                    <a:pt x="540" y="126"/>
                  </a:lnTo>
                  <a:lnTo>
                    <a:pt x="540" y="125"/>
                  </a:lnTo>
                  <a:lnTo>
                    <a:pt x="541" y="125"/>
                  </a:lnTo>
                  <a:lnTo>
                    <a:pt x="541" y="124"/>
                  </a:lnTo>
                  <a:lnTo>
                    <a:pt x="542" y="123"/>
                  </a:lnTo>
                  <a:lnTo>
                    <a:pt x="542" y="122"/>
                  </a:lnTo>
                  <a:lnTo>
                    <a:pt x="543" y="121"/>
                  </a:lnTo>
                  <a:lnTo>
                    <a:pt x="544" y="120"/>
                  </a:lnTo>
                  <a:lnTo>
                    <a:pt x="545" y="119"/>
                  </a:lnTo>
                  <a:lnTo>
                    <a:pt x="546" y="119"/>
                  </a:lnTo>
                  <a:lnTo>
                    <a:pt x="547" y="119"/>
                  </a:lnTo>
                  <a:lnTo>
                    <a:pt x="547" y="118"/>
                  </a:lnTo>
                  <a:lnTo>
                    <a:pt x="548" y="118"/>
                  </a:lnTo>
                  <a:lnTo>
                    <a:pt x="549" y="118"/>
                  </a:lnTo>
                  <a:lnTo>
                    <a:pt x="550" y="118"/>
                  </a:lnTo>
                  <a:lnTo>
                    <a:pt x="551" y="119"/>
                  </a:lnTo>
                  <a:lnTo>
                    <a:pt x="552" y="119"/>
                  </a:lnTo>
                  <a:lnTo>
                    <a:pt x="553" y="120"/>
                  </a:lnTo>
                  <a:lnTo>
                    <a:pt x="554" y="121"/>
                  </a:lnTo>
                  <a:lnTo>
                    <a:pt x="555" y="121"/>
                  </a:lnTo>
                  <a:lnTo>
                    <a:pt x="556" y="122"/>
                  </a:lnTo>
                  <a:lnTo>
                    <a:pt x="557" y="122"/>
                  </a:lnTo>
                  <a:lnTo>
                    <a:pt x="558" y="122"/>
                  </a:lnTo>
                  <a:lnTo>
                    <a:pt x="559" y="122"/>
                  </a:lnTo>
                  <a:lnTo>
                    <a:pt x="560" y="122"/>
                  </a:lnTo>
                  <a:lnTo>
                    <a:pt x="561" y="122"/>
                  </a:lnTo>
                  <a:lnTo>
                    <a:pt x="562" y="121"/>
                  </a:lnTo>
                  <a:lnTo>
                    <a:pt x="563" y="121"/>
                  </a:lnTo>
                  <a:lnTo>
                    <a:pt x="564" y="120"/>
                  </a:lnTo>
                  <a:lnTo>
                    <a:pt x="565" y="120"/>
                  </a:lnTo>
                  <a:lnTo>
                    <a:pt x="559" y="115"/>
                  </a:lnTo>
                  <a:lnTo>
                    <a:pt x="557" y="114"/>
                  </a:lnTo>
                  <a:lnTo>
                    <a:pt x="554" y="109"/>
                  </a:lnTo>
                  <a:lnTo>
                    <a:pt x="554" y="107"/>
                  </a:lnTo>
                  <a:lnTo>
                    <a:pt x="551" y="104"/>
                  </a:lnTo>
                  <a:lnTo>
                    <a:pt x="550" y="96"/>
                  </a:lnTo>
                  <a:lnTo>
                    <a:pt x="548" y="95"/>
                  </a:lnTo>
                  <a:lnTo>
                    <a:pt x="546" y="85"/>
                  </a:lnTo>
                  <a:lnTo>
                    <a:pt x="545" y="83"/>
                  </a:lnTo>
                  <a:lnTo>
                    <a:pt x="550" y="80"/>
                  </a:lnTo>
                  <a:lnTo>
                    <a:pt x="550" y="75"/>
                  </a:lnTo>
                  <a:lnTo>
                    <a:pt x="546" y="73"/>
                  </a:lnTo>
                  <a:lnTo>
                    <a:pt x="541" y="65"/>
                  </a:lnTo>
                  <a:lnTo>
                    <a:pt x="539" y="60"/>
                  </a:lnTo>
                  <a:lnTo>
                    <a:pt x="536" y="56"/>
                  </a:lnTo>
                  <a:lnTo>
                    <a:pt x="532" y="53"/>
                  </a:lnTo>
                  <a:lnTo>
                    <a:pt x="530" y="52"/>
                  </a:lnTo>
                  <a:lnTo>
                    <a:pt x="529" y="42"/>
                  </a:lnTo>
                  <a:lnTo>
                    <a:pt x="527" y="38"/>
                  </a:lnTo>
                  <a:lnTo>
                    <a:pt x="519" y="38"/>
                  </a:lnTo>
                  <a:lnTo>
                    <a:pt x="511" y="44"/>
                  </a:lnTo>
                  <a:lnTo>
                    <a:pt x="500" y="31"/>
                  </a:lnTo>
                  <a:lnTo>
                    <a:pt x="498" y="23"/>
                  </a:lnTo>
                  <a:lnTo>
                    <a:pt x="495" y="24"/>
                  </a:lnTo>
                  <a:lnTo>
                    <a:pt x="493" y="25"/>
                  </a:lnTo>
                  <a:lnTo>
                    <a:pt x="493" y="28"/>
                  </a:lnTo>
                  <a:lnTo>
                    <a:pt x="492" y="32"/>
                  </a:lnTo>
                  <a:lnTo>
                    <a:pt x="490" y="31"/>
                  </a:lnTo>
                  <a:lnTo>
                    <a:pt x="486" y="31"/>
                  </a:lnTo>
                  <a:lnTo>
                    <a:pt x="484" y="29"/>
                  </a:lnTo>
                  <a:lnTo>
                    <a:pt x="475" y="29"/>
                  </a:lnTo>
                  <a:lnTo>
                    <a:pt x="473" y="27"/>
                  </a:lnTo>
                  <a:lnTo>
                    <a:pt x="469" y="28"/>
                  </a:lnTo>
                  <a:lnTo>
                    <a:pt x="468" y="26"/>
                  </a:lnTo>
                  <a:lnTo>
                    <a:pt x="460" y="25"/>
                  </a:lnTo>
                  <a:lnTo>
                    <a:pt x="461" y="28"/>
                  </a:lnTo>
                  <a:lnTo>
                    <a:pt x="459" y="30"/>
                  </a:lnTo>
                  <a:lnTo>
                    <a:pt x="457" y="30"/>
                  </a:lnTo>
                  <a:lnTo>
                    <a:pt x="456" y="32"/>
                  </a:lnTo>
                  <a:lnTo>
                    <a:pt x="454" y="32"/>
                  </a:lnTo>
                  <a:lnTo>
                    <a:pt x="453" y="48"/>
                  </a:lnTo>
                  <a:lnTo>
                    <a:pt x="458" y="54"/>
                  </a:lnTo>
                  <a:lnTo>
                    <a:pt x="458" y="60"/>
                  </a:lnTo>
                  <a:lnTo>
                    <a:pt x="454" y="63"/>
                  </a:lnTo>
                  <a:lnTo>
                    <a:pt x="449" y="64"/>
                  </a:lnTo>
                  <a:lnTo>
                    <a:pt x="446" y="60"/>
                  </a:lnTo>
                  <a:lnTo>
                    <a:pt x="442" y="59"/>
                  </a:lnTo>
                  <a:lnTo>
                    <a:pt x="435" y="54"/>
                  </a:lnTo>
                  <a:lnTo>
                    <a:pt x="435" y="52"/>
                  </a:lnTo>
                  <a:lnTo>
                    <a:pt x="427" y="46"/>
                  </a:lnTo>
                  <a:lnTo>
                    <a:pt x="425" y="46"/>
                  </a:lnTo>
                  <a:lnTo>
                    <a:pt x="422" y="48"/>
                  </a:lnTo>
                  <a:lnTo>
                    <a:pt x="416" y="50"/>
                  </a:lnTo>
                  <a:lnTo>
                    <a:pt x="411" y="54"/>
                  </a:lnTo>
                  <a:lnTo>
                    <a:pt x="395" y="56"/>
                  </a:lnTo>
                  <a:lnTo>
                    <a:pt x="388" y="66"/>
                  </a:lnTo>
                  <a:lnTo>
                    <a:pt x="383" y="67"/>
                  </a:lnTo>
                  <a:lnTo>
                    <a:pt x="382" y="66"/>
                  </a:lnTo>
                  <a:lnTo>
                    <a:pt x="375" y="68"/>
                  </a:lnTo>
                  <a:lnTo>
                    <a:pt x="370" y="71"/>
                  </a:lnTo>
                  <a:lnTo>
                    <a:pt x="368" y="71"/>
                  </a:lnTo>
                  <a:lnTo>
                    <a:pt x="367" y="72"/>
                  </a:lnTo>
                  <a:lnTo>
                    <a:pt x="363" y="72"/>
                  </a:lnTo>
                  <a:lnTo>
                    <a:pt x="362" y="74"/>
                  </a:lnTo>
                  <a:lnTo>
                    <a:pt x="355" y="76"/>
                  </a:lnTo>
                  <a:lnTo>
                    <a:pt x="351" y="72"/>
                  </a:lnTo>
                  <a:lnTo>
                    <a:pt x="347" y="72"/>
                  </a:lnTo>
                  <a:lnTo>
                    <a:pt x="344" y="73"/>
                  </a:lnTo>
                  <a:lnTo>
                    <a:pt x="334" y="66"/>
                  </a:lnTo>
                  <a:lnTo>
                    <a:pt x="334" y="63"/>
                  </a:lnTo>
                  <a:lnTo>
                    <a:pt x="335" y="60"/>
                  </a:lnTo>
                  <a:lnTo>
                    <a:pt x="341" y="59"/>
                  </a:lnTo>
                  <a:lnTo>
                    <a:pt x="344" y="55"/>
                  </a:lnTo>
                  <a:lnTo>
                    <a:pt x="344" y="54"/>
                  </a:lnTo>
                  <a:lnTo>
                    <a:pt x="348" y="48"/>
                  </a:lnTo>
                  <a:lnTo>
                    <a:pt x="347" y="44"/>
                  </a:lnTo>
                  <a:lnTo>
                    <a:pt x="350" y="40"/>
                  </a:lnTo>
                  <a:lnTo>
                    <a:pt x="351" y="35"/>
                  </a:lnTo>
                  <a:lnTo>
                    <a:pt x="356" y="29"/>
                  </a:lnTo>
                  <a:lnTo>
                    <a:pt x="358" y="29"/>
                  </a:lnTo>
                  <a:lnTo>
                    <a:pt x="360" y="27"/>
                  </a:lnTo>
                  <a:lnTo>
                    <a:pt x="362" y="27"/>
                  </a:lnTo>
                  <a:lnTo>
                    <a:pt x="363" y="25"/>
                  </a:lnTo>
                  <a:lnTo>
                    <a:pt x="367" y="25"/>
                  </a:lnTo>
                  <a:lnTo>
                    <a:pt x="370" y="19"/>
                  </a:lnTo>
                  <a:lnTo>
                    <a:pt x="368" y="17"/>
                  </a:lnTo>
                  <a:lnTo>
                    <a:pt x="367" y="14"/>
                  </a:lnTo>
                  <a:lnTo>
                    <a:pt x="369" y="13"/>
                  </a:lnTo>
                  <a:lnTo>
                    <a:pt x="371" y="9"/>
                  </a:lnTo>
                  <a:lnTo>
                    <a:pt x="369" y="8"/>
                  </a:lnTo>
                  <a:lnTo>
                    <a:pt x="362" y="8"/>
                  </a:lnTo>
                  <a:lnTo>
                    <a:pt x="359" y="5"/>
                  </a:lnTo>
                  <a:lnTo>
                    <a:pt x="358" y="0"/>
                  </a:lnTo>
                  <a:lnTo>
                    <a:pt x="353" y="5"/>
                  </a:lnTo>
                  <a:lnTo>
                    <a:pt x="345" y="9"/>
                  </a:lnTo>
                  <a:lnTo>
                    <a:pt x="343" y="9"/>
                  </a:lnTo>
                  <a:lnTo>
                    <a:pt x="342" y="11"/>
                  </a:lnTo>
                  <a:lnTo>
                    <a:pt x="340" y="11"/>
                  </a:lnTo>
                  <a:lnTo>
                    <a:pt x="335" y="14"/>
                  </a:lnTo>
                  <a:lnTo>
                    <a:pt x="330" y="14"/>
                  </a:lnTo>
                  <a:lnTo>
                    <a:pt x="326" y="13"/>
                  </a:lnTo>
                  <a:lnTo>
                    <a:pt x="325" y="14"/>
                  </a:lnTo>
                  <a:lnTo>
                    <a:pt x="318" y="16"/>
                  </a:lnTo>
                  <a:lnTo>
                    <a:pt x="318" y="15"/>
                  </a:lnTo>
                  <a:lnTo>
                    <a:pt x="314" y="10"/>
                  </a:lnTo>
                  <a:lnTo>
                    <a:pt x="315" y="9"/>
                  </a:lnTo>
                  <a:lnTo>
                    <a:pt x="313" y="6"/>
                  </a:lnTo>
                  <a:lnTo>
                    <a:pt x="309" y="0"/>
                  </a:lnTo>
                  <a:lnTo>
                    <a:pt x="307" y="2"/>
                  </a:lnTo>
                  <a:lnTo>
                    <a:pt x="301" y="10"/>
                  </a:lnTo>
                  <a:lnTo>
                    <a:pt x="294" y="9"/>
                  </a:lnTo>
                  <a:lnTo>
                    <a:pt x="289" y="12"/>
                  </a:lnTo>
                  <a:lnTo>
                    <a:pt x="284" y="12"/>
                  </a:lnTo>
                  <a:lnTo>
                    <a:pt x="283" y="11"/>
                  </a:lnTo>
                  <a:lnTo>
                    <a:pt x="281" y="11"/>
                  </a:lnTo>
                  <a:lnTo>
                    <a:pt x="278" y="9"/>
                  </a:lnTo>
                  <a:lnTo>
                    <a:pt x="274" y="10"/>
                  </a:lnTo>
                  <a:lnTo>
                    <a:pt x="267" y="3"/>
                  </a:lnTo>
                  <a:lnTo>
                    <a:pt x="264" y="2"/>
                  </a:lnTo>
                  <a:lnTo>
                    <a:pt x="262" y="0"/>
                  </a:lnTo>
                  <a:lnTo>
                    <a:pt x="255" y="1"/>
                  </a:lnTo>
                  <a:lnTo>
                    <a:pt x="244" y="13"/>
                  </a:lnTo>
                  <a:lnTo>
                    <a:pt x="234" y="19"/>
                  </a:lnTo>
                  <a:lnTo>
                    <a:pt x="233" y="18"/>
                  </a:lnTo>
                  <a:lnTo>
                    <a:pt x="230" y="20"/>
                  </a:lnTo>
                  <a:lnTo>
                    <a:pt x="231" y="23"/>
                  </a:lnTo>
                  <a:lnTo>
                    <a:pt x="234" y="26"/>
                  </a:lnTo>
                  <a:lnTo>
                    <a:pt x="241" y="25"/>
                  </a:lnTo>
                  <a:lnTo>
                    <a:pt x="243" y="26"/>
                  </a:lnTo>
                  <a:lnTo>
                    <a:pt x="240" y="30"/>
                  </a:lnTo>
                  <a:lnTo>
                    <a:pt x="240" y="34"/>
                  </a:lnTo>
                  <a:lnTo>
                    <a:pt x="243" y="38"/>
                  </a:lnTo>
                  <a:lnTo>
                    <a:pt x="243" y="46"/>
                  </a:lnTo>
                  <a:lnTo>
                    <a:pt x="240" y="49"/>
                  </a:lnTo>
                  <a:lnTo>
                    <a:pt x="235" y="49"/>
                  </a:lnTo>
                  <a:lnTo>
                    <a:pt x="230" y="52"/>
                  </a:lnTo>
                  <a:lnTo>
                    <a:pt x="229" y="50"/>
                  </a:lnTo>
                  <a:lnTo>
                    <a:pt x="226" y="48"/>
                  </a:lnTo>
                  <a:lnTo>
                    <a:pt x="222" y="40"/>
                  </a:lnTo>
                  <a:lnTo>
                    <a:pt x="222" y="38"/>
                  </a:lnTo>
                  <a:lnTo>
                    <a:pt x="218" y="34"/>
                  </a:lnTo>
                  <a:lnTo>
                    <a:pt x="213" y="34"/>
                  </a:lnTo>
                  <a:lnTo>
                    <a:pt x="211" y="36"/>
                  </a:lnTo>
                  <a:lnTo>
                    <a:pt x="202" y="32"/>
                  </a:lnTo>
                  <a:lnTo>
                    <a:pt x="197" y="33"/>
                  </a:lnTo>
                  <a:lnTo>
                    <a:pt x="185" y="35"/>
                  </a:lnTo>
                  <a:lnTo>
                    <a:pt x="182" y="37"/>
                  </a:lnTo>
                  <a:lnTo>
                    <a:pt x="181" y="46"/>
                  </a:lnTo>
                  <a:lnTo>
                    <a:pt x="180" y="48"/>
                  </a:lnTo>
                  <a:lnTo>
                    <a:pt x="180" y="52"/>
                  </a:lnTo>
                  <a:lnTo>
                    <a:pt x="182" y="54"/>
                  </a:lnTo>
                  <a:lnTo>
                    <a:pt x="182" y="56"/>
                  </a:lnTo>
                  <a:lnTo>
                    <a:pt x="183" y="56"/>
                  </a:lnTo>
                  <a:lnTo>
                    <a:pt x="183" y="61"/>
                  </a:lnTo>
                  <a:lnTo>
                    <a:pt x="181" y="65"/>
                  </a:lnTo>
                  <a:lnTo>
                    <a:pt x="178" y="64"/>
                  </a:lnTo>
                  <a:lnTo>
                    <a:pt x="172" y="70"/>
                  </a:lnTo>
                  <a:close/>
                </a:path>
              </a:pathLst>
            </a:custGeom>
            <a:solidFill>
              <a:srgbClr val="F4B138"/>
            </a:solidFill>
            <a:ln w="28575">
              <a:noFill/>
              <a:prstDash val="sysDot"/>
              <a:round/>
            </a:ln>
          </p:spPr>
          <p:txBody>
            <a:bodyPr/>
            <a:lstStyle/>
            <a:p>
              <a:endParaRPr altLang="en-US" kern="0" lang="zh-CN">
                <a:solidFill>
                  <a:sysClr lastClr="000000" val="windowText"/>
                </a:solidFill>
              </a:endParaRPr>
            </a:p>
          </p:txBody>
        </p:sp>
        <p:sp>
          <p:nvSpPr>
            <p:cNvPr id="54" name="Freeform 22"/>
            <p:cNvSpPr/>
            <p:nvPr/>
          </p:nvSpPr>
          <p:spPr bwMode="auto">
            <a:xfrm>
              <a:off x="4342537" y="4581636"/>
              <a:ext cx="790575" cy="711200"/>
            </a:xfrm>
            <a:custGeom>
              <a:gdLst>
                <a:gd fmla="*/ 2147483647 w 432" name="T0"/>
                <a:gd fmla="*/ 2147483647 h 373" name="T1"/>
                <a:gd fmla="*/ 2147483647 w 432" name="T2"/>
                <a:gd fmla="*/ 2147483647 h 373" name="T3"/>
                <a:gd fmla="*/ 2147483647 w 432" name="T4"/>
                <a:gd fmla="*/ 2147483647 h 373" name="T5"/>
                <a:gd fmla="*/ 2147483647 w 432" name="T6"/>
                <a:gd fmla="*/ 2147483647 h 373" name="T7"/>
                <a:gd fmla="*/ 2147483647 w 432" name="T8"/>
                <a:gd fmla="*/ 2147483647 h 373" name="T9"/>
                <a:gd fmla="*/ 2147483647 w 432" name="T10"/>
                <a:gd fmla="*/ 2147483647 h 373" name="T11"/>
                <a:gd fmla="*/ 2147483647 w 432" name="T12"/>
                <a:gd fmla="*/ 2147483647 h 373" name="T13"/>
                <a:gd fmla="*/ 2147483647 w 432" name="T14"/>
                <a:gd fmla="*/ 2147483647 h 373" name="T15"/>
                <a:gd fmla="*/ 2147483647 w 432" name="T16"/>
                <a:gd fmla="*/ 2147483647 h 373" name="T17"/>
                <a:gd fmla="*/ 2147483647 w 432" name="T18"/>
                <a:gd fmla="*/ 2147483647 h 373" name="T19"/>
                <a:gd fmla="*/ 2147483647 w 432" name="T20"/>
                <a:gd fmla="*/ 2147483647 h 373" name="T21"/>
                <a:gd fmla="*/ 2147483647 w 432" name="T22"/>
                <a:gd fmla="*/ 2147483647 h 373" name="T23"/>
                <a:gd fmla="*/ 2147483647 w 432" name="T24"/>
                <a:gd fmla="*/ 2147483647 h 373" name="T25"/>
                <a:gd fmla="*/ 2147483647 w 432" name="T26"/>
                <a:gd fmla="*/ 2147483647 h 373" name="T27"/>
                <a:gd fmla="*/ 2147483647 w 432" name="T28"/>
                <a:gd fmla="*/ 2147483647 h 373" name="T29"/>
                <a:gd fmla="*/ 2147483647 w 432" name="T30"/>
                <a:gd fmla="*/ 2147483647 h 373" name="T31"/>
                <a:gd fmla="*/ 2147483647 w 432" name="T32"/>
                <a:gd fmla="*/ 2147483647 h 373" name="T33"/>
                <a:gd fmla="*/ 2147483647 w 432" name="T34"/>
                <a:gd fmla="*/ 2147483647 h 373" name="T35"/>
                <a:gd fmla="*/ 2147483647 w 432" name="T36"/>
                <a:gd fmla="*/ 2147483647 h 373" name="T37"/>
                <a:gd fmla="*/ 2147483647 w 432" name="T38"/>
                <a:gd fmla="*/ 2147483647 h 373" name="T39"/>
                <a:gd fmla="*/ 2147483647 w 432" name="T40"/>
                <a:gd fmla="*/ 2147483647 h 373" name="T41"/>
                <a:gd fmla="*/ 2147483647 w 432" name="T42"/>
                <a:gd fmla="*/ 2147483647 h 373" name="T43"/>
                <a:gd fmla="*/ 2147483647 w 432" name="T44"/>
                <a:gd fmla="*/ 2147483647 h 373" name="T45"/>
                <a:gd fmla="*/ 2147483647 w 432" name="T46"/>
                <a:gd fmla="*/ 2147483647 h 373" name="T47"/>
                <a:gd fmla="*/ 2147483647 w 432" name="T48"/>
                <a:gd fmla="*/ 2147483647 h 373" name="T49"/>
                <a:gd fmla="*/ 2147483647 w 432" name="T50"/>
                <a:gd fmla="*/ 2147483647 h 373" name="T51"/>
                <a:gd fmla="*/ 2147483647 w 432" name="T52"/>
                <a:gd fmla="*/ 2147483647 h 373" name="T53"/>
                <a:gd fmla="*/ 2147483647 w 432" name="T54"/>
                <a:gd fmla="*/ 2147483647 h 373" name="T55"/>
                <a:gd fmla="*/ 2147483647 w 432" name="T56"/>
                <a:gd fmla="*/ 2147483647 h 373" name="T57"/>
                <a:gd fmla="*/ 2147483647 w 432" name="T58"/>
                <a:gd fmla="*/ 2147483647 h 373" name="T59"/>
                <a:gd fmla="*/ 2147483647 w 432" name="T60"/>
                <a:gd fmla="*/ 2147483647 h 373" name="T61"/>
                <a:gd fmla="*/ 2147483647 w 432" name="T62"/>
                <a:gd fmla="*/ 2147483647 h 373" name="T63"/>
                <a:gd fmla="*/ 2147483647 w 432" name="T64"/>
                <a:gd fmla="*/ 2147483647 h 373" name="T65"/>
                <a:gd fmla="*/ 2147483647 w 432" name="T66"/>
                <a:gd fmla="*/ 2147483647 h 373" name="T67"/>
                <a:gd fmla="*/ 2147483647 w 432" name="T68"/>
                <a:gd fmla="*/ 2147483647 h 373" name="T69"/>
                <a:gd fmla="*/ 2147483647 w 432" name="T70"/>
                <a:gd fmla="*/ 2147483647 h 373" name="T71"/>
                <a:gd fmla="*/ 2147483647 w 432" name="T72"/>
                <a:gd fmla="*/ 2147483647 h 373" name="T73"/>
                <a:gd fmla="*/ 2147483647 w 432" name="T74"/>
                <a:gd fmla="*/ 2147483647 h 373" name="T75"/>
                <a:gd fmla="*/ 2147483647 w 432" name="T76"/>
                <a:gd fmla="*/ 2147483647 h 373" name="T77"/>
                <a:gd fmla="*/ 2147483647 w 432" name="T78"/>
                <a:gd fmla="*/ 2147483647 h 373" name="T79"/>
                <a:gd fmla="*/ 2147483647 w 432" name="T80"/>
                <a:gd fmla="*/ 2147483647 h 373" name="T81"/>
                <a:gd fmla="*/ 2147483647 w 432" name="T82"/>
                <a:gd fmla="*/ 2147483647 h 373" name="T83"/>
                <a:gd fmla="*/ 2147483647 w 432" name="T84"/>
                <a:gd fmla="*/ 2147483647 h 373" name="T85"/>
                <a:gd fmla="*/ 2147483647 w 432" name="T86"/>
                <a:gd fmla="*/ 2147483647 h 373" name="T87"/>
                <a:gd fmla="*/ 2147483647 w 432" name="T88"/>
                <a:gd fmla="*/ 2147483647 h 373" name="T89"/>
                <a:gd fmla="*/ 2147483647 w 432" name="T90"/>
                <a:gd fmla="*/ 2147483647 h 373" name="T91"/>
                <a:gd fmla="*/ 2147483647 w 432" name="T92"/>
                <a:gd fmla="*/ 2147483647 h 373" name="T93"/>
                <a:gd fmla="*/ 2147483647 w 432" name="T94"/>
                <a:gd fmla="*/ 2147483647 h 373" name="T95"/>
                <a:gd fmla="*/ 2147483647 w 432" name="T96"/>
                <a:gd fmla="*/ 2147483647 h 373" name="T97"/>
                <a:gd fmla="*/ 2147483647 w 432" name="T98"/>
                <a:gd fmla="*/ 2147483647 h 373" name="T99"/>
                <a:gd fmla="*/ 2147483647 w 432" name="T100"/>
                <a:gd fmla="*/ 2147483647 h 373" name="T101"/>
                <a:gd fmla="*/ 2147483647 w 432" name="T102"/>
                <a:gd fmla="*/ 2147483647 h 373" name="T103"/>
                <a:gd fmla="*/ 2147483647 w 432" name="T104"/>
                <a:gd fmla="*/ 2147483647 h 373" name="T105"/>
                <a:gd fmla="*/ 2147483647 w 432" name="T106"/>
                <a:gd fmla="*/ 2147483647 h 373" name="T107"/>
                <a:gd fmla="*/ 2147483647 w 432" name="T108"/>
                <a:gd fmla="*/ 2147483647 h 373" name="T109"/>
                <a:gd fmla="*/ 2147483647 w 432" name="T110"/>
                <a:gd fmla="*/ 2147483647 h 373" name="T111"/>
                <a:gd fmla="*/ 2147483647 w 432" name="T112"/>
                <a:gd fmla="*/ 2147483647 h 373" name="T113"/>
                <a:gd fmla="*/ 2147483647 w 432" name="T114"/>
                <a:gd fmla="*/ 2147483647 h 373" name="T115"/>
                <a:gd fmla="*/ 2147483647 w 432" name="T116"/>
                <a:gd fmla="*/ 2147483647 h 373" name="T117"/>
                <a:gd fmla="*/ 2147483647 w 432" name="T118"/>
                <a:gd fmla="*/ 2147483647 h 373"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432" name="T180"/>
                <a:gd fmla="*/ 0 h 373" name="T181"/>
                <a:gd fmla="*/ 432 w 432" name="T182"/>
                <a:gd fmla="*/ 373 h 373"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373" w="432">
                  <a:moveTo>
                    <a:pt x="122" y="124"/>
                  </a:moveTo>
                  <a:lnTo>
                    <a:pt x="123" y="131"/>
                  </a:lnTo>
                  <a:lnTo>
                    <a:pt x="119" y="138"/>
                  </a:lnTo>
                  <a:lnTo>
                    <a:pt x="119" y="140"/>
                  </a:lnTo>
                  <a:lnTo>
                    <a:pt x="113" y="149"/>
                  </a:lnTo>
                  <a:lnTo>
                    <a:pt x="108" y="151"/>
                  </a:lnTo>
                  <a:lnTo>
                    <a:pt x="102" y="152"/>
                  </a:lnTo>
                  <a:lnTo>
                    <a:pt x="100" y="153"/>
                  </a:lnTo>
                  <a:lnTo>
                    <a:pt x="96" y="153"/>
                  </a:lnTo>
                  <a:lnTo>
                    <a:pt x="90" y="158"/>
                  </a:lnTo>
                  <a:lnTo>
                    <a:pt x="69" y="158"/>
                  </a:lnTo>
                  <a:lnTo>
                    <a:pt x="61" y="151"/>
                  </a:lnTo>
                  <a:lnTo>
                    <a:pt x="58" y="150"/>
                  </a:lnTo>
                  <a:lnTo>
                    <a:pt x="56" y="147"/>
                  </a:lnTo>
                  <a:lnTo>
                    <a:pt x="51" y="148"/>
                  </a:lnTo>
                  <a:lnTo>
                    <a:pt x="44" y="160"/>
                  </a:lnTo>
                  <a:lnTo>
                    <a:pt x="41" y="160"/>
                  </a:lnTo>
                  <a:lnTo>
                    <a:pt x="32" y="154"/>
                  </a:lnTo>
                  <a:lnTo>
                    <a:pt x="31" y="154"/>
                  </a:lnTo>
                  <a:lnTo>
                    <a:pt x="27" y="149"/>
                  </a:lnTo>
                  <a:lnTo>
                    <a:pt x="22" y="150"/>
                  </a:lnTo>
                  <a:lnTo>
                    <a:pt x="21" y="159"/>
                  </a:lnTo>
                  <a:lnTo>
                    <a:pt x="15" y="162"/>
                  </a:lnTo>
                  <a:lnTo>
                    <a:pt x="13" y="165"/>
                  </a:lnTo>
                  <a:lnTo>
                    <a:pt x="9" y="166"/>
                  </a:lnTo>
                  <a:lnTo>
                    <a:pt x="0" y="174"/>
                  </a:lnTo>
                  <a:lnTo>
                    <a:pt x="2" y="176"/>
                  </a:lnTo>
                  <a:lnTo>
                    <a:pt x="7" y="178"/>
                  </a:lnTo>
                  <a:lnTo>
                    <a:pt x="12" y="185"/>
                  </a:lnTo>
                  <a:lnTo>
                    <a:pt x="12" y="193"/>
                  </a:lnTo>
                  <a:lnTo>
                    <a:pt x="9" y="198"/>
                  </a:lnTo>
                  <a:lnTo>
                    <a:pt x="7" y="199"/>
                  </a:lnTo>
                  <a:lnTo>
                    <a:pt x="7" y="201"/>
                  </a:lnTo>
                  <a:lnTo>
                    <a:pt x="12" y="204"/>
                  </a:lnTo>
                  <a:lnTo>
                    <a:pt x="13" y="208"/>
                  </a:lnTo>
                  <a:lnTo>
                    <a:pt x="10" y="212"/>
                  </a:lnTo>
                  <a:lnTo>
                    <a:pt x="14" y="216"/>
                  </a:lnTo>
                  <a:lnTo>
                    <a:pt x="14" y="218"/>
                  </a:lnTo>
                  <a:lnTo>
                    <a:pt x="19" y="222"/>
                  </a:lnTo>
                  <a:lnTo>
                    <a:pt x="21" y="221"/>
                  </a:lnTo>
                  <a:lnTo>
                    <a:pt x="22" y="220"/>
                  </a:lnTo>
                  <a:lnTo>
                    <a:pt x="30" y="219"/>
                  </a:lnTo>
                  <a:lnTo>
                    <a:pt x="32" y="215"/>
                  </a:lnTo>
                  <a:lnTo>
                    <a:pt x="32" y="212"/>
                  </a:lnTo>
                  <a:lnTo>
                    <a:pt x="34" y="210"/>
                  </a:lnTo>
                  <a:lnTo>
                    <a:pt x="39" y="210"/>
                  </a:lnTo>
                  <a:lnTo>
                    <a:pt x="42" y="212"/>
                  </a:lnTo>
                  <a:lnTo>
                    <a:pt x="46" y="213"/>
                  </a:lnTo>
                  <a:lnTo>
                    <a:pt x="52" y="210"/>
                  </a:lnTo>
                  <a:lnTo>
                    <a:pt x="54" y="206"/>
                  </a:lnTo>
                  <a:lnTo>
                    <a:pt x="58" y="205"/>
                  </a:lnTo>
                  <a:lnTo>
                    <a:pt x="64" y="212"/>
                  </a:lnTo>
                  <a:lnTo>
                    <a:pt x="68" y="213"/>
                  </a:lnTo>
                  <a:lnTo>
                    <a:pt x="72" y="219"/>
                  </a:lnTo>
                  <a:lnTo>
                    <a:pt x="76" y="226"/>
                  </a:lnTo>
                  <a:lnTo>
                    <a:pt x="77" y="236"/>
                  </a:lnTo>
                  <a:lnTo>
                    <a:pt x="67" y="242"/>
                  </a:lnTo>
                  <a:lnTo>
                    <a:pt x="65" y="247"/>
                  </a:lnTo>
                  <a:lnTo>
                    <a:pt x="65" y="249"/>
                  </a:lnTo>
                  <a:lnTo>
                    <a:pt x="63" y="253"/>
                  </a:lnTo>
                  <a:lnTo>
                    <a:pt x="63" y="257"/>
                  </a:lnTo>
                  <a:lnTo>
                    <a:pt x="60" y="260"/>
                  </a:lnTo>
                  <a:lnTo>
                    <a:pt x="61" y="264"/>
                  </a:lnTo>
                  <a:lnTo>
                    <a:pt x="58" y="267"/>
                  </a:lnTo>
                  <a:lnTo>
                    <a:pt x="58" y="270"/>
                  </a:lnTo>
                  <a:lnTo>
                    <a:pt x="56" y="275"/>
                  </a:lnTo>
                  <a:lnTo>
                    <a:pt x="55" y="280"/>
                  </a:lnTo>
                  <a:lnTo>
                    <a:pt x="50" y="285"/>
                  </a:lnTo>
                  <a:lnTo>
                    <a:pt x="49" y="285"/>
                  </a:lnTo>
                  <a:lnTo>
                    <a:pt x="48" y="286"/>
                  </a:lnTo>
                  <a:lnTo>
                    <a:pt x="50" y="294"/>
                  </a:lnTo>
                  <a:lnTo>
                    <a:pt x="60" y="298"/>
                  </a:lnTo>
                  <a:lnTo>
                    <a:pt x="67" y="304"/>
                  </a:lnTo>
                  <a:lnTo>
                    <a:pt x="67" y="308"/>
                  </a:lnTo>
                  <a:lnTo>
                    <a:pt x="70" y="312"/>
                  </a:lnTo>
                  <a:lnTo>
                    <a:pt x="74" y="318"/>
                  </a:lnTo>
                  <a:lnTo>
                    <a:pt x="77" y="317"/>
                  </a:lnTo>
                  <a:lnTo>
                    <a:pt x="84" y="320"/>
                  </a:lnTo>
                  <a:lnTo>
                    <a:pt x="89" y="326"/>
                  </a:lnTo>
                  <a:lnTo>
                    <a:pt x="88" y="329"/>
                  </a:lnTo>
                  <a:lnTo>
                    <a:pt x="86" y="332"/>
                  </a:lnTo>
                  <a:lnTo>
                    <a:pt x="82" y="331"/>
                  </a:lnTo>
                  <a:lnTo>
                    <a:pt x="79" y="334"/>
                  </a:lnTo>
                  <a:lnTo>
                    <a:pt x="78" y="344"/>
                  </a:lnTo>
                  <a:lnTo>
                    <a:pt x="64" y="361"/>
                  </a:lnTo>
                  <a:lnTo>
                    <a:pt x="65" y="367"/>
                  </a:lnTo>
                  <a:lnTo>
                    <a:pt x="73" y="372"/>
                  </a:lnTo>
                  <a:lnTo>
                    <a:pt x="76" y="371"/>
                  </a:lnTo>
                  <a:lnTo>
                    <a:pt x="78" y="373"/>
                  </a:lnTo>
                  <a:lnTo>
                    <a:pt x="84" y="373"/>
                  </a:lnTo>
                  <a:lnTo>
                    <a:pt x="87" y="369"/>
                  </a:lnTo>
                  <a:lnTo>
                    <a:pt x="92" y="364"/>
                  </a:lnTo>
                  <a:lnTo>
                    <a:pt x="99" y="361"/>
                  </a:lnTo>
                  <a:lnTo>
                    <a:pt x="101" y="360"/>
                  </a:lnTo>
                  <a:lnTo>
                    <a:pt x="104" y="357"/>
                  </a:lnTo>
                  <a:lnTo>
                    <a:pt x="104" y="352"/>
                  </a:lnTo>
                  <a:lnTo>
                    <a:pt x="110" y="347"/>
                  </a:lnTo>
                  <a:lnTo>
                    <a:pt x="116" y="344"/>
                  </a:lnTo>
                  <a:lnTo>
                    <a:pt x="117" y="349"/>
                  </a:lnTo>
                  <a:lnTo>
                    <a:pt x="119" y="350"/>
                  </a:lnTo>
                  <a:lnTo>
                    <a:pt x="131" y="350"/>
                  </a:lnTo>
                  <a:lnTo>
                    <a:pt x="134" y="352"/>
                  </a:lnTo>
                  <a:lnTo>
                    <a:pt x="134" y="355"/>
                  </a:lnTo>
                  <a:lnTo>
                    <a:pt x="138" y="361"/>
                  </a:lnTo>
                  <a:lnTo>
                    <a:pt x="139" y="360"/>
                  </a:lnTo>
                  <a:lnTo>
                    <a:pt x="142" y="362"/>
                  </a:lnTo>
                  <a:lnTo>
                    <a:pt x="148" y="361"/>
                  </a:lnTo>
                  <a:lnTo>
                    <a:pt x="150" y="363"/>
                  </a:lnTo>
                  <a:lnTo>
                    <a:pt x="151" y="362"/>
                  </a:lnTo>
                  <a:lnTo>
                    <a:pt x="159" y="369"/>
                  </a:lnTo>
                  <a:lnTo>
                    <a:pt x="162" y="368"/>
                  </a:lnTo>
                  <a:lnTo>
                    <a:pt x="168" y="366"/>
                  </a:lnTo>
                  <a:lnTo>
                    <a:pt x="171" y="372"/>
                  </a:lnTo>
                  <a:lnTo>
                    <a:pt x="174" y="373"/>
                  </a:lnTo>
                  <a:lnTo>
                    <a:pt x="180" y="372"/>
                  </a:lnTo>
                  <a:lnTo>
                    <a:pt x="190" y="358"/>
                  </a:lnTo>
                  <a:lnTo>
                    <a:pt x="190" y="347"/>
                  </a:lnTo>
                  <a:lnTo>
                    <a:pt x="192" y="345"/>
                  </a:lnTo>
                  <a:lnTo>
                    <a:pt x="202" y="343"/>
                  </a:lnTo>
                  <a:lnTo>
                    <a:pt x="203" y="342"/>
                  </a:lnTo>
                  <a:lnTo>
                    <a:pt x="207" y="341"/>
                  </a:lnTo>
                  <a:lnTo>
                    <a:pt x="208" y="340"/>
                  </a:lnTo>
                  <a:lnTo>
                    <a:pt x="212" y="339"/>
                  </a:lnTo>
                  <a:lnTo>
                    <a:pt x="214" y="337"/>
                  </a:lnTo>
                  <a:lnTo>
                    <a:pt x="219" y="337"/>
                  </a:lnTo>
                  <a:lnTo>
                    <a:pt x="216" y="335"/>
                  </a:lnTo>
                  <a:lnTo>
                    <a:pt x="222" y="330"/>
                  </a:lnTo>
                  <a:lnTo>
                    <a:pt x="230" y="329"/>
                  </a:lnTo>
                  <a:lnTo>
                    <a:pt x="230" y="328"/>
                  </a:lnTo>
                  <a:lnTo>
                    <a:pt x="241" y="328"/>
                  </a:lnTo>
                  <a:lnTo>
                    <a:pt x="242" y="322"/>
                  </a:lnTo>
                  <a:lnTo>
                    <a:pt x="247" y="322"/>
                  </a:lnTo>
                  <a:lnTo>
                    <a:pt x="250" y="316"/>
                  </a:lnTo>
                  <a:lnTo>
                    <a:pt x="250" y="312"/>
                  </a:lnTo>
                  <a:lnTo>
                    <a:pt x="247" y="306"/>
                  </a:lnTo>
                  <a:lnTo>
                    <a:pt x="250" y="301"/>
                  </a:lnTo>
                  <a:lnTo>
                    <a:pt x="250" y="300"/>
                  </a:lnTo>
                  <a:lnTo>
                    <a:pt x="251" y="299"/>
                  </a:lnTo>
                  <a:lnTo>
                    <a:pt x="251" y="297"/>
                  </a:lnTo>
                  <a:lnTo>
                    <a:pt x="255" y="295"/>
                  </a:lnTo>
                  <a:lnTo>
                    <a:pt x="259" y="294"/>
                  </a:lnTo>
                  <a:lnTo>
                    <a:pt x="260" y="293"/>
                  </a:lnTo>
                  <a:lnTo>
                    <a:pt x="261" y="293"/>
                  </a:lnTo>
                  <a:lnTo>
                    <a:pt x="271" y="301"/>
                  </a:lnTo>
                  <a:lnTo>
                    <a:pt x="270" y="303"/>
                  </a:lnTo>
                  <a:lnTo>
                    <a:pt x="270" y="307"/>
                  </a:lnTo>
                  <a:lnTo>
                    <a:pt x="272" y="310"/>
                  </a:lnTo>
                  <a:lnTo>
                    <a:pt x="275" y="309"/>
                  </a:lnTo>
                  <a:lnTo>
                    <a:pt x="277" y="312"/>
                  </a:lnTo>
                  <a:lnTo>
                    <a:pt x="278" y="315"/>
                  </a:lnTo>
                  <a:lnTo>
                    <a:pt x="280" y="317"/>
                  </a:lnTo>
                  <a:lnTo>
                    <a:pt x="280" y="319"/>
                  </a:lnTo>
                  <a:lnTo>
                    <a:pt x="283" y="324"/>
                  </a:lnTo>
                  <a:lnTo>
                    <a:pt x="287" y="324"/>
                  </a:lnTo>
                  <a:lnTo>
                    <a:pt x="291" y="319"/>
                  </a:lnTo>
                  <a:lnTo>
                    <a:pt x="293" y="319"/>
                  </a:lnTo>
                  <a:lnTo>
                    <a:pt x="296" y="317"/>
                  </a:lnTo>
                  <a:lnTo>
                    <a:pt x="297" y="321"/>
                  </a:lnTo>
                  <a:lnTo>
                    <a:pt x="306" y="327"/>
                  </a:lnTo>
                  <a:lnTo>
                    <a:pt x="306" y="329"/>
                  </a:lnTo>
                  <a:lnTo>
                    <a:pt x="309" y="331"/>
                  </a:lnTo>
                  <a:lnTo>
                    <a:pt x="314" y="330"/>
                  </a:lnTo>
                  <a:lnTo>
                    <a:pt x="324" y="324"/>
                  </a:lnTo>
                  <a:lnTo>
                    <a:pt x="333" y="323"/>
                  </a:lnTo>
                  <a:lnTo>
                    <a:pt x="332" y="320"/>
                  </a:lnTo>
                  <a:lnTo>
                    <a:pt x="334" y="317"/>
                  </a:lnTo>
                  <a:lnTo>
                    <a:pt x="333" y="312"/>
                  </a:lnTo>
                  <a:lnTo>
                    <a:pt x="335" y="309"/>
                  </a:lnTo>
                  <a:lnTo>
                    <a:pt x="334" y="308"/>
                  </a:lnTo>
                  <a:lnTo>
                    <a:pt x="337" y="305"/>
                  </a:lnTo>
                  <a:lnTo>
                    <a:pt x="341" y="303"/>
                  </a:lnTo>
                  <a:lnTo>
                    <a:pt x="344" y="299"/>
                  </a:lnTo>
                  <a:lnTo>
                    <a:pt x="344" y="294"/>
                  </a:lnTo>
                  <a:lnTo>
                    <a:pt x="345" y="294"/>
                  </a:lnTo>
                  <a:lnTo>
                    <a:pt x="357" y="299"/>
                  </a:lnTo>
                  <a:lnTo>
                    <a:pt x="362" y="304"/>
                  </a:lnTo>
                  <a:lnTo>
                    <a:pt x="364" y="300"/>
                  </a:lnTo>
                  <a:lnTo>
                    <a:pt x="366" y="301"/>
                  </a:lnTo>
                  <a:lnTo>
                    <a:pt x="369" y="296"/>
                  </a:lnTo>
                  <a:lnTo>
                    <a:pt x="370" y="296"/>
                  </a:lnTo>
                  <a:lnTo>
                    <a:pt x="372" y="294"/>
                  </a:lnTo>
                  <a:lnTo>
                    <a:pt x="372" y="290"/>
                  </a:lnTo>
                  <a:lnTo>
                    <a:pt x="373" y="287"/>
                  </a:lnTo>
                  <a:lnTo>
                    <a:pt x="376" y="287"/>
                  </a:lnTo>
                  <a:lnTo>
                    <a:pt x="379" y="290"/>
                  </a:lnTo>
                  <a:lnTo>
                    <a:pt x="379" y="292"/>
                  </a:lnTo>
                  <a:lnTo>
                    <a:pt x="381" y="293"/>
                  </a:lnTo>
                  <a:lnTo>
                    <a:pt x="388" y="293"/>
                  </a:lnTo>
                  <a:lnTo>
                    <a:pt x="389" y="294"/>
                  </a:lnTo>
                  <a:lnTo>
                    <a:pt x="399" y="293"/>
                  </a:lnTo>
                  <a:lnTo>
                    <a:pt x="400" y="291"/>
                  </a:lnTo>
                  <a:lnTo>
                    <a:pt x="400" y="282"/>
                  </a:lnTo>
                  <a:lnTo>
                    <a:pt x="401" y="280"/>
                  </a:lnTo>
                  <a:lnTo>
                    <a:pt x="401" y="275"/>
                  </a:lnTo>
                  <a:lnTo>
                    <a:pt x="395" y="275"/>
                  </a:lnTo>
                  <a:lnTo>
                    <a:pt x="391" y="280"/>
                  </a:lnTo>
                  <a:lnTo>
                    <a:pt x="390" y="280"/>
                  </a:lnTo>
                  <a:lnTo>
                    <a:pt x="389" y="278"/>
                  </a:lnTo>
                  <a:lnTo>
                    <a:pt x="393" y="276"/>
                  </a:lnTo>
                  <a:lnTo>
                    <a:pt x="395" y="273"/>
                  </a:lnTo>
                  <a:lnTo>
                    <a:pt x="398" y="273"/>
                  </a:lnTo>
                  <a:lnTo>
                    <a:pt x="400" y="271"/>
                  </a:lnTo>
                  <a:lnTo>
                    <a:pt x="401" y="271"/>
                  </a:lnTo>
                  <a:lnTo>
                    <a:pt x="402" y="273"/>
                  </a:lnTo>
                  <a:lnTo>
                    <a:pt x="408" y="272"/>
                  </a:lnTo>
                  <a:lnTo>
                    <a:pt x="410" y="274"/>
                  </a:lnTo>
                  <a:lnTo>
                    <a:pt x="414" y="274"/>
                  </a:lnTo>
                  <a:lnTo>
                    <a:pt x="416" y="275"/>
                  </a:lnTo>
                  <a:lnTo>
                    <a:pt x="419" y="273"/>
                  </a:lnTo>
                  <a:lnTo>
                    <a:pt x="419" y="271"/>
                  </a:lnTo>
                  <a:lnTo>
                    <a:pt x="422" y="267"/>
                  </a:lnTo>
                  <a:lnTo>
                    <a:pt x="428" y="255"/>
                  </a:lnTo>
                  <a:lnTo>
                    <a:pt x="430" y="253"/>
                  </a:lnTo>
                  <a:lnTo>
                    <a:pt x="431" y="251"/>
                  </a:lnTo>
                  <a:lnTo>
                    <a:pt x="431" y="247"/>
                  </a:lnTo>
                  <a:lnTo>
                    <a:pt x="432" y="246"/>
                  </a:lnTo>
                  <a:lnTo>
                    <a:pt x="432" y="241"/>
                  </a:lnTo>
                  <a:lnTo>
                    <a:pt x="430" y="239"/>
                  </a:lnTo>
                  <a:lnTo>
                    <a:pt x="430" y="236"/>
                  </a:lnTo>
                  <a:lnTo>
                    <a:pt x="429" y="235"/>
                  </a:lnTo>
                  <a:lnTo>
                    <a:pt x="428" y="229"/>
                  </a:lnTo>
                  <a:lnTo>
                    <a:pt x="426" y="228"/>
                  </a:lnTo>
                  <a:lnTo>
                    <a:pt x="423" y="230"/>
                  </a:lnTo>
                  <a:lnTo>
                    <a:pt x="419" y="231"/>
                  </a:lnTo>
                  <a:lnTo>
                    <a:pt x="415" y="228"/>
                  </a:lnTo>
                  <a:lnTo>
                    <a:pt x="423" y="217"/>
                  </a:lnTo>
                  <a:lnTo>
                    <a:pt x="422" y="203"/>
                  </a:lnTo>
                  <a:lnTo>
                    <a:pt x="418" y="200"/>
                  </a:lnTo>
                  <a:lnTo>
                    <a:pt x="419" y="199"/>
                  </a:lnTo>
                  <a:lnTo>
                    <a:pt x="421" y="199"/>
                  </a:lnTo>
                  <a:lnTo>
                    <a:pt x="425" y="193"/>
                  </a:lnTo>
                  <a:lnTo>
                    <a:pt x="429" y="192"/>
                  </a:lnTo>
                  <a:lnTo>
                    <a:pt x="430" y="191"/>
                  </a:lnTo>
                  <a:lnTo>
                    <a:pt x="430" y="184"/>
                  </a:lnTo>
                  <a:lnTo>
                    <a:pt x="427" y="181"/>
                  </a:lnTo>
                  <a:lnTo>
                    <a:pt x="427" y="180"/>
                  </a:lnTo>
                  <a:lnTo>
                    <a:pt x="431" y="177"/>
                  </a:lnTo>
                  <a:lnTo>
                    <a:pt x="431" y="175"/>
                  </a:lnTo>
                  <a:lnTo>
                    <a:pt x="432" y="174"/>
                  </a:lnTo>
                  <a:lnTo>
                    <a:pt x="432" y="171"/>
                  </a:lnTo>
                  <a:lnTo>
                    <a:pt x="426" y="165"/>
                  </a:lnTo>
                  <a:lnTo>
                    <a:pt x="426" y="163"/>
                  </a:lnTo>
                  <a:lnTo>
                    <a:pt x="423" y="159"/>
                  </a:lnTo>
                  <a:lnTo>
                    <a:pt x="408" y="160"/>
                  </a:lnTo>
                  <a:lnTo>
                    <a:pt x="404" y="166"/>
                  </a:lnTo>
                  <a:lnTo>
                    <a:pt x="400" y="166"/>
                  </a:lnTo>
                  <a:lnTo>
                    <a:pt x="397" y="163"/>
                  </a:lnTo>
                  <a:lnTo>
                    <a:pt x="394" y="164"/>
                  </a:lnTo>
                  <a:lnTo>
                    <a:pt x="389" y="167"/>
                  </a:lnTo>
                  <a:lnTo>
                    <a:pt x="387" y="171"/>
                  </a:lnTo>
                  <a:lnTo>
                    <a:pt x="382" y="174"/>
                  </a:lnTo>
                  <a:lnTo>
                    <a:pt x="380" y="173"/>
                  </a:lnTo>
                  <a:lnTo>
                    <a:pt x="379" y="168"/>
                  </a:lnTo>
                  <a:lnTo>
                    <a:pt x="385" y="162"/>
                  </a:lnTo>
                  <a:lnTo>
                    <a:pt x="386" y="158"/>
                  </a:lnTo>
                  <a:lnTo>
                    <a:pt x="393" y="152"/>
                  </a:lnTo>
                  <a:lnTo>
                    <a:pt x="399" y="140"/>
                  </a:lnTo>
                  <a:lnTo>
                    <a:pt x="413" y="139"/>
                  </a:lnTo>
                  <a:lnTo>
                    <a:pt x="417" y="136"/>
                  </a:lnTo>
                  <a:lnTo>
                    <a:pt x="418" y="132"/>
                  </a:lnTo>
                  <a:lnTo>
                    <a:pt x="421" y="128"/>
                  </a:lnTo>
                  <a:lnTo>
                    <a:pt x="424" y="127"/>
                  </a:lnTo>
                  <a:lnTo>
                    <a:pt x="424" y="122"/>
                  </a:lnTo>
                  <a:lnTo>
                    <a:pt x="423" y="120"/>
                  </a:lnTo>
                  <a:lnTo>
                    <a:pt x="423" y="116"/>
                  </a:lnTo>
                  <a:lnTo>
                    <a:pt x="420" y="114"/>
                  </a:lnTo>
                  <a:lnTo>
                    <a:pt x="416" y="112"/>
                  </a:lnTo>
                  <a:lnTo>
                    <a:pt x="411" y="106"/>
                  </a:lnTo>
                  <a:lnTo>
                    <a:pt x="410" y="89"/>
                  </a:lnTo>
                  <a:lnTo>
                    <a:pt x="412" y="79"/>
                  </a:lnTo>
                  <a:lnTo>
                    <a:pt x="411" y="69"/>
                  </a:lnTo>
                  <a:lnTo>
                    <a:pt x="405" y="65"/>
                  </a:lnTo>
                  <a:lnTo>
                    <a:pt x="404" y="55"/>
                  </a:lnTo>
                  <a:lnTo>
                    <a:pt x="395" y="56"/>
                  </a:lnTo>
                  <a:lnTo>
                    <a:pt x="395" y="59"/>
                  </a:lnTo>
                  <a:lnTo>
                    <a:pt x="391" y="68"/>
                  </a:lnTo>
                  <a:lnTo>
                    <a:pt x="392" y="70"/>
                  </a:lnTo>
                  <a:lnTo>
                    <a:pt x="389" y="76"/>
                  </a:lnTo>
                  <a:lnTo>
                    <a:pt x="386" y="79"/>
                  </a:lnTo>
                  <a:lnTo>
                    <a:pt x="382" y="78"/>
                  </a:lnTo>
                  <a:lnTo>
                    <a:pt x="382" y="72"/>
                  </a:lnTo>
                  <a:lnTo>
                    <a:pt x="380" y="71"/>
                  </a:lnTo>
                  <a:lnTo>
                    <a:pt x="373" y="71"/>
                  </a:lnTo>
                  <a:lnTo>
                    <a:pt x="370" y="74"/>
                  </a:lnTo>
                  <a:lnTo>
                    <a:pt x="368" y="73"/>
                  </a:lnTo>
                  <a:lnTo>
                    <a:pt x="368" y="71"/>
                  </a:lnTo>
                  <a:lnTo>
                    <a:pt x="370" y="69"/>
                  </a:lnTo>
                  <a:lnTo>
                    <a:pt x="369" y="55"/>
                  </a:lnTo>
                  <a:lnTo>
                    <a:pt x="367" y="54"/>
                  </a:lnTo>
                  <a:lnTo>
                    <a:pt x="367" y="51"/>
                  </a:lnTo>
                  <a:lnTo>
                    <a:pt x="363" y="49"/>
                  </a:lnTo>
                  <a:lnTo>
                    <a:pt x="360" y="52"/>
                  </a:lnTo>
                  <a:lnTo>
                    <a:pt x="361" y="55"/>
                  </a:lnTo>
                  <a:lnTo>
                    <a:pt x="360" y="56"/>
                  </a:lnTo>
                  <a:lnTo>
                    <a:pt x="360" y="60"/>
                  </a:lnTo>
                  <a:lnTo>
                    <a:pt x="358" y="63"/>
                  </a:lnTo>
                  <a:lnTo>
                    <a:pt x="357" y="62"/>
                  </a:lnTo>
                  <a:lnTo>
                    <a:pt x="357" y="59"/>
                  </a:lnTo>
                  <a:lnTo>
                    <a:pt x="355" y="56"/>
                  </a:lnTo>
                  <a:lnTo>
                    <a:pt x="359" y="49"/>
                  </a:lnTo>
                  <a:lnTo>
                    <a:pt x="359" y="45"/>
                  </a:lnTo>
                  <a:lnTo>
                    <a:pt x="355" y="40"/>
                  </a:lnTo>
                  <a:lnTo>
                    <a:pt x="346" y="41"/>
                  </a:lnTo>
                  <a:lnTo>
                    <a:pt x="341" y="38"/>
                  </a:lnTo>
                  <a:lnTo>
                    <a:pt x="341" y="34"/>
                  </a:lnTo>
                  <a:lnTo>
                    <a:pt x="339" y="33"/>
                  </a:lnTo>
                  <a:lnTo>
                    <a:pt x="339" y="24"/>
                  </a:lnTo>
                  <a:lnTo>
                    <a:pt x="337" y="22"/>
                  </a:lnTo>
                  <a:lnTo>
                    <a:pt x="336" y="17"/>
                  </a:lnTo>
                  <a:lnTo>
                    <a:pt x="337" y="16"/>
                  </a:lnTo>
                  <a:lnTo>
                    <a:pt x="335" y="14"/>
                  </a:lnTo>
                  <a:lnTo>
                    <a:pt x="335" y="10"/>
                  </a:lnTo>
                  <a:lnTo>
                    <a:pt x="333" y="7"/>
                  </a:lnTo>
                  <a:lnTo>
                    <a:pt x="331" y="8"/>
                  </a:lnTo>
                  <a:lnTo>
                    <a:pt x="328" y="11"/>
                  </a:lnTo>
                  <a:lnTo>
                    <a:pt x="324" y="11"/>
                  </a:lnTo>
                  <a:lnTo>
                    <a:pt x="323" y="10"/>
                  </a:lnTo>
                  <a:lnTo>
                    <a:pt x="311" y="10"/>
                  </a:lnTo>
                  <a:lnTo>
                    <a:pt x="310" y="12"/>
                  </a:lnTo>
                  <a:lnTo>
                    <a:pt x="307" y="12"/>
                  </a:lnTo>
                  <a:lnTo>
                    <a:pt x="306" y="13"/>
                  </a:lnTo>
                  <a:lnTo>
                    <a:pt x="304" y="14"/>
                  </a:lnTo>
                  <a:lnTo>
                    <a:pt x="303" y="16"/>
                  </a:lnTo>
                  <a:lnTo>
                    <a:pt x="301" y="16"/>
                  </a:lnTo>
                  <a:lnTo>
                    <a:pt x="299" y="10"/>
                  </a:lnTo>
                  <a:lnTo>
                    <a:pt x="297" y="9"/>
                  </a:lnTo>
                  <a:lnTo>
                    <a:pt x="297" y="7"/>
                  </a:lnTo>
                  <a:lnTo>
                    <a:pt x="295" y="7"/>
                  </a:lnTo>
                  <a:lnTo>
                    <a:pt x="295" y="3"/>
                  </a:lnTo>
                  <a:lnTo>
                    <a:pt x="292" y="1"/>
                  </a:lnTo>
                  <a:lnTo>
                    <a:pt x="283" y="3"/>
                  </a:lnTo>
                  <a:lnTo>
                    <a:pt x="279" y="0"/>
                  </a:lnTo>
                  <a:lnTo>
                    <a:pt x="273" y="0"/>
                  </a:lnTo>
                  <a:lnTo>
                    <a:pt x="272" y="2"/>
                  </a:lnTo>
                  <a:lnTo>
                    <a:pt x="270" y="2"/>
                  </a:lnTo>
                  <a:lnTo>
                    <a:pt x="267" y="5"/>
                  </a:lnTo>
                  <a:lnTo>
                    <a:pt x="268" y="17"/>
                  </a:lnTo>
                  <a:lnTo>
                    <a:pt x="270" y="18"/>
                  </a:lnTo>
                  <a:lnTo>
                    <a:pt x="271" y="21"/>
                  </a:lnTo>
                  <a:lnTo>
                    <a:pt x="265" y="28"/>
                  </a:lnTo>
                  <a:lnTo>
                    <a:pt x="260" y="31"/>
                  </a:lnTo>
                  <a:lnTo>
                    <a:pt x="253" y="25"/>
                  </a:lnTo>
                  <a:lnTo>
                    <a:pt x="246" y="25"/>
                  </a:lnTo>
                  <a:lnTo>
                    <a:pt x="246" y="26"/>
                  </a:lnTo>
                  <a:lnTo>
                    <a:pt x="244" y="25"/>
                  </a:lnTo>
                  <a:lnTo>
                    <a:pt x="241" y="25"/>
                  </a:lnTo>
                  <a:lnTo>
                    <a:pt x="238" y="27"/>
                  </a:lnTo>
                  <a:lnTo>
                    <a:pt x="239" y="30"/>
                  </a:lnTo>
                  <a:lnTo>
                    <a:pt x="236" y="35"/>
                  </a:lnTo>
                  <a:lnTo>
                    <a:pt x="233" y="32"/>
                  </a:lnTo>
                  <a:lnTo>
                    <a:pt x="233" y="30"/>
                  </a:lnTo>
                  <a:lnTo>
                    <a:pt x="230" y="27"/>
                  </a:lnTo>
                  <a:lnTo>
                    <a:pt x="226" y="29"/>
                  </a:lnTo>
                  <a:lnTo>
                    <a:pt x="227" y="30"/>
                  </a:lnTo>
                  <a:lnTo>
                    <a:pt x="225" y="31"/>
                  </a:lnTo>
                  <a:lnTo>
                    <a:pt x="226" y="35"/>
                  </a:lnTo>
                  <a:lnTo>
                    <a:pt x="230" y="42"/>
                  </a:lnTo>
                  <a:lnTo>
                    <a:pt x="227" y="45"/>
                  </a:lnTo>
                  <a:lnTo>
                    <a:pt x="225" y="45"/>
                  </a:lnTo>
                  <a:lnTo>
                    <a:pt x="225" y="51"/>
                  </a:lnTo>
                  <a:lnTo>
                    <a:pt x="224" y="52"/>
                  </a:lnTo>
                  <a:lnTo>
                    <a:pt x="224" y="54"/>
                  </a:lnTo>
                  <a:lnTo>
                    <a:pt x="220" y="57"/>
                  </a:lnTo>
                  <a:lnTo>
                    <a:pt x="219" y="57"/>
                  </a:lnTo>
                  <a:lnTo>
                    <a:pt x="216" y="55"/>
                  </a:lnTo>
                  <a:lnTo>
                    <a:pt x="217" y="42"/>
                  </a:lnTo>
                  <a:lnTo>
                    <a:pt x="213" y="39"/>
                  </a:lnTo>
                  <a:lnTo>
                    <a:pt x="207" y="30"/>
                  </a:lnTo>
                  <a:lnTo>
                    <a:pt x="204" y="30"/>
                  </a:lnTo>
                  <a:lnTo>
                    <a:pt x="202" y="31"/>
                  </a:lnTo>
                  <a:lnTo>
                    <a:pt x="204" y="39"/>
                  </a:lnTo>
                  <a:lnTo>
                    <a:pt x="206" y="42"/>
                  </a:lnTo>
                  <a:lnTo>
                    <a:pt x="205" y="46"/>
                  </a:lnTo>
                  <a:lnTo>
                    <a:pt x="206" y="47"/>
                  </a:lnTo>
                  <a:lnTo>
                    <a:pt x="205" y="49"/>
                  </a:lnTo>
                  <a:lnTo>
                    <a:pt x="204" y="54"/>
                  </a:lnTo>
                  <a:lnTo>
                    <a:pt x="202" y="53"/>
                  </a:lnTo>
                  <a:lnTo>
                    <a:pt x="200" y="53"/>
                  </a:lnTo>
                  <a:lnTo>
                    <a:pt x="199" y="52"/>
                  </a:lnTo>
                  <a:lnTo>
                    <a:pt x="197" y="52"/>
                  </a:lnTo>
                  <a:lnTo>
                    <a:pt x="194" y="50"/>
                  </a:lnTo>
                  <a:lnTo>
                    <a:pt x="194" y="52"/>
                  </a:lnTo>
                  <a:lnTo>
                    <a:pt x="193" y="54"/>
                  </a:lnTo>
                  <a:lnTo>
                    <a:pt x="192" y="55"/>
                  </a:lnTo>
                  <a:lnTo>
                    <a:pt x="180" y="43"/>
                  </a:lnTo>
                  <a:lnTo>
                    <a:pt x="179" y="43"/>
                  </a:lnTo>
                  <a:lnTo>
                    <a:pt x="173" y="38"/>
                  </a:lnTo>
                  <a:lnTo>
                    <a:pt x="166" y="40"/>
                  </a:lnTo>
                  <a:lnTo>
                    <a:pt x="163" y="43"/>
                  </a:lnTo>
                  <a:lnTo>
                    <a:pt x="161" y="48"/>
                  </a:lnTo>
                  <a:lnTo>
                    <a:pt x="152" y="49"/>
                  </a:lnTo>
                  <a:lnTo>
                    <a:pt x="143" y="58"/>
                  </a:lnTo>
                  <a:lnTo>
                    <a:pt x="143" y="76"/>
                  </a:lnTo>
                  <a:lnTo>
                    <a:pt x="149" y="80"/>
                  </a:lnTo>
                  <a:lnTo>
                    <a:pt x="152" y="80"/>
                  </a:lnTo>
                  <a:lnTo>
                    <a:pt x="154" y="76"/>
                  </a:lnTo>
                  <a:lnTo>
                    <a:pt x="158" y="75"/>
                  </a:lnTo>
                  <a:lnTo>
                    <a:pt x="160" y="79"/>
                  </a:lnTo>
                  <a:lnTo>
                    <a:pt x="161" y="80"/>
                  </a:lnTo>
                  <a:lnTo>
                    <a:pt x="161" y="82"/>
                  </a:lnTo>
                  <a:lnTo>
                    <a:pt x="163" y="82"/>
                  </a:lnTo>
                  <a:lnTo>
                    <a:pt x="164" y="86"/>
                  </a:lnTo>
                  <a:lnTo>
                    <a:pt x="166" y="88"/>
                  </a:lnTo>
                  <a:lnTo>
                    <a:pt x="184" y="87"/>
                  </a:lnTo>
                  <a:lnTo>
                    <a:pt x="187" y="90"/>
                  </a:lnTo>
                  <a:lnTo>
                    <a:pt x="189" y="94"/>
                  </a:lnTo>
                  <a:lnTo>
                    <a:pt x="193" y="97"/>
                  </a:lnTo>
                  <a:lnTo>
                    <a:pt x="195" y="104"/>
                  </a:lnTo>
                  <a:lnTo>
                    <a:pt x="195" y="106"/>
                  </a:lnTo>
                  <a:lnTo>
                    <a:pt x="196" y="107"/>
                  </a:lnTo>
                  <a:lnTo>
                    <a:pt x="189" y="116"/>
                  </a:lnTo>
                  <a:lnTo>
                    <a:pt x="179" y="117"/>
                  </a:lnTo>
                  <a:lnTo>
                    <a:pt x="177" y="118"/>
                  </a:lnTo>
                  <a:lnTo>
                    <a:pt x="164" y="119"/>
                  </a:lnTo>
                  <a:lnTo>
                    <a:pt x="163" y="120"/>
                  </a:lnTo>
                  <a:lnTo>
                    <a:pt x="158" y="120"/>
                  </a:lnTo>
                  <a:lnTo>
                    <a:pt x="156" y="122"/>
                  </a:lnTo>
                  <a:lnTo>
                    <a:pt x="147" y="124"/>
                  </a:lnTo>
                  <a:lnTo>
                    <a:pt x="140" y="117"/>
                  </a:lnTo>
                  <a:lnTo>
                    <a:pt x="137" y="116"/>
                  </a:lnTo>
                  <a:lnTo>
                    <a:pt x="128" y="117"/>
                  </a:lnTo>
                  <a:lnTo>
                    <a:pt x="122" y="124"/>
                  </a:lnTo>
                  <a:close/>
                </a:path>
              </a:pathLst>
            </a:custGeom>
            <a:grpFill/>
            <a:ln w="28575">
              <a:noFill/>
              <a:prstDash val="sysDot"/>
              <a:round/>
            </a:ln>
          </p:spPr>
          <p:txBody>
            <a:bodyPr/>
            <a:lstStyle/>
            <a:p>
              <a:endParaRPr altLang="en-US" kern="0" lang="zh-CN">
                <a:solidFill>
                  <a:sysClr lastClr="000000" val="windowText"/>
                </a:solidFill>
              </a:endParaRPr>
            </a:p>
          </p:txBody>
        </p:sp>
        <p:sp>
          <p:nvSpPr>
            <p:cNvPr id="55" name="Freeform 23"/>
            <p:cNvSpPr/>
            <p:nvPr/>
          </p:nvSpPr>
          <p:spPr bwMode="auto">
            <a:xfrm>
              <a:off x="4561612" y="4111736"/>
              <a:ext cx="614362" cy="619125"/>
            </a:xfrm>
            <a:custGeom>
              <a:gdLst>
                <a:gd fmla="*/ 2147483647 w 336" name="T0"/>
                <a:gd fmla="*/ 2147483647 h 325" name="T1"/>
                <a:gd fmla="*/ 2147483647 w 336" name="T2"/>
                <a:gd fmla="*/ 2147483647 h 325" name="T3"/>
                <a:gd fmla="*/ 2147483647 w 336" name="T4"/>
                <a:gd fmla="*/ 2147483647 h 325" name="T5"/>
                <a:gd fmla="*/ 2147483647 w 336" name="T6"/>
                <a:gd fmla="*/ 2147483647 h 325" name="T7"/>
                <a:gd fmla="*/ 2147483647 w 336" name="T8"/>
                <a:gd fmla="*/ 2147483647 h 325" name="T9"/>
                <a:gd fmla="*/ 2147483647 w 336" name="T10"/>
                <a:gd fmla="*/ 2147483647 h 325" name="T11"/>
                <a:gd fmla="*/ 2147483647 w 336" name="T12"/>
                <a:gd fmla="*/ 2147483647 h 325" name="T13"/>
                <a:gd fmla="*/ 2147483647 w 336" name="T14"/>
                <a:gd fmla="*/ 2147483647 h 325" name="T15"/>
                <a:gd fmla="*/ 2147483647 w 336" name="T16"/>
                <a:gd fmla="*/ 2147483647 h 325" name="T17"/>
                <a:gd fmla="*/ 2147483647 w 336" name="T18"/>
                <a:gd fmla="*/ 2147483647 h 325" name="T19"/>
                <a:gd fmla="*/ 2147483647 w 336" name="T20"/>
                <a:gd fmla="*/ 2147483647 h 325" name="T21"/>
                <a:gd fmla="*/ 2147483647 w 336" name="T22"/>
                <a:gd fmla="*/ 2147483647 h 325" name="T23"/>
                <a:gd fmla="*/ 2147483647 w 336" name="T24"/>
                <a:gd fmla="*/ 2147483647 h 325" name="T25"/>
                <a:gd fmla="*/ 2147483647 w 336" name="T26"/>
                <a:gd fmla="*/ 2147483647 h 325" name="T27"/>
                <a:gd fmla="*/ 2147483647 w 336" name="T28"/>
                <a:gd fmla="*/ 2147483647 h 325" name="T29"/>
                <a:gd fmla="*/ 2147483647 w 336" name="T30"/>
                <a:gd fmla="*/ 2147483647 h 325" name="T31"/>
                <a:gd fmla="*/ 2147483647 w 336" name="T32"/>
                <a:gd fmla="*/ 2147483647 h 325" name="T33"/>
                <a:gd fmla="*/ 2147483647 w 336" name="T34"/>
                <a:gd fmla="*/ 2147483647 h 325" name="T35"/>
                <a:gd fmla="*/ 2147483647 w 336" name="T36"/>
                <a:gd fmla="*/ 2147483647 h 325" name="T37"/>
                <a:gd fmla="*/ 2147483647 w 336" name="T38"/>
                <a:gd fmla="*/ 2147483647 h 325" name="T39"/>
                <a:gd fmla="*/ 2147483647 w 336" name="T40"/>
                <a:gd fmla="*/ 2147483647 h 325" name="T41"/>
                <a:gd fmla="*/ 2147483647 w 336" name="T42"/>
                <a:gd fmla="*/ 2147483647 h 325" name="T43"/>
                <a:gd fmla="*/ 2147483647 w 336" name="T44"/>
                <a:gd fmla="*/ 2147483647 h 325" name="T45"/>
                <a:gd fmla="*/ 2147483647 w 336" name="T46"/>
                <a:gd fmla="*/ 2147483647 h 325" name="T47"/>
                <a:gd fmla="*/ 2147483647 w 336" name="T48"/>
                <a:gd fmla="*/ 2147483647 h 325" name="T49"/>
                <a:gd fmla="*/ 2147483647 w 336" name="T50"/>
                <a:gd fmla="*/ 2147483647 h 325" name="T51"/>
                <a:gd fmla="*/ 2147483647 w 336" name="T52"/>
                <a:gd fmla="*/ 2147483647 h 325" name="T53"/>
                <a:gd fmla="*/ 2147483647 w 336" name="T54"/>
                <a:gd fmla="*/ 2147483647 h 325" name="T55"/>
                <a:gd fmla="*/ 2147483647 w 336" name="T56"/>
                <a:gd fmla="*/ 2147483647 h 325" name="T57"/>
                <a:gd fmla="*/ 2147483647 w 336" name="T58"/>
                <a:gd fmla="*/ 2147483647 h 325" name="T59"/>
                <a:gd fmla="*/ 2147483647 w 336" name="T60"/>
                <a:gd fmla="*/ 2147483647 h 325" name="T61"/>
                <a:gd fmla="*/ 2147483647 w 336" name="T62"/>
                <a:gd fmla="*/ 2147483647 h 325" name="T63"/>
                <a:gd fmla="*/ 2147483647 w 336" name="T64"/>
                <a:gd fmla="*/ 2147483647 h 325" name="T65"/>
                <a:gd fmla="*/ 2147483647 w 336" name="T66"/>
                <a:gd fmla="*/ 2147483647 h 325" name="T67"/>
                <a:gd fmla="*/ 2147483647 w 336" name="T68"/>
                <a:gd fmla="*/ 2147483647 h 325" name="T69"/>
                <a:gd fmla="*/ 2147483647 w 336" name="T70"/>
                <a:gd fmla="*/ 2147483647 h 325" name="T71"/>
                <a:gd fmla="*/ 2147483647 w 336" name="T72"/>
                <a:gd fmla="*/ 2147483647 h 325" name="T73"/>
                <a:gd fmla="*/ 2147483647 w 336" name="T74"/>
                <a:gd fmla="*/ 2147483647 h 325" name="T75"/>
                <a:gd fmla="*/ 2147483647 w 336" name="T76"/>
                <a:gd fmla="*/ 2147483647 h 325" name="T77"/>
                <a:gd fmla="*/ 2147483647 w 336" name="T78"/>
                <a:gd fmla="*/ 2147483647 h 325" name="T79"/>
                <a:gd fmla="*/ 2147483647 w 336" name="T80"/>
                <a:gd fmla="*/ 2147483647 h 325" name="T81"/>
                <a:gd fmla="*/ 2147483647 w 336" name="T82"/>
                <a:gd fmla="*/ 2147483647 h 325" name="T83"/>
                <a:gd fmla="*/ 2147483647 w 336" name="T84"/>
                <a:gd fmla="*/ 2147483647 h 325" name="T85"/>
                <a:gd fmla="*/ 2147483647 w 336" name="T86"/>
                <a:gd fmla="*/ 2147483647 h 325" name="T87"/>
                <a:gd fmla="*/ 2147483647 w 336" name="T88"/>
                <a:gd fmla="*/ 2147483647 h 325" name="T89"/>
                <a:gd fmla="*/ 2147483647 w 336" name="T90"/>
                <a:gd fmla="*/ 2147483647 h 325" name="T91"/>
                <a:gd fmla="*/ 2147483647 w 336" name="T92"/>
                <a:gd fmla="*/ 2147483647 h 325" name="T93"/>
                <a:gd fmla="*/ 2147483647 w 336" name="T94"/>
                <a:gd fmla="*/ 2147483647 h 325" name="T95"/>
                <a:gd fmla="*/ 2147483647 w 336" name="T96"/>
                <a:gd fmla="*/ 2147483647 h 325" name="T97"/>
                <a:gd fmla="*/ 2147483647 w 336" name="T98"/>
                <a:gd fmla="*/ 2147483647 h 325" name="T99"/>
                <a:gd fmla="*/ 2147483647 w 336" name="T100"/>
                <a:gd fmla="*/ 2147483647 h 325" name="T101"/>
                <a:gd fmla="*/ 2147483647 w 336" name="T102"/>
                <a:gd fmla="*/ 2147483647 h 325" name="T103"/>
                <a:gd fmla="*/ 2147483647 w 336" name="T104"/>
                <a:gd fmla="*/ 2147483647 h 325" name="T105"/>
                <a:gd fmla="*/ 2147483647 w 336" name="T106"/>
                <a:gd fmla="*/ 2147483647 h 325" name="T107"/>
                <a:gd fmla="*/ 2147483647 w 336" name="T108"/>
                <a:gd fmla="*/ 2147483647 h 325" name="T109"/>
                <a:gd fmla="*/ 2147483647 w 336" name="T110"/>
                <a:gd fmla="*/ 2147483647 h 325" name="T111"/>
                <a:gd fmla="*/ 2147483647 w 336" name="T112"/>
                <a:gd fmla="*/ 2147483647 h 325"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336" name="T171"/>
                <a:gd fmla="*/ 0 h 325" name="T172"/>
                <a:gd fmla="*/ 336 w 336" name="T173"/>
                <a:gd fmla="*/ 325 h 325"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325" w="336">
                  <a:moveTo>
                    <a:pt x="74" y="296"/>
                  </a:moveTo>
                  <a:lnTo>
                    <a:pt x="74" y="290"/>
                  </a:lnTo>
                  <a:lnTo>
                    <a:pt x="73" y="289"/>
                  </a:lnTo>
                  <a:lnTo>
                    <a:pt x="72" y="280"/>
                  </a:lnTo>
                  <a:lnTo>
                    <a:pt x="71" y="280"/>
                  </a:lnTo>
                  <a:lnTo>
                    <a:pt x="71" y="274"/>
                  </a:lnTo>
                  <a:lnTo>
                    <a:pt x="68" y="271"/>
                  </a:lnTo>
                  <a:lnTo>
                    <a:pt x="68" y="268"/>
                  </a:lnTo>
                  <a:lnTo>
                    <a:pt x="65" y="266"/>
                  </a:lnTo>
                  <a:lnTo>
                    <a:pt x="58" y="268"/>
                  </a:lnTo>
                  <a:lnTo>
                    <a:pt x="51" y="263"/>
                  </a:lnTo>
                  <a:lnTo>
                    <a:pt x="49" y="263"/>
                  </a:lnTo>
                  <a:lnTo>
                    <a:pt x="44" y="267"/>
                  </a:lnTo>
                  <a:lnTo>
                    <a:pt x="40" y="266"/>
                  </a:lnTo>
                  <a:lnTo>
                    <a:pt x="38" y="264"/>
                  </a:lnTo>
                  <a:lnTo>
                    <a:pt x="35" y="265"/>
                  </a:lnTo>
                  <a:lnTo>
                    <a:pt x="33" y="263"/>
                  </a:lnTo>
                  <a:lnTo>
                    <a:pt x="32" y="242"/>
                  </a:lnTo>
                  <a:lnTo>
                    <a:pt x="28" y="238"/>
                  </a:lnTo>
                  <a:lnTo>
                    <a:pt x="26" y="238"/>
                  </a:lnTo>
                  <a:lnTo>
                    <a:pt x="18" y="239"/>
                  </a:lnTo>
                  <a:lnTo>
                    <a:pt x="14" y="238"/>
                  </a:lnTo>
                  <a:lnTo>
                    <a:pt x="11" y="234"/>
                  </a:lnTo>
                  <a:lnTo>
                    <a:pt x="11" y="230"/>
                  </a:lnTo>
                  <a:lnTo>
                    <a:pt x="10" y="227"/>
                  </a:lnTo>
                  <a:lnTo>
                    <a:pt x="0" y="220"/>
                  </a:lnTo>
                  <a:lnTo>
                    <a:pt x="1" y="217"/>
                  </a:lnTo>
                  <a:lnTo>
                    <a:pt x="10" y="207"/>
                  </a:lnTo>
                  <a:lnTo>
                    <a:pt x="13" y="209"/>
                  </a:lnTo>
                  <a:lnTo>
                    <a:pt x="15" y="209"/>
                  </a:lnTo>
                  <a:lnTo>
                    <a:pt x="21" y="199"/>
                  </a:lnTo>
                  <a:lnTo>
                    <a:pt x="33" y="192"/>
                  </a:lnTo>
                  <a:lnTo>
                    <a:pt x="33" y="178"/>
                  </a:lnTo>
                  <a:lnTo>
                    <a:pt x="24" y="174"/>
                  </a:lnTo>
                  <a:lnTo>
                    <a:pt x="22" y="173"/>
                  </a:lnTo>
                  <a:lnTo>
                    <a:pt x="25" y="168"/>
                  </a:lnTo>
                  <a:lnTo>
                    <a:pt x="25" y="163"/>
                  </a:lnTo>
                  <a:lnTo>
                    <a:pt x="30" y="158"/>
                  </a:lnTo>
                  <a:lnTo>
                    <a:pt x="30" y="155"/>
                  </a:lnTo>
                  <a:lnTo>
                    <a:pt x="35" y="150"/>
                  </a:lnTo>
                  <a:lnTo>
                    <a:pt x="36" y="152"/>
                  </a:lnTo>
                  <a:lnTo>
                    <a:pt x="46" y="152"/>
                  </a:lnTo>
                  <a:lnTo>
                    <a:pt x="47" y="151"/>
                  </a:lnTo>
                  <a:lnTo>
                    <a:pt x="56" y="156"/>
                  </a:lnTo>
                  <a:lnTo>
                    <a:pt x="60" y="160"/>
                  </a:lnTo>
                  <a:lnTo>
                    <a:pt x="60" y="161"/>
                  </a:lnTo>
                  <a:lnTo>
                    <a:pt x="64" y="166"/>
                  </a:lnTo>
                  <a:lnTo>
                    <a:pt x="74" y="166"/>
                  </a:lnTo>
                  <a:lnTo>
                    <a:pt x="76" y="162"/>
                  </a:lnTo>
                  <a:lnTo>
                    <a:pt x="78" y="161"/>
                  </a:lnTo>
                  <a:lnTo>
                    <a:pt x="81" y="157"/>
                  </a:lnTo>
                  <a:lnTo>
                    <a:pt x="87" y="157"/>
                  </a:lnTo>
                  <a:lnTo>
                    <a:pt x="90" y="161"/>
                  </a:lnTo>
                  <a:lnTo>
                    <a:pt x="92" y="163"/>
                  </a:lnTo>
                  <a:lnTo>
                    <a:pt x="95" y="169"/>
                  </a:lnTo>
                  <a:lnTo>
                    <a:pt x="97" y="169"/>
                  </a:lnTo>
                  <a:lnTo>
                    <a:pt x="97" y="174"/>
                  </a:lnTo>
                  <a:lnTo>
                    <a:pt x="100" y="178"/>
                  </a:lnTo>
                  <a:lnTo>
                    <a:pt x="114" y="177"/>
                  </a:lnTo>
                  <a:lnTo>
                    <a:pt x="115" y="176"/>
                  </a:lnTo>
                  <a:lnTo>
                    <a:pt x="121" y="175"/>
                  </a:lnTo>
                  <a:lnTo>
                    <a:pt x="121" y="177"/>
                  </a:lnTo>
                  <a:lnTo>
                    <a:pt x="126" y="176"/>
                  </a:lnTo>
                  <a:lnTo>
                    <a:pt x="131" y="171"/>
                  </a:lnTo>
                  <a:lnTo>
                    <a:pt x="130" y="170"/>
                  </a:lnTo>
                  <a:lnTo>
                    <a:pt x="137" y="164"/>
                  </a:lnTo>
                  <a:lnTo>
                    <a:pt x="137" y="162"/>
                  </a:lnTo>
                  <a:lnTo>
                    <a:pt x="146" y="140"/>
                  </a:lnTo>
                  <a:lnTo>
                    <a:pt x="149" y="137"/>
                  </a:lnTo>
                  <a:lnTo>
                    <a:pt x="149" y="135"/>
                  </a:lnTo>
                  <a:lnTo>
                    <a:pt x="153" y="130"/>
                  </a:lnTo>
                  <a:lnTo>
                    <a:pt x="152" y="127"/>
                  </a:lnTo>
                  <a:lnTo>
                    <a:pt x="151" y="126"/>
                  </a:lnTo>
                  <a:lnTo>
                    <a:pt x="151" y="122"/>
                  </a:lnTo>
                  <a:lnTo>
                    <a:pt x="150" y="121"/>
                  </a:lnTo>
                  <a:lnTo>
                    <a:pt x="156" y="112"/>
                  </a:lnTo>
                  <a:lnTo>
                    <a:pt x="165" y="111"/>
                  </a:lnTo>
                  <a:lnTo>
                    <a:pt x="170" y="114"/>
                  </a:lnTo>
                  <a:lnTo>
                    <a:pt x="180" y="114"/>
                  </a:lnTo>
                  <a:lnTo>
                    <a:pt x="183" y="108"/>
                  </a:lnTo>
                  <a:lnTo>
                    <a:pt x="182" y="106"/>
                  </a:lnTo>
                  <a:lnTo>
                    <a:pt x="184" y="105"/>
                  </a:lnTo>
                  <a:lnTo>
                    <a:pt x="183" y="100"/>
                  </a:lnTo>
                  <a:lnTo>
                    <a:pt x="190" y="94"/>
                  </a:lnTo>
                  <a:lnTo>
                    <a:pt x="190" y="91"/>
                  </a:lnTo>
                  <a:lnTo>
                    <a:pt x="189" y="90"/>
                  </a:lnTo>
                  <a:lnTo>
                    <a:pt x="195" y="79"/>
                  </a:lnTo>
                  <a:lnTo>
                    <a:pt x="199" y="67"/>
                  </a:lnTo>
                  <a:lnTo>
                    <a:pt x="203" y="61"/>
                  </a:lnTo>
                  <a:lnTo>
                    <a:pt x="205" y="56"/>
                  </a:lnTo>
                  <a:lnTo>
                    <a:pt x="214" y="47"/>
                  </a:lnTo>
                  <a:lnTo>
                    <a:pt x="218" y="46"/>
                  </a:lnTo>
                  <a:lnTo>
                    <a:pt x="220" y="43"/>
                  </a:lnTo>
                  <a:lnTo>
                    <a:pt x="221" y="44"/>
                  </a:lnTo>
                  <a:lnTo>
                    <a:pt x="223" y="42"/>
                  </a:lnTo>
                  <a:lnTo>
                    <a:pt x="222" y="35"/>
                  </a:lnTo>
                  <a:lnTo>
                    <a:pt x="206" y="23"/>
                  </a:lnTo>
                  <a:lnTo>
                    <a:pt x="207" y="18"/>
                  </a:lnTo>
                  <a:lnTo>
                    <a:pt x="217" y="12"/>
                  </a:lnTo>
                  <a:lnTo>
                    <a:pt x="217" y="9"/>
                  </a:lnTo>
                  <a:lnTo>
                    <a:pt x="210" y="4"/>
                  </a:lnTo>
                  <a:lnTo>
                    <a:pt x="211" y="2"/>
                  </a:lnTo>
                  <a:lnTo>
                    <a:pt x="216" y="2"/>
                  </a:lnTo>
                  <a:lnTo>
                    <a:pt x="217" y="1"/>
                  </a:lnTo>
                  <a:lnTo>
                    <a:pt x="220" y="0"/>
                  </a:lnTo>
                  <a:lnTo>
                    <a:pt x="220" y="1"/>
                  </a:lnTo>
                  <a:lnTo>
                    <a:pt x="225" y="4"/>
                  </a:lnTo>
                  <a:lnTo>
                    <a:pt x="228" y="4"/>
                  </a:lnTo>
                  <a:lnTo>
                    <a:pt x="233" y="9"/>
                  </a:lnTo>
                  <a:lnTo>
                    <a:pt x="234" y="9"/>
                  </a:lnTo>
                  <a:lnTo>
                    <a:pt x="244" y="17"/>
                  </a:lnTo>
                  <a:lnTo>
                    <a:pt x="246" y="16"/>
                  </a:lnTo>
                  <a:lnTo>
                    <a:pt x="253" y="20"/>
                  </a:lnTo>
                  <a:lnTo>
                    <a:pt x="257" y="20"/>
                  </a:lnTo>
                  <a:lnTo>
                    <a:pt x="261" y="22"/>
                  </a:lnTo>
                  <a:lnTo>
                    <a:pt x="266" y="28"/>
                  </a:lnTo>
                  <a:lnTo>
                    <a:pt x="266" y="29"/>
                  </a:lnTo>
                  <a:lnTo>
                    <a:pt x="270" y="33"/>
                  </a:lnTo>
                  <a:lnTo>
                    <a:pt x="270" y="34"/>
                  </a:lnTo>
                  <a:lnTo>
                    <a:pt x="274" y="37"/>
                  </a:lnTo>
                  <a:lnTo>
                    <a:pt x="296" y="36"/>
                  </a:lnTo>
                  <a:lnTo>
                    <a:pt x="300" y="34"/>
                  </a:lnTo>
                  <a:lnTo>
                    <a:pt x="303" y="34"/>
                  </a:lnTo>
                  <a:lnTo>
                    <a:pt x="305" y="36"/>
                  </a:lnTo>
                  <a:lnTo>
                    <a:pt x="305" y="48"/>
                  </a:lnTo>
                  <a:lnTo>
                    <a:pt x="309" y="49"/>
                  </a:lnTo>
                  <a:lnTo>
                    <a:pt x="312" y="47"/>
                  </a:lnTo>
                  <a:lnTo>
                    <a:pt x="315" y="50"/>
                  </a:lnTo>
                  <a:lnTo>
                    <a:pt x="319" y="50"/>
                  </a:lnTo>
                  <a:lnTo>
                    <a:pt x="320" y="51"/>
                  </a:lnTo>
                  <a:lnTo>
                    <a:pt x="320" y="54"/>
                  </a:lnTo>
                  <a:lnTo>
                    <a:pt x="325" y="55"/>
                  </a:lnTo>
                  <a:lnTo>
                    <a:pt x="329" y="59"/>
                  </a:lnTo>
                  <a:lnTo>
                    <a:pt x="332" y="58"/>
                  </a:lnTo>
                  <a:lnTo>
                    <a:pt x="334" y="60"/>
                  </a:lnTo>
                  <a:lnTo>
                    <a:pt x="336" y="74"/>
                  </a:lnTo>
                  <a:lnTo>
                    <a:pt x="335" y="75"/>
                  </a:lnTo>
                  <a:lnTo>
                    <a:pt x="335" y="79"/>
                  </a:lnTo>
                  <a:lnTo>
                    <a:pt x="333" y="83"/>
                  </a:lnTo>
                  <a:lnTo>
                    <a:pt x="333" y="85"/>
                  </a:lnTo>
                  <a:lnTo>
                    <a:pt x="332" y="86"/>
                  </a:lnTo>
                  <a:lnTo>
                    <a:pt x="332" y="88"/>
                  </a:lnTo>
                  <a:lnTo>
                    <a:pt x="335" y="92"/>
                  </a:lnTo>
                  <a:lnTo>
                    <a:pt x="334" y="99"/>
                  </a:lnTo>
                  <a:lnTo>
                    <a:pt x="329" y="104"/>
                  </a:lnTo>
                  <a:lnTo>
                    <a:pt x="327" y="104"/>
                  </a:lnTo>
                  <a:lnTo>
                    <a:pt x="323" y="100"/>
                  </a:lnTo>
                  <a:lnTo>
                    <a:pt x="315" y="100"/>
                  </a:lnTo>
                  <a:lnTo>
                    <a:pt x="310" y="105"/>
                  </a:lnTo>
                  <a:lnTo>
                    <a:pt x="308" y="105"/>
                  </a:lnTo>
                  <a:lnTo>
                    <a:pt x="299" y="113"/>
                  </a:lnTo>
                  <a:lnTo>
                    <a:pt x="299" y="115"/>
                  </a:lnTo>
                  <a:lnTo>
                    <a:pt x="291" y="123"/>
                  </a:lnTo>
                  <a:lnTo>
                    <a:pt x="289" y="123"/>
                  </a:lnTo>
                  <a:lnTo>
                    <a:pt x="283" y="130"/>
                  </a:lnTo>
                  <a:lnTo>
                    <a:pt x="283" y="132"/>
                  </a:lnTo>
                  <a:lnTo>
                    <a:pt x="282" y="128"/>
                  </a:lnTo>
                  <a:lnTo>
                    <a:pt x="280" y="125"/>
                  </a:lnTo>
                  <a:lnTo>
                    <a:pt x="277" y="124"/>
                  </a:lnTo>
                  <a:lnTo>
                    <a:pt x="273" y="130"/>
                  </a:lnTo>
                  <a:lnTo>
                    <a:pt x="269" y="130"/>
                  </a:lnTo>
                  <a:lnTo>
                    <a:pt x="268" y="131"/>
                  </a:lnTo>
                  <a:lnTo>
                    <a:pt x="266" y="131"/>
                  </a:lnTo>
                  <a:lnTo>
                    <a:pt x="265" y="129"/>
                  </a:lnTo>
                  <a:lnTo>
                    <a:pt x="264" y="128"/>
                  </a:lnTo>
                  <a:lnTo>
                    <a:pt x="264" y="125"/>
                  </a:lnTo>
                  <a:lnTo>
                    <a:pt x="262" y="123"/>
                  </a:lnTo>
                  <a:lnTo>
                    <a:pt x="254" y="124"/>
                  </a:lnTo>
                  <a:lnTo>
                    <a:pt x="252" y="125"/>
                  </a:lnTo>
                  <a:lnTo>
                    <a:pt x="252" y="127"/>
                  </a:lnTo>
                  <a:lnTo>
                    <a:pt x="248" y="132"/>
                  </a:lnTo>
                  <a:lnTo>
                    <a:pt x="248" y="133"/>
                  </a:lnTo>
                  <a:lnTo>
                    <a:pt x="245" y="135"/>
                  </a:lnTo>
                  <a:lnTo>
                    <a:pt x="239" y="133"/>
                  </a:lnTo>
                  <a:lnTo>
                    <a:pt x="236" y="130"/>
                  </a:lnTo>
                  <a:lnTo>
                    <a:pt x="235" y="131"/>
                  </a:lnTo>
                  <a:lnTo>
                    <a:pt x="233" y="129"/>
                  </a:lnTo>
                  <a:lnTo>
                    <a:pt x="228" y="135"/>
                  </a:lnTo>
                  <a:lnTo>
                    <a:pt x="221" y="138"/>
                  </a:lnTo>
                  <a:lnTo>
                    <a:pt x="216" y="139"/>
                  </a:lnTo>
                  <a:lnTo>
                    <a:pt x="215" y="143"/>
                  </a:lnTo>
                  <a:lnTo>
                    <a:pt x="218" y="149"/>
                  </a:lnTo>
                  <a:lnTo>
                    <a:pt x="228" y="158"/>
                  </a:lnTo>
                  <a:lnTo>
                    <a:pt x="227" y="161"/>
                  </a:lnTo>
                  <a:lnTo>
                    <a:pt x="227" y="168"/>
                  </a:lnTo>
                  <a:lnTo>
                    <a:pt x="225" y="171"/>
                  </a:lnTo>
                  <a:lnTo>
                    <a:pt x="226" y="176"/>
                  </a:lnTo>
                  <a:lnTo>
                    <a:pt x="225" y="178"/>
                  </a:lnTo>
                  <a:lnTo>
                    <a:pt x="225" y="182"/>
                  </a:lnTo>
                  <a:lnTo>
                    <a:pt x="222" y="186"/>
                  </a:lnTo>
                  <a:lnTo>
                    <a:pt x="218" y="187"/>
                  </a:lnTo>
                  <a:lnTo>
                    <a:pt x="216" y="191"/>
                  </a:lnTo>
                  <a:lnTo>
                    <a:pt x="224" y="203"/>
                  </a:lnTo>
                  <a:lnTo>
                    <a:pt x="225" y="203"/>
                  </a:lnTo>
                  <a:lnTo>
                    <a:pt x="228" y="198"/>
                  </a:lnTo>
                  <a:lnTo>
                    <a:pt x="228" y="194"/>
                  </a:lnTo>
                  <a:lnTo>
                    <a:pt x="232" y="190"/>
                  </a:lnTo>
                  <a:lnTo>
                    <a:pt x="234" y="190"/>
                  </a:lnTo>
                  <a:lnTo>
                    <a:pt x="237" y="193"/>
                  </a:lnTo>
                  <a:lnTo>
                    <a:pt x="237" y="199"/>
                  </a:lnTo>
                  <a:lnTo>
                    <a:pt x="239" y="200"/>
                  </a:lnTo>
                  <a:lnTo>
                    <a:pt x="238" y="202"/>
                  </a:lnTo>
                  <a:lnTo>
                    <a:pt x="241" y="203"/>
                  </a:lnTo>
                  <a:lnTo>
                    <a:pt x="243" y="203"/>
                  </a:lnTo>
                  <a:lnTo>
                    <a:pt x="245" y="205"/>
                  </a:lnTo>
                  <a:lnTo>
                    <a:pt x="246" y="204"/>
                  </a:lnTo>
                  <a:lnTo>
                    <a:pt x="251" y="212"/>
                  </a:lnTo>
                  <a:lnTo>
                    <a:pt x="252" y="217"/>
                  </a:lnTo>
                  <a:lnTo>
                    <a:pt x="253" y="218"/>
                  </a:lnTo>
                  <a:lnTo>
                    <a:pt x="253" y="223"/>
                  </a:lnTo>
                  <a:lnTo>
                    <a:pt x="255" y="223"/>
                  </a:lnTo>
                  <a:lnTo>
                    <a:pt x="256" y="229"/>
                  </a:lnTo>
                  <a:lnTo>
                    <a:pt x="258" y="231"/>
                  </a:lnTo>
                  <a:lnTo>
                    <a:pt x="260" y="231"/>
                  </a:lnTo>
                  <a:lnTo>
                    <a:pt x="266" y="225"/>
                  </a:lnTo>
                  <a:lnTo>
                    <a:pt x="268" y="227"/>
                  </a:lnTo>
                  <a:lnTo>
                    <a:pt x="269" y="239"/>
                  </a:lnTo>
                  <a:lnTo>
                    <a:pt x="275" y="245"/>
                  </a:lnTo>
                  <a:lnTo>
                    <a:pt x="282" y="244"/>
                  </a:lnTo>
                  <a:lnTo>
                    <a:pt x="285" y="250"/>
                  </a:lnTo>
                  <a:lnTo>
                    <a:pt x="285" y="255"/>
                  </a:lnTo>
                  <a:lnTo>
                    <a:pt x="281" y="264"/>
                  </a:lnTo>
                  <a:lnTo>
                    <a:pt x="281" y="271"/>
                  </a:lnTo>
                  <a:lnTo>
                    <a:pt x="287" y="276"/>
                  </a:lnTo>
                  <a:lnTo>
                    <a:pt x="279" y="284"/>
                  </a:lnTo>
                  <a:lnTo>
                    <a:pt x="280" y="288"/>
                  </a:lnTo>
                  <a:lnTo>
                    <a:pt x="281" y="289"/>
                  </a:lnTo>
                  <a:lnTo>
                    <a:pt x="285" y="288"/>
                  </a:lnTo>
                  <a:lnTo>
                    <a:pt x="288" y="290"/>
                  </a:lnTo>
                  <a:lnTo>
                    <a:pt x="286" y="293"/>
                  </a:lnTo>
                  <a:lnTo>
                    <a:pt x="287" y="294"/>
                  </a:lnTo>
                  <a:lnTo>
                    <a:pt x="285" y="296"/>
                  </a:lnTo>
                  <a:lnTo>
                    <a:pt x="286" y="297"/>
                  </a:lnTo>
                  <a:lnTo>
                    <a:pt x="284" y="301"/>
                  </a:lnTo>
                  <a:lnTo>
                    <a:pt x="275" y="302"/>
                  </a:lnTo>
                  <a:lnTo>
                    <a:pt x="275" y="305"/>
                  </a:lnTo>
                  <a:lnTo>
                    <a:pt x="271" y="314"/>
                  </a:lnTo>
                  <a:lnTo>
                    <a:pt x="272" y="316"/>
                  </a:lnTo>
                  <a:lnTo>
                    <a:pt x="269" y="322"/>
                  </a:lnTo>
                  <a:lnTo>
                    <a:pt x="266" y="325"/>
                  </a:lnTo>
                  <a:lnTo>
                    <a:pt x="262" y="324"/>
                  </a:lnTo>
                  <a:lnTo>
                    <a:pt x="262" y="318"/>
                  </a:lnTo>
                  <a:lnTo>
                    <a:pt x="260" y="317"/>
                  </a:lnTo>
                  <a:lnTo>
                    <a:pt x="253" y="317"/>
                  </a:lnTo>
                  <a:lnTo>
                    <a:pt x="250" y="320"/>
                  </a:lnTo>
                  <a:lnTo>
                    <a:pt x="248" y="319"/>
                  </a:lnTo>
                  <a:lnTo>
                    <a:pt x="248" y="317"/>
                  </a:lnTo>
                  <a:lnTo>
                    <a:pt x="250" y="315"/>
                  </a:lnTo>
                  <a:lnTo>
                    <a:pt x="249" y="301"/>
                  </a:lnTo>
                  <a:lnTo>
                    <a:pt x="247" y="300"/>
                  </a:lnTo>
                  <a:lnTo>
                    <a:pt x="247" y="297"/>
                  </a:lnTo>
                  <a:lnTo>
                    <a:pt x="243" y="295"/>
                  </a:lnTo>
                  <a:lnTo>
                    <a:pt x="240" y="298"/>
                  </a:lnTo>
                  <a:lnTo>
                    <a:pt x="241" y="301"/>
                  </a:lnTo>
                  <a:lnTo>
                    <a:pt x="240" y="302"/>
                  </a:lnTo>
                  <a:lnTo>
                    <a:pt x="240" y="306"/>
                  </a:lnTo>
                  <a:lnTo>
                    <a:pt x="238" y="309"/>
                  </a:lnTo>
                  <a:lnTo>
                    <a:pt x="237" y="308"/>
                  </a:lnTo>
                  <a:lnTo>
                    <a:pt x="237" y="305"/>
                  </a:lnTo>
                  <a:lnTo>
                    <a:pt x="235" y="302"/>
                  </a:lnTo>
                  <a:lnTo>
                    <a:pt x="239" y="295"/>
                  </a:lnTo>
                  <a:lnTo>
                    <a:pt x="239" y="291"/>
                  </a:lnTo>
                  <a:lnTo>
                    <a:pt x="235" y="286"/>
                  </a:lnTo>
                  <a:lnTo>
                    <a:pt x="226" y="287"/>
                  </a:lnTo>
                  <a:lnTo>
                    <a:pt x="221" y="284"/>
                  </a:lnTo>
                  <a:lnTo>
                    <a:pt x="221" y="280"/>
                  </a:lnTo>
                  <a:lnTo>
                    <a:pt x="219" y="279"/>
                  </a:lnTo>
                  <a:lnTo>
                    <a:pt x="219" y="270"/>
                  </a:lnTo>
                  <a:lnTo>
                    <a:pt x="217" y="268"/>
                  </a:lnTo>
                  <a:lnTo>
                    <a:pt x="216" y="263"/>
                  </a:lnTo>
                  <a:lnTo>
                    <a:pt x="217" y="262"/>
                  </a:lnTo>
                  <a:lnTo>
                    <a:pt x="215" y="260"/>
                  </a:lnTo>
                  <a:lnTo>
                    <a:pt x="215" y="256"/>
                  </a:lnTo>
                  <a:lnTo>
                    <a:pt x="213" y="253"/>
                  </a:lnTo>
                  <a:lnTo>
                    <a:pt x="211" y="254"/>
                  </a:lnTo>
                  <a:lnTo>
                    <a:pt x="208" y="257"/>
                  </a:lnTo>
                  <a:lnTo>
                    <a:pt x="204" y="257"/>
                  </a:lnTo>
                  <a:lnTo>
                    <a:pt x="203" y="256"/>
                  </a:lnTo>
                  <a:lnTo>
                    <a:pt x="191" y="256"/>
                  </a:lnTo>
                  <a:lnTo>
                    <a:pt x="190" y="258"/>
                  </a:lnTo>
                  <a:lnTo>
                    <a:pt x="187" y="258"/>
                  </a:lnTo>
                  <a:lnTo>
                    <a:pt x="186" y="259"/>
                  </a:lnTo>
                  <a:lnTo>
                    <a:pt x="184" y="260"/>
                  </a:lnTo>
                  <a:lnTo>
                    <a:pt x="183" y="262"/>
                  </a:lnTo>
                  <a:lnTo>
                    <a:pt x="181" y="262"/>
                  </a:lnTo>
                  <a:lnTo>
                    <a:pt x="179" y="256"/>
                  </a:lnTo>
                  <a:lnTo>
                    <a:pt x="177" y="255"/>
                  </a:lnTo>
                  <a:lnTo>
                    <a:pt x="177" y="253"/>
                  </a:lnTo>
                  <a:lnTo>
                    <a:pt x="175" y="253"/>
                  </a:lnTo>
                  <a:lnTo>
                    <a:pt x="175" y="249"/>
                  </a:lnTo>
                  <a:lnTo>
                    <a:pt x="172" y="247"/>
                  </a:lnTo>
                  <a:lnTo>
                    <a:pt x="163" y="249"/>
                  </a:lnTo>
                  <a:lnTo>
                    <a:pt x="159" y="246"/>
                  </a:lnTo>
                  <a:lnTo>
                    <a:pt x="153" y="246"/>
                  </a:lnTo>
                  <a:lnTo>
                    <a:pt x="152" y="248"/>
                  </a:lnTo>
                  <a:lnTo>
                    <a:pt x="150" y="248"/>
                  </a:lnTo>
                  <a:lnTo>
                    <a:pt x="147" y="251"/>
                  </a:lnTo>
                  <a:lnTo>
                    <a:pt x="148" y="263"/>
                  </a:lnTo>
                  <a:lnTo>
                    <a:pt x="150" y="264"/>
                  </a:lnTo>
                  <a:lnTo>
                    <a:pt x="151" y="267"/>
                  </a:lnTo>
                  <a:lnTo>
                    <a:pt x="145" y="274"/>
                  </a:lnTo>
                  <a:lnTo>
                    <a:pt x="140" y="277"/>
                  </a:lnTo>
                  <a:lnTo>
                    <a:pt x="133" y="271"/>
                  </a:lnTo>
                  <a:lnTo>
                    <a:pt x="126" y="271"/>
                  </a:lnTo>
                  <a:lnTo>
                    <a:pt x="126" y="272"/>
                  </a:lnTo>
                  <a:lnTo>
                    <a:pt x="124" y="271"/>
                  </a:lnTo>
                  <a:lnTo>
                    <a:pt x="121" y="271"/>
                  </a:lnTo>
                  <a:lnTo>
                    <a:pt x="118" y="273"/>
                  </a:lnTo>
                  <a:lnTo>
                    <a:pt x="119" y="276"/>
                  </a:lnTo>
                  <a:lnTo>
                    <a:pt x="116" y="281"/>
                  </a:lnTo>
                  <a:lnTo>
                    <a:pt x="113" y="278"/>
                  </a:lnTo>
                  <a:lnTo>
                    <a:pt x="113" y="276"/>
                  </a:lnTo>
                  <a:lnTo>
                    <a:pt x="110" y="273"/>
                  </a:lnTo>
                  <a:lnTo>
                    <a:pt x="106" y="275"/>
                  </a:lnTo>
                  <a:lnTo>
                    <a:pt x="107" y="276"/>
                  </a:lnTo>
                  <a:lnTo>
                    <a:pt x="105" y="277"/>
                  </a:lnTo>
                  <a:lnTo>
                    <a:pt x="106" y="281"/>
                  </a:lnTo>
                  <a:lnTo>
                    <a:pt x="110" y="288"/>
                  </a:lnTo>
                  <a:lnTo>
                    <a:pt x="107" y="291"/>
                  </a:lnTo>
                  <a:lnTo>
                    <a:pt x="105" y="291"/>
                  </a:lnTo>
                  <a:lnTo>
                    <a:pt x="105" y="297"/>
                  </a:lnTo>
                  <a:lnTo>
                    <a:pt x="104" y="298"/>
                  </a:lnTo>
                  <a:lnTo>
                    <a:pt x="104" y="300"/>
                  </a:lnTo>
                  <a:lnTo>
                    <a:pt x="100" y="303"/>
                  </a:lnTo>
                  <a:lnTo>
                    <a:pt x="99" y="303"/>
                  </a:lnTo>
                  <a:lnTo>
                    <a:pt x="96" y="301"/>
                  </a:lnTo>
                  <a:lnTo>
                    <a:pt x="97" y="288"/>
                  </a:lnTo>
                  <a:lnTo>
                    <a:pt x="93" y="285"/>
                  </a:lnTo>
                  <a:lnTo>
                    <a:pt x="87" y="276"/>
                  </a:lnTo>
                  <a:lnTo>
                    <a:pt x="84" y="276"/>
                  </a:lnTo>
                  <a:lnTo>
                    <a:pt x="82" y="277"/>
                  </a:lnTo>
                  <a:lnTo>
                    <a:pt x="84" y="285"/>
                  </a:lnTo>
                  <a:lnTo>
                    <a:pt x="86" y="288"/>
                  </a:lnTo>
                  <a:lnTo>
                    <a:pt x="85" y="292"/>
                  </a:lnTo>
                  <a:lnTo>
                    <a:pt x="86" y="293"/>
                  </a:lnTo>
                  <a:lnTo>
                    <a:pt x="85" y="295"/>
                  </a:lnTo>
                  <a:lnTo>
                    <a:pt x="84" y="300"/>
                  </a:lnTo>
                  <a:lnTo>
                    <a:pt x="82" y="299"/>
                  </a:lnTo>
                  <a:lnTo>
                    <a:pt x="80" y="299"/>
                  </a:lnTo>
                  <a:lnTo>
                    <a:pt x="79" y="298"/>
                  </a:lnTo>
                  <a:lnTo>
                    <a:pt x="77" y="298"/>
                  </a:lnTo>
                  <a:lnTo>
                    <a:pt x="74" y="296"/>
                  </a:lnTo>
                  <a:close/>
                </a:path>
              </a:pathLst>
            </a:custGeom>
            <a:solidFill>
              <a:srgbClr val="F4B138"/>
            </a:solidFill>
            <a:ln w="28575">
              <a:noFill/>
              <a:prstDash val="sysDot"/>
              <a:round/>
            </a:ln>
          </p:spPr>
          <p:txBody>
            <a:bodyPr/>
            <a:lstStyle/>
            <a:p>
              <a:endParaRPr altLang="en-US" kern="0" lang="zh-CN">
                <a:solidFill>
                  <a:sysClr lastClr="000000" val="windowText"/>
                </a:solidFill>
              </a:endParaRPr>
            </a:p>
          </p:txBody>
        </p:sp>
        <p:sp>
          <p:nvSpPr>
            <p:cNvPr id="56" name="Freeform 24"/>
            <p:cNvSpPr/>
            <p:nvPr/>
          </p:nvSpPr>
          <p:spPr bwMode="auto">
            <a:xfrm>
              <a:off x="4577487" y="2957624"/>
              <a:ext cx="692150" cy="1223962"/>
            </a:xfrm>
            <a:custGeom>
              <a:gdLst>
                <a:gd fmla="*/ 2147483647 w 378" name="T0"/>
                <a:gd fmla="*/ 2147483647 h 642" name="T1"/>
                <a:gd fmla="*/ 2147483647 w 378" name="T2"/>
                <a:gd fmla="*/ 2147483647 h 642" name="T3"/>
                <a:gd fmla="*/ 2147483647 w 378" name="T4"/>
                <a:gd fmla="*/ 2147483647 h 642" name="T5"/>
                <a:gd fmla="*/ 2147483647 w 378" name="T6"/>
                <a:gd fmla="*/ 2147483647 h 642" name="T7"/>
                <a:gd fmla="*/ 2147483647 w 378" name="T8"/>
                <a:gd fmla="*/ 2147483647 h 642" name="T9"/>
                <a:gd fmla="*/ 2147483647 w 378" name="T10"/>
                <a:gd fmla="*/ 2147483647 h 642" name="T11"/>
                <a:gd fmla="*/ 2147483647 w 378" name="T12"/>
                <a:gd fmla="*/ 2147483647 h 642" name="T13"/>
                <a:gd fmla="*/ 2147483647 w 378" name="T14"/>
                <a:gd fmla="*/ 2147483647 h 642" name="T15"/>
                <a:gd fmla="*/ 2147483647 w 378" name="T16"/>
                <a:gd fmla="*/ 2147483647 h 642" name="T17"/>
                <a:gd fmla="*/ 2147483647 w 378" name="T18"/>
                <a:gd fmla="*/ 2147483647 h 642" name="T19"/>
                <a:gd fmla="*/ 2147483647 w 378" name="T20"/>
                <a:gd fmla="*/ 2147483647 h 642" name="T21"/>
                <a:gd fmla="*/ 2147483647 w 378" name="T22"/>
                <a:gd fmla="*/ 2147483647 h 642" name="T23"/>
                <a:gd fmla="*/ 2147483647 w 378" name="T24"/>
                <a:gd fmla="*/ 2147483647 h 642" name="T25"/>
                <a:gd fmla="*/ 2147483647 w 378" name="T26"/>
                <a:gd fmla="*/ 2147483647 h 642" name="T27"/>
                <a:gd fmla="*/ 2147483647 w 378" name="T28"/>
                <a:gd fmla="*/ 2147483647 h 642" name="T29"/>
                <a:gd fmla="*/ 2147483647 w 378" name="T30"/>
                <a:gd fmla="*/ 2147483647 h 642" name="T31"/>
                <a:gd fmla="*/ 2147483647 w 378" name="T32"/>
                <a:gd fmla="*/ 2147483647 h 642" name="T33"/>
                <a:gd fmla="*/ 2147483647 w 378" name="T34"/>
                <a:gd fmla="*/ 2147483647 h 642" name="T35"/>
                <a:gd fmla="*/ 2147483647 w 378" name="T36"/>
                <a:gd fmla="*/ 2147483647 h 642" name="T37"/>
                <a:gd fmla="*/ 2147483647 w 378" name="T38"/>
                <a:gd fmla="*/ 2147483647 h 642" name="T39"/>
                <a:gd fmla="*/ 2147483647 w 378" name="T40"/>
                <a:gd fmla="*/ 2147483647 h 642" name="T41"/>
                <a:gd fmla="*/ 2147483647 w 378" name="T42"/>
                <a:gd fmla="*/ 2147483647 h 642" name="T43"/>
                <a:gd fmla="*/ 2147483647 w 378" name="T44"/>
                <a:gd fmla="*/ 2147483647 h 642" name="T45"/>
                <a:gd fmla="*/ 2147483647 w 378" name="T46"/>
                <a:gd fmla="*/ 2147483647 h 642" name="T47"/>
                <a:gd fmla="*/ 2147483647 w 378" name="T48"/>
                <a:gd fmla="*/ 2147483647 h 642" name="T49"/>
                <a:gd fmla="*/ 2147483647 w 378" name="T50"/>
                <a:gd fmla="*/ 2147483647 h 642" name="T51"/>
                <a:gd fmla="*/ 2147483647 w 378" name="T52"/>
                <a:gd fmla="*/ 2147483647 h 642" name="T53"/>
                <a:gd fmla="*/ 2147483647 w 378" name="T54"/>
                <a:gd fmla="*/ 2147483647 h 642" name="T55"/>
                <a:gd fmla="*/ 2147483647 w 378" name="T56"/>
                <a:gd fmla="*/ 2147483647 h 642" name="T57"/>
                <a:gd fmla="*/ 2147483647 w 378" name="T58"/>
                <a:gd fmla="*/ 2147483647 h 642" name="T59"/>
                <a:gd fmla="*/ 2147483647 w 378" name="T60"/>
                <a:gd fmla="*/ 2147483647 h 642" name="T61"/>
                <a:gd fmla="*/ 2147483647 w 378" name="T62"/>
                <a:gd fmla="*/ 2147483647 h 642" name="T63"/>
                <a:gd fmla="*/ 2147483647 w 378" name="T64"/>
                <a:gd fmla="*/ 2147483647 h 642" name="T65"/>
                <a:gd fmla="*/ 2147483647 w 378" name="T66"/>
                <a:gd fmla="*/ 2147483647 h 642" name="T67"/>
                <a:gd fmla="*/ 2147483647 w 378" name="T68"/>
                <a:gd fmla="*/ 2147483647 h 642" name="T69"/>
                <a:gd fmla="*/ 2147483647 w 378" name="T70"/>
                <a:gd fmla="*/ 2147483647 h 642" name="T71"/>
                <a:gd fmla="*/ 2147483647 w 378" name="T72"/>
                <a:gd fmla="*/ 2147483647 h 642" name="T73"/>
                <a:gd fmla="*/ 2147483647 w 378" name="T74"/>
                <a:gd fmla="*/ 2147483647 h 642" name="T75"/>
                <a:gd fmla="*/ 2147483647 w 378" name="T76"/>
                <a:gd fmla="*/ 2147483647 h 642" name="T77"/>
                <a:gd fmla="*/ 2147483647 w 378" name="T78"/>
                <a:gd fmla="*/ 2147483647 h 642" name="T79"/>
                <a:gd fmla="*/ 2147483647 w 378" name="T80"/>
                <a:gd fmla="*/ 2147483647 h 642" name="T81"/>
                <a:gd fmla="*/ 2147483647 w 378" name="T82"/>
                <a:gd fmla="*/ 2147483647 h 642" name="T83"/>
                <a:gd fmla="*/ 2147483647 w 378" name="T84"/>
                <a:gd fmla="*/ 2147483647 h 642" name="T85"/>
                <a:gd fmla="*/ 2147483647 w 378" name="T86"/>
                <a:gd fmla="*/ 2147483647 h 642" name="T87"/>
                <a:gd fmla="*/ 2147483647 w 378" name="T88"/>
                <a:gd fmla="*/ 2147483647 h 642" name="T89"/>
                <a:gd fmla="*/ 2147483647 w 378" name="T90"/>
                <a:gd fmla="*/ 2147483647 h 642" name="T91"/>
                <a:gd fmla="*/ 2147483647 w 378" name="T92"/>
                <a:gd fmla="*/ 2147483647 h 642" name="T93"/>
                <a:gd fmla="*/ 2147483647 w 378" name="T94"/>
                <a:gd fmla="*/ 2147483647 h 642" name="T95"/>
                <a:gd fmla="*/ 2147483647 w 378" name="T96"/>
                <a:gd fmla="*/ 2147483647 h 642" name="T97"/>
                <a:gd fmla="*/ 2147483647 w 378" name="T98"/>
                <a:gd fmla="*/ 2147483647 h 642" name="T99"/>
                <a:gd fmla="*/ 2147483647 w 378" name="T100"/>
                <a:gd fmla="*/ 2147483647 h 642" name="T101"/>
                <a:gd fmla="*/ 2147483647 w 378" name="T102"/>
                <a:gd fmla="*/ 2147483647 h 642" name="T103"/>
                <a:gd fmla="*/ 2147483647 w 378" name="T104"/>
                <a:gd fmla="*/ 2147483647 h 642" name="T105"/>
                <a:gd fmla="*/ 2147483647 w 378" name="T106"/>
                <a:gd fmla="*/ 2147483647 h 642" name="T107"/>
                <a:gd fmla="*/ 2147483647 w 378" name="T108"/>
                <a:gd fmla="*/ 2147483647 h 642" name="T109"/>
                <a:gd fmla="*/ 2147483647 w 378" name="T110"/>
                <a:gd fmla="*/ 2147483647 h 642"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378" name="T168"/>
                <a:gd fmla="*/ 0 h 642" name="T169"/>
                <a:gd fmla="*/ 378 w 378" name="T170"/>
                <a:gd fmla="*/ 642 h 642"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642" w="378">
                  <a:moveTo>
                    <a:pt x="286" y="641"/>
                  </a:moveTo>
                  <a:lnTo>
                    <a:pt x="287" y="625"/>
                  </a:lnTo>
                  <a:lnTo>
                    <a:pt x="286" y="621"/>
                  </a:lnTo>
                  <a:lnTo>
                    <a:pt x="284" y="620"/>
                  </a:lnTo>
                  <a:lnTo>
                    <a:pt x="284" y="612"/>
                  </a:lnTo>
                  <a:lnTo>
                    <a:pt x="285" y="611"/>
                  </a:lnTo>
                  <a:lnTo>
                    <a:pt x="285" y="598"/>
                  </a:lnTo>
                  <a:lnTo>
                    <a:pt x="283" y="596"/>
                  </a:lnTo>
                  <a:lnTo>
                    <a:pt x="281" y="596"/>
                  </a:lnTo>
                  <a:lnTo>
                    <a:pt x="279" y="594"/>
                  </a:lnTo>
                  <a:lnTo>
                    <a:pt x="279" y="592"/>
                  </a:lnTo>
                  <a:lnTo>
                    <a:pt x="278" y="591"/>
                  </a:lnTo>
                  <a:lnTo>
                    <a:pt x="277" y="581"/>
                  </a:lnTo>
                  <a:lnTo>
                    <a:pt x="281" y="577"/>
                  </a:lnTo>
                  <a:lnTo>
                    <a:pt x="281" y="573"/>
                  </a:lnTo>
                  <a:lnTo>
                    <a:pt x="286" y="566"/>
                  </a:lnTo>
                  <a:lnTo>
                    <a:pt x="292" y="566"/>
                  </a:lnTo>
                  <a:lnTo>
                    <a:pt x="294" y="568"/>
                  </a:lnTo>
                  <a:lnTo>
                    <a:pt x="300" y="567"/>
                  </a:lnTo>
                  <a:lnTo>
                    <a:pt x="304" y="566"/>
                  </a:lnTo>
                  <a:lnTo>
                    <a:pt x="305" y="567"/>
                  </a:lnTo>
                  <a:lnTo>
                    <a:pt x="308" y="567"/>
                  </a:lnTo>
                  <a:lnTo>
                    <a:pt x="311" y="570"/>
                  </a:lnTo>
                  <a:lnTo>
                    <a:pt x="315" y="568"/>
                  </a:lnTo>
                  <a:lnTo>
                    <a:pt x="316" y="565"/>
                  </a:lnTo>
                  <a:lnTo>
                    <a:pt x="318" y="563"/>
                  </a:lnTo>
                  <a:lnTo>
                    <a:pt x="321" y="565"/>
                  </a:lnTo>
                  <a:lnTo>
                    <a:pt x="324" y="564"/>
                  </a:lnTo>
                  <a:lnTo>
                    <a:pt x="324" y="558"/>
                  </a:lnTo>
                  <a:lnTo>
                    <a:pt x="322" y="558"/>
                  </a:lnTo>
                  <a:lnTo>
                    <a:pt x="322" y="550"/>
                  </a:lnTo>
                  <a:lnTo>
                    <a:pt x="321" y="550"/>
                  </a:lnTo>
                  <a:lnTo>
                    <a:pt x="321" y="546"/>
                  </a:lnTo>
                  <a:lnTo>
                    <a:pt x="314" y="541"/>
                  </a:lnTo>
                  <a:lnTo>
                    <a:pt x="311" y="541"/>
                  </a:lnTo>
                  <a:lnTo>
                    <a:pt x="311" y="540"/>
                  </a:lnTo>
                  <a:lnTo>
                    <a:pt x="305" y="540"/>
                  </a:lnTo>
                  <a:lnTo>
                    <a:pt x="304" y="539"/>
                  </a:lnTo>
                  <a:lnTo>
                    <a:pt x="295" y="539"/>
                  </a:lnTo>
                  <a:lnTo>
                    <a:pt x="294" y="537"/>
                  </a:lnTo>
                  <a:lnTo>
                    <a:pt x="296" y="536"/>
                  </a:lnTo>
                  <a:lnTo>
                    <a:pt x="295" y="526"/>
                  </a:lnTo>
                  <a:lnTo>
                    <a:pt x="291" y="523"/>
                  </a:lnTo>
                  <a:lnTo>
                    <a:pt x="289" y="523"/>
                  </a:lnTo>
                  <a:lnTo>
                    <a:pt x="288" y="522"/>
                  </a:lnTo>
                  <a:lnTo>
                    <a:pt x="278" y="523"/>
                  </a:lnTo>
                  <a:lnTo>
                    <a:pt x="275" y="521"/>
                  </a:lnTo>
                  <a:lnTo>
                    <a:pt x="274" y="521"/>
                  </a:lnTo>
                  <a:lnTo>
                    <a:pt x="273" y="519"/>
                  </a:lnTo>
                  <a:lnTo>
                    <a:pt x="277" y="514"/>
                  </a:lnTo>
                  <a:lnTo>
                    <a:pt x="281" y="515"/>
                  </a:lnTo>
                  <a:lnTo>
                    <a:pt x="282" y="513"/>
                  </a:lnTo>
                  <a:lnTo>
                    <a:pt x="291" y="513"/>
                  </a:lnTo>
                  <a:lnTo>
                    <a:pt x="292" y="514"/>
                  </a:lnTo>
                  <a:lnTo>
                    <a:pt x="295" y="514"/>
                  </a:lnTo>
                  <a:lnTo>
                    <a:pt x="297" y="513"/>
                  </a:lnTo>
                  <a:lnTo>
                    <a:pt x="299" y="513"/>
                  </a:lnTo>
                  <a:lnTo>
                    <a:pt x="301" y="514"/>
                  </a:lnTo>
                  <a:lnTo>
                    <a:pt x="303" y="514"/>
                  </a:lnTo>
                  <a:lnTo>
                    <a:pt x="304" y="515"/>
                  </a:lnTo>
                  <a:lnTo>
                    <a:pt x="308" y="515"/>
                  </a:lnTo>
                  <a:lnTo>
                    <a:pt x="309" y="516"/>
                  </a:lnTo>
                  <a:lnTo>
                    <a:pt x="321" y="516"/>
                  </a:lnTo>
                  <a:lnTo>
                    <a:pt x="323" y="518"/>
                  </a:lnTo>
                  <a:lnTo>
                    <a:pt x="341" y="516"/>
                  </a:lnTo>
                  <a:lnTo>
                    <a:pt x="345" y="511"/>
                  </a:lnTo>
                  <a:lnTo>
                    <a:pt x="346" y="511"/>
                  </a:lnTo>
                  <a:lnTo>
                    <a:pt x="348" y="516"/>
                  </a:lnTo>
                  <a:lnTo>
                    <a:pt x="347" y="517"/>
                  </a:lnTo>
                  <a:lnTo>
                    <a:pt x="349" y="519"/>
                  </a:lnTo>
                  <a:lnTo>
                    <a:pt x="353" y="519"/>
                  </a:lnTo>
                  <a:lnTo>
                    <a:pt x="356" y="521"/>
                  </a:lnTo>
                  <a:lnTo>
                    <a:pt x="357" y="521"/>
                  </a:lnTo>
                  <a:lnTo>
                    <a:pt x="360" y="518"/>
                  </a:lnTo>
                  <a:lnTo>
                    <a:pt x="363" y="518"/>
                  </a:lnTo>
                  <a:lnTo>
                    <a:pt x="366" y="513"/>
                  </a:lnTo>
                  <a:lnTo>
                    <a:pt x="370" y="512"/>
                  </a:lnTo>
                  <a:lnTo>
                    <a:pt x="374" y="509"/>
                  </a:lnTo>
                  <a:lnTo>
                    <a:pt x="376" y="508"/>
                  </a:lnTo>
                  <a:lnTo>
                    <a:pt x="376" y="501"/>
                  </a:lnTo>
                  <a:lnTo>
                    <a:pt x="377" y="500"/>
                  </a:lnTo>
                  <a:lnTo>
                    <a:pt x="376" y="489"/>
                  </a:lnTo>
                  <a:lnTo>
                    <a:pt x="378" y="487"/>
                  </a:lnTo>
                  <a:lnTo>
                    <a:pt x="376" y="486"/>
                  </a:lnTo>
                  <a:lnTo>
                    <a:pt x="376" y="483"/>
                  </a:lnTo>
                  <a:lnTo>
                    <a:pt x="362" y="472"/>
                  </a:lnTo>
                  <a:lnTo>
                    <a:pt x="359" y="465"/>
                  </a:lnTo>
                  <a:lnTo>
                    <a:pt x="357" y="463"/>
                  </a:lnTo>
                  <a:lnTo>
                    <a:pt x="349" y="460"/>
                  </a:lnTo>
                  <a:lnTo>
                    <a:pt x="352" y="456"/>
                  </a:lnTo>
                  <a:lnTo>
                    <a:pt x="352" y="454"/>
                  </a:lnTo>
                  <a:lnTo>
                    <a:pt x="350" y="453"/>
                  </a:lnTo>
                  <a:lnTo>
                    <a:pt x="348" y="444"/>
                  </a:lnTo>
                  <a:lnTo>
                    <a:pt x="347" y="443"/>
                  </a:lnTo>
                  <a:lnTo>
                    <a:pt x="347" y="438"/>
                  </a:lnTo>
                  <a:lnTo>
                    <a:pt x="345" y="436"/>
                  </a:lnTo>
                  <a:lnTo>
                    <a:pt x="343" y="436"/>
                  </a:lnTo>
                  <a:lnTo>
                    <a:pt x="340" y="433"/>
                  </a:lnTo>
                  <a:lnTo>
                    <a:pt x="336" y="432"/>
                  </a:lnTo>
                  <a:lnTo>
                    <a:pt x="338" y="427"/>
                  </a:lnTo>
                  <a:lnTo>
                    <a:pt x="339" y="421"/>
                  </a:lnTo>
                  <a:lnTo>
                    <a:pt x="329" y="417"/>
                  </a:lnTo>
                  <a:lnTo>
                    <a:pt x="329" y="415"/>
                  </a:lnTo>
                  <a:lnTo>
                    <a:pt x="328" y="414"/>
                  </a:lnTo>
                  <a:lnTo>
                    <a:pt x="326" y="409"/>
                  </a:lnTo>
                  <a:lnTo>
                    <a:pt x="321" y="406"/>
                  </a:lnTo>
                  <a:lnTo>
                    <a:pt x="318" y="402"/>
                  </a:lnTo>
                  <a:lnTo>
                    <a:pt x="316" y="373"/>
                  </a:lnTo>
                  <a:lnTo>
                    <a:pt x="319" y="370"/>
                  </a:lnTo>
                  <a:lnTo>
                    <a:pt x="319" y="367"/>
                  </a:lnTo>
                  <a:lnTo>
                    <a:pt x="321" y="363"/>
                  </a:lnTo>
                  <a:lnTo>
                    <a:pt x="321" y="360"/>
                  </a:lnTo>
                  <a:lnTo>
                    <a:pt x="323" y="356"/>
                  </a:lnTo>
                  <a:lnTo>
                    <a:pt x="323" y="352"/>
                  </a:lnTo>
                  <a:lnTo>
                    <a:pt x="326" y="348"/>
                  </a:lnTo>
                  <a:lnTo>
                    <a:pt x="327" y="342"/>
                  </a:lnTo>
                  <a:lnTo>
                    <a:pt x="328" y="341"/>
                  </a:lnTo>
                  <a:lnTo>
                    <a:pt x="329" y="336"/>
                  </a:lnTo>
                  <a:lnTo>
                    <a:pt x="331" y="336"/>
                  </a:lnTo>
                  <a:lnTo>
                    <a:pt x="330" y="332"/>
                  </a:lnTo>
                  <a:lnTo>
                    <a:pt x="335" y="325"/>
                  </a:lnTo>
                  <a:lnTo>
                    <a:pt x="331" y="306"/>
                  </a:lnTo>
                  <a:lnTo>
                    <a:pt x="330" y="302"/>
                  </a:lnTo>
                  <a:lnTo>
                    <a:pt x="327" y="297"/>
                  </a:lnTo>
                  <a:lnTo>
                    <a:pt x="325" y="287"/>
                  </a:lnTo>
                  <a:lnTo>
                    <a:pt x="324" y="286"/>
                  </a:lnTo>
                  <a:lnTo>
                    <a:pt x="323" y="244"/>
                  </a:lnTo>
                  <a:lnTo>
                    <a:pt x="319" y="239"/>
                  </a:lnTo>
                  <a:lnTo>
                    <a:pt x="317" y="210"/>
                  </a:lnTo>
                  <a:lnTo>
                    <a:pt x="322" y="203"/>
                  </a:lnTo>
                  <a:lnTo>
                    <a:pt x="322" y="201"/>
                  </a:lnTo>
                  <a:lnTo>
                    <a:pt x="326" y="197"/>
                  </a:lnTo>
                  <a:lnTo>
                    <a:pt x="329" y="190"/>
                  </a:lnTo>
                  <a:lnTo>
                    <a:pt x="331" y="189"/>
                  </a:lnTo>
                  <a:lnTo>
                    <a:pt x="329" y="175"/>
                  </a:lnTo>
                  <a:lnTo>
                    <a:pt x="336" y="166"/>
                  </a:lnTo>
                  <a:lnTo>
                    <a:pt x="336" y="163"/>
                  </a:lnTo>
                  <a:lnTo>
                    <a:pt x="338" y="160"/>
                  </a:lnTo>
                  <a:lnTo>
                    <a:pt x="338" y="158"/>
                  </a:lnTo>
                  <a:lnTo>
                    <a:pt x="336" y="157"/>
                  </a:lnTo>
                  <a:lnTo>
                    <a:pt x="334" y="153"/>
                  </a:lnTo>
                  <a:lnTo>
                    <a:pt x="333" y="152"/>
                  </a:lnTo>
                  <a:lnTo>
                    <a:pt x="332" y="149"/>
                  </a:lnTo>
                  <a:lnTo>
                    <a:pt x="320" y="135"/>
                  </a:lnTo>
                  <a:lnTo>
                    <a:pt x="319" y="127"/>
                  </a:lnTo>
                  <a:lnTo>
                    <a:pt x="318" y="125"/>
                  </a:lnTo>
                  <a:lnTo>
                    <a:pt x="317" y="114"/>
                  </a:lnTo>
                  <a:lnTo>
                    <a:pt x="321" y="106"/>
                  </a:lnTo>
                  <a:lnTo>
                    <a:pt x="329" y="100"/>
                  </a:lnTo>
                  <a:lnTo>
                    <a:pt x="334" y="91"/>
                  </a:lnTo>
                  <a:lnTo>
                    <a:pt x="337" y="91"/>
                  </a:lnTo>
                  <a:lnTo>
                    <a:pt x="340" y="87"/>
                  </a:lnTo>
                  <a:lnTo>
                    <a:pt x="339" y="80"/>
                  </a:lnTo>
                  <a:lnTo>
                    <a:pt x="340" y="78"/>
                  </a:lnTo>
                  <a:lnTo>
                    <a:pt x="339" y="74"/>
                  </a:lnTo>
                  <a:lnTo>
                    <a:pt x="345" y="71"/>
                  </a:lnTo>
                  <a:lnTo>
                    <a:pt x="345" y="68"/>
                  </a:lnTo>
                  <a:lnTo>
                    <a:pt x="346" y="67"/>
                  </a:lnTo>
                  <a:lnTo>
                    <a:pt x="346" y="63"/>
                  </a:lnTo>
                  <a:lnTo>
                    <a:pt x="348" y="60"/>
                  </a:lnTo>
                  <a:lnTo>
                    <a:pt x="348" y="50"/>
                  </a:lnTo>
                  <a:lnTo>
                    <a:pt x="350" y="48"/>
                  </a:lnTo>
                  <a:lnTo>
                    <a:pt x="350" y="46"/>
                  </a:lnTo>
                  <a:lnTo>
                    <a:pt x="354" y="42"/>
                  </a:lnTo>
                  <a:lnTo>
                    <a:pt x="355" y="37"/>
                  </a:lnTo>
                  <a:lnTo>
                    <a:pt x="356" y="37"/>
                  </a:lnTo>
                  <a:lnTo>
                    <a:pt x="356" y="32"/>
                  </a:lnTo>
                  <a:lnTo>
                    <a:pt x="357" y="31"/>
                  </a:lnTo>
                  <a:lnTo>
                    <a:pt x="357" y="24"/>
                  </a:lnTo>
                  <a:lnTo>
                    <a:pt x="353" y="20"/>
                  </a:lnTo>
                  <a:lnTo>
                    <a:pt x="352" y="15"/>
                  </a:lnTo>
                  <a:lnTo>
                    <a:pt x="352" y="6"/>
                  </a:lnTo>
                  <a:lnTo>
                    <a:pt x="352" y="2"/>
                  </a:lnTo>
                  <a:lnTo>
                    <a:pt x="350" y="0"/>
                  </a:lnTo>
                  <a:lnTo>
                    <a:pt x="346" y="1"/>
                  </a:lnTo>
                  <a:lnTo>
                    <a:pt x="344" y="2"/>
                  </a:lnTo>
                  <a:lnTo>
                    <a:pt x="340" y="3"/>
                  </a:lnTo>
                  <a:lnTo>
                    <a:pt x="339" y="2"/>
                  </a:lnTo>
                  <a:lnTo>
                    <a:pt x="338" y="4"/>
                  </a:lnTo>
                  <a:lnTo>
                    <a:pt x="334" y="5"/>
                  </a:lnTo>
                  <a:lnTo>
                    <a:pt x="331" y="10"/>
                  </a:lnTo>
                  <a:lnTo>
                    <a:pt x="331" y="11"/>
                  </a:lnTo>
                  <a:lnTo>
                    <a:pt x="328" y="13"/>
                  </a:lnTo>
                  <a:lnTo>
                    <a:pt x="324" y="24"/>
                  </a:lnTo>
                  <a:lnTo>
                    <a:pt x="318" y="20"/>
                  </a:lnTo>
                  <a:lnTo>
                    <a:pt x="312" y="17"/>
                  </a:lnTo>
                  <a:lnTo>
                    <a:pt x="308" y="17"/>
                  </a:lnTo>
                  <a:lnTo>
                    <a:pt x="304" y="22"/>
                  </a:lnTo>
                  <a:lnTo>
                    <a:pt x="299" y="17"/>
                  </a:lnTo>
                  <a:lnTo>
                    <a:pt x="298" y="15"/>
                  </a:lnTo>
                  <a:lnTo>
                    <a:pt x="296" y="13"/>
                  </a:lnTo>
                  <a:lnTo>
                    <a:pt x="289" y="13"/>
                  </a:lnTo>
                  <a:lnTo>
                    <a:pt x="285" y="17"/>
                  </a:lnTo>
                  <a:lnTo>
                    <a:pt x="285" y="19"/>
                  </a:lnTo>
                  <a:lnTo>
                    <a:pt x="291" y="23"/>
                  </a:lnTo>
                  <a:lnTo>
                    <a:pt x="292" y="27"/>
                  </a:lnTo>
                  <a:lnTo>
                    <a:pt x="289" y="29"/>
                  </a:lnTo>
                  <a:lnTo>
                    <a:pt x="287" y="31"/>
                  </a:lnTo>
                  <a:lnTo>
                    <a:pt x="284" y="30"/>
                  </a:lnTo>
                  <a:lnTo>
                    <a:pt x="281" y="30"/>
                  </a:lnTo>
                  <a:lnTo>
                    <a:pt x="278" y="29"/>
                  </a:lnTo>
                  <a:lnTo>
                    <a:pt x="274" y="30"/>
                  </a:lnTo>
                  <a:lnTo>
                    <a:pt x="274" y="33"/>
                  </a:lnTo>
                  <a:lnTo>
                    <a:pt x="275" y="34"/>
                  </a:lnTo>
                  <a:lnTo>
                    <a:pt x="276" y="39"/>
                  </a:lnTo>
                  <a:lnTo>
                    <a:pt x="264" y="47"/>
                  </a:lnTo>
                  <a:lnTo>
                    <a:pt x="262" y="54"/>
                  </a:lnTo>
                  <a:lnTo>
                    <a:pt x="263" y="56"/>
                  </a:lnTo>
                  <a:lnTo>
                    <a:pt x="261" y="58"/>
                  </a:lnTo>
                  <a:lnTo>
                    <a:pt x="261" y="59"/>
                  </a:lnTo>
                  <a:lnTo>
                    <a:pt x="257" y="60"/>
                  </a:lnTo>
                  <a:lnTo>
                    <a:pt x="253" y="67"/>
                  </a:lnTo>
                  <a:lnTo>
                    <a:pt x="248" y="67"/>
                  </a:lnTo>
                  <a:lnTo>
                    <a:pt x="243" y="73"/>
                  </a:lnTo>
                  <a:lnTo>
                    <a:pt x="243" y="75"/>
                  </a:lnTo>
                  <a:lnTo>
                    <a:pt x="239" y="78"/>
                  </a:lnTo>
                  <a:lnTo>
                    <a:pt x="239" y="81"/>
                  </a:lnTo>
                  <a:lnTo>
                    <a:pt x="232" y="88"/>
                  </a:lnTo>
                  <a:lnTo>
                    <a:pt x="228" y="96"/>
                  </a:lnTo>
                  <a:lnTo>
                    <a:pt x="221" y="107"/>
                  </a:lnTo>
                  <a:lnTo>
                    <a:pt x="219" y="111"/>
                  </a:lnTo>
                  <a:lnTo>
                    <a:pt x="217" y="114"/>
                  </a:lnTo>
                  <a:lnTo>
                    <a:pt x="218" y="125"/>
                  </a:lnTo>
                  <a:lnTo>
                    <a:pt x="225" y="133"/>
                  </a:lnTo>
                  <a:lnTo>
                    <a:pt x="220" y="134"/>
                  </a:lnTo>
                  <a:lnTo>
                    <a:pt x="219" y="133"/>
                  </a:lnTo>
                  <a:lnTo>
                    <a:pt x="215" y="133"/>
                  </a:lnTo>
                  <a:lnTo>
                    <a:pt x="213" y="132"/>
                  </a:lnTo>
                  <a:lnTo>
                    <a:pt x="209" y="132"/>
                  </a:lnTo>
                  <a:lnTo>
                    <a:pt x="207" y="133"/>
                  </a:lnTo>
                  <a:lnTo>
                    <a:pt x="208" y="139"/>
                  </a:lnTo>
                  <a:lnTo>
                    <a:pt x="209" y="141"/>
                  </a:lnTo>
                  <a:lnTo>
                    <a:pt x="210" y="157"/>
                  </a:lnTo>
                  <a:lnTo>
                    <a:pt x="211" y="162"/>
                  </a:lnTo>
                  <a:lnTo>
                    <a:pt x="202" y="163"/>
                  </a:lnTo>
                  <a:lnTo>
                    <a:pt x="194" y="160"/>
                  </a:lnTo>
                  <a:lnTo>
                    <a:pt x="184" y="160"/>
                  </a:lnTo>
                  <a:lnTo>
                    <a:pt x="178" y="165"/>
                  </a:lnTo>
                  <a:lnTo>
                    <a:pt x="168" y="165"/>
                  </a:lnTo>
                  <a:lnTo>
                    <a:pt x="160" y="156"/>
                  </a:lnTo>
                  <a:lnTo>
                    <a:pt x="155" y="155"/>
                  </a:lnTo>
                  <a:lnTo>
                    <a:pt x="152" y="152"/>
                  </a:lnTo>
                  <a:lnTo>
                    <a:pt x="149" y="153"/>
                  </a:lnTo>
                  <a:lnTo>
                    <a:pt x="145" y="150"/>
                  </a:lnTo>
                  <a:lnTo>
                    <a:pt x="142" y="150"/>
                  </a:lnTo>
                  <a:lnTo>
                    <a:pt x="120" y="170"/>
                  </a:lnTo>
                  <a:lnTo>
                    <a:pt x="120" y="172"/>
                  </a:lnTo>
                  <a:lnTo>
                    <a:pt x="119" y="172"/>
                  </a:lnTo>
                  <a:lnTo>
                    <a:pt x="121" y="178"/>
                  </a:lnTo>
                  <a:lnTo>
                    <a:pt x="117" y="182"/>
                  </a:lnTo>
                  <a:lnTo>
                    <a:pt x="117" y="189"/>
                  </a:lnTo>
                  <a:lnTo>
                    <a:pt x="116" y="190"/>
                  </a:lnTo>
                  <a:lnTo>
                    <a:pt x="116" y="195"/>
                  </a:lnTo>
                  <a:lnTo>
                    <a:pt x="118" y="197"/>
                  </a:lnTo>
                  <a:lnTo>
                    <a:pt x="118" y="205"/>
                  </a:lnTo>
                  <a:lnTo>
                    <a:pt x="117" y="206"/>
                  </a:lnTo>
                  <a:lnTo>
                    <a:pt x="118" y="224"/>
                  </a:lnTo>
                  <a:lnTo>
                    <a:pt x="125" y="227"/>
                  </a:lnTo>
                  <a:lnTo>
                    <a:pt x="129" y="230"/>
                  </a:lnTo>
                  <a:lnTo>
                    <a:pt x="131" y="230"/>
                  </a:lnTo>
                  <a:lnTo>
                    <a:pt x="132" y="231"/>
                  </a:lnTo>
                  <a:lnTo>
                    <a:pt x="140" y="232"/>
                  </a:lnTo>
                  <a:lnTo>
                    <a:pt x="141" y="233"/>
                  </a:lnTo>
                  <a:lnTo>
                    <a:pt x="142" y="232"/>
                  </a:lnTo>
                  <a:lnTo>
                    <a:pt x="144" y="234"/>
                  </a:lnTo>
                  <a:lnTo>
                    <a:pt x="147" y="234"/>
                  </a:lnTo>
                  <a:lnTo>
                    <a:pt x="150" y="237"/>
                  </a:lnTo>
                  <a:lnTo>
                    <a:pt x="153" y="236"/>
                  </a:lnTo>
                  <a:lnTo>
                    <a:pt x="155" y="239"/>
                  </a:lnTo>
                  <a:lnTo>
                    <a:pt x="169" y="248"/>
                  </a:lnTo>
                  <a:lnTo>
                    <a:pt x="174" y="249"/>
                  </a:lnTo>
                  <a:lnTo>
                    <a:pt x="176" y="250"/>
                  </a:lnTo>
                  <a:lnTo>
                    <a:pt x="178" y="250"/>
                  </a:lnTo>
                  <a:lnTo>
                    <a:pt x="183" y="254"/>
                  </a:lnTo>
                  <a:lnTo>
                    <a:pt x="187" y="255"/>
                  </a:lnTo>
                  <a:lnTo>
                    <a:pt x="194" y="260"/>
                  </a:lnTo>
                  <a:lnTo>
                    <a:pt x="199" y="261"/>
                  </a:lnTo>
                  <a:lnTo>
                    <a:pt x="203" y="263"/>
                  </a:lnTo>
                  <a:lnTo>
                    <a:pt x="207" y="263"/>
                  </a:lnTo>
                  <a:lnTo>
                    <a:pt x="211" y="266"/>
                  </a:lnTo>
                  <a:lnTo>
                    <a:pt x="211" y="276"/>
                  </a:lnTo>
                  <a:lnTo>
                    <a:pt x="210" y="278"/>
                  </a:lnTo>
                  <a:lnTo>
                    <a:pt x="211" y="295"/>
                  </a:lnTo>
                  <a:lnTo>
                    <a:pt x="210" y="297"/>
                  </a:lnTo>
                  <a:lnTo>
                    <a:pt x="210" y="299"/>
                  </a:lnTo>
                  <a:lnTo>
                    <a:pt x="206" y="302"/>
                  </a:lnTo>
                  <a:lnTo>
                    <a:pt x="204" y="305"/>
                  </a:lnTo>
                  <a:lnTo>
                    <a:pt x="202" y="305"/>
                  </a:lnTo>
                  <a:lnTo>
                    <a:pt x="200" y="308"/>
                  </a:lnTo>
                  <a:lnTo>
                    <a:pt x="200" y="322"/>
                  </a:lnTo>
                  <a:lnTo>
                    <a:pt x="202" y="322"/>
                  </a:lnTo>
                  <a:lnTo>
                    <a:pt x="202" y="327"/>
                  </a:lnTo>
                  <a:lnTo>
                    <a:pt x="205" y="332"/>
                  </a:lnTo>
                  <a:lnTo>
                    <a:pt x="205" y="336"/>
                  </a:lnTo>
                  <a:lnTo>
                    <a:pt x="208" y="341"/>
                  </a:lnTo>
                  <a:lnTo>
                    <a:pt x="209" y="350"/>
                  </a:lnTo>
                  <a:lnTo>
                    <a:pt x="203" y="355"/>
                  </a:lnTo>
                  <a:lnTo>
                    <a:pt x="180" y="356"/>
                  </a:lnTo>
                  <a:lnTo>
                    <a:pt x="179" y="357"/>
                  </a:lnTo>
                  <a:lnTo>
                    <a:pt x="170" y="358"/>
                  </a:lnTo>
                  <a:lnTo>
                    <a:pt x="169" y="359"/>
                  </a:lnTo>
                  <a:lnTo>
                    <a:pt x="157" y="360"/>
                  </a:lnTo>
                  <a:lnTo>
                    <a:pt x="156" y="358"/>
                  </a:lnTo>
                  <a:lnTo>
                    <a:pt x="153" y="358"/>
                  </a:lnTo>
                  <a:lnTo>
                    <a:pt x="146" y="361"/>
                  </a:lnTo>
                  <a:lnTo>
                    <a:pt x="156" y="376"/>
                  </a:lnTo>
                  <a:lnTo>
                    <a:pt x="156" y="381"/>
                  </a:lnTo>
                  <a:lnTo>
                    <a:pt x="154" y="383"/>
                  </a:lnTo>
                  <a:lnTo>
                    <a:pt x="143" y="383"/>
                  </a:lnTo>
                  <a:lnTo>
                    <a:pt x="142" y="384"/>
                  </a:lnTo>
                  <a:lnTo>
                    <a:pt x="127" y="385"/>
                  </a:lnTo>
                  <a:lnTo>
                    <a:pt x="126" y="386"/>
                  </a:lnTo>
                  <a:lnTo>
                    <a:pt x="119" y="387"/>
                  </a:lnTo>
                  <a:lnTo>
                    <a:pt x="118" y="388"/>
                  </a:lnTo>
                  <a:lnTo>
                    <a:pt x="115" y="388"/>
                  </a:lnTo>
                  <a:lnTo>
                    <a:pt x="109" y="382"/>
                  </a:lnTo>
                  <a:lnTo>
                    <a:pt x="104" y="379"/>
                  </a:lnTo>
                  <a:lnTo>
                    <a:pt x="95" y="372"/>
                  </a:lnTo>
                  <a:lnTo>
                    <a:pt x="70" y="374"/>
                  </a:lnTo>
                  <a:lnTo>
                    <a:pt x="67" y="377"/>
                  </a:lnTo>
                  <a:lnTo>
                    <a:pt x="64" y="380"/>
                  </a:lnTo>
                  <a:lnTo>
                    <a:pt x="65" y="387"/>
                  </a:lnTo>
                  <a:lnTo>
                    <a:pt x="70" y="393"/>
                  </a:lnTo>
                  <a:lnTo>
                    <a:pt x="64" y="406"/>
                  </a:lnTo>
                  <a:lnTo>
                    <a:pt x="59" y="410"/>
                  </a:lnTo>
                  <a:lnTo>
                    <a:pt x="59" y="412"/>
                  </a:lnTo>
                  <a:lnTo>
                    <a:pt x="56" y="416"/>
                  </a:lnTo>
                  <a:lnTo>
                    <a:pt x="57" y="422"/>
                  </a:lnTo>
                  <a:lnTo>
                    <a:pt x="60" y="422"/>
                  </a:lnTo>
                  <a:lnTo>
                    <a:pt x="62" y="423"/>
                  </a:lnTo>
                  <a:lnTo>
                    <a:pt x="65" y="423"/>
                  </a:lnTo>
                  <a:lnTo>
                    <a:pt x="67" y="424"/>
                  </a:lnTo>
                  <a:lnTo>
                    <a:pt x="73" y="426"/>
                  </a:lnTo>
                  <a:lnTo>
                    <a:pt x="82" y="434"/>
                  </a:lnTo>
                  <a:lnTo>
                    <a:pt x="82" y="436"/>
                  </a:lnTo>
                  <a:lnTo>
                    <a:pt x="80" y="438"/>
                  </a:lnTo>
                  <a:lnTo>
                    <a:pt x="73" y="438"/>
                  </a:lnTo>
                  <a:lnTo>
                    <a:pt x="73" y="442"/>
                  </a:lnTo>
                  <a:lnTo>
                    <a:pt x="68" y="452"/>
                  </a:lnTo>
                  <a:lnTo>
                    <a:pt x="67" y="458"/>
                  </a:lnTo>
                  <a:lnTo>
                    <a:pt x="65" y="459"/>
                  </a:lnTo>
                  <a:lnTo>
                    <a:pt x="67" y="480"/>
                  </a:lnTo>
                  <a:lnTo>
                    <a:pt x="71" y="486"/>
                  </a:lnTo>
                  <a:lnTo>
                    <a:pt x="71" y="489"/>
                  </a:lnTo>
                  <a:lnTo>
                    <a:pt x="71" y="498"/>
                  </a:lnTo>
                  <a:lnTo>
                    <a:pt x="70" y="496"/>
                  </a:lnTo>
                  <a:lnTo>
                    <a:pt x="68" y="496"/>
                  </a:lnTo>
                  <a:lnTo>
                    <a:pt x="65" y="494"/>
                  </a:lnTo>
                  <a:lnTo>
                    <a:pt x="55" y="494"/>
                  </a:lnTo>
                  <a:lnTo>
                    <a:pt x="49" y="497"/>
                  </a:lnTo>
                  <a:lnTo>
                    <a:pt x="43" y="492"/>
                  </a:lnTo>
                  <a:lnTo>
                    <a:pt x="34" y="493"/>
                  </a:lnTo>
                  <a:lnTo>
                    <a:pt x="31" y="496"/>
                  </a:lnTo>
                  <a:lnTo>
                    <a:pt x="29" y="501"/>
                  </a:lnTo>
                  <a:lnTo>
                    <a:pt x="24" y="507"/>
                  </a:lnTo>
                  <a:lnTo>
                    <a:pt x="22" y="508"/>
                  </a:lnTo>
                  <a:lnTo>
                    <a:pt x="17" y="514"/>
                  </a:lnTo>
                  <a:lnTo>
                    <a:pt x="17" y="516"/>
                  </a:lnTo>
                  <a:lnTo>
                    <a:pt x="20" y="521"/>
                  </a:lnTo>
                  <a:lnTo>
                    <a:pt x="23" y="524"/>
                  </a:lnTo>
                  <a:lnTo>
                    <a:pt x="29" y="526"/>
                  </a:lnTo>
                  <a:lnTo>
                    <a:pt x="31" y="528"/>
                  </a:lnTo>
                  <a:lnTo>
                    <a:pt x="29" y="535"/>
                  </a:lnTo>
                  <a:lnTo>
                    <a:pt x="29" y="544"/>
                  </a:lnTo>
                  <a:lnTo>
                    <a:pt x="27" y="545"/>
                  </a:lnTo>
                  <a:lnTo>
                    <a:pt x="26" y="547"/>
                  </a:lnTo>
                  <a:lnTo>
                    <a:pt x="24" y="547"/>
                  </a:lnTo>
                  <a:lnTo>
                    <a:pt x="23" y="548"/>
                  </a:lnTo>
                  <a:lnTo>
                    <a:pt x="21" y="548"/>
                  </a:lnTo>
                  <a:lnTo>
                    <a:pt x="21" y="550"/>
                  </a:lnTo>
                  <a:lnTo>
                    <a:pt x="15" y="551"/>
                  </a:lnTo>
                  <a:lnTo>
                    <a:pt x="13" y="550"/>
                  </a:lnTo>
                  <a:lnTo>
                    <a:pt x="9" y="550"/>
                  </a:lnTo>
                  <a:lnTo>
                    <a:pt x="7" y="549"/>
                  </a:lnTo>
                  <a:lnTo>
                    <a:pt x="2" y="549"/>
                  </a:lnTo>
                  <a:lnTo>
                    <a:pt x="0" y="555"/>
                  </a:lnTo>
                  <a:lnTo>
                    <a:pt x="9" y="564"/>
                  </a:lnTo>
                  <a:lnTo>
                    <a:pt x="9" y="565"/>
                  </a:lnTo>
                  <a:lnTo>
                    <a:pt x="12" y="567"/>
                  </a:lnTo>
                  <a:lnTo>
                    <a:pt x="17" y="565"/>
                  </a:lnTo>
                  <a:lnTo>
                    <a:pt x="18" y="563"/>
                  </a:lnTo>
                  <a:lnTo>
                    <a:pt x="20" y="563"/>
                  </a:lnTo>
                  <a:lnTo>
                    <a:pt x="26" y="557"/>
                  </a:lnTo>
                  <a:lnTo>
                    <a:pt x="40" y="557"/>
                  </a:lnTo>
                  <a:lnTo>
                    <a:pt x="41" y="555"/>
                  </a:lnTo>
                  <a:lnTo>
                    <a:pt x="43" y="555"/>
                  </a:lnTo>
                  <a:lnTo>
                    <a:pt x="46" y="558"/>
                  </a:lnTo>
                  <a:lnTo>
                    <a:pt x="48" y="568"/>
                  </a:lnTo>
                  <a:lnTo>
                    <a:pt x="50" y="569"/>
                  </a:lnTo>
                  <a:lnTo>
                    <a:pt x="59" y="569"/>
                  </a:lnTo>
                  <a:lnTo>
                    <a:pt x="64" y="573"/>
                  </a:lnTo>
                  <a:lnTo>
                    <a:pt x="67" y="573"/>
                  </a:lnTo>
                  <a:lnTo>
                    <a:pt x="72" y="568"/>
                  </a:lnTo>
                  <a:lnTo>
                    <a:pt x="75" y="568"/>
                  </a:lnTo>
                  <a:lnTo>
                    <a:pt x="75" y="569"/>
                  </a:lnTo>
                  <a:lnTo>
                    <a:pt x="82" y="569"/>
                  </a:lnTo>
                  <a:lnTo>
                    <a:pt x="84" y="565"/>
                  </a:lnTo>
                  <a:lnTo>
                    <a:pt x="89" y="565"/>
                  </a:lnTo>
                  <a:lnTo>
                    <a:pt x="91" y="566"/>
                  </a:lnTo>
                  <a:lnTo>
                    <a:pt x="106" y="565"/>
                  </a:lnTo>
                  <a:lnTo>
                    <a:pt x="112" y="570"/>
                  </a:lnTo>
                  <a:lnTo>
                    <a:pt x="111" y="572"/>
                  </a:lnTo>
                  <a:lnTo>
                    <a:pt x="114" y="574"/>
                  </a:lnTo>
                  <a:lnTo>
                    <a:pt x="113" y="577"/>
                  </a:lnTo>
                  <a:lnTo>
                    <a:pt x="115" y="579"/>
                  </a:lnTo>
                  <a:lnTo>
                    <a:pt x="115" y="583"/>
                  </a:lnTo>
                  <a:lnTo>
                    <a:pt x="122" y="587"/>
                  </a:lnTo>
                  <a:lnTo>
                    <a:pt x="124" y="587"/>
                  </a:lnTo>
                  <a:lnTo>
                    <a:pt x="129" y="579"/>
                  </a:lnTo>
                  <a:lnTo>
                    <a:pt x="133" y="579"/>
                  </a:lnTo>
                  <a:lnTo>
                    <a:pt x="137" y="582"/>
                  </a:lnTo>
                  <a:lnTo>
                    <a:pt x="137" y="584"/>
                  </a:lnTo>
                  <a:lnTo>
                    <a:pt x="141" y="589"/>
                  </a:lnTo>
                  <a:lnTo>
                    <a:pt x="145" y="589"/>
                  </a:lnTo>
                  <a:lnTo>
                    <a:pt x="150" y="590"/>
                  </a:lnTo>
                  <a:lnTo>
                    <a:pt x="153" y="590"/>
                  </a:lnTo>
                  <a:lnTo>
                    <a:pt x="155" y="591"/>
                  </a:lnTo>
                  <a:lnTo>
                    <a:pt x="155" y="594"/>
                  </a:lnTo>
                  <a:lnTo>
                    <a:pt x="158" y="595"/>
                  </a:lnTo>
                  <a:lnTo>
                    <a:pt x="158" y="597"/>
                  </a:lnTo>
                  <a:lnTo>
                    <a:pt x="164" y="603"/>
                  </a:lnTo>
                  <a:lnTo>
                    <a:pt x="173" y="606"/>
                  </a:lnTo>
                  <a:lnTo>
                    <a:pt x="179" y="601"/>
                  </a:lnTo>
                  <a:lnTo>
                    <a:pt x="186" y="601"/>
                  </a:lnTo>
                  <a:lnTo>
                    <a:pt x="187" y="599"/>
                  </a:lnTo>
                  <a:lnTo>
                    <a:pt x="203" y="602"/>
                  </a:lnTo>
                  <a:lnTo>
                    <a:pt x="205" y="604"/>
                  </a:lnTo>
                  <a:lnTo>
                    <a:pt x="205" y="605"/>
                  </a:lnTo>
                  <a:lnTo>
                    <a:pt x="204" y="607"/>
                  </a:lnTo>
                  <a:lnTo>
                    <a:pt x="207" y="607"/>
                  </a:lnTo>
                  <a:lnTo>
                    <a:pt x="208" y="606"/>
                  </a:lnTo>
                  <a:lnTo>
                    <a:pt x="211" y="605"/>
                  </a:lnTo>
                  <a:lnTo>
                    <a:pt x="211" y="606"/>
                  </a:lnTo>
                  <a:lnTo>
                    <a:pt x="216" y="609"/>
                  </a:lnTo>
                  <a:lnTo>
                    <a:pt x="219" y="609"/>
                  </a:lnTo>
                  <a:lnTo>
                    <a:pt x="224" y="614"/>
                  </a:lnTo>
                  <a:lnTo>
                    <a:pt x="225" y="614"/>
                  </a:lnTo>
                  <a:lnTo>
                    <a:pt x="235" y="622"/>
                  </a:lnTo>
                  <a:lnTo>
                    <a:pt x="237" y="621"/>
                  </a:lnTo>
                  <a:lnTo>
                    <a:pt x="244" y="625"/>
                  </a:lnTo>
                  <a:lnTo>
                    <a:pt x="248" y="625"/>
                  </a:lnTo>
                  <a:lnTo>
                    <a:pt x="252" y="627"/>
                  </a:lnTo>
                  <a:lnTo>
                    <a:pt x="257" y="633"/>
                  </a:lnTo>
                  <a:lnTo>
                    <a:pt x="257" y="634"/>
                  </a:lnTo>
                  <a:lnTo>
                    <a:pt x="261" y="638"/>
                  </a:lnTo>
                  <a:lnTo>
                    <a:pt x="261" y="639"/>
                  </a:lnTo>
                  <a:lnTo>
                    <a:pt x="265" y="642"/>
                  </a:lnTo>
                  <a:lnTo>
                    <a:pt x="286" y="641"/>
                  </a:lnTo>
                  <a:close/>
                </a:path>
              </a:pathLst>
            </a:custGeom>
            <a:grpFill/>
            <a:ln w="28575">
              <a:noFill/>
              <a:prstDash val="sysDot"/>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57" name="Freeform 25"/>
            <p:cNvSpPr/>
            <p:nvPr/>
          </p:nvSpPr>
          <p:spPr bwMode="auto">
            <a:xfrm>
              <a:off x="4460012" y="3021124"/>
              <a:ext cx="377825" cy="623887"/>
            </a:xfrm>
            <a:custGeom>
              <a:gdLst>
                <a:gd fmla="*/ 2147483647 w 206" name="T0"/>
                <a:gd fmla="*/ 2147483647 h 327" name="T1"/>
                <a:gd fmla="*/ 2147483647 w 206" name="T2"/>
                <a:gd fmla="*/ 2147483647 h 327" name="T3"/>
                <a:gd fmla="*/ 2147483647 w 206" name="T4"/>
                <a:gd fmla="*/ 2147483647 h 327" name="T5"/>
                <a:gd fmla="*/ 2147483647 w 206" name="T6"/>
                <a:gd fmla="*/ 2147483647 h 327" name="T7"/>
                <a:gd fmla="*/ 2147483647 w 206" name="T8"/>
                <a:gd fmla="*/ 2147483647 h 327" name="T9"/>
                <a:gd fmla="*/ 2147483647 w 206" name="T10"/>
                <a:gd fmla="*/ 2147483647 h 327" name="T11"/>
                <a:gd fmla="*/ 2147483647 w 206" name="T12"/>
                <a:gd fmla="*/ 2147483647 h 327" name="T13"/>
                <a:gd fmla="*/ 2147483647 w 206" name="T14"/>
                <a:gd fmla="*/ 2147483647 h 327" name="T15"/>
                <a:gd fmla="*/ 2147483647 w 206" name="T16"/>
                <a:gd fmla="*/ 2147483647 h 327" name="T17"/>
                <a:gd fmla="*/ 2147483647 w 206" name="T18"/>
                <a:gd fmla="*/ 2147483647 h 327" name="T19"/>
                <a:gd fmla="*/ 2147483647 w 206" name="T20"/>
                <a:gd fmla="*/ 2147483647 h 327" name="T21"/>
                <a:gd fmla="*/ 2147483647 w 206" name="T22"/>
                <a:gd fmla="*/ 2147483647 h 327" name="T23"/>
                <a:gd fmla="*/ 2147483647 w 206" name="T24"/>
                <a:gd fmla="*/ 2147483647 h 327" name="T25"/>
                <a:gd fmla="*/ 2147483647 w 206" name="T26"/>
                <a:gd fmla="*/ 2147483647 h 327" name="T27"/>
                <a:gd fmla="*/ 2147483647 w 206" name="T28"/>
                <a:gd fmla="*/ 2147483647 h 327" name="T29"/>
                <a:gd fmla="*/ 2147483647 w 206" name="T30"/>
                <a:gd fmla="*/ 2147483647 h 327" name="T31"/>
                <a:gd fmla="*/ 2147483647 w 206" name="T32"/>
                <a:gd fmla="*/ 2147483647 h 327" name="T33"/>
                <a:gd fmla="*/ 2147483647 w 206" name="T34"/>
                <a:gd fmla="*/ 2147483647 h 327" name="T35"/>
                <a:gd fmla="*/ 2147483647 w 206" name="T36"/>
                <a:gd fmla="*/ 2147483647 h 327" name="T37"/>
                <a:gd fmla="*/ 2147483647 w 206" name="T38"/>
                <a:gd fmla="*/ 2147483647 h 327" name="T39"/>
                <a:gd fmla="*/ 2147483647 w 206" name="T40"/>
                <a:gd fmla="*/ 2147483647 h 327" name="T41"/>
                <a:gd fmla="*/ 2147483647 w 206" name="T42"/>
                <a:gd fmla="*/ 2147483647 h 327" name="T43"/>
                <a:gd fmla="*/ 2147483647 w 206" name="T44"/>
                <a:gd fmla="*/ 2147483647 h 327" name="T45"/>
                <a:gd fmla="*/ 2147483647 w 206" name="T46"/>
                <a:gd fmla="*/ 2147483647 h 327" name="T47"/>
                <a:gd fmla="*/ 2147483647 w 206" name="T48"/>
                <a:gd fmla="*/ 2147483647 h 327" name="T49"/>
                <a:gd fmla="*/ 2147483647 w 206" name="T50"/>
                <a:gd fmla="*/ 2147483647 h 327" name="T51"/>
                <a:gd fmla="*/ 2147483647 w 206" name="T52"/>
                <a:gd fmla="*/ 2147483647 h 327" name="T53"/>
                <a:gd fmla="*/ 2147483647 w 206" name="T54"/>
                <a:gd fmla="*/ 2147483647 h 327" name="T55"/>
                <a:gd fmla="*/ 2147483647 w 206" name="T56"/>
                <a:gd fmla="*/ 2147483647 h 327" name="T57"/>
                <a:gd fmla="*/ 2147483647 w 206" name="T58"/>
                <a:gd fmla="*/ 2147483647 h 327" name="T59"/>
                <a:gd fmla="*/ 2147483647 w 206" name="T60"/>
                <a:gd fmla="*/ 2147483647 h 327" name="T61"/>
                <a:gd fmla="*/ 2147483647 w 206" name="T62"/>
                <a:gd fmla="*/ 2147483647 h 327" name="T63"/>
                <a:gd fmla="*/ 2147483647 w 206" name="T64"/>
                <a:gd fmla="*/ 2147483647 h 327" name="T65"/>
                <a:gd fmla="*/ 2147483647 w 206" name="T66"/>
                <a:gd fmla="*/ 2147483647 h 327" name="T67"/>
                <a:gd fmla="*/ 2147483647 w 206" name="T68"/>
                <a:gd fmla="*/ 2147483647 h 327" name="T69"/>
                <a:gd fmla="*/ 2147483647 w 206" name="T70"/>
                <a:gd fmla="*/ 2147483647 h 327" name="T71"/>
                <a:gd fmla="*/ 2147483647 w 206" name="T72"/>
                <a:gd fmla="*/ 2147483647 h 327" name="T73"/>
                <a:gd fmla="*/ 2147483647 w 206" name="T74"/>
                <a:gd fmla="*/ 2147483647 h 327" name="T75"/>
                <a:gd fmla="*/ 2147483647 w 206" name="T76"/>
                <a:gd fmla="*/ 2147483647 h 327" name="T77"/>
                <a:gd fmla="*/ 2147483647 w 206" name="T78"/>
                <a:gd fmla="*/ 2147483647 h 327" name="T79"/>
                <a:gd fmla="*/ 2147483647 w 206" name="T80"/>
                <a:gd fmla="*/ 2147483647 h 327" name="T81"/>
                <a:gd fmla="*/ 2147483647 w 206" name="T82"/>
                <a:gd fmla="*/ 2147483647 h 327" name="T83"/>
                <a:gd fmla="*/ 2147483647 w 206" name="T84"/>
                <a:gd fmla="*/ 2147483647 h 327" name="T85"/>
                <a:gd fmla="*/ 2147483647 w 206" name="T86"/>
                <a:gd fmla="*/ 2147483647 h 327" name="T87"/>
                <a:gd fmla="*/ 2147483647 w 206" name="T88"/>
                <a:gd fmla="*/ 2147483647 h 327" name="T89"/>
                <a:gd fmla="*/ 2147483647 w 206" name="T90"/>
                <a:gd fmla="*/ 2147483647 h 327" name="T91"/>
                <a:gd fmla="*/ 2147483647 w 206" name="T92"/>
                <a:gd fmla="*/ 2147483647 h 327" name="T93"/>
                <a:gd fmla="*/ 2147483647 w 206" name="T94"/>
                <a:gd fmla="*/ 2147483647 h 327" name="T95"/>
                <a:gd fmla="*/ 2147483647 w 206" name="T96"/>
                <a:gd fmla="*/ 2147483647 h 327" name="T97"/>
                <a:gd fmla="*/ 2147483647 w 206" name="T98"/>
                <a:gd fmla="*/ 2147483647 h 327"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206" name="T150"/>
                <a:gd fmla="*/ 0 h 327" name="T151"/>
                <a:gd fmla="*/ 206 w 206" name="T152"/>
                <a:gd fmla="*/ 327 h 327"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327" w="206">
                  <a:moveTo>
                    <a:pt x="0" y="150"/>
                  </a:moveTo>
                  <a:lnTo>
                    <a:pt x="3" y="147"/>
                  </a:lnTo>
                  <a:lnTo>
                    <a:pt x="11" y="147"/>
                  </a:lnTo>
                  <a:lnTo>
                    <a:pt x="12" y="145"/>
                  </a:lnTo>
                  <a:lnTo>
                    <a:pt x="29" y="144"/>
                  </a:lnTo>
                  <a:lnTo>
                    <a:pt x="31" y="143"/>
                  </a:lnTo>
                  <a:lnTo>
                    <a:pt x="40" y="142"/>
                  </a:lnTo>
                  <a:lnTo>
                    <a:pt x="44" y="139"/>
                  </a:lnTo>
                  <a:lnTo>
                    <a:pt x="46" y="139"/>
                  </a:lnTo>
                  <a:lnTo>
                    <a:pt x="54" y="135"/>
                  </a:lnTo>
                  <a:lnTo>
                    <a:pt x="54" y="133"/>
                  </a:lnTo>
                  <a:lnTo>
                    <a:pt x="59" y="133"/>
                  </a:lnTo>
                  <a:lnTo>
                    <a:pt x="60" y="132"/>
                  </a:lnTo>
                  <a:lnTo>
                    <a:pt x="69" y="130"/>
                  </a:lnTo>
                  <a:lnTo>
                    <a:pt x="71" y="128"/>
                  </a:lnTo>
                  <a:lnTo>
                    <a:pt x="75" y="128"/>
                  </a:lnTo>
                  <a:lnTo>
                    <a:pt x="75" y="125"/>
                  </a:lnTo>
                  <a:lnTo>
                    <a:pt x="78" y="121"/>
                  </a:lnTo>
                  <a:lnTo>
                    <a:pt x="84" y="121"/>
                  </a:lnTo>
                  <a:lnTo>
                    <a:pt x="86" y="118"/>
                  </a:lnTo>
                  <a:lnTo>
                    <a:pt x="86" y="117"/>
                  </a:lnTo>
                  <a:lnTo>
                    <a:pt x="87" y="106"/>
                  </a:lnTo>
                  <a:lnTo>
                    <a:pt x="85" y="104"/>
                  </a:lnTo>
                  <a:lnTo>
                    <a:pt x="85" y="100"/>
                  </a:lnTo>
                  <a:lnTo>
                    <a:pt x="83" y="95"/>
                  </a:lnTo>
                  <a:lnTo>
                    <a:pt x="87" y="91"/>
                  </a:lnTo>
                  <a:lnTo>
                    <a:pt x="88" y="84"/>
                  </a:lnTo>
                  <a:lnTo>
                    <a:pt x="87" y="68"/>
                  </a:lnTo>
                  <a:lnTo>
                    <a:pt x="89" y="64"/>
                  </a:lnTo>
                  <a:lnTo>
                    <a:pt x="88" y="58"/>
                  </a:lnTo>
                  <a:lnTo>
                    <a:pt x="91" y="53"/>
                  </a:lnTo>
                  <a:lnTo>
                    <a:pt x="91" y="50"/>
                  </a:lnTo>
                  <a:lnTo>
                    <a:pt x="93" y="46"/>
                  </a:lnTo>
                  <a:lnTo>
                    <a:pt x="92" y="45"/>
                  </a:lnTo>
                  <a:lnTo>
                    <a:pt x="94" y="40"/>
                  </a:lnTo>
                  <a:lnTo>
                    <a:pt x="102" y="31"/>
                  </a:lnTo>
                  <a:lnTo>
                    <a:pt x="102" y="28"/>
                  </a:lnTo>
                  <a:lnTo>
                    <a:pt x="103" y="26"/>
                  </a:lnTo>
                  <a:lnTo>
                    <a:pt x="104" y="21"/>
                  </a:lnTo>
                  <a:lnTo>
                    <a:pt x="107" y="17"/>
                  </a:lnTo>
                  <a:lnTo>
                    <a:pt x="113" y="18"/>
                  </a:lnTo>
                  <a:lnTo>
                    <a:pt x="115" y="16"/>
                  </a:lnTo>
                  <a:lnTo>
                    <a:pt x="114" y="10"/>
                  </a:lnTo>
                  <a:lnTo>
                    <a:pt x="115" y="8"/>
                  </a:lnTo>
                  <a:lnTo>
                    <a:pt x="125" y="8"/>
                  </a:lnTo>
                  <a:lnTo>
                    <a:pt x="133" y="0"/>
                  </a:lnTo>
                  <a:lnTo>
                    <a:pt x="137" y="0"/>
                  </a:lnTo>
                  <a:lnTo>
                    <a:pt x="139" y="1"/>
                  </a:lnTo>
                  <a:lnTo>
                    <a:pt x="142" y="1"/>
                  </a:lnTo>
                  <a:lnTo>
                    <a:pt x="143" y="4"/>
                  </a:lnTo>
                  <a:lnTo>
                    <a:pt x="145" y="5"/>
                  </a:lnTo>
                  <a:lnTo>
                    <a:pt x="145" y="12"/>
                  </a:lnTo>
                  <a:lnTo>
                    <a:pt x="148" y="15"/>
                  </a:lnTo>
                  <a:lnTo>
                    <a:pt x="148" y="19"/>
                  </a:lnTo>
                  <a:lnTo>
                    <a:pt x="150" y="21"/>
                  </a:lnTo>
                  <a:lnTo>
                    <a:pt x="151" y="25"/>
                  </a:lnTo>
                  <a:lnTo>
                    <a:pt x="155" y="24"/>
                  </a:lnTo>
                  <a:lnTo>
                    <a:pt x="156" y="22"/>
                  </a:lnTo>
                  <a:lnTo>
                    <a:pt x="159" y="25"/>
                  </a:lnTo>
                  <a:lnTo>
                    <a:pt x="160" y="33"/>
                  </a:lnTo>
                  <a:lnTo>
                    <a:pt x="146" y="48"/>
                  </a:lnTo>
                  <a:lnTo>
                    <a:pt x="146" y="52"/>
                  </a:lnTo>
                  <a:lnTo>
                    <a:pt x="143" y="56"/>
                  </a:lnTo>
                  <a:lnTo>
                    <a:pt x="139" y="68"/>
                  </a:lnTo>
                  <a:lnTo>
                    <a:pt x="137" y="69"/>
                  </a:lnTo>
                  <a:lnTo>
                    <a:pt x="138" y="71"/>
                  </a:lnTo>
                  <a:lnTo>
                    <a:pt x="132" y="83"/>
                  </a:lnTo>
                  <a:lnTo>
                    <a:pt x="139" y="90"/>
                  </a:lnTo>
                  <a:lnTo>
                    <a:pt x="142" y="90"/>
                  </a:lnTo>
                  <a:lnTo>
                    <a:pt x="152" y="97"/>
                  </a:lnTo>
                  <a:lnTo>
                    <a:pt x="159" y="97"/>
                  </a:lnTo>
                  <a:lnTo>
                    <a:pt x="161" y="94"/>
                  </a:lnTo>
                  <a:lnTo>
                    <a:pt x="164" y="94"/>
                  </a:lnTo>
                  <a:lnTo>
                    <a:pt x="165" y="93"/>
                  </a:lnTo>
                  <a:lnTo>
                    <a:pt x="170" y="92"/>
                  </a:lnTo>
                  <a:lnTo>
                    <a:pt x="175" y="96"/>
                  </a:lnTo>
                  <a:lnTo>
                    <a:pt x="176" y="95"/>
                  </a:lnTo>
                  <a:lnTo>
                    <a:pt x="184" y="101"/>
                  </a:lnTo>
                  <a:lnTo>
                    <a:pt x="185" y="109"/>
                  </a:lnTo>
                  <a:lnTo>
                    <a:pt x="188" y="111"/>
                  </a:lnTo>
                  <a:lnTo>
                    <a:pt x="190" y="111"/>
                  </a:lnTo>
                  <a:lnTo>
                    <a:pt x="190" y="113"/>
                  </a:lnTo>
                  <a:lnTo>
                    <a:pt x="196" y="112"/>
                  </a:lnTo>
                  <a:lnTo>
                    <a:pt x="206" y="117"/>
                  </a:lnTo>
                  <a:lnTo>
                    <a:pt x="184" y="137"/>
                  </a:lnTo>
                  <a:lnTo>
                    <a:pt x="184" y="139"/>
                  </a:lnTo>
                  <a:lnTo>
                    <a:pt x="183" y="139"/>
                  </a:lnTo>
                  <a:lnTo>
                    <a:pt x="185" y="145"/>
                  </a:lnTo>
                  <a:lnTo>
                    <a:pt x="181" y="149"/>
                  </a:lnTo>
                  <a:lnTo>
                    <a:pt x="181" y="156"/>
                  </a:lnTo>
                  <a:lnTo>
                    <a:pt x="180" y="157"/>
                  </a:lnTo>
                  <a:lnTo>
                    <a:pt x="180" y="162"/>
                  </a:lnTo>
                  <a:lnTo>
                    <a:pt x="182" y="164"/>
                  </a:lnTo>
                  <a:lnTo>
                    <a:pt x="182" y="172"/>
                  </a:lnTo>
                  <a:lnTo>
                    <a:pt x="181" y="173"/>
                  </a:lnTo>
                  <a:lnTo>
                    <a:pt x="181" y="182"/>
                  </a:lnTo>
                  <a:lnTo>
                    <a:pt x="178" y="179"/>
                  </a:lnTo>
                  <a:lnTo>
                    <a:pt x="165" y="178"/>
                  </a:lnTo>
                  <a:lnTo>
                    <a:pt x="164" y="177"/>
                  </a:lnTo>
                  <a:lnTo>
                    <a:pt x="141" y="179"/>
                  </a:lnTo>
                  <a:lnTo>
                    <a:pt x="140" y="182"/>
                  </a:lnTo>
                  <a:lnTo>
                    <a:pt x="142" y="186"/>
                  </a:lnTo>
                  <a:lnTo>
                    <a:pt x="143" y="190"/>
                  </a:lnTo>
                  <a:lnTo>
                    <a:pt x="139" y="194"/>
                  </a:lnTo>
                  <a:lnTo>
                    <a:pt x="140" y="195"/>
                  </a:lnTo>
                  <a:lnTo>
                    <a:pt x="139" y="196"/>
                  </a:lnTo>
                  <a:lnTo>
                    <a:pt x="143" y="200"/>
                  </a:lnTo>
                  <a:lnTo>
                    <a:pt x="143" y="202"/>
                  </a:lnTo>
                  <a:lnTo>
                    <a:pt x="138" y="211"/>
                  </a:lnTo>
                  <a:lnTo>
                    <a:pt x="135" y="210"/>
                  </a:lnTo>
                  <a:lnTo>
                    <a:pt x="132" y="213"/>
                  </a:lnTo>
                  <a:lnTo>
                    <a:pt x="130" y="214"/>
                  </a:lnTo>
                  <a:lnTo>
                    <a:pt x="126" y="219"/>
                  </a:lnTo>
                  <a:lnTo>
                    <a:pt x="126" y="222"/>
                  </a:lnTo>
                  <a:lnTo>
                    <a:pt x="133" y="227"/>
                  </a:lnTo>
                  <a:lnTo>
                    <a:pt x="134" y="231"/>
                  </a:lnTo>
                  <a:lnTo>
                    <a:pt x="132" y="233"/>
                  </a:lnTo>
                  <a:lnTo>
                    <a:pt x="132" y="242"/>
                  </a:lnTo>
                  <a:lnTo>
                    <a:pt x="135" y="244"/>
                  </a:lnTo>
                  <a:lnTo>
                    <a:pt x="137" y="242"/>
                  </a:lnTo>
                  <a:lnTo>
                    <a:pt x="140" y="241"/>
                  </a:lnTo>
                  <a:lnTo>
                    <a:pt x="145" y="245"/>
                  </a:lnTo>
                  <a:lnTo>
                    <a:pt x="147" y="244"/>
                  </a:lnTo>
                  <a:lnTo>
                    <a:pt x="156" y="249"/>
                  </a:lnTo>
                  <a:lnTo>
                    <a:pt x="158" y="252"/>
                  </a:lnTo>
                  <a:lnTo>
                    <a:pt x="162" y="256"/>
                  </a:lnTo>
                  <a:lnTo>
                    <a:pt x="162" y="259"/>
                  </a:lnTo>
                  <a:lnTo>
                    <a:pt x="161" y="260"/>
                  </a:lnTo>
                  <a:lnTo>
                    <a:pt x="160" y="269"/>
                  </a:lnTo>
                  <a:lnTo>
                    <a:pt x="159" y="271"/>
                  </a:lnTo>
                  <a:lnTo>
                    <a:pt x="159" y="273"/>
                  </a:lnTo>
                  <a:lnTo>
                    <a:pt x="161" y="274"/>
                  </a:lnTo>
                  <a:lnTo>
                    <a:pt x="161" y="279"/>
                  </a:lnTo>
                  <a:lnTo>
                    <a:pt x="160" y="280"/>
                  </a:lnTo>
                  <a:lnTo>
                    <a:pt x="160" y="284"/>
                  </a:lnTo>
                  <a:lnTo>
                    <a:pt x="155" y="290"/>
                  </a:lnTo>
                  <a:lnTo>
                    <a:pt x="153" y="289"/>
                  </a:lnTo>
                  <a:lnTo>
                    <a:pt x="152" y="291"/>
                  </a:lnTo>
                  <a:lnTo>
                    <a:pt x="150" y="291"/>
                  </a:lnTo>
                  <a:lnTo>
                    <a:pt x="148" y="293"/>
                  </a:lnTo>
                  <a:lnTo>
                    <a:pt x="147" y="289"/>
                  </a:lnTo>
                  <a:lnTo>
                    <a:pt x="145" y="290"/>
                  </a:lnTo>
                  <a:lnTo>
                    <a:pt x="140" y="287"/>
                  </a:lnTo>
                  <a:lnTo>
                    <a:pt x="134" y="288"/>
                  </a:lnTo>
                  <a:lnTo>
                    <a:pt x="132" y="290"/>
                  </a:lnTo>
                  <a:lnTo>
                    <a:pt x="132" y="303"/>
                  </a:lnTo>
                  <a:lnTo>
                    <a:pt x="130" y="304"/>
                  </a:lnTo>
                  <a:lnTo>
                    <a:pt x="131" y="308"/>
                  </a:lnTo>
                  <a:lnTo>
                    <a:pt x="134" y="313"/>
                  </a:lnTo>
                  <a:lnTo>
                    <a:pt x="135" y="318"/>
                  </a:lnTo>
                  <a:lnTo>
                    <a:pt x="124" y="327"/>
                  </a:lnTo>
                  <a:lnTo>
                    <a:pt x="123" y="325"/>
                  </a:lnTo>
                  <a:lnTo>
                    <a:pt x="120" y="324"/>
                  </a:lnTo>
                  <a:lnTo>
                    <a:pt x="114" y="318"/>
                  </a:lnTo>
                  <a:lnTo>
                    <a:pt x="114" y="315"/>
                  </a:lnTo>
                  <a:lnTo>
                    <a:pt x="112" y="316"/>
                  </a:lnTo>
                  <a:lnTo>
                    <a:pt x="108" y="317"/>
                  </a:lnTo>
                  <a:lnTo>
                    <a:pt x="104" y="310"/>
                  </a:lnTo>
                  <a:lnTo>
                    <a:pt x="102" y="311"/>
                  </a:lnTo>
                  <a:lnTo>
                    <a:pt x="98" y="312"/>
                  </a:lnTo>
                  <a:lnTo>
                    <a:pt x="96" y="310"/>
                  </a:lnTo>
                  <a:lnTo>
                    <a:pt x="96" y="308"/>
                  </a:lnTo>
                  <a:lnTo>
                    <a:pt x="100" y="304"/>
                  </a:lnTo>
                  <a:lnTo>
                    <a:pt x="96" y="302"/>
                  </a:lnTo>
                  <a:lnTo>
                    <a:pt x="92" y="305"/>
                  </a:lnTo>
                  <a:lnTo>
                    <a:pt x="88" y="304"/>
                  </a:lnTo>
                  <a:lnTo>
                    <a:pt x="81" y="289"/>
                  </a:lnTo>
                  <a:lnTo>
                    <a:pt x="76" y="289"/>
                  </a:lnTo>
                  <a:lnTo>
                    <a:pt x="73" y="291"/>
                  </a:lnTo>
                  <a:lnTo>
                    <a:pt x="71" y="291"/>
                  </a:lnTo>
                  <a:lnTo>
                    <a:pt x="68" y="288"/>
                  </a:lnTo>
                  <a:lnTo>
                    <a:pt x="61" y="276"/>
                  </a:lnTo>
                  <a:lnTo>
                    <a:pt x="59" y="276"/>
                  </a:lnTo>
                  <a:lnTo>
                    <a:pt x="56" y="274"/>
                  </a:lnTo>
                  <a:lnTo>
                    <a:pt x="58" y="265"/>
                  </a:lnTo>
                  <a:lnTo>
                    <a:pt x="62" y="259"/>
                  </a:lnTo>
                  <a:lnTo>
                    <a:pt x="65" y="259"/>
                  </a:lnTo>
                  <a:lnTo>
                    <a:pt x="70" y="256"/>
                  </a:lnTo>
                  <a:lnTo>
                    <a:pt x="70" y="250"/>
                  </a:lnTo>
                  <a:lnTo>
                    <a:pt x="69" y="249"/>
                  </a:lnTo>
                  <a:lnTo>
                    <a:pt x="69" y="242"/>
                  </a:lnTo>
                  <a:lnTo>
                    <a:pt x="64" y="233"/>
                  </a:lnTo>
                  <a:lnTo>
                    <a:pt x="54" y="225"/>
                  </a:lnTo>
                  <a:lnTo>
                    <a:pt x="54" y="215"/>
                  </a:lnTo>
                  <a:lnTo>
                    <a:pt x="52" y="213"/>
                  </a:lnTo>
                  <a:lnTo>
                    <a:pt x="54" y="211"/>
                  </a:lnTo>
                  <a:lnTo>
                    <a:pt x="59" y="209"/>
                  </a:lnTo>
                  <a:lnTo>
                    <a:pt x="61" y="204"/>
                  </a:lnTo>
                  <a:lnTo>
                    <a:pt x="58" y="200"/>
                  </a:lnTo>
                  <a:lnTo>
                    <a:pt x="51" y="192"/>
                  </a:lnTo>
                  <a:lnTo>
                    <a:pt x="51" y="191"/>
                  </a:lnTo>
                  <a:lnTo>
                    <a:pt x="45" y="186"/>
                  </a:lnTo>
                  <a:lnTo>
                    <a:pt x="34" y="181"/>
                  </a:lnTo>
                  <a:lnTo>
                    <a:pt x="28" y="171"/>
                  </a:lnTo>
                  <a:lnTo>
                    <a:pt x="25" y="167"/>
                  </a:lnTo>
                  <a:lnTo>
                    <a:pt x="22" y="168"/>
                  </a:lnTo>
                  <a:lnTo>
                    <a:pt x="18" y="170"/>
                  </a:lnTo>
                  <a:lnTo>
                    <a:pt x="15" y="169"/>
                  </a:lnTo>
                  <a:lnTo>
                    <a:pt x="21" y="163"/>
                  </a:lnTo>
                  <a:lnTo>
                    <a:pt x="20" y="156"/>
                  </a:lnTo>
                  <a:lnTo>
                    <a:pt x="17" y="154"/>
                  </a:lnTo>
                  <a:lnTo>
                    <a:pt x="0" y="150"/>
                  </a:lnTo>
                  <a:close/>
                </a:path>
              </a:pathLst>
            </a:custGeom>
            <a:grpFill/>
            <a:ln w="28575">
              <a:noFill/>
              <a:prstDash val="sysDot"/>
              <a:round/>
            </a:ln>
          </p:spPr>
          <p:txBody>
            <a:bodyPr/>
            <a:lstStyle/>
            <a:p>
              <a:endParaRPr altLang="en-US" kern="0" lang="zh-CN">
                <a:solidFill>
                  <a:sysClr lastClr="000000" val="windowText"/>
                </a:solidFill>
              </a:endParaRPr>
            </a:p>
          </p:txBody>
        </p:sp>
        <p:sp>
          <p:nvSpPr>
            <p:cNvPr id="58" name="Freeform 26"/>
            <p:cNvSpPr/>
            <p:nvPr/>
          </p:nvSpPr>
          <p:spPr bwMode="auto">
            <a:xfrm>
              <a:off x="6042749" y="592249"/>
              <a:ext cx="1465263" cy="1454150"/>
            </a:xfrm>
            <a:custGeom>
              <a:gdLst>
                <a:gd fmla="*/ 2147483647 w 801" name="T0"/>
                <a:gd fmla="*/ 2147483647 h 762" name="T1"/>
                <a:gd fmla="*/ 2147483647 w 801" name="T2"/>
                <a:gd fmla="*/ 2147483647 h 762" name="T3"/>
                <a:gd fmla="*/ 2147483647 w 801" name="T4"/>
                <a:gd fmla="*/ 2147483647 h 762" name="T5"/>
                <a:gd fmla="*/ 2147483647 w 801" name="T6"/>
                <a:gd fmla="*/ 2147483647 h 762" name="T7"/>
                <a:gd fmla="*/ 2147483647 w 801" name="T8"/>
                <a:gd fmla="*/ 2147483647 h 762" name="T9"/>
                <a:gd fmla="*/ 2147483647 w 801" name="T10"/>
                <a:gd fmla="*/ 2147483647 h 762" name="T11"/>
                <a:gd fmla="*/ 2147483647 w 801" name="T12"/>
                <a:gd fmla="*/ 2147483647 h 762" name="T13"/>
                <a:gd fmla="*/ 2147483647 w 801" name="T14"/>
                <a:gd fmla="*/ 2147483647 h 762" name="T15"/>
                <a:gd fmla="*/ 2147483647 w 801" name="T16"/>
                <a:gd fmla="*/ 2147483647 h 762" name="T17"/>
                <a:gd fmla="*/ 2147483647 w 801" name="T18"/>
                <a:gd fmla="*/ 2147483647 h 762" name="T19"/>
                <a:gd fmla="*/ 2147483647 w 801" name="T20"/>
                <a:gd fmla="*/ 2147483647 h 762" name="T21"/>
                <a:gd fmla="*/ 2147483647 w 801" name="T22"/>
                <a:gd fmla="*/ 2147483647 h 762" name="T23"/>
                <a:gd fmla="*/ 2147483647 w 801" name="T24"/>
                <a:gd fmla="*/ 2147483647 h 762" name="T25"/>
                <a:gd fmla="*/ 2147483647 w 801" name="T26"/>
                <a:gd fmla="*/ 2147483647 h 762" name="T27"/>
                <a:gd fmla="*/ 2147483647 w 801" name="T28"/>
                <a:gd fmla="*/ 2147483647 h 762" name="T29"/>
                <a:gd fmla="*/ 2147483647 w 801" name="T30"/>
                <a:gd fmla="*/ 2147483647 h 762" name="T31"/>
                <a:gd fmla="*/ 2147483647 w 801" name="T32"/>
                <a:gd fmla="*/ 2147483647 h 762" name="T33"/>
                <a:gd fmla="*/ 2147483647 w 801" name="T34"/>
                <a:gd fmla="*/ 2147483647 h 762" name="T35"/>
                <a:gd fmla="*/ 2147483647 w 801" name="T36"/>
                <a:gd fmla="*/ 2147483647 h 762" name="T37"/>
                <a:gd fmla="*/ 2147483647 w 801" name="T38"/>
                <a:gd fmla="*/ 2147483647 h 762" name="T39"/>
                <a:gd fmla="*/ 2147483647 w 801" name="T40"/>
                <a:gd fmla="*/ 2147483647 h 762" name="T41"/>
                <a:gd fmla="*/ 2147483647 w 801" name="T42"/>
                <a:gd fmla="*/ 2147483647 h 762" name="T43"/>
                <a:gd fmla="*/ 2147483647 w 801" name="T44"/>
                <a:gd fmla="*/ 2147483647 h 762" name="T45"/>
                <a:gd fmla="*/ 2147483647 w 801" name="T46"/>
                <a:gd fmla="*/ 2147483647 h 762" name="T47"/>
                <a:gd fmla="*/ 2147483647 w 801" name="T48"/>
                <a:gd fmla="*/ 2147483647 h 762" name="T49"/>
                <a:gd fmla="*/ 2147483647 w 801" name="T50"/>
                <a:gd fmla="*/ 2147483647 h 762" name="T51"/>
                <a:gd fmla="*/ 2147483647 w 801" name="T52"/>
                <a:gd fmla="*/ 2147483647 h 762" name="T53"/>
                <a:gd fmla="*/ 2147483647 w 801" name="T54"/>
                <a:gd fmla="*/ 2147483647 h 762" name="T55"/>
                <a:gd fmla="*/ 2147483647 w 801" name="T56"/>
                <a:gd fmla="*/ 2147483647 h 762" name="T57"/>
                <a:gd fmla="*/ 2147483647 w 801" name="T58"/>
                <a:gd fmla="*/ 2147483647 h 762" name="T59"/>
                <a:gd fmla="*/ 2147483647 w 801" name="T60"/>
                <a:gd fmla="*/ 2147483647 h 762" name="T61"/>
                <a:gd fmla="*/ 2147483647 w 801" name="T62"/>
                <a:gd fmla="*/ 2147483647 h 762" name="T63"/>
                <a:gd fmla="*/ 2147483647 w 801" name="T64"/>
                <a:gd fmla="*/ 2147483647 h 762" name="T65"/>
                <a:gd fmla="*/ 2147483647 w 801" name="T66"/>
                <a:gd fmla="*/ 2147483647 h 762" name="T67"/>
                <a:gd fmla="*/ 2147483647 w 801" name="T68"/>
                <a:gd fmla="*/ 2147483647 h 762" name="T69"/>
                <a:gd fmla="*/ 2147483647 w 801" name="T70"/>
                <a:gd fmla="*/ 2147483647 h 762" name="T71"/>
                <a:gd fmla="*/ 2147483647 w 801" name="T72"/>
                <a:gd fmla="*/ 2147483647 h 762" name="T73"/>
                <a:gd fmla="*/ 2147483647 w 801" name="T74"/>
                <a:gd fmla="*/ 2147483647 h 762" name="T75"/>
                <a:gd fmla="*/ 2147483647 w 801" name="T76"/>
                <a:gd fmla="*/ 2147483647 h 762" name="T77"/>
                <a:gd fmla="*/ 2147483647 w 801" name="T78"/>
                <a:gd fmla="*/ 2147483647 h 762" name="T79"/>
                <a:gd fmla="*/ 2147483647 w 801" name="T80"/>
                <a:gd fmla="*/ 2147483647 h 762" name="T81"/>
                <a:gd fmla="*/ 2147483647 w 801" name="T82"/>
                <a:gd fmla="*/ 2147483647 h 762" name="T83"/>
                <a:gd fmla="*/ 2147483647 w 801" name="T84"/>
                <a:gd fmla="*/ 2147483647 h 762" name="T85"/>
                <a:gd fmla="*/ 2147483647 w 801" name="T86"/>
                <a:gd fmla="*/ 2147483647 h 762" name="T87"/>
                <a:gd fmla="*/ 2147483647 w 801" name="T88"/>
                <a:gd fmla="*/ 2147483647 h 762" name="T89"/>
                <a:gd fmla="*/ 2147483647 w 801" name="T90"/>
                <a:gd fmla="*/ 2147483647 h 762" name="T91"/>
                <a:gd fmla="*/ 2147483647 w 801" name="T92"/>
                <a:gd fmla="*/ 2147483647 h 762" name="T93"/>
                <a:gd fmla="*/ 2147483647 w 801" name="T94"/>
                <a:gd fmla="*/ 2147483647 h 762" name="T95"/>
                <a:gd fmla="*/ 2147483647 w 801" name="T96"/>
                <a:gd fmla="*/ 2147483647 h 762" name="T97"/>
                <a:gd fmla="*/ 2147483647 w 801" name="T98"/>
                <a:gd fmla="*/ 2147483647 h 762" name="T99"/>
                <a:gd fmla="*/ 2147483647 w 801" name="T100"/>
                <a:gd fmla="*/ 2147483647 h 762" name="T101"/>
                <a:gd fmla="*/ 2147483647 w 801" name="T102"/>
                <a:gd fmla="*/ 2147483647 h 762" name="T103"/>
                <a:gd fmla="*/ 2147483647 w 801" name="T104"/>
                <a:gd fmla="*/ 2147483647 h 762" name="T105"/>
                <a:gd fmla="*/ 2147483647 w 801" name="T106"/>
                <a:gd fmla="*/ 2147483647 h 762" name="T107"/>
                <a:gd fmla="*/ 2147483647 w 801" name="T108"/>
                <a:gd fmla="*/ 2147483647 h 762" name="T109"/>
                <a:gd fmla="*/ 2147483647 w 801" name="T110"/>
                <a:gd fmla="*/ 2147483647 h 762" name="T111"/>
                <a:gd fmla="*/ 2147483647 w 801" name="T112"/>
                <a:gd fmla="*/ 2147483647 h 762" name="T113"/>
                <a:gd fmla="*/ 2147483647 w 801" name="T114"/>
                <a:gd fmla="*/ 2147483647 h 762" name="T115"/>
                <a:gd fmla="*/ 2147483647 w 801" name="T116"/>
                <a:gd fmla="*/ 2147483647 h 762" name="T117"/>
                <a:gd fmla="*/ 2147483647 w 801" name="T118"/>
                <a:gd fmla="*/ 2147483647 h 762" name="T119"/>
                <a:gd fmla="*/ 2147483647 w 801" name="T120"/>
                <a:gd fmla="*/ 2147483647 h 762" name="T121"/>
                <a:gd fmla="*/ 2147483647 w 801" name="T122"/>
                <a:gd fmla="*/ 2147483647 h 762"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801" name="T186"/>
                <a:gd fmla="*/ 0 h 762" name="T187"/>
                <a:gd fmla="*/ 801 w 801" name="T188"/>
                <a:gd fmla="*/ 762 h 762"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762" w="801">
                  <a:moveTo>
                    <a:pt x="712" y="734"/>
                  </a:moveTo>
                  <a:lnTo>
                    <a:pt x="681" y="735"/>
                  </a:lnTo>
                  <a:lnTo>
                    <a:pt x="677" y="740"/>
                  </a:lnTo>
                  <a:lnTo>
                    <a:pt x="671" y="740"/>
                  </a:lnTo>
                  <a:lnTo>
                    <a:pt x="666" y="735"/>
                  </a:lnTo>
                  <a:lnTo>
                    <a:pt x="647" y="730"/>
                  </a:lnTo>
                  <a:lnTo>
                    <a:pt x="644" y="727"/>
                  </a:lnTo>
                  <a:lnTo>
                    <a:pt x="644" y="725"/>
                  </a:lnTo>
                  <a:lnTo>
                    <a:pt x="643" y="724"/>
                  </a:lnTo>
                  <a:lnTo>
                    <a:pt x="642" y="719"/>
                  </a:lnTo>
                  <a:lnTo>
                    <a:pt x="639" y="717"/>
                  </a:lnTo>
                  <a:lnTo>
                    <a:pt x="634" y="708"/>
                  </a:lnTo>
                  <a:lnTo>
                    <a:pt x="631" y="706"/>
                  </a:lnTo>
                  <a:lnTo>
                    <a:pt x="628" y="709"/>
                  </a:lnTo>
                  <a:lnTo>
                    <a:pt x="628" y="711"/>
                  </a:lnTo>
                  <a:lnTo>
                    <a:pt x="627" y="712"/>
                  </a:lnTo>
                  <a:lnTo>
                    <a:pt x="627" y="713"/>
                  </a:lnTo>
                  <a:lnTo>
                    <a:pt x="625" y="716"/>
                  </a:lnTo>
                  <a:lnTo>
                    <a:pt x="623" y="720"/>
                  </a:lnTo>
                  <a:lnTo>
                    <a:pt x="621" y="722"/>
                  </a:lnTo>
                  <a:lnTo>
                    <a:pt x="619" y="722"/>
                  </a:lnTo>
                  <a:lnTo>
                    <a:pt x="615" y="718"/>
                  </a:lnTo>
                  <a:lnTo>
                    <a:pt x="615" y="711"/>
                  </a:lnTo>
                  <a:lnTo>
                    <a:pt x="614" y="709"/>
                  </a:lnTo>
                  <a:lnTo>
                    <a:pt x="609" y="712"/>
                  </a:lnTo>
                  <a:lnTo>
                    <a:pt x="606" y="713"/>
                  </a:lnTo>
                  <a:lnTo>
                    <a:pt x="603" y="716"/>
                  </a:lnTo>
                  <a:lnTo>
                    <a:pt x="602" y="722"/>
                  </a:lnTo>
                  <a:lnTo>
                    <a:pt x="599" y="725"/>
                  </a:lnTo>
                  <a:lnTo>
                    <a:pt x="576" y="737"/>
                  </a:lnTo>
                  <a:lnTo>
                    <a:pt x="574" y="740"/>
                  </a:lnTo>
                  <a:lnTo>
                    <a:pt x="574" y="742"/>
                  </a:lnTo>
                  <a:lnTo>
                    <a:pt x="578" y="746"/>
                  </a:lnTo>
                  <a:lnTo>
                    <a:pt x="579" y="754"/>
                  </a:lnTo>
                  <a:lnTo>
                    <a:pt x="575" y="761"/>
                  </a:lnTo>
                  <a:lnTo>
                    <a:pt x="567" y="760"/>
                  </a:lnTo>
                  <a:lnTo>
                    <a:pt x="566" y="762"/>
                  </a:lnTo>
                  <a:lnTo>
                    <a:pt x="558" y="762"/>
                  </a:lnTo>
                  <a:lnTo>
                    <a:pt x="549" y="751"/>
                  </a:lnTo>
                  <a:lnTo>
                    <a:pt x="550" y="751"/>
                  </a:lnTo>
                  <a:lnTo>
                    <a:pt x="542" y="743"/>
                  </a:lnTo>
                  <a:lnTo>
                    <a:pt x="542" y="742"/>
                  </a:lnTo>
                  <a:lnTo>
                    <a:pt x="540" y="739"/>
                  </a:lnTo>
                  <a:lnTo>
                    <a:pt x="534" y="730"/>
                  </a:lnTo>
                  <a:lnTo>
                    <a:pt x="523" y="716"/>
                  </a:lnTo>
                  <a:lnTo>
                    <a:pt x="521" y="713"/>
                  </a:lnTo>
                  <a:lnTo>
                    <a:pt x="522" y="709"/>
                  </a:lnTo>
                  <a:lnTo>
                    <a:pt x="519" y="706"/>
                  </a:lnTo>
                  <a:lnTo>
                    <a:pt x="519" y="700"/>
                  </a:lnTo>
                  <a:lnTo>
                    <a:pt x="510" y="692"/>
                  </a:lnTo>
                  <a:lnTo>
                    <a:pt x="502" y="711"/>
                  </a:lnTo>
                  <a:lnTo>
                    <a:pt x="502" y="715"/>
                  </a:lnTo>
                  <a:lnTo>
                    <a:pt x="504" y="718"/>
                  </a:lnTo>
                  <a:lnTo>
                    <a:pt x="503" y="721"/>
                  </a:lnTo>
                  <a:lnTo>
                    <a:pt x="505" y="722"/>
                  </a:lnTo>
                  <a:lnTo>
                    <a:pt x="506" y="726"/>
                  </a:lnTo>
                  <a:lnTo>
                    <a:pt x="501" y="734"/>
                  </a:lnTo>
                  <a:lnTo>
                    <a:pt x="489" y="735"/>
                  </a:lnTo>
                  <a:lnTo>
                    <a:pt x="485" y="735"/>
                  </a:lnTo>
                  <a:lnTo>
                    <a:pt x="482" y="734"/>
                  </a:lnTo>
                  <a:lnTo>
                    <a:pt x="478" y="730"/>
                  </a:lnTo>
                  <a:lnTo>
                    <a:pt x="477" y="730"/>
                  </a:lnTo>
                  <a:lnTo>
                    <a:pt x="475" y="728"/>
                  </a:lnTo>
                  <a:lnTo>
                    <a:pt x="474" y="722"/>
                  </a:lnTo>
                  <a:lnTo>
                    <a:pt x="465" y="714"/>
                  </a:lnTo>
                  <a:lnTo>
                    <a:pt x="464" y="712"/>
                  </a:lnTo>
                  <a:lnTo>
                    <a:pt x="463" y="711"/>
                  </a:lnTo>
                  <a:lnTo>
                    <a:pt x="463" y="704"/>
                  </a:lnTo>
                  <a:lnTo>
                    <a:pt x="464" y="703"/>
                  </a:lnTo>
                  <a:lnTo>
                    <a:pt x="464" y="701"/>
                  </a:lnTo>
                  <a:lnTo>
                    <a:pt x="461" y="698"/>
                  </a:lnTo>
                  <a:lnTo>
                    <a:pt x="458" y="698"/>
                  </a:lnTo>
                  <a:lnTo>
                    <a:pt x="457" y="700"/>
                  </a:lnTo>
                  <a:lnTo>
                    <a:pt x="451" y="701"/>
                  </a:lnTo>
                  <a:lnTo>
                    <a:pt x="450" y="702"/>
                  </a:lnTo>
                  <a:lnTo>
                    <a:pt x="446" y="702"/>
                  </a:lnTo>
                  <a:lnTo>
                    <a:pt x="443" y="704"/>
                  </a:lnTo>
                  <a:lnTo>
                    <a:pt x="442" y="703"/>
                  </a:lnTo>
                  <a:lnTo>
                    <a:pt x="438" y="705"/>
                  </a:lnTo>
                  <a:lnTo>
                    <a:pt x="436" y="705"/>
                  </a:lnTo>
                  <a:lnTo>
                    <a:pt x="434" y="701"/>
                  </a:lnTo>
                  <a:lnTo>
                    <a:pt x="432" y="699"/>
                  </a:lnTo>
                  <a:lnTo>
                    <a:pt x="432" y="694"/>
                  </a:lnTo>
                  <a:lnTo>
                    <a:pt x="430" y="692"/>
                  </a:lnTo>
                  <a:lnTo>
                    <a:pt x="429" y="683"/>
                  </a:lnTo>
                  <a:lnTo>
                    <a:pt x="431" y="679"/>
                  </a:lnTo>
                  <a:lnTo>
                    <a:pt x="431" y="677"/>
                  </a:lnTo>
                  <a:lnTo>
                    <a:pt x="423" y="665"/>
                  </a:lnTo>
                  <a:lnTo>
                    <a:pt x="420" y="665"/>
                  </a:lnTo>
                  <a:lnTo>
                    <a:pt x="419" y="664"/>
                  </a:lnTo>
                  <a:lnTo>
                    <a:pt x="411" y="664"/>
                  </a:lnTo>
                  <a:lnTo>
                    <a:pt x="411" y="663"/>
                  </a:lnTo>
                  <a:lnTo>
                    <a:pt x="401" y="662"/>
                  </a:lnTo>
                  <a:lnTo>
                    <a:pt x="396" y="662"/>
                  </a:lnTo>
                  <a:lnTo>
                    <a:pt x="396" y="664"/>
                  </a:lnTo>
                  <a:lnTo>
                    <a:pt x="391" y="665"/>
                  </a:lnTo>
                  <a:lnTo>
                    <a:pt x="389" y="668"/>
                  </a:lnTo>
                  <a:lnTo>
                    <a:pt x="387" y="668"/>
                  </a:lnTo>
                  <a:lnTo>
                    <a:pt x="384" y="672"/>
                  </a:lnTo>
                  <a:lnTo>
                    <a:pt x="380" y="675"/>
                  </a:lnTo>
                  <a:lnTo>
                    <a:pt x="345" y="650"/>
                  </a:lnTo>
                  <a:lnTo>
                    <a:pt x="343" y="649"/>
                  </a:lnTo>
                  <a:lnTo>
                    <a:pt x="341" y="651"/>
                  </a:lnTo>
                  <a:lnTo>
                    <a:pt x="323" y="663"/>
                  </a:lnTo>
                  <a:lnTo>
                    <a:pt x="321" y="662"/>
                  </a:lnTo>
                  <a:lnTo>
                    <a:pt x="319" y="664"/>
                  </a:lnTo>
                  <a:lnTo>
                    <a:pt x="315" y="664"/>
                  </a:lnTo>
                  <a:lnTo>
                    <a:pt x="311" y="660"/>
                  </a:lnTo>
                  <a:lnTo>
                    <a:pt x="307" y="660"/>
                  </a:lnTo>
                  <a:lnTo>
                    <a:pt x="305" y="658"/>
                  </a:lnTo>
                  <a:lnTo>
                    <a:pt x="303" y="658"/>
                  </a:lnTo>
                  <a:lnTo>
                    <a:pt x="299" y="664"/>
                  </a:lnTo>
                  <a:lnTo>
                    <a:pt x="297" y="664"/>
                  </a:lnTo>
                  <a:lnTo>
                    <a:pt x="296" y="666"/>
                  </a:lnTo>
                  <a:lnTo>
                    <a:pt x="292" y="666"/>
                  </a:lnTo>
                  <a:lnTo>
                    <a:pt x="290" y="667"/>
                  </a:lnTo>
                  <a:lnTo>
                    <a:pt x="271" y="669"/>
                  </a:lnTo>
                  <a:lnTo>
                    <a:pt x="250" y="651"/>
                  </a:lnTo>
                  <a:lnTo>
                    <a:pt x="250" y="649"/>
                  </a:lnTo>
                  <a:lnTo>
                    <a:pt x="249" y="648"/>
                  </a:lnTo>
                  <a:lnTo>
                    <a:pt x="249" y="641"/>
                  </a:lnTo>
                  <a:lnTo>
                    <a:pt x="243" y="636"/>
                  </a:lnTo>
                  <a:lnTo>
                    <a:pt x="241" y="620"/>
                  </a:lnTo>
                  <a:lnTo>
                    <a:pt x="238" y="616"/>
                  </a:lnTo>
                  <a:lnTo>
                    <a:pt x="238" y="614"/>
                  </a:lnTo>
                  <a:lnTo>
                    <a:pt x="236" y="612"/>
                  </a:lnTo>
                  <a:lnTo>
                    <a:pt x="236" y="611"/>
                  </a:lnTo>
                  <a:lnTo>
                    <a:pt x="231" y="611"/>
                  </a:lnTo>
                  <a:lnTo>
                    <a:pt x="230" y="613"/>
                  </a:lnTo>
                  <a:lnTo>
                    <a:pt x="223" y="614"/>
                  </a:lnTo>
                  <a:lnTo>
                    <a:pt x="222" y="616"/>
                  </a:lnTo>
                  <a:lnTo>
                    <a:pt x="220" y="616"/>
                  </a:lnTo>
                  <a:lnTo>
                    <a:pt x="218" y="617"/>
                  </a:lnTo>
                  <a:lnTo>
                    <a:pt x="208" y="618"/>
                  </a:lnTo>
                  <a:lnTo>
                    <a:pt x="206" y="619"/>
                  </a:lnTo>
                  <a:lnTo>
                    <a:pt x="198" y="620"/>
                  </a:lnTo>
                  <a:lnTo>
                    <a:pt x="196" y="622"/>
                  </a:lnTo>
                  <a:lnTo>
                    <a:pt x="183" y="608"/>
                  </a:lnTo>
                  <a:lnTo>
                    <a:pt x="182" y="604"/>
                  </a:lnTo>
                  <a:lnTo>
                    <a:pt x="181" y="603"/>
                  </a:lnTo>
                  <a:lnTo>
                    <a:pt x="181" y="593"/>
                  </a:lnTo>
                  <a:lnTo>
                    <a:pt x="187" y="589"/>
                  </a:lnTo>
                  <a:lnTo>
                    <a:pt x="189" y="590"/>
                  </a:lnTo>
                  <a:lnTo>
                    <a:pt x="193" y="588"/>
                  </a:lnTo>
                  <a:lnTo>
                    <a:pt x="197" y="583"/>
                  </a:lnTo>
                  <a:lnTo>
                    <a:pt x="207" y="580"/>
                  </a:lnTo>
                  <a:lnTo>
                    <a:pt x="210" y="581"/>
                  </a:lnTo>
                  <a:lnTo>
                    <a:pt x="212" y="579"/>
                  </a:lnTo>
                  <a:lnTo>
                    <a:pt x="211" y="569"/>
                  </a:lnTo>
                  <a:lnTo>
                    <a:pt x="210" y="568"/>
                  </a:lnTo>
                  <a:lnTo>
                    <a:pt x="206" y="568"/>
                  </a:lnTo>
                  <a:lnTo>
                    <a:pt x="202" y="572"/>
                  </a:lnTo>
                  <a:lnTo>
                    <a:pt x="200" y="572"/>
                  </a:lnTo>
                  <a:lnTo>
                    <a:pt x="198" y="570"/>
                  </a:lnTo>
                  <a:lnTo>
                    <a:pt x="198" y="565"/>
                  </a:lnTo>
                  <a:lnTo>
                    <a:pt x="199" y="564"/>
                  </a:lnTo>
                  <a:lnTo>
                    <a:pt x="196" y="562"/>
                  </a:lnTo>
                  <a:lnTo>
                    <a:pt x="193" y="565"/>
                  </a:lnTo>
                  <a:lnTo>
                    <a:pt x="194" y="565"/>
                  </a:lnTo>
                  <a:lnTo>
                    <a:pt x="192" y="567"/>
                  </a:lnTo>
                  <a:lnTo>
                    <a:pt x="193" y="569"/>
                  </a:lnTo>
                  <a:lnTo>
                    <a:pt x="183" y="583"/>
                  </a:lnTo>
                  <a:lnTo>
                    <a:pt x="177" y="583"/>
                  </a:lnTo>
                  <a:lnTo>
                    <a:pt x="170" y="576"/>
                  </a:lnTo>
                  <a:lnTo>
                    <a:pt x="170" y="569"/>
                  </a:lnTo>
                  <a:lnTo>
                    <a:pt x="163" y="566"/>
                  </a:lnTo>
                  <a:lnTo>
                    <a:pt x="161" y="558"/>
                  </a:lnTo>
                  <a:lnTo>
                    <a:pt x="160" y="557"/>
                  </a:lnTo>
                  <a:lnTo>
                    <a:pt x="152" y="557"/>
                  </a:lnTo>
                  <a:lnTo>
                    <a:pt x="137" y="541"/>
                  </a:lnTo>
                  <a:lnTo>
                    <a:pt x="134" y="541"/>
                  </a:lnTo>
                  <a:lnTo>
                    <a:pt x="134" y="529"/>
                  </a:lnTo>
                  <a:lnTo>
                    <a:pt x="139" y="515"/>
                  </a:lnTo>
                  <a:lnTo>
                    <a:pt x="141" y="512"/>
                  </a:lnTo>
                  <a:lnTo>
                    <a:pt x="140" y="506"/>
                  </a:lnTo>
                  <a:lnTo>
                    <a:pt x="144" y="495"/>
                  </a:lnTo>
                  <a:lnTo>
                    <a:pt x="149" y="489"/>
                  </a:lnTo>
                  <a:lnTo>
                    <a:pt x="160" y="482"/>
                  </a:lnTo>
                  <a:lnTo>
                    <a:pt x="174" y="466"/>
                  </a:lnTo>
                  <a:lnTo>
                    <a:pt x="174" y="464"/>
                  </a:lnTo>
                  <a:lnTo>
                    <a:pt x="181" y="456"/>
                  </a:lnTo>
                  <a:lnTo>
                    <a:pt x="184" y="454"/>
                  </a:lnTo>
                  <a:lnTo>
                    <a:pt x="188" y="449"/>
                  </a:lnTo>
                  <a:lnTo>
                    <a:pt x="188" y="447"/>
                  </a:lnTo>
                  <a:lnTo>
                    <a:pt x="198" y="436"/>
                  </a:lnTo>
                  <a:lnTo>
                    <a:pt x="199" y="432"/>
                  </a:lnTo>
                  <a:lnTo>
                    <a:pt x="203" y="428"/>
                  </a:lnTo>
                  <a:lnTo>
                    <a:pt x="207" y="417"/>
                  </a:lnTo>
                  <a:lnTo>
                    <a:pt x="210" y="414"/>
                  </a:lnTo>
                  <a:lnTo>
                    <a:pt x="210" y="412"/>
                  </a:lnTo>
                  <a:lnTo>
                    <a:pt x="211" y="412"/>
                  </a:lnTo>
                  <a:lnTo>
                    <a:pt x="215" y="402"/>
                  </a:lnTo>
                  <a:lnTo>
                    <a:pt x="217" y="401"/>
                  </a:lnTo>
                  <a:lnTo>
                    <a:pt x="224" y="403"/>
                  </a:lnTo>
                  <a:lnTo>
                    <a:pt x="229" y="414"/>
                  </a:lnTo>
                  <a:lnTo>
                    <a:pt x="234" y="429"/>
                  </a:lnTo>
                  <a:lnTo>
                    <a:pt x="236" y="431"/>
                  </a:lnTo>
                  <a:lnTo>
                    <a:pt x="241" y="426"/>
                  </a:lnTo>
                  <a:lnTo>
                    <a:pt x="240" y="420"/>
                  </a:lnTo>
                  <a:lnTo>
                    <a:pt x="238" y="419"/>
                  </a:lnTo>
                  <a:lnTo>
                    <a:pt x="238" y="414"/>
                  </a:lnTo>
                  <a:lnTo>
                    <a:pt x="237" y="413"/>
                  </a:lnTo>
                  <a:lnTo>
                    <a:pt x="235" y="406"/>
                  </a:lnTo>
                  <a:lnTo>
                    <a:pt x="234" y="406"/>
                  </a:lnTo>
                  <a:lnTo>
                    <a:pt x="232" y="396"/>
                  </a:lnTo>
                  <a:lnTo>
                    <a:pt x="236" y="386"/>
                  </a:lnTo>
                  <a:lnTo>
                    <a:pt x="234" y="384"/>
                  </a:lnTo>
                  <a:lnTo>
                    <a:pt x="234" y="379"/>
                  </a:lnTo>
                  <a:lnTo>
                    <a:pt x="235" y="378"/>
                  </a:lnTo>
                  <a:lnTo>
                    <a:pt x="236" y="369"/>
                  </a:lnTo>
                  <a:lnTo>
                    <a:pt x="238" y="363"/>
                  </a:lnTo>
                  <a:lnTo>
                    <a:pt x="238" y="350"/>
                  </a:lnTo>
                  <a:lnTo>
                    <a:pt x="241" y="345"/>
                  </a:lnTo>
                  <a:lnTo>
                    <a:pt x="253" y="343"/>
                  </a:lnTo>
                  <a:lnTo>
                    <a:pt x="256" y="335"/>
                  </a:lnTo>
                  <a:lnTo>
                    <a:pt x="256" y="325"/>
                  </a:lnTo>
                  <a:lnTo>
                    <a:pt x="255" y="323"/>
                  </a:lnTo>
                  <a:lnTo>
                    <a:pt x="255" y="314"/>
                  </a:lnTo>
                  <a:lnTo>
                    <a:pt x="253" y="312"/>
                  </a:lnTo>
                  <a:lnTo>
                    <a:pt x="251" y="298"/>
                  </a:lnTo>
                  <a:lnTo>
                    <a:pt x="250" y="297"/>
                  </a:lnTo>
                  <a:lnTo>
                    <a:pt x="249" y="290"/>
                  </a:lnTo>
                  <a:lnTo>
                    <a:pt x="248" y="289"/>
                  </a:lnTo>
                  <a:lnTo>
                    <a:pt x="247" y="282"/>
                  </a:lnTo>
                  <a:lnTo>
                    <a:pt x="246" y="280"/>
                  </a:lnTo>
                  <a:lnTo>
                    <a:pt x="245" y="269"/>
                  </a:lnTo>
                  <a:lnTo>
                    <a:pt x="243" y="270"/>
                  </a:lnTo>
                  <a:lnTo>
                    <a:pt x="240" y="269"/>
                  </a:lnTo>
                  <a:lnTo>
                    <a:pt x="238" y="268"/>
                  </a:lnTo>
                  <a:lnTo>
                    <a:pt x="233" y="268"/>
                  </a:lnTo>
                  <a:lnTo>
                    <a:pt x="231" y="267"/>
                  </a:lnTo>
                  <a:lnTo>
                    <a:pt x="226" y="262"/>
                  </a:lnTo>
                  <a:lnTo>
                    <a:pt x="206" y="262"/>
                  </a:lnTo>
                  <a:lnTo>
                    <a:pt x="203" y="258"/>
                  </a:lnTo>
                  <a:lnTo>
                    <a:pt x="201" y="261"/>
                  </a:lnTo>
                  <a:lnTo>
                    <a:pt x="200" y="270"/>
                  </a:lnTo>
                  <a:lnTo>
                    <a:pt x="198" y="276"/>
                  </a:lnTo>
                  <a:lnTo>
                    <a:pt x="197" y="284"/>
                  </a:lnTo>
                  <a:lnTo>
                    <a:pt x="194" y="285"/>
                  </a:lnTo>
                  <a:lnTo>
                    <a:pt x="192" y="283"/>
                  </a:lnTo>
                  <a:lnTo>
                    <a:pt x="190" y="283"/>
                  </a:lnTo>
                  <a:lnTo>
                    <a:pt x="187" y="282"/>
                  </a:lnTo>
                  <a:lnTo>
                    <a:pt x="185" y="283"/>
                  </a:lnTo>
                  <a:lnTo>
                    <a:pt x="181" y="283"/>
                  </a:lnTo>
                  <a:lnTo>
                    <a:pt x="181" y="285"/>
                  </a:lnTo>
                  <a:lnTo>
                    <a:pt x="178" y="285"/>
                  </a:lnTo>
                  <a:lnTo>
                    <a:pt x="165" y="273"/>
                  </a:lnTo>
                  <a:lnTo>
                    <a:pt x="165" y="267"/>
                  </a:lnTo>
                  <a:lnTo>
                    <a:pt x="168" y="263"/>
                  </a:lnTo>
                  <a:lnTo>
                    <a:pt x="170" y="263"/>
                  </a:lnTo>
                  <a:lnTo>
                    <a:pt x="172" y="260"/>
                  </a:lnTo>
                  <a:lnTo>
                    <a:pt x="175" y="258"/>
                  </a:lnTo>
                  <a:lnTo>
                    <a:pt x="179" y="253"/>
                  </a:lnTo>
                  <a:lnTo>
                    <a:pt x="173" y="243"/>
                  </a:lnTo>
                  <a:lnTo>
                    <a:pt x="171" y="241"/>
                  </a:lnTo>
                  <a:lnTo>
                    <a:pt x="167" y="240"/>
                  </a:lnTo>
                  <a:lnTo>
                    <a:pt x="158" y="229"/>
                  </a:lnTo>
                  <a:lnTo>
                    <a:pt x="155" y="222"/>
                  </a:lnTo>
                  <a:lnTo>
                    <a:pt x="146" y="216"/>
                  </a:lnTo>
                  <a:lnTo>
                    <a:pt x="143" y="209"/>
                  </a:lnTo>
                  <a:lnTo>
                    <a:pt x="139" y="205"/>
                  </a:lnTo>
                  <a:lnTo>
                    <a:pt x="133" y="196"/>
                  </a:lnTo>
                  <a:lnTo>
                    <a:pt x="127" y="192"/>
                  </a:lnTo>
                  <a:lnTo>
                    <a:pt x="118" y="193"/>
                  </a:lnTo>
                  <a:lnTo>
                    <a:pt x="117" y="192"/>
                  </a:lnTo>
                  <a:lnTo>
                    <a:pt x="111" y="192"/>
                  </a:lnTo>
                  <a:lnTo>
                    <a:pt x="99" y="180"/>
                  </a:lnTo>
                  <a:lnTo>
                    <a:pt x="96" y="175"/>
                  </a:lnTo>
                  <a:lnTo>
                    <a:pt x="94" y="173"/>
                  </a:lnTo>
                  <a:lnTo>
                    <a:pt x="95" y="172"/>
                  </a:lnTo>
                  <a:lnTo>
                    <a:pt x="93" y="171"/>
                  </a:lnTo>
                  <a:lnTo>
                    <a:pt x="93" y="167"/>
                  </a:lnTo>
                  <a:lnTo>
                    <a:pt x="89" y="160"/>
                  </a:lnTo>
                  <a:lnTo>
                    <a:pt x="89" y="158"/>
                  </a:lnTo>
                  <a:lnTo>
                    <a:pt x="87" y="157"/>
                  </a:lnTo>
                  <a:lnTo>
                    <a:pt x="87" y="152"/>
                  </a:lnTo>
                  <a:lnTo>
                    <a:pt x="85" y="151"/>
                  </a:lnTo>
                  <a:lnTo>
                    <a:pt x="85" y="149"/>
                  </a:lnTo>
                  <a:lnTo>
                    <a:pt x="84" y="148"/>
                  </a:lnTo>
                  <a:lnTo>
                    <a:pt x="82" y="142"/>
                  </a:lnTo>
                  <a:lnTo>
                    <a:pt x="78" y="134"/>
                  </a:lnTo>
                  <a:lnTo>
                    <a:pt x="78" y="127"/>
                  </a:lnTo>
                  <a:lnTo>
                    <a:pt x="80" y="123"/>
                  </a:lnTo>
                  <a:lnTo>
                    <a:pt x="80" y="120"/>
                  </a:lnTo>
                  <a:lnTo>
                    <a:pt x="78" y="119"/>
                  </a:lnTo>
                  <a:lnTo>
                    <a:pt x="76" y="119"/>
                  </a:lnTo>
                  <a:lnTo>
                    <a:pt x="75" y="118"/>
                  </a:lnTo>
                  <a:lnTo>
                    <a:pt x="70" y="117"/>
                  </a:lnTo>
                  <a:lnTo>
                    <a:pt x="60" y="108"/>
                  </a:lnTo>
                  <a:lnTo>
                    <a:pt x="53" y="104"/>
                  </a:lnTo>
                  <a:lnTo>
                    <a:pt x="51" y="104"/>
                  </a:lnTo>
                  <a:lnTo>
                    <a:pt x="49" y="108"/>
                  </a:lnTo>
                  <a:lnTo>
                    <a:pt x="46" y="112"/>
                  </a:lnTo>
                  <a:lnTo>
                    <a:pt x="46" y="115"/>
                  </a:lnTo>
                  <a:lnTo>
                    <a:pt x="45" y="116"/>
                  </a:lnTo>
                  <a:lnTo>
                    <a:pt x="44" y="121"/>
                  </a:lnTo>
                  <a:lnTo>
                    <a:pt x="41" y="124"/>
                  </a:lnTo>
                  <a:lnTo>
                    <a:pt x="34" y="123"/>
                  </a:lnTo>
                  <a:lnTo>
                    <a:pt x="26" y="115"/>
                  </a:lnTo>
                  <a:lnTo>
                    <a:pt x="24" y="115"/>
                  </a:lnTo>
                  <a:lnTo>
                    <a:pt x="19" y="111"/>
                  </a:lnTo>
                  <a:lnTo>
                    <a:pt x="16" y="112"/>
                  </a:lnTo>
                  <a:lnTo>
                    <a:pt x="13" y="109"/>
                  </a:lnTo>
                  <a:lnTo>
                    <a:pt x="5" y="108"/>
                  </a:lnTo>
                  <a:lnTo>
                    <a:pt x="2" y="105"/>
                  </a:lnTo>
                  <a:lnTo>
                    <a:pt x="1" y="102"/>
                  </a:lnTo>
                  <a:lnTo>
                    <a:pt x="4" y="98"/>
                  </a:lnTo>
                  <a:lnTo>
                    <a:pt x="4" y="95"/>
                  </a:lnTo>
                  <a:lnTo>
                    <a:pt x="6" y="93"/>
                  </a:lnTo>
                  <a:lnTo>
                    <a:pt x="7" y="90"/>
                  </a:lnTo>
                  <a:lnTo>
                    <a:pt x="9" y="89"/>
                  </a:lnTo>
                  <a:lnTo>
                    <a:pt x="10" y="86"/>
                  </a:lnTo>
                  <a:lnTo>
                    <a:pt x="13" y="82"/>
                  </a:lnTo>
                  <a:lnTo>
                    <a:pt x="20" y="66"/>
                  </a:lnTo>
                  <a:lnTo>
                    <a:pt x="22" y="64"/>
                  </a:lnTo>
                  <a:lnTo>
                    <a:pt x="21" y="63"/>
                  </a:lnTo>
                  <a:lnTo>
                    <a:pt x="23" y="60"/>
                  </a:lnTo>
                  <a:lnTo>
                    <a:pt x="22" y="55"/>
                  </a:lnTo>
                  <a:lnTo>
                    <a:pt x="18" y="54"/>
                  </a:lnTo>
                  <a:lnTo>
                    <a:pt x="13" y="50"/>
                  </a:lnTo>
                  <a:lnTo>
                    <a:pt x="10" y="43"/>
                  </a:lnTo>
                  <a:lnTo>
                    <a:pt x="8" y="41"/>
                  </a:lnTo>
                  <a:lnTo>
                    <a:pt x="0" y="30"/>
                  </a:lnTo>
                  <a:lnTo>
                    <a:pt x="2" y="29"/>
                  </a:lnTo>
                  <a:lnTo>
                    <a:pt x="2" y="28"/>
                  </a:lnTo>
                  <a:lnTo>
                    <a:pt x="3" y="28"/>
                  </a:lnTo>
                  <a:lnTo>
                    <a:pt x="8" y="25"/>
                  </a:lnTo>
                  <a:lnTo>
                    <a:pt x="9" y="25"/>
                  </a:lnTo>
                  <a:lnTo>
                    <a:pt x="10" y="25"/>
                  </a:lnTo>
                  <a:lnTo>
                    <a:pt x="10" y="24"/>
                  </a:lnTo>
                  <a:lnTo>
                    <a:pt x="11" y="24"/>
                  </a:lnTo>
                  <a:lnTo>
                    <a:pt x="17" y="22"/>
                  </a:lnTo>
                  <a:lnTo>
                    <a:pt x="18" y="22"/>
                  </a:lnTo>
                  <a:lnTo>
                    <a:pt x="18" y="21"/>
                  </a:lnTo>
                  <a:lnTo>
                    <a:pt x="19" y="21"/>
                  </a:lnTo>
                  <a:lnTo>
                    <a:pt x="20" y="21"/>
                  </a:lnTo>
                  <a:lnTo>
                    <a:pt x="20" y="20"/>
                  </a:lnTo>
                  <a:lnTo>
                    <a:pt x="30" y="14"/>
                  </a:lnTo>
                  <a:lnTo>
                    <a:pt x="34" y="14"/>
                  </a:lnTo>
                  <a:lnTo>
                    <a:pt x="35" y="14"/>
                  </a:lnTo>
                  <a:lnTo>
                    <a:pt x="36" y="15"/>
                  </a:lnTo>
                  <a:lnTo>
                    <a:pt x="37" y="15"/>
                  </a:lnTo>
                  <a:lnTo>
                    <a:pt x="39" y="15"/>
                  </a:lnTo>
                  <a:lnTo>
                    <a:pt x="40" y="15"/>
                  </a:lnTo>
                  <a:lnTo>
                    <a:pt x="41" y="15"/>
                  </a:lnTo>
                  <a:lnTo>
                    <a:pt x="43" y="15"/>
                  </a:lnTo>
                  <a:lnTo>
                    <a:pt x="44" y="15"/>
                  </a:lnTo>
                  <a:lnTo>
                    <a:pt x="46" y="15"/>
                  </a:lnTo>
                  <a:lnTo>
                    <a:pt x="47" y="15"/>
                  </a:lnTo>
                  <a:lnTo>
                    <a:pt x="48" y="14"/>
                  </a:lnTo>
                  <a:lnTo>
                    <a:pt x="49" y="14"/>
                  </a:lnTo>
                  <a:lnTo>
                    <a:pt x="50" y="14"/>
                  </a:lnTo>
                  <a:lnTo>
                    <a:pt x="51" y="14"/>
                  </a:lnTo>
                  <a:lnTo>
                    <a:pt x="53" y="14"/>
                  </a:lnTo>
                  <a:lnTo>
                    <a:pt x="55" y="13"/>
                  </a:lnTo>
                  <a:lnTo>
                    <a:pt x="56" y="13"/>
                  </a:lnTo>
                  <a:lnTo>
                    <a:pt x="57" y="12"/>
                  </a:lnTo>
                  <a:lnTo>
                    <a:pt x="58" y="12"/>
                  </a:lnTo>
                  <a:lnTo>
                    <a:pt x="59" y="12"/>
                  </a:lnTo>
                  <a:lnTo>
                    <a:pt x="60" y="11"/>
                  </a:lnTo>
                  <a:lnTo>
                    <a:pt x="61" y="10"/>
                  </a:lnTo>
                  <a:lnTo>
                    <a:pt x="63" y="10"/>
                  </a:lnTo>
                  <a:lnTo>
                    <a:pt x="64" y="9"/>
                  </a:lnTo>
                  <a:lnTo>
                    <a:pt x="66" y="9"/>
                  </a:lnTo>
                  <a:lnTo>
                    <a:pt x="67" y="8"/>
                  </a:lnTo>
                  <a:lnTo>
                    <a:pt x="68" y="7"/>
                  </a:lnTo>
                  <a:lnTo>
                    <a:pt x="69" y="7"/>
                  </a:lnTo>
                  <a:lnTo>
                    <a:pt x="70" y="6"/>
                  </a:lnTo>
                  <a:lnTo>
                    <a:pt x="71" y="5"/>
                  </a:lnTo>
                  <a:lnTo>
                    <a:pt x="73" y="5"/>
                  </a:lnTo>
                  <a:lnTo>
                    <a:pt x="74" y="4"/>
                  </a:lnTo>
                  <a:lnTo>
                    <a:pt x="75" y="3"/>
                  </a:lnTo>
                  <a:lnTo>
                    <a:pt x="76" y="3"/>
                  </a:lnTo>
                  <a:lnTo>
                    <a:pt x="78" y="3"/>
                  </a:lnTo>
                  <a:lnTo>
                    <a:pt x="79" y="2"/>
                  </a:lnTo>
                  <a:lnTo>
                    <a:pt x="80" y="2"/>
                  </a:lnTo>
                  <a:lnTo>
                    <a:pt x="81" y="1"/>
                  </a:lnTo>
                  <a:lnTo>
                    <a:pt x="82" y="1"/>
                  </a:lnTo>
                  <a:lnTo>
                    <a:pt x="83" y="1"/>
                  </a:lnTo>
                  <a:lnTo>
                    <a:pt x="85" y="0"/>
                  </a:lnTo>
                  <a:lnTo>
                    <a:pt x="90" y="2"/>
                  </a:lnTo>
                  <a:lnTo>
                    <a:pt x="91" y="2"/>
                  </a:lnTo>
                  <a:lnTo>
                    <a:pt x="92" y="2"/>
                  </a:lnTo>
                  <a:lnTo>
                    <a:pt x="93" y="2"/>
                  </a:lnTo>
                  <a:lnTo>
                    <a:pt x="95" y="1"/>
                  </a:lnTo>
                  <a:lnTo>
                    <a:pt x="96" y="1"/>
                  </a:lnTo>
                  <a:lnTo>
                    <a:pt x="98" y="1"/>
                  </a:lnTo>
                  <a:lnTo>
                    <a:pt x="100" y="0"/>
                  </a:lnTo>
                  <a:lnTo>
                    <a:pt x="102" y="0"/>
                  </a:lnTo>
                  <a:lnTo>
                    <a:pt x="103" y="0"/>
                  </a:lnTo>
                  <a:lnTo>
                    <a:pt x="105" y="0"/>
                  </a:lnTo>
                  <a:lnTo>
                    <a:pt x="107" y="0"/>
                  </a:lnTo>
                  <a:lnTo>
                    <a:pt x="109" y="0"/>
                  </a:lnTo>
                  <a:lnTo>
                    <a:pt x="110" y="0"/>
                  </a:lnTo>
                  <a:lnTo>
                    <a:pt x="111" y="0"/>
                  </a:lnTo>
                  <a:lnTo>
                    <a:pt x="112" y="1"/>
                  </a:lnTo>
                  <a:lnTo>
                    <a:pt x="114" y="1"/>
                  </a:lnTo>
                  <a:lnTo>
                    <a:pt x="115" y="2"/>
                  </a:lnTo>
                  <a:lnTo>
                    <a:pt x="116" y="2"/>
                  </a:lnTo>
                  <a:lnTo>
                    <a:pt x="117" y="3"/>
                  </a:lnTo>
                  <a:lnTo>
                    <a:pt x="118" y="3"/>
                  </a:lnTo>
                  <a:lnTo>
                    <a:pt x="119" y="3"/>
                  </a:lnTo>
                  <a:lnTo>
                    <a:pt x="124" y="7"/>
                  </a:lnTo>
                  <a:lnTo>
                    <a:pt x="125" y="7"/>
                  </a:lnTo>
                  <a:lnTo>
                    <a:pt x="126" y="7"/>
                  </a:lnTo>
                  <a:lnTo>
                    <a:pt x="129" y="6"/>
                  </a:lnTo>
                  <a:lnTo>
                    <a:pt x="130" y="6"/>
                  </a:lnTo>
                  <a:lnTo>
                    <a:pt x="131" y="6"/>
                  </a:lnTo>
                  <a:lnTo>
                    <a:pt x="132" y="6"/>
                  </a:lnTo>
                  <a:lnTo>
                    <a:pt x="133" y="6"/>
                  </a:lnTo>
                  <a:lnTo>
                    <a:pt x="134" y="6"/>
                  </a:lnTo>
                  <a:lnTo>
                    <a:pt x="134" y="7"/>
                  </a:lnTo>
                  <a:lnTo>
                    <a:pt x="135" y="7"/>
                  </a:lnTo>
                  <a:lnTo>
                    <a:pt x="136" y="7"/>
                  </a:lnTo>
                  <a:lnTo>
                    <a:pt x="137" y="8"/>
                  </a:lnTo>
                  <a:lnTo>
                    <a:pt x="138" y="8"/>
                  </a:lnTo>
                  <a:lnTo>
                    <a:pt x="139" y="9"/>
                  </a:lnTo>
                  <a:lnTo>
                    <a:pt x="140" y="9"/>
                  </a:lnTo>
                  <a:lnTo>
                    <a:pt x="141" y="10"/>
                  </a:lnTo>
                  <a:lnTo>
                    <a:pt x="142" y="11"/>
                  </a:lnTo>
                  <a:lnTo>
                    <a:pt x="143" y="11"/>
                  </a:lnTo>
                  <a:lnTo>
                    <a:pt x="143" y="12"/>
                  </a:lnTo>
                  <a:lnTo>
                    <a:pt x="144" y="13"/>
                  </a:lnTo>
                  <a:lnTo>
                    <a:pt x="145" y="14"/>
                  </a:lnTo>
                  <a:lnTo>
                    <a:pt x="145" y="15"/>
                  </a:lnTo>
                  <a:lnTo>
                    <a:pt x="146" y="15"/>
                  </a:lnTo>
                  <a:lnTo>
                    <a:pt x="146" y="16"/>
                  </a:lnTo>
                  <a:lnTo>
                    <a:pt x="146" y="17"/>
                  </a:lnTo>
                  <a:lnTo>
                    <a:pt x="147" y="17"/>
                  </a:lnTo>
                  <a:lnTo>
                    <a:pt x="148" y="17"/>
                  </a:lnTo>
                  <a:lnTo>
                    <a:pt x="152" y="17"/>
                  </a:lnTo>
                  <a:lnTo>
                    <a:pt x="153" y="17"/>
                  </a:lnTo>
                  <a:lnTo>
                    <a:pt x="154" y="17"/>
                  </a:lnTo>
                  <a:lnTo>
                    <a:pt x="155" y="17"/>
                  </a:lnTo>
                  <a:lnTo>
                    <a:pt x="156" y="17"/>
                  </a:lnTo>
                  <a:lnTo>
                    <a:pt x="157" y="18"/>
                  </a:lnTo>
                  <a:lnTo>
                    <a:pt x="158" y="18"/>
                  </a:lnTo>
                  <a:lnTo>
                    <a:pt x="159" y="19"/>
                  </a:lnTo>
                  <a:lnTo>
                    <a:pt x="160" y="19"/>
                  </a:lnTo>
                  <a:lnTo>
                    <a:pt x="161" y="19"/>
                  </a:lnTo>
                  <a:lnTo>
                    <a:pt x="162" y="20"/>
                  </a:lnTo>
                  <a:lnTo>
                    <a:pt x="163" y="20"/>
                  </a:lnTo>
                  <a:lnTo>
                    <a:pt x="164" y="20"/>
                  </a:lnTo>
                  <a:lnTo>
                    <a:pt x="165" y="20"/>
                  </a:lnTo>
                  <a:lnTo>
                    <a:pt x="166" y="21"/>
                  </a:lnTo>
                  <a:lnTo>
                    <a:pt x="167" y="21"/>
                  </a:lnTo>
                  <a:lnTo>
                    <a:pt x="168" y="21"/>
                  </a:lnTo>
                  <a:lnTo>
                    <a:pt x="168" y="20"/>
                  </a:lnTo>
                  <a:lnTo>
                    <a:pt x="169" y="20"/>
                  </a:lnTo>
                  <a:lnTo>
                    <a:pt x="170" y="20"/>
                  </a:lnTo>
                  <a:lnTo>
                    <a:pt x="170" y="19"/>
                  </a:lnTo>
                  <a:lnTo>
                    <a:pt x="172" y="18"/>
                  </a:lnTo>
                  <a:lnTo>
                    <a:pt x="173" y="18"/>
                  </a:lnTo>
                  <a:lnTo>
                    <a:pt x="174" y="18"/>
                  </a:lnTo>
                  <a:lnTo>
                    <a:pt x="175" y="17"/>
                  </a:lnTo>
                  <a:lnTo>
                    <a:pt x="176" y="17"/>
                  </a:lnTo>
                  <a:lnTo>
                    <a:pt x="177" y="17"/>
                  </a:lnTo>
                  <a:lnTo>
                    <a:pt x="178" y="17"/>
                  </a:lnTo>
                  <a:lnTo>
                    <a:pt x="179" y="17"/>
                  </a:lnTo>
                  <a:lnTo>
                    <a:pt x="180" y="17"/>
                  </a:lnTo>
                  <a:lnTo>
                    <a:pt x="181" y="17"/>
                  </a:lnTo>
                  <a:lnTo>
                    <a:pt x="182" y="17"/>
                  </a:lnTo>
                  <a:lnTo>
                    <a:pt x="183" y="18"/>
                  </a:lnTo>
                  <a:lnTo>
                    <a:pt x="184" y="18"/>
                  </a:lnTo>
                  <a:lnTo>
                    <a:pt x="185" y="18"/>
                  </a:lnTo>
                  <a:lnTo>
                    <a:pt x="186" y="18"/>
                  </a:lnTo>
                  <a:lnTo>
                    <a:pt x="187" y="19"/>
                  </a:lnTo>
                  <a:lnTo>
                    <a:pt x="188" y="19"/>
                  </a:lnTo>
                  <a:lnTo>
                    <a:pt x="190" y="19"/>
                  </a:lnTo>
                  <a:lnTo>
                    <a:pt x="191" y="20"/>
                  </a:lnTo>
                  <a:lnTo>
                    <a:pt x="192" y="20"/>
                  </a:lnTo>
                  <a:lnTo>
                    <a:pt x="193" y="20"/>
                  </a:lnTo>
                  <a:lnTo>
                    <a:pt x="194" y="20"/>
                  </a:lnTo>
                  <a:lnTo>
                    <a:pt x="195" y="21"/>
                  </a:lnTo>
                  <a:lnTo>
                    <a:pt x="196" y="21"/>
                  </a:lnTo>
                  <a:lnTo>
                    <a:pt x="197" y="22"/>
                  </a:lnTo>
                  <a:lnTo>
                    <a:pt x="198" y="22"/>
                  </a:lnTo>
                  <a:lnTo>
                    <a:pt x="199" y="22"/>
                  </a:lnTo>
                  <a:lnTo>
                    <a:pt x="200" y="22"/>
                  </a:lnTo>
                  <a:lnTo>
                    <a:pt x="202" y="23"/>
                  </a:lnTo>
                  <a:lnTo>
                    <a:pt x="203" y="23"/>
                  </a:lnTo>
                  <a:lnTo>
                    <a:pt x="204" y="23"/>
                  </a:lnTo>
                  <a:lnTo>
                    <a:pt x="205" y="24"/>
                  </a:lnTo>
                  <a:lnTo>
                    <a:pt x="207" y="24"/>
                  </a:lnTo>
                  <a:lnTo>
                    <a:pt x="208" y="24"/>
                  </a:lnTo>
                  <a:lnTo>
                    <a:pt x="209" y="25"/>
                  </a:lnTo>
                  <a:lnTo>
                    <a:pt x="210" y="25"/>
                  </a:lnTo>
                  <a:lnTo>
                    <a:pt x="211" y="25"/>
                  </a:lnTo>
                  <a:lnTo>
                    <a:pt x="212" y="26"/>
                  </a:lnTo>
                  <a:lnTo>
                    <a:pt x="213" y="26"/>
                  </a:lnTo>
                  <a:lnTo>
                    <a:pt x="214" y="27"/>
                  </a:lnTo>
                  <a:lnTo>
                    <a:pt x="215" y="27"/>
                  </a:lnTo>
                  <a:lnTo>
                    <a:pt x="216" y="28"/>
                  </a:lnTo>
                  <a:lnTo>
                    <a:pt x="217" y="29"/>
                  </a:lnTo>
                  <a:lnTo>
                    <a:pt x="218" y="30"/>
                  </a:lnTo>
                  <a:lnTo>
                    <a:pt x="218" y="31"/>
                  </a:lnTo>
                  <a:lnTo>
                    <a:pt x="219" y="31"/>
                  </a:lnTo>
                  <a:lnTo>
                    <a:pt x="219" y="32"/>
                  </a:lnTo>
                  <a:lnTo>
                    <a:pt x="219" y="33"/>
                  </a:lnTo>
                  <a:lnTo>
                    <a:pt x="219" y="34"/>
                  </a:lnTo>
                  <a:lnTo>
                    <a:pt x="219" y="35"/>
                  </a:lnTo>
                  <a:lnTo>
                    <a:pt x="219" y="36"/>
                  </a:lnTo>
                  <a:lnTo>
                    <a:pt x="219" y="37"/>
                  </a:lnTo>
                  <a:lnTo>
                    <a:pt x="220" y="36"/>
                  </a:lnTo>
                  <a:lnTo>
                    <a:pt x="223" y="35"/>
                  </a:lnTo>
                  <a:lnTo>
                    <a:pt x="224" y="36"/>
                  </a:lnTo>
                  <a:lnTo>
                    <a:pt x="225" y="37"/>
                  </a:lnTo>
                  <a:lnTo>
                    <a:pt x="226" y="37"/>
                  </a:lnTo>
                  <a:lnTo>
                    <a:pt x="227" y="38"/>
                  </a:lnTo>
                  <a:lnTo>
                    <a:pt x="228" y="38"/>
                  </a:lnTo>
                  <a:lnTo>
                    <a:pt x="229" y="39"/>
                  </a:lnTo>
                  <a:lnTo>
                    <a:pt x="230" y="39"/>
                  </a:lnTo>
                  <a:lnTo>
                    <a:pt x="231" y="40"/>
                  </a:lnTo>
                  <a:lnTo>
                    <a:pt x="232" y="40"/>
                  </a:lnTo>
                  <a:lnTo>
                    <a:pt x="233" y="41"/>
                  </a:lnTo>
                  <a:lnTo>
                    <a:pt x="234" y="41"/>
                  </a:lnTo>
                  <a:lnTo>
                    <a:pt x="235" y="41"/>
                  </a:lnTo>
                  <a:lnTo>
                    <a:pt x="237" y="42"/>
                  </a:lnTo>
                  <a:lnTo>
                    <a:pt x="238" y="42"/>
                  </a:lnTo>
                  <a:lnTo>
                    <a:pt x="239" y="42"/>
                  </a:lnTo>
                  <a:lnTo>
                    <a:pt x="240" y="43"/>
                  </a:lnTo>
                  <a:lnTo>
                    <a:pt x="241" y="44"/>
                  </a:lnTo>
                  <a:lnTo>
                    <a:pt x="242" y="45"/>
                  </a:lnTo>
                  <a:lnTo>
                    <a:pt x="243" y="46"/>
                  </a:lnTo>
                  <a:lnTo>
                    <a:pt x="243" y="47"/>
                  </a:lnTo>
                  <a:lnTo>
                    <a:pt x="243" y="48"/>
                  </a:lnTo>
                  <a:lnTo>
                    <a:pt x="243" y="49"/>
                  </a:lnTo>
                  <a:lnTo>
                    <a:pt x="243" y="50"/>
                  </a:lnTo>
                  <a:lnTo>
                    <a:pt x="243" y="51"/>
                  </a:lnTo>
                  <a:lnTo>
                    <a:pt x="243" y="52"/>
                  </a:lnTo>
                  <a:lnTo>
                    <a:pt x="243" y="53"/>
                  </a:lnTo>
                  <a:lnTo>
                    <a:pt x="243" y="54"/>
                  </a:lnTo>
                  <a:lnTo>
                    <a:pt x="242" y="54"/>
                  </a:lnTo>
                  <a:lnTo>
                    <a:pt x="242" y="55"/>
                  </a:lnTo>
                  <a:lnTo>
                    <a:pt x="242" y="56"/>
                  </a:lnTo>
                  <a:lnTo>
                    <a:pt x="242" y="57"/>
                  </a:lnTo>
                  <a:lnTo>
                    <a:pt x="243" y="58"/>
                  </a:lnTo>
                  <a:lnTo>
                    <a:pt x="244" y="59"/>
                  </a:lnTo>
                  <a:lnTo>
                    <a:pt x="245" y="59"/>
                  </a:lnTo>
                  <a:lnTo>
                    <a:pt x="245" y="60"/>
                  </a:lnTo>
                  <a:lnTo>
                    <a:pt x="246" y="61"/>
                  </a:lnTo>
                  <a:lnTo>
                    <a:pt x="247" y="61"/>
                  </a:lnTo>
                  <a:lnTo>
                    <a:pt x="248" y="63"/>
                  </a:lnTo>
                  <a:lnTo>
                    <a:pt x="250" y="64"/>
                  </a:lnTo>
                  <a:lnTo>
                    <a:pt x="251" y="65"/>
                  </a:lnTo>
                  <a:lnTo>
                    <a:pt x="252" y="66"/>
                  </a:lnTo>
                  <a:lnTo>
                    <a:pt x="254" y="68"/>
                  </a:lnTo>
                  <a:lnTo>
                    <a:pt x="255" y="69"/>
                  </a:lnTo>
                  <a:lnTo>
                    <a:pt x="257" y="71"/>
                  </a:lnTo>
                  <a:lnTo>
                    <a:pt x="258" y="72"/>
                  </a:lnTo>
                  <a:lnTo>
                    <a:pt x="259" y="73"/>
                  </a:lnTo>
                  <a:lnTo>
                    <a:pt x="260" y="74"/>
                  </a:lnTo>
                  <a:lnTo>
                    <a:pt x="260" y="75"/>
                  </a:lnTo>
                  <a:lnTo>
                    <a:pt x="261" y="75"/>
                  </a:lnTo>
                  <a:lnTo>
                    <a:pt x="262" y="76"/>
                  </a:lnTo>
                  <a:lnTo>
                    <a:pt x="263" y="77"/>
                  </a:lnTo>
                  <a:lnTo>
                    <a:pt x="263" y="78"/>
                  </a:lnTo>
                  <a:lnTo>
                    <a:pt x="264" y="78"/>
                  </a:lnTo>
                  <a:lnTo>
                    <a:pt x="265" y="79"/>
                  </a:lnTo>
                  <a:lnTo>
                    <a:pt x="265" y="80"/>
                  </a:lnTo>
                  <a:lnTo>
                    <a:pt x="266" y="81"/>
                  </a:lnTo>
                  <a:lnTo>
                    <a:pt x="267" y="81"/>
                  </a:lnTo>
                  <a:lnTo>
                    <a:pt x="267" y="82"/>
                  </a:lnTo>
                  <a:lnTo>
                    <a:pt x="268" y="83"/>
                  </a:lnTo>
                  <a:lnTo>
                    <a:pt x="269" y="84"/>
                  </a:lnTo>
                  <a:lnTo>
                    <a:pt x="270" y="85"/>
                  </a:lnTo>
                  <a:lnTo>
                    <a:pt x="270" y="86"/>
                  </a:lnTo>
                  <a:lnTo>
                    <a:pt x="271" y="87"/>
                  </a:lnTo>
                  <a:lnTo>
                    <a:pt x="272" y="87"/>
                  </a:lnTo>
                  <a:lnTo>
                    <a:pt x="272" y="88"/>
                  </a:lnTo>
                  <a:lnTo>
                    <a:pt x="273" y="89"/>
                  </a:lnTo>
                  <a:lnTo>
                    <a:pt x="274" y="90"/>
                  </a:lnTo>
                  <a:lnTo>
                    <a:pt x="275" y="91"/>
                  </a:lnTo>
                  <a:lnTo>
                    <a:pt x="275" y="92"/>
                  </a:lnTo>
                  <a:lnTo>
                    <a:pt x="276" y="93"/>
                  </a:lnTo>
                  <a:lnTo>
                    <a:pt x="277" y="94"/>
                  </a:lnTo>
                  <a:lnTo>
                    <a:pt x="277" y="95"/>
                  </a:lnTo>
                  <a:lnTo>
                    <a:pt x="277" y="96"/>
                  </a:lnTo>
                  <a:lnTo>
                    <a:pt x="278" y="98"/>
                  </a:lnTo>
                  <a:lnTo>
                    <a:pt x="278" y="99"/>
                  </a:lnTo>
                  <a:lnTo>
                    <a:pt x="277" y="100"/>
                  </a:lnTo>
                  <a:lnTo>
                    <a:pt x="277" y="101"/>
                  </a:lnTo>
                  <a:lnTo>
                    <a:pt x="277" y="102"/>
                  </a:lnTo>
                  <a:lnTo>
                    <a:pt x="277" y="103"/>
                  </a:lnTo>
                  <a:lnTo>
                    <a:pt x="277" y="105"/>
                  </a:lnTo>
                  <a:lnTo>
                    <a:pt x="276" y="105"/>
                  </a:lnTo>
                  <a:lnTo>
                    <a:pt x="276" y="107"/>
                  </a:lnTo>
                  <a:lnTo>
                    <a:pt x="276" y="108"/>
                  </a:lnTo>
                  <a:lnTo>
                    <a:pt x="277" y="109"/>
                  </a:lnTo>
                  <a:lnTo>
                    <a:pt x="277" y="110"/>
                  </a:lnTo>
                  <a:lnTo>
                    <a:pt x="277" y="111"/>
                  </a:lnTo>
                  <a:lnTo>
                    <a:pt x="278" y="112"/>
                  </a:lnTo>
                  <a:lnTo>
                    <a:pt x="278" y="113"/>
                  </a:lnTo>
                  <a:lnTo>
                    <a:pt x="279" y="114"/>
                  </a:lnTo>
                  <a:lnTo>
                    <a:pt x="280" y="115"/>
                  </a:lnTo>
                  <a:lnTo>
                    <a:pt x="281" y="116"/>
                  </a:lnTo>
                  <a:lnTo>
                    <a:pt x="282" y="117"/>
                  </a:lnTo>
                  <a:lnTo>
                    <a:pt x="283" y="118"/>
                  </a:lnTo>
                  <a:lnTo>
                    <a:pt x="284" y="119"/>
                  </a:lnTo>
                  <a:lnTo>
                    <a:pt x="285" y="120"/>
                  </a:lnTo>
                  <a:lnTo>
                    <a:pt x="286" y="121"/>
                  </a:lnTo>
                  <a:lnTo>
                    <a:pt x="288" y="123"/>
                  </a:lnTo>
                  <a:lnTo>
                    <a:pt x="289" y="124"/>
                  </a:lnTo>
                  <a:lnTo>
                    <a:pt x="290" y="124"/>
                  </a:lnTo>
                  <a:lnTo>
                    <a:pt x="291" y="125"/>
                  </a:lnTo>
                  <a:lnTo>
                    <a:pt x="291" y="126"/>
                  </a:lnTo>
                  <a:lnTo>
                    <a:pt x="292" y="127"/>
                  </a:lnTo>
                  <a:lnTo>
                    <a:pt x="293" y="128"/>
                  </a:lnTo>
                  <a:lnTo>
                    <a:pt x="293" y="129"/>
                  </a:lnTo>
                  <a:lnTo>
                    <a:pt x="294" y="130"/>
                  </a:lnTo>
                  <a:lnTo>
                    <a:pt x="294" y="131"/>
                  </a:lnTo>
                  <a:lnTo>
                    <a:pt x="295" y="131"/>
                  </a:lnTo>
                  <a:lnTo>
                    <a:pt x="295" y="132"/>
                  </a:lnTo>
                  <a:lnTo>
                    <a:pt x="296" y="133"/>
                  </a:lnTo>
                  <a:lnTo>
                    <a:pt x="296" y="134"/>
                  </a:lnTo>
                  <a:lnTo>
                    <a:pt x="296" y="135"/>
                  </a:lnTo>
                  <a:lnTo>
                    <a:pt x="297" y="135"/>
                  </a:lnTo>
                  <a:lnTo>
                    <a:pt x="297" y="136"/>
                  </a:lnTo>
                  <a:lnTo>
                    <a:pt x="298" y="136"/>
                  </a:lnTo>
                  <a:lnTo>
                    <a:pt x="299" y="137"/>
                  </a:lnTo>
                  <a:lnTo>
                    <a:pt x="299" y="138"/>
                  </a:lnTo>
                  <a:lnTo>
                    <a:pt x="300" y="138"/>
                  </a:lnTo>
                  <a:lnTo>
                    <a:pt x="300" y="139"/>
                  </a:lnTo>
                  <a:lnTo>
                    <a:pt x="301" y="139"/>
                  </a:lnTo>
                  <a:lnTo>
                    <a:pt x="301" y="140"/>
                  </a:lnTo>
                  <a:lnTo>
                    <a:pt x="302" y="141"/>
                  </a:lnTo>
                  <a:lnTo>
                    <a:pt x="303" y="142"/>
                  </a:lnTo>
                  <a:lnTo>
                    <a:pt x="303" y="143"/>
                  </a:lnTo>
                  <a:lnTo>
                    <a:pt x="304" y="143"/>
                  </a:lnTo>
                  <a:lnTo>
                    <a:pt x="304" y="144"/>
                  </a:lnTo>
                  <a:lnTo>
                    <a:pt x="304" y="145"/>
                  </a:lnTo>
                  <a:lnTo>
                    <a:pt x="305" y="145"/>
                  </a:lnTo>
                  <a:lnTo>
                    <a:pt x="305" y="146"/>
                  </a:lnTo>
                  <a:lnTo>
                    <a:pt x="306" y="146"/>
                  </a:lnTo>
                  <a:lnTo>
                    <a:pt x="306" y="147"/>
                  </a:lnTo>
                  <a:lnTo>
                    <a:pt x="306" y="148"/>
                  </a:lnTo>
                  <a:lnTo>
                    <a:pt x="307" y="148"/>
                  </a:lnTo>
                  <a:lnTo>
                    <a:pt x="307" y="149"/>
                  </a:lnTo>
                  <a:lnTo>
                    <a:pt x="308" y="150"/>
                  </a:lnTo>
                  <a:lnTo>
                    <a:pt x="309" y="151"/>
                  </a:lnTo>
                  <a:lnTo>
                    <a:pt x="309" y="152"/>
                  </a:lnTo>
                  <a:lnTo>
                    <a:pt x="310" y="152"/>
                  </a:lnTo>
                  <a:lnTo>
                    <a:pt x="311" y="153"/>
                  </a:lnTo>
                  <a:lnTo>
                    <a:pt x="311" y="154"/>
                  </a:lnTo>
                  <a:lnTo>
                    <a:pt x="312" y="154"/>
                  </a:lnTo>
                  <a:lnTo>
                    <a:pt x="313" y="155"/>
                  </a:lnTo>
                  <a:lnTo>
                    <a:pt x="313" y="156"/>
                  </a:lnTo>
                  <a:lnTo>
                    <a:pt x="314" y="157"/>
                  </a:lnTo>
                  <a:lnTo>
                    <a:pt x="315" y="158"/>
                  </a:lnTo>
                  <a:lnTo>
                    <a:pt x="316" y="159"/>
                  </a:lnTo>
                  <a:lnTo>
                    <a:pt x="316" y="160"/>
                  </a:lnTo>
                  <a:lnTo>
                    <a:pt x="317" y="161"/>
                  </a:lnTo>
                  <a:lnTo>
                    <a:pt x="317" y="162"/>
                  </a:lnTo>
                  <a:lnTo>
                    <a:pt x="318" y="163"/>
                  </a:lnTo>
                  <a:lnTo>
                    <a:pt x="318" y="164"/>
                  </a:lnTo>
                  <a:lnTo>
                    <a:pt x="318" y="165"/>
                  </a:lnTo>
                  <a:lnTo>
                    <a:pt x="318" y="166"/>
                  </a:lnTo>
                  <a:lnTo>
                    <a:pt x="318" y="167"/>
                  </a:lnTo>
                  <a:lnTo>
                    <a:pt x="318" y="168"/>
                  </a:lnTo>
                  <a:lnTo>
                    <a:pt x="318" y="169"/>
                  </a:lnTo>
                  <a:lnTo>
                    <a:pt x="318" y="170"/>
                  </a:lnTo>
                  <a:lnTo>
                    <a:pt x="318" y="171"/>
                  </a:lnTo>
                  <a:lnTo>
                    <a:pt x="318" y="172"/>
                  </a:lnTo>
                  <a:lnTo>
                    <a:pt x="318" y="173"/>
                  </a:lnTo>
                  <a:lnTo>
                    <a:pt x="318" y="174"/>
                  </a:lnTo>
                  <a:lnTo>
                    <a:pt x="317" y="175"/>
                  </a:lnTo>
                  <a:lnTo>
                    <a:pt x="318" y="175"/>
                  </a:lnTo>
                  <a:lnTo>
                    <a:pt x="318" y="176"/>
                  </a:lnTo>
                  <a:lnTo>
                    <a:pt x="319" y="177"/>
                  </a:lnTo>
                  <a:lnTo>
                    <a:pt x="319" y="178"/>
                  </a:lnTo>
                  <a:lnTo>
                    <a:pt x="320" y="179"/>
                  </a:lnTo>
                  <a:lnTo>
                    <a:pt x="321" y="180"/>
                  </a:lnTo>
                  <a:lnTo>
                    <a:pt x="322" y="181"/>
                  </a:lnTo>
                  <a:lnTo>
                    <a:pt x="323" y="182"/>
                  </a:lnTo>
                  <a:lnTo>
                    <a:pt x="324" y="183"/>
                  </a:lnTo>
                  <a:lnTo>
                    <a:pt x="324" y="184"/>
                  </a:lnTo>
                  <a:lnTo>
                    <a:pt x="325" y="185"/>
                  </a:lnTo>
                  <a:lnTo>
                    <a:pt x="326" y="186"/>
                  </a:lnTo>
                  <a:lnTo>
                    <a:pt x="327" y="187"/>
                  </a:lnTo>
                  <a:lnTo>
                    <a:pt x="328" y="187"/>
                  </a:lnTo>
                  <a:lnTo>
                    <a:pt x="329" y="188"/>
                  </a:lnTo>
                  <a:lnTo>
                    <a:pt x="330" y="189"/>
                  </a:lnTo>
                  <a:lnTo>
                    <a:pt x="331" y="190"/>
                  </a:lnTo>
                  <a:lnTo>
                    <a:pt x="332" y="190"/>
                  </a:lnTo>
                  <a:lnTo>
                    <a:pt x="333" y="191"/>
                  </a:lnTo>
                  <a:lnTo>
                    <a:pt x="333" y="192"/>
                  </a:lnTo>
                  <a:lnTo>
                    <a:pt x="335" y="193"/>
                  </a:lnTo>
                  <a:lnTo>
                    <a:pt x="336" y="194"/>
                  </a:lnTo>
                  <a:lnTo>
                    <a:pt x="336" y="195"/>
                  </a:lnTo>
                  <a:lnTo>
                    <a:pt x="338" y="197"/>
                  </a:lnTo>
                  <a:lnTo>
                    <a:pt x="338" y="198"/>
                  </a:lnTo>
                  <a:lnTo>
                    <a:pt x="340" y="199"/>
                  </a:lnTo>
                  <a:lnTo>
                    <a:pt x="341" y="200"/>
                  </a:lnTo>
                  <a:lnTo>
                    <a:pt x="342" y="202"/>
                  </a:lnTo>
                  <a:lnTo>
                    <a:pt x="343" y="203"/>
                  </a:lnTo>
                  <a:lnTo>
                    <a:pt x="344" y="205"/>
                  </a:lnTo>
                  <a:lnTo>
                    <a:pt x="345" y="206"/>
                  </a:lnTo>
                  <a:lnTo>
                    <a:pt x="346" y="207"/>
                  </a:lnTo>
                  <a:lnTo>
                    <a:pt x="347" y="209"/>
                  </a:lnTo>
                  <a:lnTo>
                    <a:pt x="348" y="210"/>
                  </a:lnTo>
                  <a:lnTo>
                    <a:pt x="348" y="211"/>
                  </a:lnTo>
                  <a:lnTo>
                    <a:pt x="349" y="212"/>
                  </a:lnTo>
                  <a:lnTo>
                    <a:pt x="350" y="213"/>
                  </a:lnTo>
                  <a:lnTo>
                    <a:pt x="350" y="214"/>
                  </a:lnTo>
                  <a:lnTo>
                    <a:pt x="351" y="216"/>
                  </a:lnTo>
                  <a:lnTo>
                    <a:pt x="351" y="217"/>
                  </a:lnTo>
                  <a:lnTo>
                    <a:pt x="352" y="218"/>
                  </a:lnTo>
                  <a:lnTo>
                    <a:pt x="353" y="219"/>
                  </a:lnTo>
                  <a:lnTo>
                    <a:pt x="353" y="220"/>
                  </a:lnTo>
                  <a:lnTo>
                    <a:pt x="353" y="221"/>
                  </a:lnTo>
                  <a:lnTo>
                    <a:pt x="354" y="222"/>
                  </a:lnTo>
                  <a:lnTo>
                    <a:pt x="354" y="223"/>
                  </a:lnTo>
                  <a:lnTo>
                    <a:pt x="354" y="224"/>
                  </a:lnTo>
                  <a:lnTo>
                    <a:pt x="355" y="225"/>
                  </a:lnTo>
                  <a:lnTo>
                    <a:pt x="355" y="226"/>
                  </a:lnTo>
                  <a:lnTo>
                    <a:pt x="355" y="227"/>
                  </a:lnTo>
                  <a:lnTo>
                    <a:pt x="356" y="229"/>
                  </a:lnTo>
                  <a:lnTo>
                    <a:pt x="357" y="230"/>
                  </a:lnTo>
                  <a:lnTo>
                    <a:pt x="357" y="231"/>
                  </a:lnTo>
                  <a:lnTo>
                    <a:pt x="357" y="232"/>
                  </a:lnTo>
                  <a:lnTo>
                    <a:pt x="357" y="233"/>
                  </a:lnTo>
                  <a:lnTo>
                    <a:pt x="357" y="234"/>
                  </a:lnTo>
                  <a:lnTo>
                    <a:pt x="358" y="235"/>
                  </a:lnTo>
                  <a:lnTo>
                    <a:pt x="358" y="236"/>
                  </a:lnTo>
                  <a:lnTo>
                    <a:pt x="358" y="237"/>
                  </a:lnTo>
                  <a:lnTo>
                    <a:pt x="358" y="238"/>
                  </a:lnTo>
                  <a:lnTo>
                    <a:pt x="358" y="239"/>
                  </a:lnTo>
                  <a:lnTo>
                    <a:pt x="359" y="239"/>
                  </a:lnTo>
                  <a:lnTo>
                    <a:pt x="360" y="239"/>
                  </a:lnTo>
                  <a:lnTo>
                    <a:pt x="361" y="240"/>
                  </a:lnTo>
                  <a:lnTo>
                    <a:pt x="362" y="240"/>
                  </a:lnTo>
                  <a:lnTo>
                    <a:pt x="362" y="241"/>
                  </a:lnTo>
                  <a:lnTo>
                    <a:pt x="363" y="241"/>
                  </a:lnTo>
                  <a:lnTo>
                    <a:pt x="365" y="242"/>
                  </a:lnTo>
                  <a:lnTo>
                    <a:pt x="366" y="243"/>
                  </a:lnTo>
                  <a:lnTo>
                    <a:pt x="367" y="243"/>
                  </a:lnTo>
                  <a:lnTo>
                    <a:pt x="368" y="244"/>
                  </a:lnTo>
                  <a:lnTo>
                    <a:pt x="369" y="244"/>
                  </a:lnTo>
                  <a:lnTo>
                    <a:pt x="370" y="245"/>
                  </a:lnTo>
                  <a:lnTo>
                    <a:pt x="370" y="246"/>
                  </a:lnTo>
                  <a:lnTo>
                    <a:pt x="371" y="246"/>
                  </a:lnTo>
                  <a:lnTo>
                    <a:pt x="371" y="247"/>
                  </a:lnTo>
                  <a:lnTo>
                    <a:pt x="372" y="247"/>
                  </a:lnTo>
                  <a:lnTo>
                    <a:pt x="372" y="248"/>
                  </a:lnTo>
                  <a:lnTo>
                    <a:pt x="372" y="249"/>
                  </a:lnTo>
                  <a:lnTo>
                    <a:pt x="372" y="250"/>
                  </a:lnTo>
                  <a:lnTo>
                    <a:pt x="372" y="251"/>
                  </a:lnTo>
                  <a:lnTo>
                    <a:pt x="372" y="252"/>
                  </a:lnTo>
                  <a:lnTo>
                    <a:pt x="372" y="253"/>
                  </a:lnTo>
                  <a:lnTo>
                    <a:pt x="372" y="254"/>
                  </a:lnTo>
                  <a:lnTo>
                    <a:pt x="372" y="255"/>
                  </a:lnTo>
                  <a:lnTo>
                    <a:pt x="373" y="256"/>
                  </a:lnTo>
                  <a:lnTo>
                    <a:pt x="373" y="257"/>
                  </a:lnTo>
                  <a:lnTo>
                    <a:pt x="372" y="258"/>
                  </a:lnTo>
                  <a:lnTo>
                    <a:pt x="372" y="259"/>
                  </a:lnTo>
                  <a:lnTo>
                    <a:pt x="372" y="260"/>
                  </a:lnTo>
                  <a:lnTo>
                    <a:pt x="372" y="261"/>
                  </a:lnTo>
                  <a:lnTo>
                    <a:pt x="372" y="262"/>
                  </a:lnTo>
                  <a:lnTo>
                    <a:pt x="372" y="263"/>
                  </a:lnTo>
                  <a:lnTo>
                    <a:pt x="372" y="264"/>
                  </a:lnTo>
                  <a:lnTo>
                    <a:pt x="372" y="265"/>
                  </a:lnTo>
                  <a:lnTo>
                    <a:pt x="371" y="266"/>
                  </a:lnTo>
                  <a:lnTo>
                    <a:pt x="371" y="267"/>
                  </a:lnTo>
                  <a:lnTo>
                    <a:pt x="371" y="268"/>
                  </a:lnTo>
                  <a:lnTo>
                    <a:pt x="371" y="269"/>
                  </a:lnTo>
                  <a:lnTo>
                    <a:pt x="371" y="270"/>
                  </a:lnTo>
                  <a:lnTo>
                    <a:pt x="371" y="272"/>
                  </a:lnTo>
                  <a:lnTo>
                    <a:pt x="372" y="272"/>
                  </a:lnTo>
                  <a:lnTo>
                    <a:pt x="372" y="273"/>
                  </a:lnTo>
                  <a:lnTo>
                    <a:pt x="373" y="274"/>
                  </a:lnTo>
                  <a:lnTo>
                    <a:pt x="374" y="275"/>
                  </a:lnTo>
                  <a:lnTo>
                    <a:pt x="375" y="275"/>
                  </a:lnTo>
                  <a:lnTo>
                    <a:pt x="376" y="275"/>
                  </a:lnTo>
                  <a:lnTo>
                    <a:pt x="376" y="276"/>
                  </a:lnTo>
                  <a:lnTo>
                    <a:pt x="377" y="276"/>
                  </a:lnTo>
                  <a:lnTo>
                    <a:pt x="378" y="276"/>
                  </a:lnTo>
                  <a:lnTo>
                    <a:pt x="379" y="277"/>
                  </a:lnTo>
                  <a:lnTo>
                    <a:pt x="380" y="277"/>
                  </a:lnTo>
                  <a:lnTo>
                    <a:pt x="381" y="277"/>
                  </a:lnTo>
                  <a:lnTo>
                    <a:pt x="381" y="278"/>
                  </a:lnTo>
                  <a:lnTo>
                    <a:pt x="382" y="278"/>
                  </a:lnTo>
                  <a:lnTo>
                    <a:pt x="382" y="279"/>
                  </a:lnTo>
                  <a:lnTo>
                    <a:pt x="383" y="279"/>
                  </a:lnTo>
                  <a:lnTo>
                    <a:pt x="383" y="280"/>
                  </a:lnTo>
                  <a:lnTo>
                    <a:pt x="384" y="280"/>
                  </a:lnTo>
                  <a:lnTo>
                    <a:pt x="384" y="281"/>
                  </a:lnTo>
                  <a:lnTo>
                    <a:pt x="385" y="282"/>
                  </a:lnTo>
                  <a:lnTo>
                    <a:pt x="385" y="283"/>
                  </a:lnTo>
                  <a:lnTo>
                    <a:pt x="386" y="283"/>
                  </a:lnTo>
                  <a:lnTo>
                    <a:pt x="386" y="284"/>
                  </a:lnTo>
                  <a:lnTo>
                    <a:pt x="386" y="285"/>
                  </a:lnTo>
                  <a:lnTo>
                    <a:pt x="387" y="285"/>
                  </a:lnTo>
                  <a:lnTo>
                    <a:pt x="387" y="286"/>
                  </a:lnTo>
                  <a:lnTo>
                    <a:pt x="388" y="287"/>
                  </a:lnTo>
                  <a:lnTo>
                    <a:pt x="389" y="287"/>
                  </a:lnTo>
                  <a:lnTo>
                    <a:pt x="390" y="287"/>
                  </a:lnTo>
                  <a:lnTo>
                    <a:pt x="390" y="288"/>
                  </a:lnTo>
                  <a:lnTo>
                    <a:pt x="391" y="288"/>
                  </a:lnTo>
                  <a:lnTo>
                    <a:pt x="392" y="288"/>
                  </a:lnTo>
                  <a:lnTo>
                    <a:pt x="393" y="288"/>
                  </a:lnTo>
                  <a:lnTo>
                    <a:pt x="393" y="289"/>
                  </a:lnTo>
                  <a:lnTo>
                    <a:pt x="394" y="289"/>
                  </a:lnTo>
                  <a:lnTo>
                    <a:pt x="395" y="289"/>
                  </a:lnTo>
                  <a:lnTo>
                    <a:pt x="396" y="288"/>
                  </a:lnTo>
                  <a:lnTo>
                    <a:pt x="397" y="288"/>
                  </a:lnTo>
                  <a:lnTo>
                    <a:pt x="398" y="288"/>
                  </a:lnTo>
                  <a:lnTo>
                    <a:pt x="399" y="289"/>
                  </a:lnTo>
                  <a:lnTo>
                    <a:pt x="400" y="289"/>
                  </a:lnTo>
                  <a:lnTo>
                    <a:pt x="401" y="289"/>
                  </a:lnTo>
                  <a:lnTo>
                    <a:pt x="402" y="289"/>
                  </a:lnTo>
                  <a:lnTo>
                    <a:pt x="403" y="289"/>
                  </a:lnTo>
                  <a:lnTo>
                    <a:pt x="404" y="289"/>
                  </a:lnTo>
                  <a:lnTo>
                    <a:pt x="405" y="289"/>
                  </a:lnTo>
                  <a:lnTo>
                    <a:pt x="406" y="288"/>
                  </a:lnTo>
                  <a:lnTo>
                    <a:pt x="407" y="288"/>
                  </a:lnTo>
                  <a:lnTo>
                    <a:pt x="409" y="288"/>
                  </a:lnTo>
                  <a:lnTo>
                    <a:pt x="410" y="287"/>
                  </a:lnTo>
                  <a:lnTo>
                    <a:pt x="411" y="287"/>
                  </a:lnTo>
                  <a:lnTo>
                    <a:pt x="412" y="286"/>
                  </a:lnTo>
                  <a:lnTo>
                    <a:pt x="414" y="286"/>
                  </a:lnTo>
                  <a:lnTo>
                    <a:pt x="415" y="285"/>
                  </a:lnTo>
                  <a:lnTo>
                    <a:pt x="416" y="285"/>
                  </a:lnTo>
                  <a:lnTo>
                    <a:pt x="417" y="284"/>
                  </a:lnTo>
                  <a:lnTo>
                    <a:pt x="418" y="283"/>
                  </a:lnTo>
                  <a:lnTo>
                    <a:pt x="421" y="282"/>
                  </a:lnTo>
                  <a:lnTo>
                    <a:pt x="422" y="282"/>
                  </a:lnTo>
                  <a:lnTo>
                    <a:pt x="423" y="282"/>
                  </a:lnTo>
                  <a:lnTo>
                    <a:pt x="423" y="281"/>
                  </a:lnTo>
                  <a:lnTo>
                    <a:pt x="424" y="281"/>
                  </a:lnTo>
                  <a:lnTo>
                    <a:pt x="425" y="280"/>
                  </a:lnTo>
                  <a:lnTo>
                    <a:pt x="426" y="280"/>
                  </a:lnTo>
                  <a:lnTo>
                    <a:pt x="427" y="280"/>
                  </a:lnTo>
                  <a:lnTo>
                    <a:pt x="428" y="280"/>
                  </a:lnTo>
                  <a:lnTo>
                    <a:pt x="428" y="279"/>
                  </a:lnTo>
                  <a:lnTo>
                    <a:pt x="429" y="279"/>
                  </a:lnTo>
                  <a:lnTo>
                    <a:pt x="430" y="279"/>
                  </a:lnTo>
                  <a:lnTo>
                    <a:pt x="431" y="279"/>
                  </a:lnTo>
                  <a:lnTo>
                    <a:pt x="432" y="279"/>
                  </a:lnTo>
                  <a:lnTo>
                    <a:pt x="433" y="278"/>
                  </a:lnTo>
                  <a:lnTo>
                    <a:pt x="434" y="278"/>
                  </a:lnTo>
                  <a:lnTo>
                    <a:pt x="435" y="278"/>
                  </a:lnTo>
                  <a:lnTo>
                    <a:pt x="436" y="278"/>
                  </a:lnTo>
                  <a:lnTo>
                    <a:pt x="437" y="278"/>
                  </a:lnTo>
                  <a:lnTo>
                    <a:pt x="438" y="278"/>
                  </a:lnTo>
                  <a:lnTo>
                    <a:pt x="439" y="278"/>
                  </a:lnTo>
                  <a:lnTo>
                    <a:pt x="440" y="278"/>
                  </a:lnTo>
                  <a:lnTo>
                    <a:pt x="441" y="278"/>
                  </a:lnTo>
                  <a:lnTo>
                    <a:pt x="442" y="278"/>
                  </a:lnTo>
                  <a:lnTo>
                    <a:pt x="443" y="279"/>
                  </a:lnTo>
                  <a:lnTo>
                    <a:pt x="444" y="280"/>
                  </a:lnTo>
                  <a:lnTo>
                    <a:pt x="445" y="280"/>
                  </a:lnTo>
                  <a:lnTo>
                    <a:pt x="446" y="281"/>
                  </a:lnTo>
                  <a:lnTo>
                    <a:pt x="446" y="282"/>
                  </a:lnTo>
                  <a:lnTo>
                    <a:pt x="447" y="282"/>
                  </a:lnTo>
                  <a:lnTo>
                    <a:pt x="447" y="283"/>
                  </a:lnTo>
                  <a:lnTo>
                    <a:pt x="448" y="283"/>
                  </a:lnTo>
                  <a:lnTo>
                    <a:pt x="448" y="284"/>
                  </a:lnTo>
                  <a:lnTo>
                    <a:pt x="449" y="284"/>
                  </a:lnTo>
                  <a:lnTo>
                    <a:pt x="450" y="285"/>
                  </a:lnTo>
                  <a:lnTo>
                    <a:pt x="451" y="285"/>
                  </a:lnTo>
                  <a:lnTo>
                    <a:pt x="453" y="286"/>
                  </a:lnTo>
                  <a:lnTo>
                    <a:pt x="454" y="286"/>
                  </a:lnTo>
                  <a:lnTo>
                    <a:pt x="455" y="286"/>
                  </a:lnTo>
                  <a:lnTo>
                    <a:pt x="455" y="287"/>
                  </a:lnTo>
                  <a:lnTo>
                    <a:pt x="456" y="287"/>
                  </a:lnTo>
                  <a:lnTo>
                    <a:pt x="457" y="287"/>
                  </a:lnTo>
                  <a:lnTo>
                    <a:pt x="457" y="288"/>
                  </a:lnTo>
                  <a:lnTo>
                    <a:pt x="458" y="289"/>
                  </a:lnTo>
                  <a:lnTo>
                    <a:pt x="459" y="289"/>
                  </a:lnTo>
                  <a:lnTo>
                    <a:pt x="459" y="290"/>
                  </a:lnTo>
                  <a:lnTo>
                    <a:pt x="460" y="290"/>
                  </a:lnTo>
                  <a:lnTo>
                    <a:pt x="461" y="290"/>
                  </a:lnTo>
                  <a:lnTo>
                    <a:pt x="462" y="290"/>
                  </a:lnTo>
                  <a:lnTo>
                    <a:pt x="463" y="289"/>
                  </a:lnTo>
                  <a:lnTo>
                    <a:pt x="464" y="289"/>
                  </a:lnTo>
                  <a:lnTo>
                    <a:pt x="464" y="288"/>
                  </a:lnTo>
                  <a:lnTo>
                    <a:pt x="465" y="288"/>
                  </a:lnTo>
                  <a:lnTo>
                    <a:pt x="466" y="288"/>
                  </a:lnTo>
                  <a:lnTo>
                    <a:pt x="467" y="288"/>
                  </a:lnTo>
                  <a:lnTo>
                    <a:pt x="468" y="288"/>
                  </a:lnTo>
                  <a:lnTo>
                    <a:pt x="469" y="287"/>
                  </a:lnTo>
                  <a:lnTo>
                    <a:pt x="470" y="286"/>
                  </a:lnTo>
                  <a:lnTo>
                    <a:pt x="470" y="285"/>
                  </a:lnTo>
                  <a:lnTo>
                    <a:pt x="471" y="285"/>
                  </a:lnTo>
                  <a:lnTo>
                    <a:pt x="471" y="284"/>
                  </a:lnTo>
                  <a:lnTo>
                    <a:pt x="472" y="284"/>
                  </a:lnTo>
                  <a:lnTo>
                    <a:pt x="473" y="283"/>
                  </a:lnTo>
                  <a:lnTo>
                    <a:pt x="474" y="283"/>
                  </a:lnTo>
                  <a:lnTo>
                    <a:pt x="474" y="282"/>
                  </a:lnTo>
                  <a:lnTo>
                    <a:pt x="475" y="282"/>
                  </a:lnTo>
                  <a:lnTo>
                    <a:pt x="476" y="282"/>
                  </a:lnTo>
                  <a:lnTo>
                    <a:pt x="477" y="281"/>
                  </a:lnTo>
                  <a:lnTo>
                    <a:pt x="478" y="281"/>
                  </a:lnTo>
                  <a:lnTo>
                    <a:pt x="479" y="281"/>
                  </a:lnTo>
                  <a:lnTo>
                    <a:pt x="481" y="281"/>
                  </a:lnTo>
                  <a:lnTo>
                    <a:pt x="482" y="281"/>
                  </a:lnTo>
                  <a:lnTo>
                    <a:pt x="483" y="282"/>
                  </a:lnTo>
                  <a:lnTo>
                    <a:pt x="484" y="282"/>
                  </a:lnTo>
                  <a:lnTo>
                    <a:pt x="485" y="282"/>
                  </a:lnTo>
                  <a:lnTo>
                    <a:pt x="486" y="283"/>
                  </a:lnTo>
                  <a:lnTo>
                    <a:pt x="487" y="283"/>
                  </a:lnTo>
                  <a:lnTo>
                    <a:pt x="488" y="284"/>
                  </a:lnTo>
                  <a:lnTo>
                    <a:pt x="488" y="285"/>
                  </a:lnTo>
                  <a:lnTo>
                    <a:pt x="489" y="286"/>
                  </a:lnTo>
                  <a:lnTo>
                    <a:pt x="490" y="287"/>
                  </a:lnTo>
                  <a:lnTo>
                    <a:pt x="491" y="288"/>
                  </a:lnTo>
                  <a:lnTo>
                    <a:pt x="491" y="289"/>
                  </a:lnTo>
                  <a:lnTo>
                    <a:pt x="492" y="289"/>
                  </a:lnTo>
                  <a:lnTo>
                    <a:pt x="493" y="290"/>
                  </a:lnTo>
                  <a:lnTo>
                    <a:pt x="494" y="290"/>
                  </a:lnTo>
                  <a:lnTo>
                    <a:pt x="495" y="291"/>
                  </a:lnTo>
                  <a:lnTo>
                    <a:pt x="496" y="292"/>
                  </a:lnTo>
                  <a:lnTo>
                    <a:pt x="498" y="292"/>
                  </a:lnTo>
                  <a:lnTo>
                    <a:pt x="499" y="293"/>
                  </a:lnTo>
                  <a:lnTo>
                    <a:pt x="501" y="294"/>
                  </a:lnTo>
                  <a:lnTo>
                    <a:pt x="502" y="295"/>
                  </a:lnTo>
                  <a:lnTo>
                    <a:pt x="504" y="296"/>
                  </a:lnTo>
                  <a:lnTo>
                    <a:pt x="506" y="297"/>
                  </a:lnTo>
                  <a:lnTo>
                    <a:pt x="507" y="299"/>
                  </a:lnTo>
                  <a:lnTo>
                    <a:pt x="509" y="300"/>
                  </a:lnTo>
                  <a:lnTo>
                    <a:pt x="511" y="301"/>
                  </a:lnTo>
                  <a:lnTo>
                    <a:pt x="513" y="302"/>
                  </a:lnTo>
                  <a:lnTo>
                    <a:pt x="514" y="304"/>
                  </a:lnTo>
                  <a:lnTo>
                    <a:pt x="516" y="305"/>
                  </a:lnTo>
                  <a:lnTo>
                    <a:pt x="517" y="306"/>
                  </a:lnTo>
                  <a:lnTo>
                    <a:pt x="518" y="307"/>
                  </a:lnTo>
                  <a:lnTo>
                    <a:pt x="520" y="308"/>
                  </a:lnTo>
                  <a:lnTo>
                    <a:pt x="521" y="309"/>
                  </a:lnTo>
                  <a:lnTo>
                    <a:pt x="522" y="309"/>
                  </a:lnTo>
                  <a:lnTo>
                    <a:pt x="523" y="310"/>
                  </a:lnTo>
                  <a:lnTo>
                    <a:pt x="524" y="311"/>
                  </a:lnTo>
                  <a:lnTo>
                    <a:pt x="525" y="311"/>
                  </a:lnTo>
                  <a:lnTo>
                    <a:pt x="526" y="312"/>
                  </a:lnTo>
                  <a:lnTo>
                    <a:pt x="527" y="312"/>
                  </a:lnTo>
                  <a:lnTo>
                    <a:pt x="527" y="313"/>
                  </a:lnTo>
                  <a:lnTo>
                    <a:pt x="528" y="313"/>
                  </a:lnTo>
                  <a:lnTo>
                    <a:pt x="529" y="313"/>
                  </a:lnTo>
                  <a:lnTo>
                    <a:pt x="530" y="313"/>
                  </a:lnTo>
                  <a:lnTo>
                    <a:pt x="531" y="313"/>
                  </a:lnTo>
                  <a:lnTo>
                    <a:pt x="532" y="312"/>
                  </a:lnTo>
                  <a:lnTo>
                    <a:pt x="533" y="312"/>
                  </a:lnTo>
                  <a:lnTo>
                    <a:pt x="534" y="311"/>
                  </a:lnTo>
                  <a:lnTo>
                    <a:pt x="535" y="311"/>
                  </a:lnTo>
                  <a:lnTo>
                    <a:pt x="536" y="310"/>
                  </a:lnTo>
                  <a:lnTo>
                    <a:pt x="537" y="310"/>
                  </a:lnTo>
                  <a:lnTo>
                    <a:pt x="538" y="310"/>
                  </a:lnTo>
                  <a:lnTo>
                    <a:pt x="539" y="310"/>
                  </a:lnTo>
                  <a:lnTo>
                    <a:pt x="540" y="310"/>
                  </a:lnTo>
                  <a:lnTo>
                    <a:pt x="541" y="310"/>
                  </a:lnTo>
                  <a:lnTo>
                    <a:pt x="542" y="310"/>
                  </a:lnTo>
                  <a:lnTo>
                    <a:pt x="543" y="311"/>
                  </a:lnTo>
                  <a:lnTo>
                    <a:pt x="544" y="311"/>
                  </a:lnTo>
                  <a:lnTo>
                    <a:pt x="545" y="311"/>
                  </a:lnTo>
                  <a:lnTo>
                    <a:pt x="546" y="311"/>
                  </a:lnTo>
                  <a:lnTo>
                    <a:pt x="547" y="311"/>
                  </a:lnTo>
                  <a:lnTo>
                    <a:pt x="548" y="311"/>
                  </a:lnTo>
                  <a:lnTo>
                    <a:pt x="549" y="311"/>
                  </a:lnTo>
                  <a:lnTo>
                    <a:pt x="550" y="311"/>
                  </a:lnTo>
                  <a:lnTo>
                    <a:pt x="551" y="311"/>
                  </a:lnTo>
                  <a:lnTo>
                    <a:pt x="552" y="311"/>
                  </a:lnTo>
                  <a:lnTo>
                    <a:pt x="553" y="311"/>
                  </a:lnTo>
                  <a:lnTo>
                    <a:pt x="554" y="311"/>
                  </a:lnTo>
                  <a:lnTo>
                    <a:pt x="555" y="312"/>
                  </a:lnTo>
                  <a:lnTo>
                    <a:pt x="557" y="312"/>
                  </a:lnTo>
                  <a:lnTo>
                    <a:pt x="559" y="313"/>
                  </a:lnTo>
                  <a:lnTo>
                    <a:pt x="559" y="314"/>
                  </a:lnTo>
                  <a:lnTo>
                    <a:pt x="560" y="314"/>
                  </a:lnTo>
                  <a:lnTo>
                    <a:pt x="561" y="315"/>
                  </a:lnTo>
                  <a:lnTo>
                    <a:pt x="561" y="316"/>
                  </a:lnTo>
                  <a:lnTo>
                    <a:pt x="562" y="317"/>
                  </a:lnTo>
                  <a:lnTo>
                    <a:pt x="562" y="318"/>
                  </a:lnTo>
                  <a:lnTo>
                    <a:pt x="562" y="319"/>
                  </a:lnTo>
                  <a:lnTo>
                    <a:pt x="562" y="320"/>
                  </a:lnTo>
                  <a:lnTo>
                    <a:pt x="562" y="321"/>
                  </a:lnTo>
                  <a:lnTo>
                    <a:pt x="562" y="322"/>
                  </a:lnTo>
                  <a:lnTo>
                    <a:pt x="561" y="323"/>
                  </a:lnTo>
                  <a:lnTo>
                    <a:pt x="561" y="324"/>
                  </a:lnTo>
                  <a:lnTo>
                    <a:pt x="561" y="325"/>
                  </a:lnTo>
                  <a:lnTo>
                    <a:pt x="560" y="325"/>
                  </a:lnTo>
                  <a:lnTo>
                    <a:pt x="560" y="326"/>
                  </a:lnTo>
                  <a:lnTo>
                    <a:pt x="559" y="327"/>
                  </a:lnTo>
                  <a:lnTo>
                    <a:pt x="559" y="328"/>
                  </a:lnTo>
                  <a:lnTo>
                    <a:pt x="558" y="329"/>
                  </a:lnTo>
                  <a:lnTo>
                    <a:pt x="558" y="330"/>
                  </a:lnTo>
                  <a:lnTo>
                    <a:pt x="558" y="334"/>
                  </a:lnTo>
                  <a:lnTo>
                    <a:pt x="559" y="334"/>
                  </a:lnTo>
                  <a:lnTo>
                    <a:pt x="559" y="335"/>
                  </a:lnTo>
                  <a:lnTo>
                    <a:pt x="560" y="335"/>
                  </a:lnTo>
                  <a:lnTo>
                    <a:pt x="561" y="335"/>
                  </a:lnTo>
                  <a:lnTo>
                    <a:pt x="562" y="336"/>
                  </a:lnTo>
                  <a:lnTo>
                    <a:pt x="563" y="336"/>
                  </a:lnTo>
                  <a:lnTo>
                    <a:pt x="564" y="337"/>
                  </a:lnTo>
                  <a:lnTo>
                    <a:pt x="565" y="337"/>
                  </a:lnTo>
                  <a:lnTo>
                    <a:pt x="566" y="338"/>
                  </a:lnTo>
                  <a:lnTo>
                    <a:pt x="567" y="338"/>
                  </a:lnTo>
                  <a:lnTo>
                    <a:pt x="568" y="339"/>
                  </a:lnTo>
                  <a:lnTo>
                    <a:pt x="569" y="340"/>
                  </a:lnTo>
                  <a:lnTo>
                    <a:pt x="570" y="341"/>
                  </a:lnTo>
                  <a:lnTo>
                    <a:pt x="571" y="341"/>
                  </a:lnTo>
                  <a:lnTo>
                    <a:pt x="571" y="342"/>
                  </a:lnTo>
                  <a:lnTo>
                    <a:pt x="571" y="343"/>
                  </a:lnTo>
                  <a:lnTo>
                    <a:pt x="572" y="343"/>
                  </a:lnTo>
                  <a:lnTo>
                    <a:pt x="572" y="344"/>
                  </a:lnTo>
                  <a:lnTo>
                    <a:pt x="573" y="346"/>
                  </a:lnTo>
                  <a:lnTo>
                    <a:pt x="574" y="346"/>
                  </a:lnTo>
                  <a:lnTo>
                    <a:pt x="574" y="347"/>
                  </a:lnTo>
                  <a:lnTo>
                    <a:pt x="575" y="348"/>
                  </a:lnTo>
                  <a:lnTo>
                    <a:pt x="576" y="349"/>
                  </a:lnTo>
                  <a:lnTo>
                    <a:pt x="576" y="350"/>
                  </a:lnTo>
                  <a:lnTo>
                    <a:pt x="577" y="351"/>
                  </a:lnTo>
                  <a:lnTo>
                    <a:pt x="578" y="352"/>
                  </a:lnTo>
                  <a:lnTo>
                    <a:pt x="578" y="353"/>
                  </a:lnTo>
                  <a:lnTo>
                    <a:pt x="578" y="354"/>
                  </a:lnTo>
                  <a:lnTo>
                    <a:pt x="579" y="355"/>
                  </a:lnTo>
                  <a:lnTo>
                    <a:pt x="579" y="356"/>
                  </a:lnTo>
                  <a:lnTo>
                    <a:pt x="579" y="357"/>
                  </a:lnTo>
                  <a:lnTo>
                    <a:pt x="579" y="358"/>
                  </a:lnTo>
                  <a:lnTo>
                    <a:pt x="579" y="359"/>
                  </a:lnTo>
                  <a:lnTo>
                    <a:pt x="580" y="359"/>
                  </a:lnTo>
                  <a:lnTo>
                    <a:pt x="580" y="360"/>
                  </a:lnTo>
                  <a:lnTo>
                    <a:pt x="580" y="361"/>
                  </a:lnTo>
                  <a:lnTo>
                    <a:pt x="580" y="362"/>
                  </a:lnTo>
                  <a:lnTo>
                    <a:pt x="580" y="363"/>
                  </a:lnTo>
                  <a:lnTo>
                    <a:pt x="580" y="364"/>
                  </a:lnTo>
                  <a:lnTo>
                    <a:pt x="579" y="365"/>
                  </a:lnTo>
                  <a:lnTo>
                    <a:pt x="579" y="366"/>
                  </a:lnTo>
                  <a:lnTo>
                    <a:pt x="579" y="367"/>
                  </a:lnTo>
                  <a:lnTo>
                    <a:pt x="579" y="368"/>
                  </a:lnTo>
                  <a:lnTo>
                    <a:pt x="579" y="369"/>
                  </a:lnTo>
                  <a:lnTo>
                    <a:pt x="578" y="370"/>
                  </a:lnTo>
                  <a:lnTo>
                    <a:pt x="578" y="371"/>
                  </a:lnTo>
                  <a:lnTo>
                    <a:pt x="578" y="372"/>
                  </a:lnTo>
                  <a:lnTo>
                    <a:pt x="578" y="373"/>
                  </a:lnTo>
                  <a:lnTo>
                    <a:pt x="577" y="373"/>
                  </a:lnTo>
                  <a:lnTo>
                    <a:pt x="577" y="374"/>
                  </a:lnTo>
                  <a:lnTo>
                    <a:pt x="577" y="375"/>
                  </a:lnTo>
                  <a:lnTo>
                    <a:pt x="577" y="376"/>
                  </a:lnTo>
                  <a:lnTo>
                    <a:pt x="577" y="377"/>
                  </a:lnTo>
                  <a:lnTo>
                    <a:pt x="578" y="377"/>
                  </a:lnTo>
                  <a:lnTo>
                    <a:pt x="579" y="377"/>
                  </a:lnTo>
                  <a:lnTo>
                    <a:pt x="579" y="378"/>
                  </a:lnTo>
                  <a:lnTo>
                    <a:pt x="580" y="378"/>
                  </a:lnTo>
                  <a:lnTo>
                    <a:pt x="581" y="379"/>
                  </a:lnTo>
                  <a:lnTo>
                    <a:pt x="582" y="380"/>
                  </a:lnTo>
                  <a:lnTo>
                    <a:pt x="583" y="380"/>
                  </a:lnTo>
                  <a:lnTo>
                    <a:pt x="584" y="380"/>
                  </a:lnTo>
                  <a:lnTo>
                    <a:pt x="585" y="381"/>
                  </a:lnTo>
                  <a:lnTo>
                    <a:pt x="586" y="382"/>
                  </a:lnTo>
                  <a:lnTo>
                    <a:pt x="587" y="382"/>
                  </a:lnTo>
                  <a:lnTo>
                    <a:pt x="588" y="383"/>
                  </a:lnTo>
                  <a:lnTo>
                    <a:pt x="589" y="383"/>
                  </a:lnTo>
                  <a:lnTo>
                    <a:pt x="590" y="384"/>
                  </a:lnTo>
                  <a:lnTo>
                    <a:pt x="591" y="385"/>
                  </a:lnTo>
                  <a:lnTo>
                    <a:pt x="591" y="386"/>
                  </a:lnTo>
                  <a:lnTo>
                    <a:pt x="592" y="387"/>
                  </a:lnTo>
                  <a:lnTo>
                    <a:pt x="593" y="388"/>
                  </a:lnTo>
                  <a:lnTo>
                    <a:pt x="594" y="389"/>
                  </a:lnTo>
                  <a:lnTo>
                    <a:pt x="595" y="390"/>
                  </a:lnTo>
                  <a:lnTo>
                    <a:pt x="596" y="391"/>
                  </a:lnTo>
                  <a:lnTo>
                    <a:pt x="596" y="392"/>
                  </a:lnTo>
                  <a:lnTo>
                    <a:pt x="597" y="393"/>
                  </a:lnTo>
                  <a:lnTo>
                    <a:pt x="597" y="394"/>
                  </a:lnTo>
                  <a:lnTo>
                    <a:pt x="598" y="394"/>
                  </a:lnTo>
                  <a:lnTo>
                    <a:pt x="598" y="395"/>
                  </a:lnTo>
                  <a:lnTo>
                    <a:pt x="598" y="396"/>
                  </a:lnTo>
                  <a:lnTo>
                    <a:pt x="599" y="396"/>
                  </a:lnTo>
                  <a:lnTo>
                    <a:pt x="599" y="397"/>
                  </a:lnTo>
                  <a:lnTo>
                    <a:pt x="600" y="397"/>
                  </a:lnTo>
                  <a:lnTo>
                    <a:pt x="600" y="396"/>
                  </a:lnTo>
                  <a:lnTo>
                    <a:pt x="601" y="396"/>
                  </a:lnTo>
                  <a:lnTo>
                    <a:pt x="606" y="392"/>
                  </a:lnTo>
                  <a:lnTo>
                    <a:pt x="606" y="391"/>
                  </a:lnTo>
                  <a:lnTo>
                    <a:pt x="607" y="391"/>
                  </a:lnTo>
                  <a:lnTo>
                    <a:pt x="608" y="390"/>
                  </a:lnTo>
                  <a:lnTo>
                    <a:pt x="609" y="390"/>
                  </a:lnTo>
                  <a:lnTo>
                    <a:pt x="610" y="390"/>
                  </a:lnTo>
                  <a:lnTo>
                    <a:pt x="610" y="389"/>
                  </a:lnTo>
                  <a:lnTo>
                    <a:pt x="611" y="389"/>
                  </a:lnTo>
                  <a:lnTo>
                    <a:pt x="612" y="389"/>
                  </a:lnTo>
                  <a:lnTo>
                    <a:pt x="613" y="389"/>
                  </a:lnTo>
                  <a:lnTo>
                    <a:pt x="614" y="389"/>
                  </a:lnTo>
                  <a:lnTo>
                    <a:pt x="615" y="389"/>
                  </a:lnTo>
                  <a:lnTo>
                    <a:pt x="615" y="388"/>
                  </a:lnTo>
                  <a:lnTo>
                    <a:pt x="616" y="388"/>
                  </a:lnTo>
                  <a:lnTo>
                    <a:pt x="617" y="388"/>
                  </a:lnTo>
                  <a:lnTo>
                    <a:pt x="618" y="388"/>
                  </a:lnTo>
                  <a:lnTo>
                    <a:pt x="619" y="388"/>
                  </a:lnTo>
                  <a:lnTo>
                    <a:pt x="620" y="388"/>
                  </a:lnTo>
                  <a:lnTo>
                    <a:pt x="621" y="388"/>
                  </a:lnTo>
                  <a:lnTo>
                    <a:pt x="622" y="388"/>
                  </a:lnTo>
                  <a:lnTo>
                    <a:pt x="623" y="388"/>
                  </a:lnTo>
                  <a:lnTo>
                    <a:pt x="624" y="388"/>
                  </a:lnTo>
                  <a:lnTo>
                    <a:pt x="625" y="388"/>
                  </a:lnTo>
                  <a:lnTo>
                    <a:pt x="626" y="388"/>
                  </a:lnTo>
                  <a:lnTo>
                    <a:pt x="627" y="388"/>
                  </a:lnTo>
                  <a:lnTo>
                    <a:pt x="628" y="388"/>
                  </a:lnTo>
                  <a:lnTo>
                    <a:pt x="629" y="388"/>
                  </a:lnTo>
                  <a:lnTo>
                    <a:pt x="630" y="388"/>
                  </a:lnTo>
                  <a:lnTo>
                    <a:pt x="631" y="388"/>
                  </a:lnTo>
                  <a:lnTo>
                    <a:pt x="632" y="388"/>
                  </a:lnTo>
                  <a:lnTo>
                    <a:pt x="633" y="388"/>
                  </a:lnTo>
                  <a:lnTo>
                    <a:pt x="634" y="388"/>
                  </a:lnTo>
                  <a:lnTo>
                    <a:pt x="634" y="387"/>
                  </a:lnTo>
                  <a:lnTo>
                    <a:pt x="635" y="387"/>
                  </a:lnTo>
                  <a:lnTo>
                    <a:pt x="636" y="387"/>
                  </a:lnTo>
                  <a:lnTo>
                    <a:pt x="637" y="387"/>
                  </a:lnTo>
                  <a:lnTo>
                    <a:pt x="638" y="387"/>
                  </a:lnTo>
                  <a:lnTo>
                    <a:pt x="639" y="387"/>
                  </a:lnTo>
                  <a:lnTo>
                    <a:pt x="640" y="387"/>
                  </a:lnTo>
                  <a:lnTo>
                    <a:pt x="640" y="386"/>
                  </a:lnTo>
                  <a:lnTo>
                    <a:pt x="641" y="386"/>
                  </a:lnTo>
                  <a:lnTo>
                    <a:pt x="642" y="386"/>
                  </a:lnTo>
                  <a:lnTo>
                    <a:pt x="643" y="386"/>
                  </a:lnTo>
                  <a:lnTo>
                    <a:pt x="644" y="385"/>
                  </a:lnTo>
                  <a:lnTo>
                    <a:pt x="645" y="385"/>
                  </a:lnTo>
                  <a:lnTo>
                    <a:pt x="646" y="384"/>
                  </a:lnTo>
                  <a:lnTo>
                    <a:pt x="647" y="384"/>
                  </a:lnTo>
                  <a:lnTo>
                    <a:pt x="649" y="384"/>
                  </a:lnTo>
                  <a:lnTo>
                    <a:pt x="650" y="383"/>
                  </a:lnTo>
                  <a:lnTo>
                    <a:pt x="651" y="383"/>
                  </a:lnTo>
                  <a:lnTo>
                    <a:pt x="652" y="382"/>
                  </a:lnTo>
                  <a:lnTo>
                    <a:pt x="653" y="382"/>
                  </a:lnTo>
                  <a:lnTo>
                    <a:pt x="654" y="381"/>
                  </a:lnTo>
                  <a:lnTo>
                    <a:pt x="655" y="381"/>
                  </a:lnTo>
                  <a:lnTo>
                    <a:pt x="655" y="380"/>
                  </a:lnTo>
                  <a:lnTo>
                    <a:pt x="656" y="380"/>
                  </a:lnTo>
                  <a:lnTo>
                    <a:pt x="660" y="376"/>
                  </a:lnTo>
                  <a:lnTo>
                    <a:pt x="661" y="376"/>
                  </a:lnTo>
                  <a:lnTo>
                    <a:pt x="661" y="375"/>
                  </a:lnTo>
                  <a:lnTo>
                    <a:pt x="662" y="375"/>
                  </a:lnTo>
                  <a:lnTo>
                    <a:pt x="663" y="375"/>
                  </a:lnTo>
                  <a:lnTo>
                    <a:pt x="671" y="373"/>
                  </a:lnTo>
                  <a:lnTo>
                    <a:pt x="672" y="373"/>
                  </a:lnTo>
                  <a:lnTo>
                    <a:pt x="673" y="373"/>
                  </a:lnTo>
                  <a:lnTo>
                    <a:pt x="673" y="372"/>
                  </a:lnTo>
                  <a:lnTo>
                    <a:pt x="673" y="368"/>
                  </a:lnTo>
                  <a:lnTo>
                    <a:pt x="673" y="367"/>
                  </a:lnTo>
                  <a:lnTo>
                    <a:pt x="673" y="366"/>
                  </a:lnTo>
                  <a:lnTo>
                    <a:pt x="673" y="365"/>
                  </a:lnTo>
                  <a:lnTo>
                    <a:pt x="673" y="364"/>
                  </a:lnTo>
                  <a:lnTo>
                    <a:pt x="673" y="363"/>
                  </a:lnTo>
                  <a:lnTo>
                    <a:pt x="674" y="362"/>
                  </a:lnTo>
                  <a:lnTo>
                    <a:pt x="674" y="360"/>
                  </a:lnTo>
                  <a:lnTo>
                    <a:pt x="674" y="359"/>
                  </a:lnTo>
                  <a:lnTo>
                    <a:pt x="675" y="358"/>
                  </a:lnTo>
                  <a:lnTo>
                    <a:pt x="676" y="357"/>
                  </a:lnTo>
                  <a:lnTo>
                    <a:pt x="676" y="356"/>
                  </a:lnTo>
                  <a:lnTo>
                    <a:pt x="677" y="355"/>
                  </a:lnTo>
                  <a:lnTo>
                    <a:pt x="678" y="353"/>
                  </a:lnTo>
                  <a:lnTo>
                    <a:pt x="679" y="353"/>
                  </a:lnTo>
                  <a:lnTo>
                    <a:pt x="680" y="352"/>
                  </a:lnTo>
                  <a:lnTo>
                    <a:pt x="681" y="351"/>
                  </a:lnTo>
                  <a:lnTo>
                    <a:pt x="682" y="350"/>
                  </a:lnTo>
                  <a:lnTo>
                    <a:pt x="682" y="349"/>
                  </a:lnTo>
                  <a:lnTo>
                    <a:pt x="683" y="349"/>
                  </a:lnTo>
                  <a:lnTo>
                    <a:pt x="684" y="348"/>
                  </a:lnTo>
                  <a:lnTo>
                    <a:pt x="685" y="347"/>
                  </a:lnTo>
                  <a:lnTo>
                    <a:pt x="689" y="342"/>
                  </a:lnTo>
                  <a:lnTo>
                    <a:pt x="689" y="341"/>
                  </a:lnTo>
                  <a:lnTo>
                    <a:pt x="690" y="341"/>
                  </a:lnTo>
                  <a:lnTo>
                    <a:pt x="690" y="340"/>
                  </a:lnTo>
                  <a:lnTo>
                    <a:pt x="694" y="335"/>
                  </a:lnTo>
                  <a:lnTo>
                    <a:pt x="694" y="334"/>
                  </a:lnTo>
                  <a:lnTo>
                    <a:pt x="695" y="334"/>
                  </a:lnTo>
                  <a:lnTo>
                    <a:pt x="695" y="333"/>
                  </a:lnTo>
                  <a:lnTo>
                    <a:pt x="696" y="333"/>
                  </a:lnTo>
                  <a:lnTo>
                    <a:pt x="697" y="333"/>
                  </a:lnTo>
                  <a:lnTo>
                    <a:pt x="698" y="332"/>
                  </a:lnTo>
                  <a:lnTo>
                    <a:pt x="699" y="332"/>
                  </a:lnTo>
                  <a:lnTo>
                    <a:pt x="700" y="331"/>
                  </a:lnTo>
                  <a:lnTo>
                    <a:pt x="701" y="331"/>
                  </a:lnTo>
                  <a:lnTo>
                    <a:pt x="702" y="331"/>
                  </a:lnTo>
                  <a:lnTo>
                    <a:pt x="703" y="331"/>
                  </a:lnTo>
                  <a:lnTo>
                    <a:pt x="704" y="331"/>
                  </a:lnTo>
                  <a:lnTo>
                    <a:pt x="705" y="331"/>
                  </a:lnTo>
                  <a:lnTo>
                    <a:pt x="706" y="330"/>
                  </a:lnTo>
                  <a:lnTo>
                    <a:pt x="707" y="330"/>
                  </a:lnTo>
                  <a:lnTo>
                    <a:pt x="708" y="330"/>
                  </a:lnTo>
                  <a:lnTo>
                    <a:pt x="710" y="330"/>
                  </a:lnTo>
                  <a:lnTo>
                    <a:pt x="710" y="329"/>
                  </a:lnTo>
                  <a:lnTo>
                    <a:pt x="711" y="329"/>
                  </a:lnTo>
                  <a:lnTo>
                    <a:pt x="712" y="329"/>
                  </a:lnTo>
                  <a:lnTo>
                    <a:pt x="712" y="328"/>
                  </a:lnTo>
                  <a:lnTo>
                    <a:pt x="713" y="328"/>
                  </a:lnTo>
                  <a:lnTo>
                    <a:pt x="713" y="327"/>
                  </a:lnTo>
                  <a:lnTo>
                    <a:pt x="714" y="327"/>
                  </a:lnTo>
                  <a:lnTo>
                    <a:pt x="714" y="326"/>
                  </a:lnTo>
                  <a:lnTo>
                    <a:pt x="715" y="326"/>
                  </a:lnTo>
                  <a:lnTo>
                    <a:pt x="715" y="325"/>
                  </a:lnTo>
                  <a:lnTo>
                    <a:pt x="716" y="325"/>
                  </a:lnTo>
                  <a:lnTo>
                    <a:pt x="716" y="324"/>
                  </a:lnTo>
                  <a:lnTo>
                    <a:pt x="717" y="324"/>
                  </a:lnTo>
                  <a:lnTo>
                    <a:pt x="718" y="323"/>
                  </a:lnTo>
                  <a:lnTo>
                    <a:pt x="718" y="322"/>
                  </a:lnTo>
                  <a:lnTo>
                    <a:pt x="719" y="322"/>
                  </a:lnTo>
                  <a:lnTo>
                    <a:pt x="720" y="321"/>
                  </a:lnTo>
                  <a:lnTo>
                    <a:pt x="721" y="319"/>
                  </a:lnTo>
                  <a:lnTo>
                    <a:pt x="722" y="318"/>
                  </a:lnTo>
                  <a:lnTo>
                    <a:pt x="723" y="317"/>
                  </a:lnTo>
                  <a:lnTo>
                    <a:pt x="724" y="316"/>
                  </a:lnTo>
                  <a:lnTo>
                    <a:pt x="725" y="315"/>
                  </a:lnTo>
                  <a:lnTo>
                    <a:pt x="726" y="313"/>
                  </a:lnTo>
                  <a:lnTo>
                    <a:pt x="727" y="312"/>
                  </a:lnTo>
                  <a:lnTo>
                    <a:pt x="729" y="310"/>
                  </a:lnTo>
                  <a:lnTo>
                    <a:pt x="730" y="308"/>
                  </a:lnTo>
                  <a:lnTo>
                    <a:pt x="731" y="308"/>
                  </a:lnTo>
                  <a:lnTo>
                    <a:pt x="731" y="307"/>
                  </a:lnTo>
                  <a:lnTo>
                    <a:pt x="732" y="307"/>
                  </a:lnTo>
                  <a:lnTo>
                    <a:pt x="732" y="306"/>
                  </a:lnTo>
                  <a:lnTo>
                    <a:pt x="733" y="305"/>
                  </a:lnTo>
                  <a:lnTo>
                    <a:pt x="734" y="304"/>
                  </a:lnTo>
                  <a:lnTo>
                    <a:pt x="735" y="304"/>
                  </a:lnTo>
                  <a:lnTo>
                    <a:pt x="736" y="303"/>
                  </a:lnTo>
                  <a:lnTo>
                    <a:pt x="737" y="302"/>
                  </a:lnTo>
                  <a:lnTo>
                    <a:pt x="738" y="301"/>
                  </a:lnTo>
                  <a:lnTo>
                    <a:pt x="739" y="300"/>
                  </a:lnTo>
                  <a:lnTo>
                    <a:pt x="740" y="299"/>
                  </a:lnTo>
                  <a:lnTo>
                    <a:pt x="741" y="298"/>
                  </a:lnTo>
                  <a:lnTo>
                    <a:pt x="742" y="297"/>
                  </a:lnTo>
                  <a:lnTo>
                    <a:pt x="743" y="297"/>
                  </a:lnTo>
                  <a:lnTo>
                    <a:pt x="744" y="296"/>
                  </a:lnTo>
                  <a:lnTo>
                    <a:pt x="745" y="295"/>
                  </a:lnTo>
                  <a:lnTo>
                    <a:pt x="746" y="294"/>
                  </a:lnTo>
                  <a:lnTo>
                    <a:pt x="747" y="293"/>
                  </a:lnTo>
                  <a:lnTo>
                    <a:pt x="749" y="292"/>
                  </a:lnTo>
                  <a:lnTo>
                    <a:pt x="750" y="292"/>
                  </a:lnTo>
                  <a:lnTo>
                    <a:pt x="751" y="291"/>
                  </a:lnTo>
                  <a:lnTo>
                    <a:pt x="752" y="290"/>
                  </a:lnTo>
                  <a:lnTo>
                    <a:pt x="754" y="289"/>
                  </a:lnTo>
                  <a:lnTo>
                    <a:pt x="756" y="288"/>
                  </a:lnTo>
                  <a:lnTo>
                    <a:pt x="758" y="287"/>
                  </a:lnTo>
                  <a:lnTo>
                    <a:pt x="760" y="286"/>
                  </a:lnTo>
                  <a:lnTo>
                    <a:pt x="762" y="285"/>
                  </a:lnTo>
                  <a:lnTo>
                    <a:pt x="764" y="284"/>
                  </a:lnTo>
                  <a:lnTo>
                    <a:pt x="766" y="283"/>
                  </a:lnTo>
                  <a:lnTo>
                    <a:pt x="769" y="282"/>
                  </a:lnTo>
                  <a:lnTo>
                    <a:pt x="771" y="281"/>
                  </a:lnTo>
                  <a:lnTo>
                    <a:pt x="773" y="280"/>
                  </a:lnTo>
                  <a:lnTo>
                    <a:pt x="775" y="278"/>
                  </a:lnTo>
                  <a:lnTo>
                    <a:pt x="776" y="277"/>
                  </a:lnTo>
                  <a:lnTo>
                    <a:pt x="778" y="276"/>
                  </a:lnTo>
                  <a:lnTo>
                    <a:pt x="779" y="275"/>
                  </a:lnTo>
                  <a:lnTo>
                    <a:pt x="780" y="274"/>
                  </a:lnTo>
                  <a:lnTo>
                    <a:pt x="781" y="273"/>
                  </a:lnTo>
                  <a:lnTo>
                    <a:pt x="782" y="272"/>
                  </a:lnTo>
                  <a:lnTo>
                    <a:pt x="783" y="271"/>
                  </a:lnTo>
                  <a:lnTo>
                    <a:pt x="784" y="270"/>
                  </a:lnTo>
                  <a:lnTo>
                    <a:pt x="785" y="270"/>
                  </a:lnTo>
                  <a:lnTo>
                    <a:pt x="786" y="270"/>
                  </a:lnTo>
                  <a:lnTo>
                    <a:pt x="788" y="269"/>
                  </a:lnTo>
                  <a:lnTo>
                    <a:pt x="789" y="269"/>
                  </a:lnTo>
                  <a:lnTo>
                    <a:pt x="790" y="270"/>
                  </a:lnTo>
                  <a:lnTo>
                    <a:pt x="792" y="270"/>
                  </a:lnTo>
                  <a:lnTo>
                    <a:pt x="793" y="270"/>
                  </a:lnTo>
                  <a:lnTo>
                    <a:pt x="794" y="271"/>
                  </a:lnTo>
                  <a:lnTo>
                    <a:pt x="795" y="271"/>
                  </a:lnTo>
                  <a:lnTo>
                    <a:pt x="797" y="272"/>
                  </a:lnTo>
                  <a:lnTo>
                    <a:pt x="798" y="273"/>
                  </a:lnTo>
                  <a:lnTo>
                    <a:pt x="798" y="274"/>
                  </a:lnTo>
                  <a:lnTo>
                    <a:pt x="799" y="274"/>
                  </a:lnTo>
                  <a:lnTo>
                    <a:pt x="800" y="275"/>
                  </a:lnTo>
                  <a:lnTo>
                    <a:pt x="800" y="276"/>
                  </a:lnTo>
                  <a:lnTo>
                    <a:pt x="801" y="277"/>
                  </a:lnTo>
                  <a:lnTo>
                    <a:pt x="801" y="278"/>
                  </a:lnTo>
                  <a:lnTo>
                    <a:pt x="801" y="279"/>
                  </a:lnTo>
                  <a:lnTo>
                    <a:pt x="801" y="280"/>
                  </a:lnTo>
                  <a:lnTo>
                    <a:pt x="801" y="281"/>
                  </a:lnTo>
                  <a:lnTo>
                    <a:pt x="801" y="282"/>
                  </a:lnTo>
                  <a:lnTo>
                    <a:pt x="801" y="283"/>
                  </a:lnTo>
                  <a:lnTo>
                    <a:pt x="800" y="284"/>
                  </a:lnTo>
                  <a:lnTo>
                    <a:pt x="800" y="285"/>
                  </a:lnTo>
                  <a:lnTo>
                    <a:pt x="799" y="286"/>
                  </a:lnTo>
                  <a:lnTo>
                    <a:pt x="799" y="287"/>
                  </a:lnTo>
                  <a:lnTo>
                    <a:pt x="798" y="288"/>
                  </a:lnTo>
                  <a:lnTo>
                    <a:pt x="798" y="289"/>
                  </a:lnTo>
                  <a:lnTo>
                    <a:pt x="797" y="290"/>
                  </a:lnTo>
                  <a:lnTo>
                    <a:pt x="796" y="291"/>
                  </a:lnTo>
                  <a:lnTo>
                    <a:pt x="795" y="292"/>
                  </a:lnTo>
                  <a:lnTo>
                    <a:pt x="795" y="293"/>
                  </a:lnTo>
                  <a:lnTo>
                    <a:pt x="794" y="294"/>
                  </a:lnTo>
                  <a:lnTo>
                    <a:pt x="793" y="294"/>
                  </a:lnTo>
                  <a:lnTo>
                    <a:pt x="792" y="295"/>
                  </a:lnTo>
                  <a:lnTo>
                    <a:pt x="790" y="297"/>
                  </a:lnTo>
                  <a:lnTo>
                    <a:pt x="789" y="298"/>
                  </a:lnTo>
                  <a:lnTo>
                    <a:pt x="788" y="299"/>
                  </a:lnTo>
                  <a:lnTo>
                    <a:pt x="788" y="300"/>
                  </a:lnTo>
                  <a:lnTo>
                    <a:pt x="787" y="300"/>
                  </a:lnTo>
                  <a:lnTo>
                    <a:pt x="787" y="301"/>
                  </a:lnTo>
                  <a:lnTo>
                    <a:pt x="786" y="302"/>
                  </a:lnTo>
                  <a:lnTo>
                    <a:pt x="786" y="303"/>
                  </a:lnTo>
                  <a:lnTo>
                    <a:pt x="786" y="304"/>
                  </a:lnTo>
                  <a:lnTo>
                    <a:pt x="786" y="305"/>
                  </a:lnTo>
                  <a:lnTo>
                    <a:pt x="786" y="306"/>
                  </a:lnTo>
                  <a:lnTo>
                    <a:pt x="786" y="307"/>
                  </a:lnTo>
                  <a:lnTo>
                    <a:pt x="786" y="308"/>
                  </a:lnTo>
                  <a:lnTo>
                    <a:pt x="786" y="309"/>
                  </a:lnTo>
                  <a:lnTo>
                    <a:pt x="786" y="310"/>
                  </a:lnTo>
                  <a:lnTo>
                    <a:pt x="786" y="311"/>
                  </a:lnTo>
                  <a:lnTo>
                    <a:pt x="786" y="312"/>
                  </a:lnTo>
                  <a:lnTo>
                    <a:pt x="786" y="313"/>
                  </a:lnTo>
                  <a:lnTo>
                    <a:pt x="786" y="314"/>
                  </a:lnTo>
                  <a:lnTo>
                    <a:pt x="786" y="315"/>
                  </a:lnTo>
                  <a:lnTo>
                    <a:pt x="785" y="316"/>
                  </a:lnTo>
                  <a:lnTo>
                    <a:pt x="785" y="317"/>
                  </a:lnTo>
                  <a:lnTo>
                    <a:pt x="785" y="318"/>
                  </a:lnTo>
                  <a:lnTo>
                    <a:pt x="785" y="319"/>
                  </a:lnTo>
                  <a:lnTo>
                    <a:pt x="785" y="320"/>
                  </a:lnTo>
                  <a:lnTo>
                    <a:pt x="785" y="321"/>
                  </a:lnTo>
                  <a:lnTo>
                    <a:pt x="785" y="322"/>
                  </a:lnTo>
                  <a:lnTo>
                    <a:pt x="785" y="323"/>
                  </a:lnTo>
                  <a:lnTo>
                    <a:pt x="786" y="324"/>
                  </a:lnTo>
                  <a:lnTo>
                    <a:pt x="786" y="325"/>
                  </a:lnTo>
                  <a:lnTo>
                    <a:pt x="787" y="326"/>
                  </a:lnTo>
                  <a:lnTo>
                    <a:pt x="788" y="326"/>
                  </a:lnTo>
                  <a:lnTo>
                    <a:pt x="788" y="327"/>
                  </a:lnTo>
                  <a:lnTo>
                    <a:pt x="789" y="327"/>
                  </a:lnTo>
                  <a:lnTo>
                    <a:pt x="790" y="328"/>
                  </a:lnTo>
                  <a:lnTo>
                    <a:pt x="791" y="329"/>
                  </a:lnTo>
                  <a:lnTo>
                    <a:pt x="792" y="330"/>
                  </a:lnTo>
                  <a:lnTo>
                    <a:pt x="793" y="331"/>
                  </a:lnTo>
                  <a:lnTo>
                    <a:pt x="794" y="332"/>
                  </a:lnTo>
                  <a:lnTo>
                    <a:pt x="795" y="333"/>
                  </a:lnTo>
                  <a:lnTo>
                    <a:pt x="796" y="334"/>
                  </a:lnTo>
                  <a:lnTo>
                    <a:pt x="797" y="336"/>
                  </a:lnTo>
                  <a:lnTo>
                    <a:pt x="798" y="337"/>
                  </a:lnTo>
                  <a:lnTo>
                    <a:pt x="799" y="339"/>
                  </a:lnTo>
                  <a:lnTo>
                    <a:pt x="799" y="340"/>
                  </a:lnTo>
                  <a:lnTo>
                    <a:pt x="800" y="342"/>
                  </a:lnTo>
                  <a:lnTo>
                    <a:pt x="800" y="344"/>
                  </a:lnTo>
                  <a:lnTo>
                    <a:pt x="800" y="346"/>
                  </a:lnTo>
                  <a:lnTo>
                    <a:pt x="801" y="348"/>
                  </a:lnTo>
                  <a:lnTo>
                    <a:pt x="800" y="350"/>
                  </a:lnTo>
                  <a:lnTo>
                    <a:pt x="800" y="352"/>
                  </a:lnTo>
                  <a:lnTo>
                    <a:pt x="800" y="354"/>
                  </a:lnTo>
                  <a:lnTo>
                    <a:pt x="800" y="355"/>
                  </a:lnTo>
                  <a:lnTo>
                    <a:pt x="799" y="357"/>
                  </a:lnTo>
                  <a:lnTo>
                    <a:pt x="799" y="359"/>
                  </a:lnTo>
                  <a:lnTo>
                    <a:pt x="798" y="361"/>
                  </a:lnTo>
                  <a:lnTo>
                    <a:pt x="798" y="363"/>
                  </a:lnTo>
                  <a:lnTo>
                    <a:pt x="797" y="364"/>
                  </a:lnTo>
                  <a:lnTo>
                    <a:pt x="796" y="365"/>
                  </a:lnTo>
                  <a:lnTo>
                    <a:pt x="795" y="367"/>
                  </a:lnTo>
                  <a:lnTo>
                    <a:pt x="794" y="368"/>
                  </a:lnTo>
                  <a:lnTo>
                    <a:pt x="793" y="369"/>
                  </a:lnTo>
                  <a:lnTo>
                    <a:pt x="793" y="370"/>
                  </a:lnTo>
                  <a:lnTo>
                    <a:pt x="792" y="370"/>
                  </a:lnTo>
                  <a:lnTo>
                    <a:pt x="791" y="371"/>
                  </a:lnTo>
                  <a:lnTo>
                    <a:pt x="790" y="372"/>
                  </a:lnTo>
                  <a:lnTo>
                    <a:pt x="789" y="373"/>
                  </a:lnTo>
                  <a:lnTo>
                    <a:pt x="788" y="373"/>
                  </a:lnTo>
                  <a:lnTo>
                    <a:pt x="788" y="374"/>
                  </a:lnTo>
                  <a:lnTo>
                    <a:pt x="787" y="375"/>
                  </a:lnTo>
                  <a:lnTo>
                    <a:pt x="786" y="375"/>
                  </a:lnTo>
                  <a:lnTo>
                    <a:pt x="786" y="376"/>
                  </a:lnTo>
                  <a:lnTo>
                    <a:pt x="785" y="376"/>
                  </a:lnTo>
                  <a:lnTo>
                    <a:pt x="785" y="377"/>
                  </a:lnTo>
                  <a:lnTo>
                    <a:pt x="784" y="378"/>
                  </a:lnTo>
                  <a:lnTo>
                    <a:pt x="783" y="379"/>
                  </a:lnTo>
                  <a:lnTo>
                    <a:pt x="783" y="380"/>
                  </a:lnTo>
                  <a:lnTo>
                    <a:pt x="782" y="380"/>
                  </a:lnTo>
                  <a:lnTo>
                    <a:pt x="782" y="381"/>
                  </a:lnTo>
                  <a:lnTo>
                    <a:pt x="782" y="382"/>
                  </a:lnTo>
                  <a:lnTo>
                    <a:pt x="781" y="382"/>
                  </a:lnTo>
                  <a:lnTo>
                    <a:pt x="781" y="383"/>
                  </a:lnTo>
                  <a:lnTo>
                    <a:pt x="781" y="384"/>
                  </a:lnTo>
                  <a:lnTo>
                    <a:pt x="782" y="384"/>
                  </a:lnTo>
                  <a:lnTo>
                    <a:pt x="782" y="385"/>
                  </a:lnTo>
                  <a:lnTo>
                    <a:pt x="782" y="386"/>
                  </a:lnTo>
                  <a:lnTo>
                    <a:pt x="783" y="386"/>
                  </a:lnTo>
                  <a:lnTo>
                    <a:pt x="783" y="387"/>
                  </a:lnTo>
                  <a:lnTo>
                    <a:pt x="784" y="387"/>
                  </a:lnTo>
                  <a:lnTo>
                    <a:pt x="784" y="388"/>
                  </a:lnTo>
                  <a:lnTo>
                    <a:pt x="785" y="389"/>
                  </a:lnTo>
                  <a:lnTo>
                    <a:pt x="785" y="390"/>
                  </a:lnTo>
                  <a:lnTo>
                    <a:pt x="786" y="391"/>
                  </a:lnTo>
                  <a:lnTo>
                    <a:pt x="786" y="392"/>
                  </a:lnTo>
                  <a:lnTo>
                    <a:pt x="787" y="393"/>
                  </a:lnTo>
                  <a:lnTo>
                    <a:pt x="787" y="394"/>
                  </a:lnTo>
                  <a:lnTo>
                    <a:pt x="787" y="395"/>
                  </a:lnTo>
                  <a:lnTo>
                    <a:pt x="787" y="396"/>
                  </a:lnTo>
                  <a:lnTo>
                    <a:pt x="787" y="397"/>
                  </a:lnTo>
                  <a:lnTo>
                    <a:pt x="787" y="398"/>
                  </a:lnTo>
                  <a:lnTo>
                    <a:pt x="786" y="399"/>
                  </a:lnTo>
                  <a:lnTo>
                    <a:pt x="786" y="400"/>
                  </a:lnTo>
                  <a:lnTo>
                    <a:pt x="786" y="401"/>
                  </a:lnTo>
                  <a:lnTo>
                    <a:pt x="786" y="402"/>
                  </a:lnTo>
                  <a:lnTo>
                    <a:pt x="785" y="403"/>
                  </a:lnTo>
                  <a:lnTo>
                    <a:pt x="785" y="404"/>
                  </a:lnTo>
                  <a:lnTo>
                    <a:pt x="785" y="405"/>
                  </a:lnTo>
                  <a:lnTo>
                    <a:pt x="785" y="406"/>
                  </a:lnTo>
                  <a:lnTo>
                    <a:pt x="784" y="407"/>
                  </a:lnTo>
                  <a:lnTo>
                    <a:pt x="784" y="408"/>
                  </a:lnTo>
                  <a:lnTo>
                    <a:pt x="784" y="409"/>
                  </a:lnTo>
                  <a:lnTo>
                    <a:pt x="784" y="410"/>
                  </a:lnTo>
                  <a:lnTo>
                    <a:pt x="784" y="411"/>
                  </a:lnTo>
                  <a:lnTo>
                    <a:pt x="784" y="412"/>
                  </a:lnTo>
                  <a:lnTo>
                    <a:pt x="784" y="414"/>
                  </a:lnTo>
                  <a:lnTo>
                    <a:pt x="785" y="415"/>
                  </a:lnTo>
                  <a:lnTo>
                    <a:pt x="785" y="416"/>
                  </a:lnTo>
                  <a:lnTo>
                    <a:pt x="785" y="417"/>
                  </a:lnTo>
                  <a:lnTo>
                    <a:pt x="785" y="418"/>
                  </a:lnTo>
                  <a:lnTo>
                    <a:pt x="786" y="420"/>
                  </a:lnTo>
                  <a:lnTo>
                    <a:pt x="786" y="421"/>
                  </a:lnTo>
                  <a:lnTo>
                    <a:pt x="786" y="422"/>
                  </a:lnTo>
                  <a:lnTo>
                    <a:pt x="786" y="424"/>
                  </a:lnTo>
                  <a:lnTo>
                    <a:pt x="786" y="425"/>
                  </a:lnTo>
                  <a:lnTo>
                    <a:pt x="786" y="426"/>
                  </a:lnTo>
                  <a:lnTo>
                    <a:pt x="787" y="428"/>
                  </a:lnTo>
                  <a:lnTo>
                    <a:pt x="787" y="429"/>
                  </a:lnTo>
                  <a:lnTo>
                    <a:pt x="787" y="431"/>
                  </a:lnTo>
                  <a:lnTo>
                    <a:pt x="787" y="432"/>
                  </a:lnTo>
                  <a:lnTo>
                    <a:pt x="787" y="433"/>
                  </a:lnTo>
                  <a:lnTo>
                    <a:pt x="787" y="435"/>
                  </a:lnTo>
                  <a:lnTo>
                    <a:pt x="787" y="436"/>
                  </a:lnTo>
                  <a:lnTo>
                    <a:pt x="786" y="437"/>
                  </a:lnTo>
                  <a:lnTo>
                    <a:pt x="786" y="439"/>
                  </a:lnTo>
                  <a:lnTo>
                    <a:pt x="786" y="440"/>
                  </a:lnTo>
                  <a:lnTo>
                    <a:pt x="786" y="442"/>
                  </a:lnTo>
                  <a:lnTo>
                    <a:pt x="786" y="443"/>
                  </a:lnTo>
                  <a:lnTo>
                    <a:pt x="786" y="445"/>
                  </a:lnTo>
                  <a:lnTo>
                    <a:pt x="786" y="446"/>
                  </a:lnTo>
                  <a:lnTo>
                    <a:pt x="786" y="448"/>
                  </a:lnTo>
                  <a:lnTo>
                    <a:pt x="786" y="450"/>
                  </a:lnTo>
                  <a:lnTo>
                    <a:pt x="786" y="451"/>
                  </a:lnTo>
                  <a:lnTo>
                    <a:pt x="786" y="453"/>
                  </a:lnTo>
                  <a:lnTo>
                    <a:pt x="787" y="454"/>
                  </a:lnTo>
                  <a:lnTo>
                    <a:pt x="787" y="455"/>
                  </a:lnTo>
                  <a:lnTo>
                    <a:pt x="788" y="457"/>
                  </a:lnTo>
                  <a:lnTo>
                    <a:pt x="788" y="458"/>
                  </a:lnTo>
                  <a:lnTo>
                    <a:pt x="788" y="459"/>
                  </a:lnTo>
                  <a:lnTo>
                    <a:pt x="789" y="461"/>
                  </a:lnTo>
                  <a:lnTo>
                    <a:pt x="789" y="462"/>
                  </a:lnTo>
                  <a:lnTo>
                    <a:pt x="790" y="463"/>
                  </a:lnTo>
                  <a:lnTo>
                    <a:pt x="790" y="464"/>
                  </a:lnTo>
                  <a:lnTo>
                    <a:pt x="790" y="465"/>
                  </a:lnTo>
                  <a:lnTo>
                    <a:pt x="790" y="466"/>
                  </a:lnTo>
                  <a:lnTo>
                    <a:pt x="790" y="467"/>
                  </a:lnTo>
                  <a:lnTo>
                    <a:pt x="790" y="469"/>
                  </a:lnTo>
                  <a:lnTo>
                    <a:pt x="790" y="470"/>
                  </a:lnTo>
                  <a:lnTo>
                    <a:pt x="790" y="471"/>
                  </a:lnTo>
                  <a:lnTo>
                    <a:pt x="790" y="473"/>
                  </a:lnTo>
                  <a:lnTo>
                    <a:pt x="790" y="474"/>
                  </a:lnTo>
                  <a:lnTo>
                    <a:pt x="789" y="475"/>
                  </a:lnTo>
                  <a:lnTo>
                    <a:pt x="789" y="476"/>
                  </a:lnTo>
                  <a:lnTo>
                    <a:pt x="788" y="477"/>
                  </a:lnTo>
                  <a:lnTo>
                    <a:pt x="788" y="478"/>
                  </a:lnTo>
                  <a:lnTo>
                    <a:pt x="788" y="479"/>
                  </a:lnTo>
                  <a:lnTo>
                    <a:pt x="787" y="479"/>
                  </a:lnTo>
                  <a:lnTo>
                    <a:pt x="787" y="480"/>
                  </a:lnTo>
                  <a:lnTo>
                    <a:pt x="787" y="481"/>
                  </a:lnTo>
                  <a:lnTo>
                    <a:pt x="787" y="482"/>
                  </a:lnTo>
                  <a:lnTo>
                    <a:pt x="787" y="483"/>
                  </a:lnTo>
                  <a:lnTo>
                    <a:pt x="787" y="484"/>
                  </a:lnTo>
                  <a:lnTo>
                    <a:pt x="787" y="485"/>
                  </a:lnTo>
                  <a:lnTo>
                    <a:pt x="788" y="486"/>
                  </a:lnTo>
                  <a:lnTo>
                    <a:pt x="788" y="487"/>
                  </a:lnTo>
                  <a:lnTo>
                    <a:pt x="788" y="488"/>
                  </a:lnTo>
                  <a:lnTo>
                    <a:pt x="788" y="489"/>
                  </a:lnTo>
                  <a:lnTo>
                    <a:pt x="788" y="490"/>
                  </a:lnTo>
                  <a:lnTo>
                    <a:pt x="788" y="491"/>
                  </a:lnTo>
                  <a:lnTo>
                    <a:pt x="788" y="492"/>
                  </a:lnTo>
                  <a:lnTo>
                    <a:pt x="788" y="494"/>
                  </a:lnTo>
                  <a:lnTo>
                    <a:pt x="787" y="494"/>
                  </a:lnTo>
                  <a:lnTo>
                    <a:pt x="787" y="496"/>
                  </a:lnTo>
                  <a:lnTo>
                    <a:pt x="786" y="498"/>
                  </a:lnTo>
                  <a:lnTo>
                    <a:pt x="786" y="499"/>
                  </a:lnTo>
                  <a:lnTo>
                    <a:pt x="786" y="500"/>
                  </a:lnTo>
                  <a:lnTo>
                    <a:pt x="785" y="501"/>
                  </a:lnTo>
                  <a:lnTo>
                    <a:pt x="784" y="502"/>
                  </a:lnTo>
                  <a:lnTo>
                    <a:pt x="784" y="503"/>
                  </a:lnTo>
                  <a:lnTo>
                    <a:pt x="783" y="504"/>
                  </a:lnTo>
                  <a:lnTo>
                    <a:pt x="783" y="505"/>
                  </a:lnTo>
                  <a:lnTo>
                    <a:pt x="783" y="506"/>
                  </a:lnTo>
                  <a:lnTo>
                    <a:pt x="782" y="506"/>
                  </a:lnTo>
                  <a:lnTo>
                    <a:pt x="782" y="507"/>
                  </a:lnTo>
                  <a:lnTo>
                    <a:pt x="781" y="508"/>
                  </a:lnTo>
                  <a:lnTo>
                    <a:pt x="781" y="509"/>
                  </a:lnTo>
                  <a:lnTo>
                    <a:pt x="781" y="511"/>
                  </a:lnTo>
                  <a:lnTo>
                    <a:pt x="781" y="512"/>
                  </a:lnTo>
                  <a:lnTo>
                    <a:pt x="781" y="513"/>
                  </a:lnTo>
                  <a:lnTo>
                    <a:pt x="781" y="514"/>
                  </a:lnTo>
                  <a:lnTo>
                    <a:pt x="781" y="516"/>
                  </a:lnTo>
                  <a:lnTo>
                    <a:pt x="781" y="517"/>
                  </a:lnTo>
                  <a:lnTo>
                    <a:pt x="781" y="518"/>
                  </a:lnTo>
                  <a:lnTo>
                    <a:pt x="781" y="519"/>
                  </a:lnTo>
                  <a:lnTo>
                    <a:pt x="781" y="520"/>
                  </a:lnTo>
                  <a:lnTo>
                    <a:pt x="781" y="521"/>
                  </a:lnTo>
                  <a:lnTo>
                    <a:pt x="781" y="522"/>
                  </a:lnTo>
                  <a:lnTo>
                    <a:pt x="781" y="523"/>
                  </a:lnTo>
                  <a:lnTo>
                    <a:pt x="781" y="524"/>
                  </a:lnTo>
                  <a:lnTo>
                    <a:pt x="781" y="525"/>
                  </a:lnTo>
                  <a:lnTo>
                    <a:pt x="781" y="526"/>
                  </a:lnTo>
                  <a:lnTo>
                    <a:pt x="781" y="527"/>
                  </a:lnTo>
                  <a:lnTo>
                    <a:pt x="780" y="528"/>
                  </a:lnTo>
                  <a:lnTo>
                    <a:pt x="780" y="529"/>
                  </a:lnTo>
                  <a:lnTo>
                    <a:pt x="780" y="530"/>
                  </a:lnTo>
                  <a:lnTo>
                    <a:pt x="780" y="531"/>
                  </a:lnTo>
                  <a:lnTo>
                    <a:pt x="779" y="532"/>
                  </a:lnTo>
                  <a:lnTo>
                    <a:pt x="779" y="533"/>
                  </a:lnTo>
                  <a:lnTo>
                    <a:pt x="779" y="534"/>
                  </a:lnTo>
                  <a:lnTo>
                    <a:pt x="778" y="536"/>
                  </a:lnTo>
                  <a:lnTo>
                    <a:pt x="777" y="537"/>
                  </a:lnTo>
                  <a:lnTo>
                    <a:pt x="776" y="538"/>
                  </a:lnTo>
                  <a:lnTo>
                    <a:pt x="776" y="539"/>
                  </a:lnTo>
                  <a:lnTo>
                    <a:pt x="775" y="539"/>
                  </a:lnTo>
                  <a:lnTo>
                    <a:pt x="775" y="540"/>
                  </a:lnTo>
                  <a:lnTo>
                    <a:pt x="774" y="540"/>
                  </a:lnTo>
                  <a:lnTo>
                    <a:pt x="774" y="541"/>
                  </a:lnTo>
                  <a:lnTo>
                    <a:pt x="774" y="542"/>
                  </a:lnTo>
                  <a:lnTo>
                    <a:pt x="773" y="542"/>
                  </a:lnTo>
                  <a:lnTo>
                    <a:pt x="773" y="543"/>
                  </a:lnTo>
                  <a:lnTo>
                    <a:pt x="773" y="544"/>
                  </a:lnTo>
                  <a:lnTo>
                    <a:pt x="773" y="545"/>
                  </a:lnTo>
                  <a:lnTo>
                    <a:pt x="773" y="546"/>
                  </a:lnTo>
                  <a:lnTo>
                    <a:pt x="773" y="547"/>
                  </a:lnTo>
                  <a:lnTo>
                    <a:pt x="773" y="548"/>
                  </a:lnTo>
                  <a:lnTo>
                    <a:pt x="773" y="549"/>
                  </a:lnTo>
                  <a:lnTo>
                    <a:pt x="773" y="550"/>
                  </a:lnTo>
                  <a:lnTo>
                    <a:pt x="773" y="551"/>
                  </a:lnTo>
                  <a:lnTo>
                    <a:pt x="773" y="552"/>
                  </a:lnTo>
                  <a:lnTo>
                    <a:pt x="773" y="553"/>
                  </a:lnTo>
                  <a:lnTo>
                    <a:pt x="773" y="554"/>
                  </a:lnTo>
                  <a:lnTo>
                    <a:pt x="773" y="555"/>
                  </a:lnTo>
                  <a:lnTo>
                    <a:pt x="773" y="556"/>
                  </a:lnTo>
                  <a:lnTo>
                    <a:pt x="774" y="557"/>
                  </a:lnTo>
                  <a:lnTo>
                    <a:pt x="774" y="558"/>
                  </a:lnTo>
                  <a:lnTo>
                    <a:pt x="774" y="559"/>
                  </a:lnTo>
                  <a:lnTo>
                    <a:pt x="775" y="560"/>
                  </a:lnTo>
                  <a:lnTo>
                    <a:pt x="775" y="561"/>
                  </a:lnTo>
                  <a:lnTo>
                    <a:pt x="775" y="562"/>
                  </a:lnTo>
                  <a:lnTo>
                    <a:pt x="776" y="562"/>
                  </a:lnTo>
                  <a:lnTo>
                    <a:pt x="776" y="563"/>
                  </a:lnTo>
                  <a:lnTo>
                    <a:pt x="776" y="564"/>
                  </a:lnTo>
                  <a:lnTo>
                    <a:pt x="776" y="565"/>
                  </a:lnTo>
                  <a:lnTo>
                    <a:pt x="776" y="566"/>
                  </a:lnTo>
                  <a:lnTo>
                    <a:pt x="776" y="567"/>
                  </a:lnTo>
                  <a:lnTo>
                    <a:pt x="777" y="567"/>
                  </a:lnTo>
                  <a:lnTo>
                    <a:pt x="777" y="568"/>
                  </a:lnTo>
                  <a:lnTo>
                    <a:pt x="777" y="569"/>
                  </a:lnTo>
                  <a:lnTo>
                    <a:pt x="777" y="570"/>
                  </a:lnTo>
                  <a:lnTo>
                    <a:pt x="777" y="571"/>
                  </a:lnTo>
                  <a:lnTo>
                    <a:pt x="777" y="572"/>
                  </a:lnTo>
                  <a:lnTo>
                    <a:pt x="777" y="573"/>
                  </a:lnTo>
                  <a:lnTo>
                    <a:pt x="777" y="574"/>
                  </a:lnTo>
                  <a:lnTo>
                    <a:pt x="777" y="575"/>
                  </a:lnTo>
                  <a:lnTo>
                    <a:pt x="777" y="576"/>
                  </a:lnTo>
                  <a:lnTo>
                    <a:pt x="777" y="577"/>
                  </a:lnTo>
                  <a:lnTo>
                    <a:pt x="776" y="578"/>
                  </a:lnTo>
                  <a:lnTo>
                    <a:pt x="776" y="579"/>
                  </a:lnTo>
                  <a:lnTo>
                    <a:pt x="775" y="580"/>
                  </a:lnTo>
                  <a:lnTo>
                    <a:pt x="775" y="581"/>
                  </a:lnTo>
                  <a:lnTo>
                    <a:pt x="774" y="581"/>
                  </a:lnTo>
                  <a:lnTo>
                    <a:pt x="774" y="582"/>
                  </a:lnTo>
                  <a:lnTo>
                    <a:pt x="773" y="583"/>
                  </a:lnTo>
                  <a:lnTo>
                    <a:pt x="772" y="584"/>
                  </a:lnTo>
                  <a:lnTo>
                    <a:pt x="771" y="585"/>
                  </a:lnTo>
                  <a:lnTo>
                    <a:pt x="770" y="585"/>
                  </a:lnTo>
                  <a:lnTo>
                    <a:pt x="769" y="586"/>
                  </a:lnTo>
                  <a:lnTo>
                    <a:pt x="768" y="586"/>
                  </a:lnTo>
                  <a:lnTo>
                    <a:pt x="767" y="587"/>
                  </a:lnTo>
                  <a:lnTo>
                    <a:pt x="766" y="587"/>
                  </a:lnTo>
                  <a:lnTo>
                    <a:pt x="764" y="588"/>
                  </a:lnTo>
                  <a:lnTo>
                    <a:pt x="763" y="588"/>
                  </a:lnTo>
                  <a:lnTo>
                    <a:pt x="761" y="588"/>
                  </a:lnTo>
                  <a:lnTo>
                    <a:pt x="759" y="589"/>
                  </a:lnTo>
                  <a:lnTo>
                    <a:pt x="757" y="589"/>
                  </a:lnTo>
                  <a:lnTo>
                    <a:pt x="756" y="589"/>
                  </a:lnTo>
                  <a:lnTo>
                    <a:pt x="754" y="589"/>
                  </a:lnTo>
                  <a:lnTo>
                    <a:pt x="752" y="589"/>
                  </a:lnTo>
                  <a:lnTo>
                    <a:pt x="750" y="589"/>
                  </a:lnTo>
                  <a:lnTo>
                    <a:pt x="748" y="589"/>
                  </a:lnTo>
                  <a:lnTo>
                    <a:pt x="746" y="589"/>
                  </a:lnTo>
                  <a:lnTo>
                    <a:pt x="744" y="589"/>
                  </a:lnTo>
                  <a:lnTo>
                    <a:pt x="741" y="589"/>
                  </a:lnTo>
                  <a:lnTo>
                    <a:pt x="739" y="589"/>
                  </a:lnTo>
                  <a:lnTo>
                    <a:pt x="737" y="589"/>
                  </a:lnTo>
                  <a:lnTo>
                    <a:pt x="735" y="589"/>
                  </a:lnTo>
                  <a:lnTo>
                    <a:pt x="733" y="588"/>
                  </a:lnTo>
                  <a:lnTo>
                    <a:pt x="731" y="588"/>
                  </a:lnTo>
                  <a:lnTo>
                    <a:pt x="729" y="588"/>
                  </a:lnTo>
                  <a:lnTo>
                    <a:pt x="727" y="588"/>
                  </a:lnTo>
                  <a:lnTo>
                    <a:pt x="725" y="588"/>
                  </a:lnTo>
                  <a:lnTo>
                    <a:pt x="723" y="588"/>
                  </a:lnTo>
                  <a:lnTo>
                    <a:pt x="722" y="588"/>
                  </a:lnTo>
                  <a:lnTo>
                    <a:pt x="721" y="588"/>
                  </a:lnTo>
                  <a:lnTo>
                    <a:pt x="720" y="587"/>
                  </a:lnTo>
                  <a:lnTo>
                    <a:pt x="718" y="587"/>
                  </a:lnTo>
                  <a:lnTo>
                    <a:pt x="717" y="587"/>
                  </a:lnTo>
                  <a:lnTo>
                    <a:pt x="716" y="587"/>
                  </a:lnTo>
                  <a:lnTo>
                    <a:pt x="715" y="586"/>
                  </a:lnTo>
                  <a:lnTo>
                    <a:pt x="714" y="586"/>
                  </a:lnTo>
                  <a:lnTo>
                    <a:pt x="713" y="586"/>
                  </a:lnTo>
                  <a:lnTo>
                    <a:pt x="711" y="586"/>
                  </a:lnTo>
                  <a:lnTo>
                    <a:pt x="710" y="585"/>
                  </a:lnTo>
                  <a:lnTo>
                    <a:pt x="708" y="585"/>
                  </a:lnTo>
                  <a:lnTo>
                    <a:pt x="707" y="585"/>
                  </a:lnTo>
                  <a:lnTo>
                    <a:pt x="704" y="584"/>
                  </a:lnTo>
                  <a:lnTo>
                    <a:pt x="701" y="584"/>
                  </a:lnTo>
                  <a:lnTo>
                    <a:pt x="700" y="586"/>
                  </a:lnTo>
                  <a:lnTo>
                    <a:pt x="699" y="587"/>
                  </a:lnTo>
                  <a:lnTo>
                    <a:pt x="699" y="588"/>
                  </a:lnTo>
                  <a:lnTo>
                    <a:pt x="698" y="589"/>
                  </a:lnTo>
                  <a:lnTo>
                    <a:pt x="698" y="590"/>
                  </a:lnTo>
                  <a:lnTo>
                    <a:pt x="698" y="591"/>
                  </a:lnTo>
                  <a:lnTo>
                    <a:pt x="697" y="592"/>
                  </a:lnTo>
                  <a:lnTo>
                    <a:pt x="697" y="593"/>
                  </a:lnTo>
                  <a:lnTo>
                    <a:pt x="697" y="594"/>
                  </a:lnTo>
                  <a:lnTo>
                    <a:pt x="697" y="595"/>
                  </a:lnTo>
                  <a:lnTo>
                    <a:pt x="696" y="595"/>
                  </a:lnTo>
                  <a:lnTo>
                    <a:pt x="696" y="596"/>
                  </a:lnTo>
                  <a:lnTo>
                    <a:pt x="696" y="597"/>
                  </a:lnTo>
                  <a:lnTo>
                    <a:pt x="696" y="598"/>
                  </a:lnTo>
                  <a:lnTo>
                    <a:pt x="696" y="599"/>
                  </a:lnTo>
                  <a:lnTo>
                    <a:pt x="695" y="600"/>
                  </a:lnTo>
                  <a:lnTo>
                    <a:pt x="695" y="601"/>
                  </a:lnTo>
                  <a:lnTo>
                    <a:pt x="694" y="602"/>
                  </a:lnTo>
                  <a:lnTo>
                    <a:pt x="694" y="603"/>
                  </a:lnTo>
                  <a:lnTo>
                    <a:pt x="693" y="604"/>
                  </a:lnTo>
                  <a:lnTo>
                    <a:pt x="693" y="605"/>
                  </a:lnTo>
                  <a:lnTo>
                    <a:pt x="692" y="606"/>
                  </a:lnTo>
                  <a:lnTo>
                    <a:pt x="692" y="607"/>
                  </a:lnTo>
                  <a:lnTo>
                    <a:pt x="691" y="608"/>
                  </a:lnTo>
                  <a:lnTo>
                    <a:pt x="691" y="609"/>
                  </a:lnTo>
                  <a:lnTo>
                    <a:pt x="691" y="610"/>
                  </a:lnTo>
                  <a:lnTo>
                    <a:pt x="690" y="611"/>
                  </a:lnTo>
                  <a:lnTo>
                    <a:pt x="690" y="612"/>
                  </a:lnTo>
                  <a:lnTo>
                    <a:pt x="690" y="613"/>
                  </a:lnTo>
                  <a:lnTo>
                    <a:pt x="689" y="613"/>
                  </a:lnTo>
                  <a:lnTo>
                    <a:pt x="689" y="614"/>
                  </a:lnTo>
                  <a:lnTo>
                    <a:pt x="688" y="616"/>
                  </a:lnTo>
                  <a:lnTo>
                    <a:pt x="687" y="617"/>
                  </a:lnTo>
                  <a:lnTo>
                    <a:pt x="686" y="617"/>
                  </a:lnTo>
                  <a:lnTo>
                    <a:pt x="686" y="618"/>
                  </a:lnTo>
                  <a:lnTo>
                    <a:pt x="685" y="618"/>
                  </a:lnTo>
                  <a:lnTo>
                    <a:pt x="685" y="619"/>
                  </a:lnTo>
                  <a:lnTo>
                    <a:pt x="684" y="619"/>
                  </a:lnTo>
                  <a:lnTo>
                    <a:pt x="683" y="620"/>
                  </a:lnTo>
                  <a:lnTo>
                    <a:pt x="682" y="620"/>
                  </a:lnTo>
                  <a:lnTo>
                    <a:pt x="681" y="621"/>
                  </a:lnTo>
                  <a:lnTo>
                    <a:pt x="680" y="621"/>
                  </a:lnTo>
                  <a:lnTo>
                    <a:pt x="680" y="622"/>
                  </a:lnTo>
                  <a:lnTo>
                    <a:pt x="679" y="622"/>
                  </a:lnTo>
                  <a:lnTo>
                    <a:pt x="678" y="623"/>
                  </a:lnTo>
                  <a:lnTo>
                    <a:pt x="677" y="623"/>
                  </a:lnTo>
                  <a:lnTo>
                    <a:pt x="676" y="623"/>
                  </a:lnTo>
                  <a:lnTo>
                    <a:pt x="675" y="624"/>
                  </a:lnTo>
                  <a:lnTo>
                    <a:pt x="674" y="624"/>
                  </a:lnTo>
                  <a:lnTo>
                    <a:pt x="673" y="625"/>
                  </a:lnTo>
                  <a:lnTo>
                    <a:pt x="672" y="625"/>
                  </a:lnTo>
                  <a:lnTo>
                    <a:pt x="671" y="626"/>
                  </a:lnTo>
                  <a:lnTo>
                    <a:pt x="670" y="626"/>
                  </a:lnTo>
                  <a:lnTo>
                    <a:pt x="670" y="627"/>
                  </a:lnTo>
                  <a:lnTo>
                    <a:pt x="669" y="627"/>
                  </a:lnTo>
                  <a:lnTo>
                    <a:pt x="668" y="628"/>
                  </a:lnTo>
                  <a:lnTo>
                    <a:pt x="667" y="628"/>
                  </a:lnTo>
                  <a:lnTo>
                    <a:pt x="668" y="629"/>
                  </a:lnTo>
                  <a:lnTo>
                    <a:pt x="669" y="630"/>
                  </a:lnTo>
                  <a:lnTo>
                    <a:pt x="669" y="631"/>
                  </a:lnTo>
                  <a:lnTo>
                    <a:pt x="670" y="631"/>
                  </a:lnTo>
                  <a:lnTo>
                    <a:pt x="670" y="632"/>
                  </a:lnTo>
                  <a:lnTo>
                    <a:pt x="671" y="633"/>
                  </a:lnTo>
                  <a:lnTo>
                    <a:pt x="671" y="634"/>
                  </a:lnTo>
                  <a:lnTo>
                    <a:pt x="672" y="635"/>
                  </a:lnTo>
                  <a:lnTo>
                    <a:pt x="673" y="636"/>
                  </a:lnTo>
                  <a:lnTo>
                    <a:pt x="674" y="637"/>
                  </a:lnTo>
                  <a:lnTo>
                    <a:pt x="674" y="638"/>
                  </a:lnTo>
                  <a:lnTo>
                    <a:pt x="675" y="639"/>
                  </a:lnTo>
                  <a:lnTo>
                    <a:pt x="675" y="640"/>
                  </a:lnTo>
                  <a:lnTo>
                    <a:pt x="676" y="642"/>
                  </a:lnTo>
                  <a:lnTo>
                    <a:pt x="678" y="644"/>
                  </a:lnTo>
                  <a:lnTo>
                    <a:pt x="678" y="645"/>
                  </a:lnTo>
                  <a:lnTo>
                    <a:pt x="679" y="646"/>
                  </a:lnTo>
                  <a:lnTo>
                    <a:pt x="680" y="647"/>
                  </a:lnTo>
                  <a:lnTo>
                    <a:pt x="681" y="647"/>
                  </a:lnTo>
                  <a:lnTo>
                    <a:pt x="681" y="649"/>
                  </a:lnTo>
                  <a:lnTo>
                    <a:pt x="682" y="650"/>
                  </a:lnTo>
                  <a:lnTo>
                    <a:pt x="683" y="650"/>
                  </a:lnTo>
                  <a:lnTo>
                    <a:pt x="683" y="651"/>
                  </a:lnTo>
                  <a:lnTo>
                    <a:pt x="684" y="652"/>
                  </a:lnTo>
                  <a:lnTo>
                    <a:pt x="684" y="653"/>
                  </a:lnTo>
                  <a:lnTo>
                    <a:pt x="685" y="654"/>
                  </a:lnTo>
                  <a:lnTo>
                    <a:pt x="686" y="656"/>
                  </a:lnTo>
                  <a:lnTo>
                    <a:pt x="686" y="657"/>
                  </a:lnTo>
                  <a:lnTo>
                    <a:pt x="687" y="658"/>
                  </a:lnTo>
                  <a:lnTo>
                    <a:pt x="688" y="659"/>
                  </a:lnTo>
                  <a:lnTo>
                    <a:pt x="689" y="662"/>
                  </a:lnTo>
                  <a:lnTo>
                    <a:pt x="690" y="663"/>
                  </a:lnTo>
                  <a:lnTo>
                    <a:pt x="691" y="665"/>
                  </a:lnTo>
                  <a:lnTo>
                    <a:pt x="692" y="666"/>
                  </a:lnTo>
                  <a:lnTo>
                    <a:pt x="693" y="668"/>
                  </a:lnTo>
                  <a:lnTo>
                    <a:pt x="694" y="669"/>
                  </a:lnTo>
                  <a:lnTo>
                    <a:pt x="694" y="671"/>
                  </a:lnTo>
                  <a:lnTo>
                    <a:pt x="695" y="672"/>
                  </a:lnTo>
                  <a:lnTo>
                    <a:pt x="696" y="674"/>
                  </a:lnTo>
                  <a:lnTo>
                    <a:pt x="696" y="675"/>
                  </a:lnTo>
                  <a:lnTo>
                    <a:pt x="697" y="677"/>
                  </a:lnTo>
                  <a:lnTo>
                    <a:pt x="698" y="678"/>
                  </a:lnTo>
                  <a:lnTo>
                    <a:pt x="698" y="680"/>
                  </a:lnTo>
                  <a:lnTo>
                    <a:pt x="698" y="681"/>
                  </a:lnTo>
                  <a:lnTo>
                    <a:pt x="698" y="683"/>
                  </a:lnTo>
                  <a:lnTo>
                    <a:pt x="698" y="684"/>
                  </a:lnTo>
                  <a:lnTo>
                    <a:pt x="698" y="686"/>
                  </a:lnTo>
                  <a:lnTo>
                    <a:pt x="698" y="687"/>
                  </a:lnTo>
                  <a:lnTo>
                    <a:pt x="698" y="689"/>
                  </a:lnTo>
                  <a:lnTo>
                    <a:pt x="698" y="690"/>
                  </a:lnTo>
                  <a:lnTo>
                    <a:pt x="698" y="692"/>
                  </a:lnTo>
                  <a:lnTo>
                    <a:pt x="698" y="694"/>
                  </a:lnTo>
                  <a:lnTo>
                    <a:pt x="698" y="696"/>
                  </a:lnTo>
                  <a:lnTo>
                    <a:pt x="698" y="698"/>
                  </a:lnTo>
                  <a:lnTo>
                    <a:pt x="698" y="700"/>
                  </a:lnTo>
                  <a:lnTo>
                    <a:pt x="699" y="702"/>
                  </a:lnTo>
                  <a:lnTo>
                    <a:pt x="699" y="704"/>
                  </a:lnTo>
                  <a:lnTo>
                    <a:pt x="700" y="706"/>
                  </a:lnTo>
                  <a:lnTo>
                    <a:pt x="700" y="708"/>
                  </a:lnTo>
                  <a:lnTo>
                    <a:pt x="700" y="710"/>
                  </a:lnTo>
                  <a:lnTo>
                    <a:pt x="701" y="712"/>
                  </a:lnTo>
                  <a:lnTo>
                    <a:pt x="701" y="714"/>
                  </a:lnTo>
                  <a:lnTo>
                    <a:pt x="702" y="715"/>
                  </a:lnTo>
                  <a:lnTo>
                    <a:pt x="702" y="717"/>
                  </a:lnTo>
                  <a:lnTo>
                    <a:pt x="703" y="718"/>
                  </a:lnTo>
                  <a:lnTo>
                    <a:pt x="703" y="719"/>
                  </a:lnTo>
                  <a:lnTo>
                    <a:pt x="704" y="720"/>
                  </a:lnTo>
                  <a:lnTo>
                    <a:pt x="705" y="721"/>
                  </a:lnTo>
                  <a:lnTo>
                    <a:pt x="705" y="722"/>
                  </a:lnTo>
                  <a:lnTo>
                    <a:pt x="706" y="723"/>
                  </a:lnTo>
                  <a:lnTo>
                    <a:pt x="707" y="724"/>
                  </a:lnTo>
                  <a:lnTo>
                    <a:pt x="708" y="725"/>
                  </a:lnTo>
                  <a:lnTo>
                    <a:pt x="709" y="726"/>
                  </a:lnTo>
                  <a:lnTo>
                    <a:pt x="710" y="727"/>
                  </a:lnTo>
                  <a:lnTo>
                    <a:pt x="710" y="729"/>
                  </a:lnTo>
                  <a:lnTo>
                    <a:pt x="711" y="731"/>
                  </a:lnTo>
                  <a:lnTo>
                    <a:pt x="712" y="734"/>
                  </a:lnTo>
                  <a:close/>
                </a:path>
              </a:pathLst>
            </a:custGeom>
            <a:grpFill/>
            <a:ln w="28575">
              <a:noFill/>
              <a:prstDash val="sysDot"/>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59" name="Freeform 27"/>
            <p:cNvSpPr/>
            <p:nvPr/>
          </p:nvSpPr>
          <p:spPr bwMode="auto">
            <a:xfrm>
              <a:off x="6264999" y="1757474"/>
              <a:ext cx="1084263" cy="774700"/>
            </a:xfrm>
            <a:custGeom>
              <a:gdLst>
                <a:gd fmla="*/ 2147483647 w 592" name="T0"/>
                <a:gd fmla="*/ 2147483647 h 406" name="T1"/>
                <a:gd fmla="*/ 2147483647 w 592" name="T2"/>
                <a:gd fmla="*/ 2147483647 h 406" name="T3"/>
                <a:gd fmla="*/ 2147483647 w 592" name="T4"/>
                <a:gd fmla="*/ 2147483647 h 406" name="T5"/>
                <a:gd fmla="*/ 2147483647 w 592" name="T6"/>
                <a:gd fmla="*/ 2147483647 h 406" name="T7"/>
                <a:gd fmla="*/ 2147483647 w 592" name="T8"/>
                <a:gd fmla="*/ 2147483647 h 406" name="T9"/>
                <a:gd fmla="*/ 2147483647 w 592" name="T10"/>
                <a:gd fmla="*/ 2147483647 h 406" name="T11"/>
                <a:gd fmla="*/ 2147483647 w 592" name="T12"/>
                <a:gd fmla="*/ 2147483647 h 406" name="T13"/>
                <a:gd fmla="*/ 2147483647 w 592" name="T14"/>
                <a:gd fmla="*/ 2147483647 h 406" name="T15"/>
                <a:gd fmla="*/ 2147483647 w 592" name="T16"/>
                <a:gd fmla="*/ 2147483647 h 406" name="T17"/>
                <a:gd fmla="*/ 2147483647 w 592" name="T18"/>
                <a:gd fmla="*/ 2147483647 h 406" name="T19"/>
                <a:gd fmla="*/ 2147483647 w 592" name="T20"/>
                <a:gd fmla="*/ 2147483647 h 406" name="T21"/>
                <a:gd fmla="*/ 2147483647 w 592" name="T22"/>
                <a:gd fmla="*/ 2147483647 h 406" name="T23"/>
                <a:gd fmla="*/ 2147483647 w 592" name="T24"/>
                <a:gd fmla="*/ 2147483647 h 406" name="T25"/>
                <a:gd fmla="*/ 2147483647 w 592" name="T26"/>
                <a:gd fmla="*/ 2147483647 h 406" name="T27"/>
                <a:gd fmla="*/ 2147483647 w 592" name="T28"/>
                <a:gd fmla="*/ 2147483647 h 406" name="T29"/>
                <a:gd fmla="*/ 2147483647 w 592" name="T30"/>
                <a:gd fmla="*/ 2147483647 h 406" name="T31"/>
                <a:gd fmla="*/ 2147483647 w 592" name="T32"/>
                <a:gd fmla="*/ 2147483647 h 406" name="T33"/>
                <a:gd fmla="*/ 2147483647 w 592" name="T34"/>
                <a:gd fmla="*/ 2147483647 h 406" name="T35"/>
                <a:gd fmla="*/ 2147483647 w 592" name="T36"/>
                <a:gd fmla="*/ 2147483647 h 406" name="T37"/>
                <a:gd fmla="*/ 2147483647 w 592" name="T38"/>
                <a:gd fmla="*/ 2147483647 h 406" name="T39"/>
                <a:gd fmla="*/ 2147483647 w 592" name="T40"/>
                <a:gd fmla="*/ 2147483647 h 406" name="T41"/>
                <a:gd fmla="*/ 2147483647 w 592" name="T42"/>
                <a:gd fmla="*/ 2147483647 h 406" name="T43"/>
                <a:gd fmla="*/ 2147483647 w 592" name="T44"/>
                <a:gd fmla="*/ 2147483647 h 406" name="T45"/>
                <a:gd fmla="*/ 2147483647 w 592" name="T46"/>
                <a:gd fmla="*/ 2147483647 h 406" name="T47"/>
                <a:gd fmla="*/ 2147483647 w 592" name="T48"/>
                <a:gd fmla="*/ 2147483647 h 406" name="T49"/>
                <a:gd fmla="*/ 2147483647 w 592" name="T50"/>
                <a:gd fmla="*/ 2147483647 h 406" name="T51"/>
                <a:gd fmla="*/ 2147483647 w 592" name="T52"/>
                <a:gd fmla="*/ 2147483647 h 406" name="T53"/>
                <a:gd fmla="*/ 2147483647 w 592" name="T54"/>
                <a:gd fmla="*/ 2147483647 h 406" name="T55"/>
                <a:gd fmla="*/ 2147483647 w 592" name="T56"/>
                <a:gd fmla="*/ 2147483647 h 406" name="T57"/>
                <a:gd fmla="*/ 2147483647 w 592" name="T58"/>
                <a:gd fmla="*/ 2147483647 h 406" name="T59"/>
                <a:gd fmla="*/ 2147483647 w 592" name="T60"/>
                <a:gd fmla="*/ 2147483647 h 406" name="T61"/>
                <a:gd fmla="*/ 2147483647 w 592" name="T62"/>
                <a:gd fmla="*/ 2147483647 h 406" name="T63"/>
                <a:gd fmla="*/ 2147483647 w 592" name="T64"/>
                <a:gd fmla="*/ 2147483647 h 406" name="T65"/>
                <a:gd fmla="*/ 2147483647 w 592" name="T66"/>
                <a:gd fmla="*/ 2147483647 h 406" name="T67"/>
                <a:gd fmla="*/ 2147483647 w 592" name="T68"/>
                <a:gd fmla="*/ 2147483647 h 406" name="T69"/>
                <a:gd fmla="*/ 2147483647 w 592" name="T70"/>
                <a:gd fmla="*/ 2147483647 h 406" name="T71"/>
                <a:gd fmla="*/ 2147483647 w 592" name="T72"/>
                <a:gd fmla="*/ 2147483647 h 406" name="T73"/>
                <a:gd fmla="*/ 2147483647 w 592" name="T74"/>
                <a:gd fmla="*/ 2147483647 h 406" name="T75"/>
                <a:gd fmla="*/ 2147483647 w 592" name="T76"/>
                <a:gd fmla="*/ 2147483647 h 406" name="T77"/>
                <a:gd fmla="*/ 2147483647 w 592" name="T78"/>
                <a:gd fmla="*/ 2147483647 h 406" name="T79"/>
                <a:gd fmla="*/ 2147483647 w 592" name="T80"/>
                <a:gd fmla="*/ 2147483647 h 406" name="T81"/>
                <a:gd fmla="*/ 2147483647 w 592" name="T82"/>
                <a:gd fmla="*/ 2147483647 h 406" name="T83"/>
                <a:gd fmla="*/ 2147483647 w 592" name="T84"/>
                <a:gd fmla="*/ 2147483647 h 406" name="T85"/>
                <a:gd fmla="*/ 2147483647 w 592" name="T86"/>
                <a:gd fmla="*/ 2147483647 h 406" name="T87"/>
                <a:gd fmla="*/ 2147483647 w 592" name="T88"/>
                <a:gd fmla="*/ 2147483647 h 406" name="T89"/>
                <a:gd fmla="*/ 2147483647 w 592" name="T90"/>
                <a:gd fmla="*/ 2147483647 h 406" name="T91"/>
                <a:gd fmla="*/ 2147483647 w 592" name="T92"/>
                <a:gd fmla="*/ 2147483647 h 406" name="T93"/>
                <a:gd fmla="*/ 2147483647 w 592" name="T94"/>
                <a:gd fmla="*/ 2147483647 h 406" name="T95"/>
                <a:gd fmla="*/ 2147483647 w 592" name="T96"/>
                <a:gd fmla="*/ 2147483647 h 406" name="T97"/>
                <a:gd fmla="*/ 2147483647 w 592" name="T98"/>
                <a:gd fmla="*/ 2147483647 h 406" name="T99"/>
                <a:gd fmla="*/ 2147483647 w 592" name="T100"/>
                <a:gd fmla="*/ 2147483647 h 406" name="T101"/>
                <a:gd fmla="*/ 2147483647 w 592" name="T102"/>
                <a:gd fmla="*/ 2147483647 h 406" name="T103"/>
                <a:gd fmla="*/ 2147483647 w 592" name="T104"/>
                <a:gd fmla="*/ 2147483647 h 406" name="T105"/>
                <a:gd fmla="*/ 2147483647 w 592" name="T106"/>
                <a:gd fmla="*/ 2147483647 h 406" name="T107"/>
                <a:gd fmla="*/ 2147483647 w 592" name="T108"/>
                <a:gd fmla="*/ 2147483647 h 406" name="T109"/>
                <a:gd fmla="*/ 2147483647 w 592" name="T110"/>
                <a:gd fmla="*/ 2147483647 h 406" name="T111"/>
                <a:gd fmla="*/ 2147483647 w 592" name="T112"/>
                <a:gd fmla="*/ 2147483647 h 406" name="T113"/>
                <a:gd fmla="*/ 2147483647 w 592" name="T114"/>
                <a:gd fmla="*/ 2147483647 h 406" name="T115"/>
                <a:gd fmla="*/ 2147483647 w 592" name="T116"/>
                <a:gd fmla="*/ 2147483647 h 406" name="T117"/>
                <a:gd fmla="*/ 2147483647 w 592" name="T118"/>
                <a:gd fmla="*/ 2147483647 h 406" name="T119"/>
                <a:gd fmla="*/ 2147483647 w 592" name="T120"/>
                <a:gd fmla="*/ 2147483647 h 40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w 592" name="T183"/>
                <a:gd fmla="*/ 0 h 406" name="T184"/>
                <a:gd fmla="*/ 592 w 592" name="T185"/>
                <a:gd fmla="*/ 406 h 406" name="T186"/>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T186" l="T183" r="T185" t="T184"/>
              <a:pathLst>
                <a:path h="406" w="592">
                  <a:moveTo>
                    <a:pt x="590" y="123"/>
                  </a:moveTo>
                  <a:lnTo>
                    <a:pt x="590" y="124"/>
                  </a:lnTo>
                  <a:lnTo>
                    <a:pt x="591" y="126"/>
                  </a:lnTo>
                  <a:lnTo>
                    <a:pt x="591" y="129"/>
                  </a:lnTo>
                  <a:lnTo>
                    <a:pt x="591" y="131"/>
                  </a:lnTo>
                  <a:lnTo>
                    <a:pt x="592" y="134"/>
                  </a:lnTo>
                  <a:lnTo>
                    <a:pt x="592" y="136"/>
                  </a:lnTo>
                  <a:lnTo>
                    <a:pt x="592" y="139"/>
                  </a:lnTo>
                  <a:lnTo>
                    <a:pt x="592" y="141"/>
                  </a:lnTo>
                  <a:lnTo>
                    <a:pt x="592" y="143"/>
                  </a:lnTo>
                  <a:lnTo>
                    <a:pt x="592" y="144"/>
                  </a:lnTo>
                  <a:lnTo>
                    <a:pt x="592" y="146"/>
                  </a:lnTo>
                  <a:lnTo>
                    <a:pt x="591" y="147"/>
                  </a:lnTo>
                  <a:lnTo>
                    <a:pt x="591" y="149"/>
                  </a:lnTo>
                  <a:lnTo>
                    <a:pt x="591" y="150"/>
                  </a:lnTo>
                  <a:lnTo>
                    <a:pt x="591" y="151"/>
                  </a:lnTo>
                  <a:lnTo>
                    <a:pt x="591" y="152"/>
                  </a:lnTo>
                  <a:lnTo>
                    <a:pt x="591" y="154"/>
                  </a:lnTo>
                  <a:lnTo>
                    <a:pt x="590" y="155"/>
                  </a:lnTo>
                  <a:lnTo>
                    <a:pt x="590" y="156"/>
                  </a:lnTo>
                  <a:lnTo>
                    <a:pt x="590" y="157"/>
                  </a:lnTo>
                  <a:lnTo>
                    <a:pt x="590" y="158"/>
                  </a:lnTo>
                  <a:lnTo>
                    <a:pt x="590" y="159"/>
                  </a:lnTo>
                  <a:lnTo>
                    <a:pt x="589" y="160"/>
                  </a:lnTo>
                  <a:lnTo>
                    <a:pt x="589" y="161"/>
                  </a:lnTo>
                  <a:lnTo>
                    <a:pt x="589" y="162"/>
                  </a:lnTo>
                  <a:lnTo>
                    <a:pt x="589" y="163"/>
                  </a:lnTo>
                  <a:lnTo>
                    <a:pt x="589" y="164"/>
                  </a:lnTo>
                  <a:lnTo>
                    <a:pt x="588" y="164"/>
                  </a:lnTo>
                  <a:lnTo>
                    <a:pt x="588" y="165"/>
                  </a:lnTo>
                  <a:lnTo>
                    <a:pt x="588" y="166"/>
                  </a:lnTo>
                  <a:lnTo>
                    <a:pt x="588" y="167"/>
                  </a:lnTo>
                  <a:lnTo>
                    <a:pt x="587" y="168"/>
                  </a:lnTo>
                  <a:lnTo>
                    <a:pt x="587" y="169"/>
                  </a:lnTo>
                  <a:lnTo>
                    <a:pt x="586" y="170"/>
                  </a:lnTo>
                  <a:lnTo>
                    <a:pt x="586" y="171"/>
                  </a:lnTo>
                  <a:lnTo>
                    <a:pt x="585" y="172"/>
                  </a:lnTo>
                  <a:lnTo>
                    <a:pt x="585" y="173"/>
                  </a:lnTo>
                  <a:lnTo>
                    <a:pt x="584" y="173"/>
                  </a:lnTo>
                  <a:lnTo>
                    <a:pt x="583" y="174"/>
                  </a:lnTo>
                  <a:lnTo>
                    <a:pt x="583" y="175"/>
                  </a:lnTo>
                  <a:lnTo>
                    <a:pt x="582" y="175"/>
                  </a:lnTo>
                  <a:lnTo>
                    <a:pt x="581" y="175"/>
                  </a:lnTo>
                  <a:lnTo>
                    <a:pt x="580" y="175"/>
                  </a:lnTo>
                  <a:lnTo>
                    <a:pt x="579" y="176"/>
                  </a:lnTo>
                  <a:lnTo>
                    <a:pt x="578" y="176"/>
                  </a:lnTo>
                  <a:lnTo>
                    <a:pt x="577" y="176"/>
                  </a:lnTo>
                  <a:lnTo>
                    <a:pt x="576" y="177"/>
                  </a:lnTo>
                  <a:lnTo>
                    <a:pt x="575" y="177"/>
                  </a:lnTo>
                  <a:lnTo>
                    <a:pt x="574" y="177"/>
                  </a:lnTo>
                  <a:lnTo>
                    <a:pt x="573" y="177"/>
                  </a:lnTo>
                  <a:lnTo>
                    <a:pt x="572" y="178"/>
                  </a:lnTo>
                  <a:lnTo>
                    <a:pt x="571" y="178"/>
                  </a:lnTo>
                  <a:lnTo>
                    <a:pt x="570" y="178"/>
                  </a:lnTo>
                  <a:lnTo>
                    <a:pt x="569" y="179"/>
                  </a:lnTo>
                  <a:lnTo>
                    <a:pt x="568" y="179"/>
                  </a:lnTo>
                  <a:lnTo>
                    <a:pt x="567" y="180"/>
                  </a:lnTo>
                  <a:lnTo>
                    <a:pt x="566" y="181"/>
                  </a:lnTo>
                  <a:lnTo>
                    <a:pt x="565" y="182"/>
                  </a:lnTo>
                  <a:lnTo>
                    <a:pt x="564" y="183"/>
                  </a:lnTo>
                  <a:lnTo>
                    <a:pt x="563" y="184"/>
                  </a:lnTo>
                  <a:lnTo>
                    <a:pt x="562" y="184"/>
                  </a:lnTo>
                  <a:lnTo>
                    <a:pt x="562" y="185"/>
                  </a:lnTo>
                  <a:lnTo>
                    <a:pt x="561" y="185"/>
                  </a:lnTo>
                  <a:lnTo>
                    <a:pt x="561" y="186"/>
                  </a:lnTo>
                  <a:lnTo>
                    <a:pt x="560" y="186"/>
                  </a:lnTo>
                  <a:lnTo>
                    <a:pt x="560" y="187"/>
                  </a:lnTo>
                  <a:lnTo>
                    <a:pt x="560" y="188"/>
                  </a:lnTo>
                  <a:lnTo>
                    <a:pt x="560" y="189"/>
                  </a:lnTo>
                  <a:lnTo>
                    <a:pt x="561" y="189"/>
                  </a:lnTo>
                  <a:lnTo>
                    <a:pt x="561" y="190"/>
                  </a:lnTo>
                  <a:lnTo>
                    <a:pt x="563" y="192"/>
                  </a:lnTo>
                  <a:lnTo>
                    <a:pt x="564" y="193"/>
                  </a:lnTo>
                  <a:lnTo>
                    <a:pt x="564" y="194"/>
                  </a:lnTo>
                  <a:lnTo>
                    <a:pt x="565" y="194"/>
                  </a:lnTo>
                  <a:lnTo>
                    <a:pt x="566" y="196"/>
                  </a:lnTo>
                  <a:lnTo>
                    <a:pt x="567" y="197"/>
                  </a:lnTo>
                  <a:lnTo>
                    <a:pt x="568" y="198"/>
                  </a:lnTo>
                  <a:lnTo>
                    <a:pt x="569" y="199"/>
                  </a:lnTo>
                  <a:lnTo>
                    <a:pt x="570" y="200"/>
                  </a:lnTo>
                  <a:lnTo>
                    <a:pt x="571" y="201"/>
                  </a:lnTo>
                  <a:lnTo>
                    <a:pt x="571" y="202"/>
                  </a:lnTo>
                  <a:lnTo>
                    <a:pt x="573" y="204"/>
                  </a:lnTo>
                  <a:lnTo>
                    <a:pt x="574" y="206"/>
                  </a:lnTo>
                  <a:lnTo>
                    <a:pt x="575" y="207"/>
                  </a:lnTo>
                  <a:lnTo>
                    <a:pt x="576" y="208"/>
                  </a:lnTo>
                  <a:lnTo>
                    <a:pt x="577" y="209"/>
                  </a:lnTo>
                  <a:lnTo>
                    <a:pt x="578" y="210"/>
                  </a:lnTo>
                  <a:lnTo>
                    <a:pt x="579" y="211"/>
                  </a:lnTo>
                  <a:lnTo>
                    <a:pt x="579" y="212"/>
                  </a:lnTo>
                  <a:lnTo>
                    <a:pt x="580" y="213"/>
                  </a:lnTo>
                  <a:lnTo>
                    <a:pt x="581" y="214"/>
                  </a:lnTo>
                  <a:lnTo>
                    <a:pt x="581" y="215"/>
                  </a:lnTo>
                  <a:lnTo>
                    <a:pt x="581" y="216"/>
                  </a:lnTo>
                  <a:lnTo>
                    <a:pt x="581" y="217"/>
                  </a:lnTo>
                  <a:lnTo>
                    <a:pt x="581" y="218"/>
                  </a:lnTo>
                  <a:lnTo>
                    <a:pt x="581" y="219"/>
                  </a:lnTo>
                  <a:lnTo>
                    <a:pt x="581" y="220"/>
                  </a:lnTo>
                  <a:lnTo>
                    <a:pt x="580" y="221"/>
                  </a:lnTo>
                  <a:lnTo>
                    <a:pt x="579" y="222"/>
                  </a:lnTo>
                  <a:lnTo>
                    <a:pt x="579" y="223"/>
                  </a:lnTo>
                  <a:lnTo>
                    <a:pt x="578" y="224"/>
                  </a:lnTo>
                  <a:lnTo>
                    <a:pt x="577" y="225"/>
                  </a:lnTo>
                  <a:lnTo>
                    <a:pt x="576" y="226"/>
                  </a:lnTo>
                  <a:lnTo>
                    <a:pt x="575" y="226"/>
                  </a:lnTo>
                  <a:lnTo>
                    <a:pt x="574" y="226"/>
                  </a:lnTo>
                  <a:lnTo>
                    <a:pt x="572" y="225"/>
                  </a:lnTo>
                  <a:lnTo>
                    <a:pt x="571" y="225"/>
                  </a:lnTo>
                  <a:lnTo>
                    <a:pt x="569" y="223"/>
                  </a:lnTo>
                  <a:lnTo>
                    <a:pt x="567" y="222"/>
                  </a:lnTo>
                  <a:lnTo>
                    <a:pt x="565" y="221"/>
                  </a:lnTo>
                  <a:lnTo>
                    <a:pt x="564" y="219"/>
                  </a:lnTo>
                  <a:lnTo>
                    <a:pt x="562" y="218"/>
                  </a:lnTo>
                  <a:lnTo>
                    <a:pt x="560" y="216"/>
                  </a:lnTo>
                  <a:lnTo>
                    <a:pt x="558" y="215"/>
                  </a:lnTo>
                  <a:lnTo>
                    <a:pt x="557" y="213"/>
                  </a:lnTo>
                  <a:lnTo>
                    <a:pt x="556" y="212"/>
                  </a:lnTo>
                  <a:lnTo>
                    <a:pt x="555" y="211"/>
                  </a:lnTo>
                  <a:lnTo>
                    <a:pt x="554" y="211"/>
                  </a:lnTo>
                  <a:lnTo>
                    <a:pt x="554" y="210"/>
                  </a:lnTo>
                  <a:lnTo>
                    <a:pt x="553" y="210"/>
                  </a:lnTo>
                  <a:lnTo>
                    <a:pt x="552" y="210"/>
                  </a:lnTo>
                  <a:lnTo>
                    <a:pt x="552" y="209"/>
                  </a:lnTo>
                  <a:lnTo>
                    <a:pt x="551" y="209"/>
                  </a:lnTo>
                  <a:lnTo>
                    <a:pt x="550" y="209"/>
                  </a:lnTo>
                  <a:lnTo>
                    <a:pt x="549" y="209"/>
                  </a:lnTo>
                  <a:lnTo>
                    <a:pt x="549" y="208"/>
                  </a:lnTo>
                  <a:lnTo>
                    <a:pt x="548" y="208"/>
                  </a:lnTo>
                  <a:lnTo>
                    <a:pt x="547" y="208"/>
                  </a:lnTo>
                  <a:lnTo>
                    <a:pt x="547" y="207"/>
                  </a:lnTo>
                  <a:lnTo>
                    <a:pt x="546" y="207"/>
                  </a:lnTo>
                  <a:lnTo>
                    <a:pt x="546" y="206"/>
                  </a:lnTo>
                  <a:lnTo>
                    <a:pt x="545" y="206"/>
                  </a:lnTo>
                  <a:lnTo>
                    <a:pt x="544" y="205"/>
                  </a:lnTo>
                  <a:lnTo>
                    <a:pt x="543" y="204"/>
                  </a:lnTo>
                  <a:lnTo>
                    <a:pt x="542" y="204"/>
                  </a:lnTo>
                  <a:lnTo>
                    <a:pt x="542" y="203"/>
                  </a:lnTo>
                  <a:lnTo>
                    <a:pt x="541" y="203"/>
                  </a:lnTo>
                  <a:lnTo>
                    <a:pt x="540" y="202"/>
                  </a:lnTo>
                  <a:lnTo>
                    <a:pt x="539" y="201"/>
                  </a:lnTo>
                  <a:lnTo>
                    <a:pt x="538" y="201"/>
                  </a:lnTo>
                  <a:lnTo>
                    <a:pt x="538" y="200"/>
                  </a:lnTo>
                  <a:lnTo>
                    <a:pt x="537" y="199"/>
                  </a:lnTo>
                  <a:lnTo>
                    <a:pt x="535" y="197"/>
                  </a:lnTo>
                  <a:lnTo>
                    <a:pt x="534" y="196"/>
                  </a:lnTo>
                  <a:lnTo>
                    <a:pt x="533" y="196"/>
                  </a:lnTo>
                  <a:lnTo>
                    <a:pt x="533" y="195"/>
                  </a:lnTo>
                  <a:lnTo>
                    <a:pt x="532" y="195"/>
                  </a:lnTo>
                  <a:lnTo>
                    <a:pt x="532" y="194"/>
                  </a:lnTo>
                  <a:lnTo>
                    <a:pt x="531" y="194"/>
                  </a:lnTo>
                  <a:lnTo>
                    <a:pt x="531" y="193"/>
                  </a:lnTo>
                  <a:lnTo>
                    <a:pt x="530" y="193"/>
                  </a:lnTo>
                  <a:lnTo>
                    <a:pt x="530" y="192"/>
                  </a:lnTo>
                  <a:lnTo>
                    <a:pt x="530" y="191"/>
                  </a:lnTo>
                  <a:lnTo>
                    <a:pt x="529" y="191"/>
                  </a:lnTo>
                  <a:lnTo>
                    <a:pt x="529" y="190"/>
                  </a:lnTo>
                  <a:lnTo>
                    <a:pt x="528" y="190"/>
                  </a:lnTo>
                  <a:lnTo>
                    <a:pt x="528" y="189"/>
                  </a:lnTo>
                  <a:lnTo>
                    <a:pt x="527" y="189"/>
                  </a:lnTo>
                  <a:lnTo>
                    <a:pt x="526" y="188"/>
                  </a:lnTo>
                  <a:lnTo>
                    <a:pt x="525" y="188"/>
                  </a:lnTo>
                  <a:lnTo>
                    <a:pt x="525" y="187"/>
                  </a:lnTo>
                  <a:lnTo>
                    <a:pt x="524" y="187"/>
                  </a:lnTo>
                  <a:lnTo>
                    <a:pt x="524" y="186"/>
                  </a:lnTo>
                  <a:lnTo>
                    <a:pt x="523" y="185"/>
                  </a:lnTo>
                  <a:lnTo>
                    <a:pt x="522" y="185"/>
                  </a:lnTo>
                  <a:lnTo>
                    <a:pt x="522" y="184"/>
                  </a:lnTo>
                  <a:lnTo>
                    <a:pt x="521" y="184"/>
                  </a:lnTo>
                  <a:lnTo>
                    <a:pt x="520" y="184"/>
                  </a:lnTo>
                  <a:lnTo>
                    <a:pt x="520" y="183"/>
                  </a:lnTo>
                  <a:lnTo>
                    <a:pt x="519" y="183"/>
                  </a:lnTo>
                  <a:lnTo>
                    <a:pt x="517" y="183"/>
                  </a:lnTo>
                  <a:lnTo>
                    <a:pt x="517" y="184"/>
                  </a:lnTo>
                  <a:lnTo>
                    <a:pt x="517" y="185"/>
                  </a:lnTo>
                  <a:lnTo>
                    <a:pt x="517" y="186"/>
                  </a:lnTo>
                  <a:lnTo>
                    <a:pt x="517" y="188"/>
                  </a:lnTo>
                  <a:lnTo>
                    <a:pt x="518" y="193"/>
                  </a:lnTo>
                  <a:lnTo>
                    <a:pt x="518" y="197"/>
                  </a:lnTo>
                  <a:lnTo>
                    <a:pt x="518" y="201"/>
                  </a:lnTo>
                  <a:lnTo>
                    <a:pt x="519" y="205"/>
                  </a:lnTo>
                  <a:lnTo>
                    <a:pt x="519" y="209"/>
                  </a:lnTo>
                  <a:lnTo>
                    <a:pt x="519" y="213"/>
                  </a:lnTo>
                  <a:lnTo>
                    <a:pt x="520" y="216"/>
                  </a:lnTo>
                  <a:lnTo>
                    <a:pt x="520" y="220"/>
                  </a:lnTo>
                  <a:lnTo>
                    <a:pt x="520" y="222"/>
                  </a:lnTo>
                  <a:lnTo>
                    <a:pt x="519" y="225"/>
                  </a:lnTo>
                  <a:lnTo>
                    <a:pt x="519" y="226"/>
                  </a:lnTo>
                  <a:lnTo>
                    <a:pt x="519" y="228"/>
                  </a:lnTo>
                  <a:lnTo>
                    <a:pt x="518" y="229"/>
                  </a:lnTo>
                  <a:lnTo>
                    <a:pt x="518" y="230"/>
                  </a:lnTo>
                  <a:lnTo>
                    <a:pt x="517" y="230"/>
                  </a:lnTo>
                  <a:lnTo>
                    <a:pt x="517" y="231"/>
                  </a:lnTo>
                  <a:lnTo>
                    <a:pt x="516" y="231"/>
                  </a:lnTo>
                  <a:lnTo>
                    <a:pt x="515" y="231"/>
                  </a:lnTo>
                  <a:lnTo>
                    <a:pt x="514" y="231"/>
                  </a:lnTo>
                  <a:lnTo>
                    <a:pt x="514" y="232"/>
                  </a:lnTo>
                  <a:lnTo>
                    <a:pt x="513" y="232"/>
                  </a:lnTo>
                  <a:lnTo>
                    <a:pt x="512" y="233"/>
                  </a:lnTo>
                  <a:lnTo>
                    <a:pt x="512" y="234"/>
                  </a:lnTo>
                  <a:lnTo>
                    <a:pt x="513" y="235"/>
                  </a:lnTo>
                  <a:lnTo>
                    <a:pt x="513" y="236"/>
                  </a:lnTo>
                  <a:lnTo>
                    <a:pt x="512" y="237"/>
                  </a:lnTo>
                  <a:lnTo>
                    <a:pt x="512" y="238"/>
                  </a:lnTo>
                  <a:lnTo>
                    <a:pt x="511" y="238"/>
                  </a:lnTo>
                  <a:lnTo>
                    <a:pt x="511" y="239"/>
                  </a:lnTo>
                  <a:lnTo>
                    <a:pt x="510" y="239"/>
                  </a:lnTo>
                  <a:lnTo>
                    <a:pt x="510" y="240"/>
                  </a:lnTo>
                  <a:lnTo>
                    <a:pt x="509" y="240"/>
                  </a:lnTo>
                  <a:lnTo>
                    <a:pt x="508" y="240"/>
                  </a:lnTo>
                  <a:lnTo>
                    <a:pt x="507" y="240"/>
                  </a:lnTo>
                  <a:lnTo>
                    <a:pt x="506" y="240"/>
                  </a:lnTo>
                  <a:lnTo>
                    <a:pt x="505" y="240"/>
                  </a:lnTo>
                  <a:lnTo>
                    <a:pt x="504" y="240"/>
                  </a:lnTo>
                  <a:lnTo>
                    <a:pt x="503" y="240"/>
                  </a:lnTo>
                  <a:lnTo>
                    <a:pt x="502" y="240"/>
                  </a:lnTo>
                  <a:lnTo>
                    <a:pt x="502" y="239"/>
                  </a:lnTo>
                  <a:lnTo>
                    <a:pt x="501" y="239"/>
                  </a:lnTo>
                  <a:lnTo>
                    <a:pt x="500" y="239"/>
                  </a:lnTo>
                  <a:lnTo>
                    <a:pt x="499" y="238"/>
                  </a:lnTo>
                  <a:lnTo>
                    <a:pt x="498" y="238"/>
                  </a:lnTo>
                  <a:lnTo>
                    <a:pt x="498" y="239"/>
                  </a:lnTo>
                  <a:lnTo>
                    <a:pt x="497" y="239"/>
                  </a:lnTo>
                  <a:lnTo>
                    <a:pt x="497" y="240"/>
                  </a:lnTo>
                  <a:lnTo>
                    <a:pt x="497" y="241"/>
                  </a:lnTo>
                  <a:lnTo>
                    <a:pt x="497" y="242"/>
                  </a:lnTo>
                  <a:lnTo>
                    <a:pt x="497" y="243"/>
                  </a:lnTo>
                  <a:lnTo>
                    <a:pt x="496" y="243"/>
                  </a:lnTo>
                  <a:lnTo>
                    <a:pt x="496" y="244"/>
                  </a:lnTo>
                  <a:lnTo>
                    <a:pt x="496" y="245"/>
                  </a:lnTo>
                  <a:lnTo>
                    <a:pt x="496" y="246"/>
                  </a:lnTo>
                  <a:lnTo>
                    <a:pt x="496" y="248"/>
                  </a:lnTo>
                  <a:lnTo>
                    <a:pt x="496" y="250"/>
                  </a:lnTo>
                  <a:lnTo>
                    <a:pt x="495" y="251"/>
                  </a:lnTo>
                  <a:lnTo>
                    <a:pt x="495" y="252"/>
                  </a:lnTo>
                  <a:lnTo>
                    <a:pt x="495" y="253"/>
                  </a:lnTo>
                  <a:lnTo>
                    <a:pt x="494" y="254"/>
                  </a:lnTo>
                  <a:lnTo>
                    <a:pt x="494" y="255"/>
                  </a:lnTo>
                  <a:lnTo>
                    <a:pt x="494" y="256"/>
                  </a:lnTo>
                  <a:lnTo>
                    <a:pt x="493" y="257"/>
                  </a:lnTo>
                  <a:lnTo>
                    <a:pt x="493" y="258"/>
                  </a:lnTo>
                  <a:lnTo>
                    <a:pt x="492" y="259"/>
                  </a:lnTo>
                  <a:lnTo>
                    <a:pt x="492" y="260"/>
                  </a:lnTo>
                  <a:lnTo>
                    <a:pt x="491" y="261"/>
                  </a:lnTo>
                  <a:lnTo>
                    <a:pt x="491" y="262"/>
                  </a:lnTo>
                  <a:lnTo>
                    <a:pt x="490" y="263"/>
                  </a:lnTo>
                  <a:lnTo>
                    <a:pt x="489" y="264"/>
                  </a:lnTo>
                  <a:lnTo>
                    <a:pt x="489" y="265"/>
                  </a:lnTo>
                  <a:lnTo>
                    <a:pt x="488" y="265"/>
                  </a:lnTo>
                  <a:lnTo>
                    <a:pt x="488" y="266"/>
                  </a:lnTo>
                  <a:lnTo>
                    <a:pt x="487" y="267"/>
                  </a:lnTo>
                  <a:lnTo>
                    <a:pt x="486" y="268"/>
                  </a:lnTo>
                  <a:lnTo>
                    <a:pt x="486" y="269"/>
                  </a:lnTo>
                  <a:lnTo>
                    <a:pt x="486" y="270"/>
                  </a:lnTo>
                  <a:lnTo>
                    <a:pt x="485" y="271"/>
                  </a:lnTo>
                  <a:lnTo>
                    <a:pt x="484" y="272"/>
                  </a:lnTo>
                  <a:lnTo>
                    <a:pt x="484" y="273"/>
                  </a:lnTo>
                  <a:lnTo>
                    <a:pt x="483" y="273"/>
                  </a:lnTo>
                  <a:lnTo>
                    <a:pt x="483" y="274"/>
                  </a:lnTo>
                  <a:lnTo>
                    <a:pt x="482" y="274"/>
                  </a:lnTo>
                  <a:lnTo>
                    <a:pt x="481" y="275"/>
                  </a:lnTo>
                  <a:lnTo>
                    <a:pt x="480" y="276"/>
                  </a:lnTo>
                  <a:lnTo>
                    <a:pt x="479" y="276"/>
                  </a:lnTo>
                  <a:lnTo>
                    <a:pt x="478" y="277"/>
                  </a:lnTo>
                  <a:lnTo>
                    <a:pt x="477" y="277"/>
                  </a:lnTo>
                  <a:lnTo>
                    <a:pt x="476" y="277"/>
                  </a:lnTo>
                  <a:lnTo>
                    <a:pt x="475" y="277"/>
                  </a:lnTo>
                  <a:lnTo>
                    <a:pt x="474" y="277"/>
                  </a:lnTo>
                  <a:lnTo>
                    <a:pt x="473" y="278"/>
                  </a:lnTo>
                  <a:lnTo>
                    <a:pt x="472" y="278"/>
                  </a:lnTo>
                  <a:lnTo>
                    <a:pt x="471" y="278"/>
                  </a:lnTo>
                  <a:lnTo>
                    <a:pt x="470" y="278"/>
                  </a:lnTo>
                  <a:lnTo>
                    <a:pt x="469" y="279"/>
                  </a:lnTo>
                  <a:lnTo>
                    <a:pt x="468" y="279"/>
                  </a:lnTo>
                  <a:lnTo>
                    <a:pt x="467" y="279"/>
                  </a:lnTo>
                  <a:lnTo>
                    <a:pt x="466" y="279"/>
                  </a:lnTo>
                  <a:lnTo>
                    <a:pt x="466" y="280"/>
                  </a:lnTo>
                  <a:lnTo>
                    <a:pt x="465" y="280"/>
                  </a:lnTo>
                  <a:lnTo>
                    <a:pt x="464" y="281"/>
                  </a:lnTo>
                  <a:lnTo>
                    <a:pt x="463" y="281"/>
                  </a:lnTo>
                  <a:lnTo>
                    <a:pt x="462" y="282"/>
                  </a:lnTo>
                  <a:lnTo>
                    <a:pt x="461" y="282"/>
                  </a:lnTo>
                  <a:lnTo>
                    <a:pt x="460" y="283"/>
                  </a:lnTo>
                  <a:lnTo>
                    <a:pt x="459" y="283"/>
                  </a:lnTo>
                  <a:lnTo>
                    <a:pt x="458" y="284"/>
                  </a:lnTo>
                  <a:lnTo>
                    <a:pt x="457" y="284"/>
                  </a:lnTo>
                  <a:lnTo>
                    <a:pt x="456" y="284"/>
                  </a:lnTo>
                  <a:lnTo>
                    <a:pt x="455" y="284"/>
                  </a:lnTo>
                  <a:lnTo>
                    <a:pt x="453" y="285"/>
                  </a:lnTo>
                  <a:lnTo>
                    <a:pt x="452" y="285"/>
                  </a:lnTo>
                  <a:lnTo>
                    <a:pt x="452" y="286"/>
                  </a:lnTo>
                  <a:lnTo>
                    <a:pt x="451" y="286"/>
                  </a:lnTo>
                  <a:lnTo>
                    <a:pt x="450" y="286"/>
                  </a:lnTo>
                  <a:lnTo>
                    <a:pt x="449" y="287"/>
                  </a:lnTo>
                  <a:lnTo>
                    <a:pt x="448" y="287"/>
                  </a:lnTo>
                  <a:lnTo>
                    <a:pt x="447" y="288"/>
                  </a:lnTo>
                  <a:lnTo>
                    <a:pt x="446" y="288"/>
                  </a:lnTo>
                  <a:lnTo>
                    <a:pt x="445" y="289"/>
                  </a:lnTo>
                  <a:lnTo>
                    <a:pt x="444" y="289"/>
                  </a:lnTo>
                  <a:lnTo>
                    <a:pt x="443" y="290"/>
                  </a:lnTo>
                  <a:lnTo>
                    <a:pt x="442" y="290"/>
                  </a:lnTo>
                  <a:lnTo>
                    <a:pt x="441" y="290"/>
                  </a:lnTo>
                  <a:lnTo>
                    <a:pt x="440" y="290"/>
                  </a:lnTo>
                  <a:lnTo>
                    <a:pt x="439" y="290"/>
                  </a:lnTo>
                  <a:lnTo>
                    <a:pt x="438" y="290"/>
                  </a:lnTo>
                  <a:lnTo>
                    <a:pt x="437" y="290"/>
                  </a:lnTo>
                  <a:lnTo>
                    <a:pt x="436" y="290"/>
                  </a:lnTo>
                  <a:lnTo>
                    <a:pt x="435" y="290"/>
                  </a:lnTo>
                  <a:lnTo>
                    <a:pt x="434" y="290"/>
                  </a:lnTo>
                  <a:lnTo>
                    <a:pt x="433" y="289"/>
                  </a:lnTo>
                  <a:lnTo>
                    <a:pt x="434" y="290"/>
                  </a:lnTo>
                  <a:lnTo>
                    <a:pt x="435" y="291"/>
                  </a:lnTo>
                  <a:lnTo>
                    <a:pt x="436" y="291"/>
                  </a:lnTo>
                  <a:lnTo>
                    <a:pt x="436" y="292"/>
                  </a:lnTo>
                  <a:lnTo>
                    <a:pt x="437" y="292"/>
                  </a:lnTo>
                  <a:lnTo>
                    <a:pt x="438" y="293"/>
                  </a:lnTo>
                  <a:lnTo>
                    <a:pt x="439" y="293"/>
                  </a:lnTo>
                  <a:lnTo>
                    <a:pt x="439" y="294"/>
                  </a:lnTo>
                  <a:lnTo>
                    <a:pt x="440" y="294"/>
                  </a:lnTo>
                  <a:lnTo>
                    <a:pt x="440" y="295"/>
                  </a:lnTo>
                  <a:lnTo>
                    <a:pt x="441" y="296"/>
                  </a:lnTo>
                  <a:lnTo>
                    <a:pt x="442" y="296"/>
                  </a:lnTo>
                  <a:lnTo>
                    <a:pt x="442" y="297"/>
                  </a:lnTo>
                  <a:lnTo>
                    <a:pt x="443" y="298"/>
                  </a:lnTo>
                  <a:lnTo>
                    <a:pt x="444" y="299"/>
                  </a:lnTo>
                  <a:lnTo>
                    <a:pt x="445" y="299"/>
                  </a:lnTo>
                  <a:lnTo>
                    <a:pt x="445" y="300"/>
                  </a:lnTo>
                  <a:lnTo>
                    <a:pt x="446" y="300"/>
                  </a:lnTo>
                  <a:lnTo>
                    <a:pt x="447" y="301"/>
                  </a:lnTo>
                  <a:lnTo>
                    <a:pt x="448" y="301"/>
                  </a:lnTo>
                  <a:lnTo>
                    <a:pt x="449" y="302"/>
                  </a:lnTo>
                  <a:lnTo>
                    <a:pt x="450" y="303"/>
                  </a:lnTo>
                  <a:lnTo>
                    <a:pt x="451" y="304"/>
                  </a:lnTo>
                  <a:lnTo>
                    <a:pt x="452" y="305"/>
                  </a:lnTo>
                  <a:lnTo>
                    <a:pt x="452" y="306"/>
                  </a:lnTo>
                  <a:lnTo>
                    <a:pt x="453" y="306"/>
                  </a:lnTo>
                  <a:lnTo>
                    <a:pt x="453" y="307"/>
                  </a:lnTo>
                  <a:lnTo>
                    <a:pt x="454" y="308"/>
                  </a:lnTo>
                  <a:lnTo>
                    <a:pt x="454" y="309"/>
                  </a:lnTo>
                  <a:lnTo>
                    <a:pt x="455" y="310"/>
                  </a:lnTo>
                  <a:lnTo>
                    <a:pt x="455" y="311"/>
                  </a:lnTo>
                  <a:lnTo>
                    <a:pt x="455" y="313"/>
                  </a:lnTo>
                  <a:lnTo>
                    <a:pt x="455" y="314"/>
                  </a:lnTo>
                  <a:lnTo>
                    <a:pt x="455" y="315"/>
                  </a:lnTo>
                  <a:lnTo>
                    <a:pt x="455" y="316"/>
                  </a:lnTo>
                  <a:lnTo>
                    <a:pt x="455" y="317"/>
                  </a:lnTo>
                  <a:lnTo>
                    <a:pt x="455" y="318"/>
                  </a:lnTo>
                  <a:lnTo>
                    <a:pt x="455" y="320"/>
                  </a:lnTo>
                  <a:lnTo>
                    <a:pt x="455" y="321"/>
                  </a:lnTo>
                  <a:lnTo>
                    <a:pt x="455" y="322"/>
                  </a:lnTo>
                  <a:lnTo>
                    <a:pt x="454" y="324"/>
                  </a:lnTo>
                  <a:lnTo>
                    <a:pt x="454" y="325"/>
                  </a:lnTo>
                  <a:lnTo>
                    <a:pt x="454" y="326"/>
                  </a:lnTo>
                  <a:lnTo>
                    <a:pt x="454" y="327"/>
                  </a:lnTo>
                  <a:lnTo>
                    <a:pt x="453" y="328"/>
                  </a:lnTo>
                  <a:lnTo>
                    <a:pt x="453" y="329"/>
                  </a:lnTo>
                  <a:lnTo>
                    <a:pt x="453" y="330"/>
                  </a:lnTo>
                  <a:lnTo>
                    <a:pt x="452" y="331"/>
                  </a:lnTo>
                  <a:lnTo>
                    <a:pt x="452" y="332"/>
                  </a:lnTo>
                  <a:lnTo>
                    <a:pt x="451" y="333"/>
                  </a:lnTo>
                  <a:lnTo>
                    <a:pt x="450" y="334"/>
                  </a:lnTo>
                  <a:lnTo>
                    <a:pt x="449" y="335"/>
                  </a:lnTo>
                  <a:lnTo>
                    <a:pt x="448" y="336"/>
                  </a:lnTo>
                  <a:lnTo>
                    <a:pt x="447" y="337"/>
                  </a:lnTo>
                  <a:lnTo>
                    <a:pt x="446" y="338"/>
                  </a:lnTo>
                  <a:lnTo>
                    <a:pt x="445" y="338"/>
                  </a:lnTo>
                  <a:lnTo>
                    <a:pt x="444" y="338"/>
                  </a:lnTo>
                  <a:lnTo>
                    <a:pt x="443" y="339"/>
                  </a:lnTo>
                  <a:lnTo>
                    <a:pt x="442" y="339"/>
                  </a:lnTo>
                  <a:lnTo>
                    <a:pt x="441" y="339"/>
                  </a:lnTo>
                  <a:lnTo>
                    <a:pt x="440" y="339"/>
                  </a:lnTo>
                  <a:lnTo>
                    <a:pt x="439" y="339"/>
                  </a:lnTo>
                  <a:lnTo>
                    <a:pt x="438" y="339"/>
                  </a:lnTo>
                  <a:lnTo>
                    <a:pt x="437" y="339"/>
                  </a:lnTo>
                  <a:lnTo>
                    <a:pt x="437" y="338"/>
                  </a:lnTo>
                  <a:lnTo>
                    <a:pt x="436" y="338"/>
                  </a:lnTo>
                  <a:lnTo>
                    <a:pt x="435" y="338"/>
                  </a:lnTo>
                  <a:lnTo>
                    <a:pt x="434" y="339"/>
                  </a:lnTo>
                  <a:lnTo>
                    <a:pt x="433" y="339"/>
                  </a:lnTo>
                  <a:lnTo>
                    <a:pt x="432" y="339"/>
                  </a:lnTo>
                  <a:lnTo>
                    <a:pt x="431" y="340"/>
                  </a:lnTo>
                  <a:lnTo>
                    <a:pt x="430" y="340"/>
                  </a:lnTo>
                  <a:lnTo>
                    <a:pt x="429" y="340"/>
                  </a:lnTo>
                  <a:lnTo>
                    <a:pt x="428" y="341"/>
                  </a:lnTo>
                  <a:lnTo>
                    <a:pt x="427" y="341"/>
                  </a:lnTo>
                  <a:lnTo>
                    <a:pt x="426" y="341"/>
                  </a:lnTo>
                  <a:lnTo>
                    <a:pt x="425" y="342"/>
                  </a:lnTo>
                  <a:lnTo>
                    <a:pt x="424" y="342"/>
                  </a:lnTo>
                  <a:lnTo>
                    <a:pt x="423" y="342"/>
                  </a:lnTo>
                  <a:lnTo>
                    <a:pt x="422" y="342"/>
                  </a:lnTo>
                  <a:lnTo>
                    <a:pt x="421" y="343"/>
                  </a:lnTo>
                  <a:lnTo>
                    <a:pt x="420" y="343"/>
                  </a:lnTo>
                  <a:lnTo>
                    <a:pt x="419" y="343"/>
                  </a:lnTo>
                  <a:lnTo>
                    <a:pt x="418" y="343"/>
                  </a:lnTo>
                  <a:lnTo>
                    <a:pt x="417" y="343"/>
                  </a:lnTo>
                  <a:lnTo>
                    <a:pt x="416" y="344"/>
                  </a:lnTo>
                  <a:lnTo>
                    <a:pt x="415" y="344"/>
                  </a:lnTo>
                  <a:lnTo>
                    <a:pt x="414" y="344"/>
                  </a:lnTo>
                  <a:lnTo>
                    <a:pt x="413" y="343"/>
                  </a:lnTo>
                  <a:lnTo>
                    <a:pt x="412" y="343"/>
                  </a:lnTo>
                  <a:lnTo>
                    <a:pt x="411" y="343"/>
                  </a:lnTo>
                  <a:lnTo>
                    <a:pt x="410" y="343"/>
                  </a:lnTo>
                  <a:lnTo>
                    <a:pt x="409" y="343"/>
                  </a:lnTo>
                  <a:lnTo>
                    <a:pt x="408" y="342"/>
                  </a:lnTo>
                  <a:lnTo>
                    <a:pt x="407" y="342"/>
                  </a:lnTo>
                  <a:lnTo>
                    <a:pt x="406" y="342"/>
                  </a:lnTo>
                  <a:lnTo>
                    <a:pt x="405" y="342"/>
                  </a:lnTo>
                  <a:lnTo>
                    <a:pt x="404" y="342"/>
                  </a:lnTo>
                  <a:lnTo>
                    <a:pt x="403" y="342"/>
                  </a:lnTo>
                  <a:lnTo>
                    <a:pt x="402" y="343"/>
                  </a:lnTo>
                  <a:lnTo>
                    <a:pt x="401" y="343"/>
                  </a:lnTo>
                  <a:lnTo>
                    <a:pt x="400" y="343"/>
                  </a:lnTo>
                  <a:lnTo>
                    <a:pt x="399" y="343"/>
                  </a:lnTo>
                  <a:lnTo>
                    <a:pt x="398" y="343"/>
                  </a:lnTo>
                  <a:lnTo>
                    <a:pt x="397" y="343"/>
                  </a:lnTo>
                  <a:lnTo>
                    <a:pt x="396" y="343"/>
                  </a:lnTo>
                  <a:lnTo>
                    <a:pt x="395" y="343"/>
                  </a:lnTo>
                  <a:lnTo>
                    <a:pt x="394" y="343"/>
                  </a:lnTo>
                  <a:lnTo>
                    <a:pt x="393" y="343"/>
                  </a:lnTo>
                  <a:lnTo>
                    <a:pt x="392" y="343"/>
                  </a:lnTo>
                  <a:lnTo>
                    <a:pt x="391" y="343"/>
                  </a:lnTo>
                  <a:lnTo>
                    <a:pt x="390" y="343"/>
                  </a:lnTo>
                  <a:lnTo>
                    <a:pt x="389" y="342"/>
                  </a:lnTo>
                  <a:lnTo>
                    <a:pt x="388" y="342"/>
                  </a:lnTo>
                  <a:lnTo>
                    <a:pt x="386" y="342"/>
                  </a:lnTo>
                  <a:lnTo>
                    <a:pt x="385" y="342"/>
                  </a:lnTo>
                  <a:lnTo>
                    <a:pt x="384" y="341"/>
                  </a:lnTo>
                  <a:lnTo>
                    <a:pt x="383" y="341"/>
                  </a:lnTo>
                  <a:lnTo>
                    <a:pt x="381" y="340"/>
                  </a:lnTo>
                  <a:lnTo>
                    <a:pt x="381" y="339"/>
                  </a:lnTo>
                  <a:lnTo>
                    <a:pt x="379" y="339"/>
                  </a:lnTo>
                  <a:lnTo>
                    <a:pt x="379" y="338"/>
                  </a:lnTo>
                  <a:lnTo>
                    <a:pt x="378" y="337"/>
                  </a:lnTo>
                  <a:lnTo>
                    <a:pt x="377" y="337"/>
                  </a:lnTo>
                  <a:lnTo>
                    <a:pt x="376" y="336"/>
                  </a:lnTo>
                  <a:lnTo>
                    <a:pt x="376" y="335"/>
                  </a:lnTo>
                  <a:lnTo>
                    <a:pt x="375" y="335"/>
                  </a:lnTo>
                  <a:lnTo>
                    <a:pt x="374" y="334"/>
                  </a:lnTo>
                  <a:lnTo>
                    <a:pt x="374" y="333"/>
                  </a:lnTo>
                  <a:lnTo>
                    <a:pt x="372" y="331"/>
                  </a:lnTo>
                  <a:lnTo>
                    <a:pt x="371" y="330"/>
                  </a:lnTo>
                  <a:lnTo>
                    <a:pt x="369" y="329"/>
                  </a:lnTo>
                  <a:lnTo>
                    <a:pt x="368" y="329"/>
                  </a:lnTo>
                  <a:lnTo>
                    <a:pt x="367" y="329"/>
                  </a:lnTo>
                  <a:lnTo>
                    <a:pt x="366" y="329"/>
                  </a:lnTo>
                  <a:lnTo>
                    <a:pt x="366" y="330"/>
                  </a:lnTo>
                  <a:lnTo>
                    <a:pt x="365" y="330"/>
                  </a:lnTo>
                  <a:lnTo>
                    <a:pt x="364" y="330"/>
                  </a:lnTo>
                  <a:lnTo>
                    <a:pt x="363" y="331"/>
                  </a:lnTo>
                  <a:lnTo>
                    <a:pt x="362" y="332"/>
                  </a:lnTo>
                  <a:lnTo>
                    <a:pt x="362" y="333"/>
                  </a:lnTo>
                  <a:lnTo>
                    <a:pt x="361" y="333"/>
                  </a:lnTo>
                  <a:lnTo>
                    <a:pt x="361" y="334"/>
                  </a:lnTo>
                  <a:lnTo>
                    <a:pt x="361" y="335"/>
                  </a:lnTo>
                  <a:lnTo>
                    <a:pt x="360" y="335"/>
                  </a:lnTo>
                  <a:lnTo>
                    <a:pt x="360" y="336"/>
                  </a:lnTo>
                  <a:lnTo>
                    <a:pt x="360" y="337"/>
                  </a:lnTo>
                  <a:lnTo>
                    <a:pt x="360" y="338"/>
                  </a:lnTo>
                  <a:lnTo>
                    <a:pt x="359" y="338"/>
                  </a:lnTo>
                  <a:lnTo>
                    <a:pt x="359" y="339"/>
                  </a:lnTo>
                  <a:lnTo>
                    <a:pt x="359" y="340"/>
                  </a:lnTo>
                  <a:lnTo>
                    <a:pt x="359" y="341"/>
                  </a:lnTo>
                  <a:lnTo>
                    <a:pt x="359" y="342"/>
                  </a:lnTo>
                  <a:lnTo>
                    <a:pt x="358" y="343"/>
                  </a:lnTo>
                  <a:lnTo>
                    <a:pt x="358" y="345"/>
                  </a:lnTo>
                  <a:lnTo>
                    <a:pt x="358" y="346"/>
                  </a:lnTo>
                  <a:lnTo>
                    <a:pt x="358" y="347"/>
                  </a:lnTo>
                  <a:lnTo>
                    <a:pt x="358" y="348"/>
                  </a:lnTo>
                  <a:lnTo>
                    <a:pt x="358" y="350"/>
                  </a:lnTo>
                  <a:lnTo>
                    <a:pt x="358" y="351"/>
                  </a:lnTo>
                  <a:lnTo>
                    <a:pt x="358" y="352"/>
                  </a:lnTo>
                  <a:lnTo>
                    <a:pt x="358" y="354"/>
                  </a:lnTo>
                  <a:lnTo>
                    <a:pt x="358" y="355"/>
                  </a:lnTo>
                  <a:lnTo>
                    <a:pt x="358" y="357"/>
                  </a:lnTo>
                  <a:lnTo>
                    <a:pt x="358" y="358"/>
                  </a:lnTo>
                  <a:lnTo>
                    <a:pt x="358" y="359"/>
                  </a:lnTo>
                  <a:lnTo>
                    <a:pt x="357" y="361"/>
                  </a:lnTo>
                  <a:lnTo>
                    <a:pt x="357" y="362"/>
                  </a:lnTo>
                  <a:lnTo>
                    <a:pt x="357" y="363"/>
                  </a:lnTo>
                  <a:lnTo>
                    <a:pt x="357" y="364"/>
                  </a:lnTo>
                  <a:lnTo>
                    <a:pt x="356" y="365"/>
                  </a:lnTo>
                  <a:lnTo>
                    <a:pt x="355" y="366"/>
                  </a:lnTo>
                  <a:lnTo>
                    <a:pt x="354" y="366"/>
                  </a:lnTo>
                  <a:lnTo>
                    <a:pt x="353" y="366"/>
                  </a:lnTo>
                  <a:lnTo>
                    <a:pt x="352" y="367"/>
                  </a:lnTo>
                  <a:lnTo>
                    <a:pt x="351" y="368"/>
                  </a:lnTo>
                  <a:lnTo>
                    <a:pt x="351" y="369"/>
                  </a:lnTo>
                  <a:lnTo>
                    <a:pt x="350" y="370"/>
                  </a:lnTo>
                  <a:lnTo>
                    <a:pt x="350" y="371"/>
                  </a:lnTo>
                  <a:lnTo>
                    <a:pt x="349" y="374"/>
                  </a:lnTo>
                  <a:lnTo>
                    <a:pt x="348" y="374"/>
                  </a:lnTo>
                  <a:lnTo>
                    <a:pt x="348" y="375"/>
                  </a:lnTo>
                  <a:lnTo>
                    <a:pt x="348" y="376"/>
                  </a:lnTo>
                  <a:lnTo>
                    <a:pt x="347" y="377"/>
                  </a:lnTo>
                  <a:lnTo>
                    <a:pt x="347" y="378"/>
                  </a:lnTo>
                  <a:lnTo>
                    <a:pt x="346" y="379"/>
                  </a:lnTo>
                  <a:lnTo>
                    <a:pt x="346" y="380"/>
                  </a:lnTo>
                  <a:lnTo>
                    <a:pt x="345" y="381"/>
                  </a:lnTo>
                  <a:lnTo>
                    <a:pt x="345" y="382"/>
                  </a:lnTo>
                  <a:lnTo>
                    <a:pt x="344" y="383"/>
                  </a:lnTo>
                  <a:lnTo>
                    <a:pt x="344" y="384"/>
                  </a:lnTo>
                  <a:lnTo>
                    <a:pt x="343" y="385"/>
                  </a:lnTo>
                  <a:lnTo>
                    <a:pt x="342" y="386"/>
                  </a:lnTo>
                  <a:lnTo>
                    <a:pt x="342" y="387"/>
                  </a:lnTo>
                  <a:lnTo>
                    <a:pt x="341" y="388"/>
                  </a:lnTo>
                  <a:lnTo>
                    <a:pt x="340" y="389"/>
                  </a:lnTo>
                  <a:lnTo>
                    <a:pt x="340" y="390"/>
                  </a:lnTo>
                  <a:lnTo>
                    <a:pt x="339" y="391"/>
                  </a:lnTo>
                  <a:lnTo>
                    <a:pt x="339" y="392"/>
                  </a:lnTo>
                  <a:lnTo>
                    <a:pt x="338" y="393"/>
                  </a:lnTo>
                  <a:lnTo>
                    <a:pt x="338" y="394"/>
                  </a:lnTo>
                  <a:lnTo>
                    <a:pt x="338" y="395"/>
                  </a:lnTo>
                  <a:lnTo>
                    <a:pt x="338" y="396"/>
                  </a:lnTo>
                  <a:lnTo>
                    <a:pt x="337" y="396"/>
                  </a:lnTo>
                  <a:lnTo>
                    <a:pt x="337" y="397"/>
                  </a:lnTo>
                  <a:lnTo>
                    <a:pt x="337" y="398"/>
                  </a:lnTo>
                  <a:lnTo>
                    <a:pt x="336" y="399"/>
                  </a:lnTo>
                  <a:lnTo>
                    <a:pt x="336" y="400"/>
                  </a:lnTo>
                  <a:lnTo>
                    <a:pt x="336" y="401"/>
                  </a:lnTo>
                  <a:lnTo>
                    <a:pt x="336" y="402"/>
                  </a:lnTo>
                  <a:lnTo>
                    <a:pt x="336" y="403"/>
                  </a:lnTo>
                  <a:lnTo>
                    <a:pt x="335" y="403"/>
                  </a:lnTo>
                  <a:lnTo>
                    <a:pt x="335" y="404"/>
                  </a:lnTo>
                  <a:lnTo>
                    <a:pt x="335" y="405"/>
                  </a:lnTo>
                  <a:lnTo>
                    <a:pt x="335" y="406"/>
                  </a:lnTo>
                  <a:lnTo>
                    <a:pt x="334" y="406"/>
                  </a:lnTo>
                  <a:lnTo>
                    <a:pt x="319" y="388"/>
                  </a:lnTo>
                  <a:lnTo>
                    <a:pt x="311" y="385"/>
                  </a:lnTo>
                  <a:lnTo>
                    <a:pt x="305" y="379"/>
                  </a:lnTo>
                  <a:lnTo>
                    <a:pt x="303" y="375"/>
                  </a:lnTo>
                  <a:lnTo>
                    <a:pt x="291" y="362"/>
                  </a:lnTo>
                  <a:lnTo>
                    <a:pt x="290" y="360"/>
                  </a:lnTo>
                  <a:lnTo>
                    <a:pt x="285" y="356"/>
                  </a:lnTo>
                  <a:lnTo>
                    <a:pt x="283" y="352"/>
                  </a:lnTo>
                  <a:lnTo>
                    <a:pt x="276" y="348"/>
                  </a:lnTo>
                  <a:lnTo>
                    <a:pt x="275" y="346"/>
                  </a:lnTo>
                  <a:lnTo>
                    <a:pt x="274" y="345"/>
                  </a:lnTo>
                  <a:lnTo>
                    <a:pt x="274" y="343"/>
                  </a:lnTo>
                  <a:lnTo>
                    <a:pt x="270" y="341"/>
                  </a:lnTo>
                  <a:lnTo>
                    <a:pt x="267" y="341"/>
                  </a:lnTo>
                  <a:lnTo>
                    <a:pt x="265" y="338"/>
                  </a:lnTo>
                  <a:lnTo>
                    <a:pt x="264" y="337"/>
                  </a:lnTo>
                  <a:lnTo>
                    <a:pt x="264" y="335"/>
                  </a:lnTo>
                  <a:lnTo>
                    <a:pt x="262" y="334"/>
                  </a:lnTo>
                  <a:lnTo>
                    <a:pt x="262" y="327"/>
                  </a:lnTo>
                  <a:lnTo>
                    <a:pt x="264" y="324"/>
                  </a:lnTo>
                  <a:lnTo>
                    <a:pt x="262" y="316"/>
                  </a:lnTo>
                  <a:lnTo>
                    <a:pt x="264" y="313"/>
                  </a:lnTo>
                  <a:lnTo>
                    <a:pt x="263" y="311"/>
                  </a:lnTo>
                  <a:lnTo>
                    <a:pt x="265" y="306"/>
                  </a:lnTo>
                  <a:lnTo>
                    <a:pt x="265" y="303"/>
                  </a:lnTo>
                  <a:lnTo>
                    <a:pt x="258" y="304"/>
                  </a:lnTo>
                  <a:lnTo>
                    <a:pt x="256" y="302"/>
                  </a:lnTo>
                  <a:lnTo>
                    <a:pt x="252" y="295"/>
                  </a:lnTo>
                  <a:lnTo>
                    <a:pt x="248" y="292"/>
                  </a:lnTo>
                  <a:lnTo>
                    <a:pt x="240" y="281"/>
                  </a:lnTo>
                  <a:lnTo>
                    <a:pt x="240" y="279"/>
                  </a:lnTo>
                  <a:lnTo>
                    <a:pt x="233" y="270"/>
                  </a:lnTo>
                  <a:lnTo>
                    <a:pt x="230" y="264"/>
                  </a:lnTo>
                  <a:lnTo>
                    <a:pt x="228" y="262"/>
                  </a:lnTo>
                  <a:lnTo>
                    <a:pt x="225" y="262"/>
                  </a:lnTo>
                  <a:lnTo>
                    <a:pt x="219" y="255"/>
                  </a:lnTo>
                  <a:lnTo>
                    <a:pt x="217" y="236"/>
                  </a:lnTo>
                  <a:lnTo>
                    <a:pt x="209" y="241"/>
                  </a:lnTo>
                  <a:lnTo>
                    <a:pt x="208" y="250"/>
                  </a:lnTo>
                  <a:lnTo>
                    <a:pt x="206" y="256"/>
                  </a:lnTo>
                  <a:lnTo>
                    <a:pt x="203" y="259"/>
                  </a:lnTo>
                  <a:lnTo>
                    <a:pt x="197" y="261"/>
                  </a:lnTo>
                  <a:lnTo>
                    <a:pt x="193" y="259"/>
                  </a:lnTo>
                  <a:lnTo>
                    <a:pt x="193" y="257"/>
                  </a:lnTo>
                  <a:lnTo>
                    <a:pt x="189" y="253"/>
                  </a:lnTo>
                  <a:lnTo>
                    <a:pt x="189" y="248"/>
                  </a:lnTo>
                  <a:lnTo>
                    <a:pt x="191" y="244"/>
                  </a:lnTo>
                  <a:lnTo>
                    <a:pt x="188" y="240"/>
                  </a:lnTo>
                  <a:lnTo>
                    <a:pt x="186" y="241"/>
                  </a:lnTo>
                  <a:lnTo>
                    <a:pt x="181" y="234"/>
                  </a:lnTo>
                  <a:lnTo>
                    <a:pt x="166" y="232"/>
                  </a:lnTo>
                  <a:lnTo>
                    <a:pt x="153" y="222"/>
                  </a:lnTo>
                  <a:lnTo>
                    <a:pt x="152" y="221"/>
                  </a:lnTo>
                  <a:lnTo>
                    <a:pt x="150" y="222"/>
                  </a:lnTo>
                  <a:lnTo>
                    <a:pt x="150" y="225"/>
                  </a:lnTo>
                  <a:lnTo>
                    <a:pt x="147" y="229"/>
                  </a:lnTo>
                  <a:lnTo>
                    <a:pt x="136" y="230"/>
                  </a:lnTo>
                  <a:lnTo>
                    <a:pt x="135" y="229"/>
                  </a:lnTo>
                  <a:lnTo>
                    <a:pt x="133" y="229"/>
                  </a:lnTo>
                  <a:lnTo>
                    <a:pt x="132" y="227"/>
                  </a:lnTo>
                  <a:lnTo>
                    <a:pt x="130" y="228"/>
                  </a:lnTo>
                  <a:lnTo>
                    <a:pt x="125" y="225"/>
                  </a:lnTo>
                  <a:lnTo>
                    <a:pt x="124" y="223"/>
                  </a:lnTo>
                  <a:lnTo>
                    <a:pt x="123" y="221"/>
                  </a:lnTo>
                  <a:lnTo>
                    <a:pt x="125" y="219"/>
                  </a:lnTo>
                  <a:lnTo>
                    <a:pt x="124" y="218"/>
                  </a:lnTo>
                  <a:lnTo>
                    <a:pt x="130" y="213"/>
                  </a:lnTo>
                  <a:lnTo>
                    <a:pt x="131" y="207"/>
                  </a:lnTo>
                  <a:lnTo>
                    <a:pt x="129" y="205"/>
                  </a:lnTo>
                  <a:lnTo>
                    <a:pt x="129" y="203"/>
                  </a:lnTo>
                  <a:lnTo>
                    <a:pt x="128" y="201"/>
                  </a:lnTo>
                  <a:lnTo>
                    <a:pt x="128" y="199"/>
                  </a:lnTo>
                  <a:lnTo>
                    <a:pt x="126" y="197"/>
                  </a:lnTo>
                  <a:lnTo>
                    <a:pt x="124" y="192"/>
                  </a:lnTo>
                  <a:lnTo>
                    <a:pt x="116" y="182"/>
                  </a:lnTo>
                  <a:lnTo>
                    <a:pt x="114" y="170"/>
                  </a:lnTo>
                  <a:lnTo>
                    <a:pt x="100" y="160"/>
                  </a:lnTo>
                  <a:lnTo>
                    <a:pt x="97" y="148"/>
                  </a:lnTo>
                  <a:lnTo>
                    <a:pt x="97" y="141"/>
                  </a:lnTo>
                  <a:lnTo>
                    <a:pt x="87" y="153"/>
                  </a:lnTo>
                  <a:lnTo>
                    <a:pt x="85" y="153"/>
                  </a:lnTo>
                  <a:lnTo>
                    <a:pt x="76" y="163"/>
                  </a:lnTo>
                  <a:lnTo>
                    <a:pt x="67" y="169"/>
                  </a:lnTo>
                  <a:lnTo>
                    <a:pt x="64" y="173"/>
                  </a:lnTo>
                  <a:lnTo>
                    <a:pt x="63" y="173"/>
                  </a:lnTo>
                  <a:lnTo>
                    <a:pt x="60" y="176"/>
                  </a:lnTo>
                  <a:lnTo>
                    <a:pt x="55" y="174"/>
                  </a:lnTo>
                  <a:lnTo>
                    <a:pt x="54" y="160"/>
                  </a:lnTo>
                  <a:lnTo>
                    <a:pt x="51" y="158"/>
                  </a:lnTo>
                  <a:lnTo>
                    <a:pt x="50" y="158"/>
                  </a:lnTo>
                  <a:lnTo>
                    <a:pt x="43" y="150"/>
                  </a:lnTo>
                  <a:lnTo>
                    <a:pt x="43" y="149"/>
                  </a:lnTo>
                  <a:lnTo>
                    <a:pt x="38" y="143"/>
                  </a:lnTo>
                  <a:lnTo>
                    <a:pt x="38" y="137"/>
                  </a:lnTo>
                  <a:lnTo>
                    <a:pt x="37" y="136"/>
                  </a:lnTo>
                  <a:lnTo>
                    <a:pt x="36" y="134"/>
                  </a:lnTo>
                  <a:lnTo>
                    <a:pt x="34" y="130"/>
                  </a:lnTo>
                  <a:lnTo>
                    <a:pt x="34" y="128"/>
                  </a:lnTo>
                  <a:lnTo>
                    <a:pt x="35" y="126"/>
                  </a:lnTo>
                  <a:lnTo>
                    <a:pt x="34" y="116"/>
                  </a:lnTo>
                  <a:lnTo>
                    <a:pt x="33" y="114"/>
                  </a:lnTo>
                  <a:lnTo>
                    <a:pt x="32" y="105"/>
                  </a:lnTo>
                  <a:lnTo>
                    <a:pt x="37" y="100"/>
                  </a:lnTo>
                  <a:lnTo>
                    <a:pt x="38" y="97"/>
                  </a:lnTo>
                  <a:lnTo>
                    <a:pt x="36" y="97"/>
                  </a:lnTo>
                  <a:lnTo>
                    <a:pt x="34" y="94"/>
                  </a:lnTo>
                  <a:lnTo>
                    <a:pt x="32" y="93"/>
                  </a:lnTo>
                  <a:lnTo>
                    <a:pt x="31" y="83"/>
                  </a:lnTo>
                  <a:lnTo>
                    <a:pt x="30" y="81"/>
                  </a:lnTo>
                  <a:lnTo>
                    <a:pt x="27" y="80"/>
                  </a:lnTo>
                  <a:lnTo>
                    <a:pt x="24" y="80"/>
                  </a:lnTo>
                  <a:lnTo>
                    <a:pt x="19" y="76"/>
                  </a:lnTo>
                  <a:lnTo>
                    <a:pt x="17" y="70"/>
                  </a:lnTo>
                  <a:lnTo>
                    <a:pt x="15" y="68"/>
                  </a:lnTo>
                  <a:lnTo>
                    <a:pt x="15" y="66"/>
                  </a:lnTo>
                  <a:lnTo>
                    <a:pt x="12" y="63"/>
                  </a:lnTo>
                  <a:lnTo>
                    <a:pt x="9" y="63"/>
                  </a:lnTo>
                  <a:lnTo>
                    <a:pt x="8" y="65"/>
                  </a:lnTo>
                  <a:lnTo>
                    <a:pt x="4" y="65"/>
                  </a:lnTo>
                  <a:lnTo>
                    <a:pt x="2" y="66"/>
                  </a:lnTo>
                  <a:lnTo>
                    <a:pt x="0" y="63"/>
                  </a:lnTo>
                  <a:lnTo>
                    <a:pt x="5" y="56"/>
                  </a:lnTo>
                  <a:lnTo>
                    <a:pt x="5" y="45"/>
                  </a:lnTo>
                  <a:lnTo>
                    <a:pt x="3" y="44"/>
                  </a:lnTo>
                  <a:lnTo>
                    <a:pt x="5" y="42"/>
                  </a:lnTo>
                  <a:lnTo>
                    <a:pt x="9" y="42"/>
                  </a:lnTo>
                  <a:lnTo>
                    <a:pt x="14" y="45"/>
                  </a:lnTo>
                  <a:lnTo>
                    <a:pt x="16" y="45"/>
                  </a:lnTo>
                  <a:lnTo>
                    <a:pt x="19" y="50"/>
                  </a:lnTo>
                  <a:lnTo>
                    <a:pt x="21" y="50"/>
                  </a:lnTo>
                  <a:lnTo>
                    <a:pt x="22" y="51"/>
                  </a:lnTo>
                  <a:lnTo>
                    <a:pt x="24" y="51"/>
                  </a:lnTo>
                  <a:lnTo>
                    <a:pt x="28" y="55"/>
                  </a:lnTo>
                  <a:lnTo>
                    <a:pt x="30" y="55"/>
                  </a:lnTo>
                  <a:lnTo>
                    <a:pt x="37" y="45"/>
                  </a:lnTo>
                  <a:lnTo>
                    <a:pt x="42" y="48"/>
                  </a:lnTo>
                  <a:lnTo>
                    <a:pt x="43" y="52"/>
                  </a:lnTo>
                  <a:lnTo>
                    <a:pt x="46" y="54"/>
                  </a:lnTo>
                  <a:lnTo>
                    <a:pt x="54" y="58"/>
                  </a:lnTo>
                  <a:lnTo>
                    <a:pt x="57" y="58"/>
                  </a:lnTo>
                  <a:lnTo>
                    <a:pt x="61" y="51"/>
                  </a:lnTo>
                  <a:lnTo>
                    <a:pt x="60" y="49"/>
                  </a:lnTo>
                  <a:lnTo>
                    <a:pt x="63" y="42"/>
                  </a:lnTo>
                  <a:lnTo>
                    <a:pt x="60" y="37"/>
                  </a:lnTo>
                  <a:lnTo>
                    <a:pt x="59" y="33"/>
                  </a:lnTo>
                  <a:lnTo>
                    <a:pt x="58" y="32"/>
                  </a:lnTo>
                  <a:lnTo>
                    <a:pt x="58" y="29"/>
                  </a:lnTo>
                  <a:lnTo>
                    <a:pt x="57" y="27"/>
                  </a:lnTo>
                  <a:lnTo>
                    <a:pt x="62" y="26"/>
                  </a:lnTo>
                  <a:lnTo>
                    <a:pt x="65" y="26"/>
                  </a:lnTo>
                  <a:lnTo>
                    <a:pt x="70" y="23"/>
                  </a:lnTo>
                  <a:lnTo>
                    <a:pt x="74" y="14"/>
                  </a:lnTo>
                  <a:lnTo>
                    <a:pt x="74" y="11"/>
                  </a:lnTo>
                  <a:lnTo>
                    <a:pt x="76" y="9"/>
                  </a:lnTo>
                  <a:lnTo>
                    <a:pt x="84" y="8"/>
                  </a:lnTo>
                  <a:lnTo>
                    <a:pt x="86" y="7"/>
                  </a:lnTo>
                  <a:lnTo>
                    <a:pt x="96" y="6"/>
                  </a:lnTo>
                  <a:lnTo>
                    <a:pt x="98" y="5"/>
                  </a:lnTo>
                  <a:lnTo>
                    <a:pt x="100" y="5"/>
                  </a:lnTo>
                  <a:lnTo>
                    <a:pt x="101" y="3"/>
                  </a:lnTo>
                  <a:lnTo>
                    <a:pt x="108" y="2"/>
                  </a:lnTo>
                  <a:lnTo>
                    <a:pt x="109" y="0"/>
                  </a:lnTo>
                  <a:lnTo>
                    <a:pt x="114" y="0"/>
                  </a:lnTo>
                  <a:lnTo>
                    <a:pt x="114" y="1"/>
                  </a:lnTo>
                  <a:lnTo>
                    <a:pt x="116" y="3"/>
                  </a:lnTo>
                  <a:lnTo>
                    <a:pt x="116" y="5"/>
                  </a:lnTo>
                  <a:lnTo>
                    <a:pt x="119" y="9"/>
                  </a:lnTo>
                  <a:lnTo>
                    <a:pt x="121" y="25"/>
                  </a:lnTo>
                  <a:lnTo>
                    <a:pt x="127" y="30"/>
                  </a:lnTo>
                  <a:lnTo>
                    <a:pt x="127" y="37"/>
                  </a:lnTo>
                  <a:lnTo>
                    <a:pt x="128" y="38"/>
                  </a:lnTo>
                  <a:lnTo>
                    <a:pt x="128" y="40"/>
                  </a:lnTo>
                  <a:lnTo>
                    <a:pt x="149" y="58"/>
                  </a:lnTo>
                  <a:lnTo>
                    <a:pt x="168" y="56"/>
                  </a:lnTo>
                  <a:lnTo>
                    <a:pt x="170" y="55"/>
                  </a:lnTo>
                  <a:lnTo>
                    <a:pt x="174" y="55"/>
                  </a:lnTo>
                  <a:lnTo>
                    <a:pt x="175" y="53"/>
                  </a:lnTo>
                  <a:lnTo>
                    <a:pt x="177" y="53"/>
                  </a:lnTo>
                  <a:lnTo>
                    <a:pt x="181" y="47"/>
                  </a:lnTo>
                  <a:lnTo>
                    <a:pt x="183" y="47"/>
                  </a:lnTo>
                  <a:lnTo>
                    <a:pt x="185" y="49"/>
                  </a:lnTo>
                  <a:lnTo>
                    <a:pt x="189" y="49"/>
                  </a:lnTo>
                  <a:lnTo>
                    <a:pt x="193" y="53"/>
                  </a:lnTo>
                  <a:lnTo>
                    <a:pt x="197" y="53"/>
                  </a:lnTo>
                  <a:lnTo>
                    <a:pt x="199" y="51"/>
                  </a:lnTo>
                  <a:lnTo>
                    <a:pt x="201" y="52"/>
                  </a:lnTo>
                  <a:lnTo>
                    <a:pt x="219" y="40"/>
                  </a:lnTo>
                  <a:lnTo>
                    <a:pt x="221" y="38"/>
                  </a:lnTo>
                  <a:lnTo>
                    <a:pt x="223" y="39"/>
                  </a:lnTo>
                  <a:lnTo>
                    <a:pt x="258" y="64"/>
                  </a:lnTo>
                  <a:lnTo>
                    <a:pt x="262" y="61"/>
                  </a:lnTo>
                  <a:lnTo>
                    <a:pt x="265" y="57"/>
                  </a:lnTo>
                  <a:lnTo>
                    <a:pt x="267" y="57"/>
                  </a:lnTo>
                  <a:lnTo>
                    <a:pt x="269" y="54"/>
                  </a:lnTo>
                  <a:lnTo>
                    <a:pt x="274" y="53"/>
                  </a:lnTo>
                  <a:lnTo>
                    <a:pt x="274" y="51"/>
                  </a:lnTo>
                  <a:lnTo>
                    <a:pt x="279" y="51"/>
                  </a:lnTo>
                  <a:lnTo>
                    <a:pt x="289" y="52"/>
                  </a:lnTo>
                  <a:lnTo>
                    <a:pt x="289" y="53"/>
                  </a:lnTo>
                  <a:lnTo>
                    <a:pt x="297" y="53"/>
                  </a:lnTo>
                  <a:lnTo>
                    <a:pt x="298" y="54"/>
                  </a:lnTo>
                  <a:lnTo>
                    <a:pt x="301" y="54"/>
                  </a:lnTo>
                  <a:lnTo>
                    <a:pt x="309" y="66"/>
                  </a:lnTo>
                  <a:lnTo>
                    <a:pt x="309" y="68"/>
                  </a:lnTo>
                  <a:lnTo>
                    <a:pt x="307" y="72"/>
                  </a:lnTo>
                  <a:lnTo>
                    <a:pt x="308" y="81"/>
                  </a:lnTo>
                  <a:lnTo>
                    <a:pt x="310" y="83"/>
                  </a:lnTo>
                  <a:lnTo>
                    <a:pt x="310" y="88"/>
                  </a:lnTo>
                  <a:lnTo>
                    <a:pt x="312" y="90"/>
                  </a:lnTo>
                  <a:lnTo>
                    <a:pt x="314" y="94"/>
                  </a:lnTo>
                  <a:lnTo>
                    <a:pt x="316" y="94"/>
                  </a:lnTo>
                  <a:lnTo>
                    <a:pt x="320" y="92"/>
                  </a:lnTo>
                  <a:lnTo>
                    <a:pt x="321" y="93"/>
                  </a:lnTo>
                  <a:lnTo>
                    <a:pt x="324" y="91"/>
                  </a:lnTo>
                  <a:lnTo>
                    <a:pt x="328" y="91"/>
                  </a:lnTo>
                  <a:lnTo>
                    <a:pt x="329" y="90"/>
                  </a:lnTo>
                  <a:lnTo>
                    <a:pt x="335" y="89"/>
                  </a:lnTo>
                  <a:lnTo>
                    <a:pt x="336" y="87"/>
                  </a:lnTo>
                  <a:lnTo>
                    <a:pt x="339" y="87"/>
                  </a:lnTo>
                  <a:lnTo>
                    <a:pt x="342" y="90"/>
                  </a:lnTo>
                  <a:lnTo>
                    <a:pt x="342" y="92"/>
                  </a:lnTo>
                  <a:lnTo>
                    <a:pt x="341" y="93"/>
                  </a:lnTo>
                  <a:lnTo>
                    <a:pt x="341" y="100"/>
                  </a:lnTo>
                  <a:lnTo>
                    <a:pt x="342" y="101"/>
                  </a:lnTo>
                  <a:lnTo>
                    <a:pt x="343" y="103"/>
                  </a:lnTo>
                  <a:lnTo>
                    <a:pt x="352" y="111"/>
                  </a:lnTo>
                  <a:lnTo>
                    <a:pt x="353" y="117"/>
                  </a:lnTo>
                  <a:lnTo>
                    <a:pt x="355" y="119"/>
                  </a:lnTo>
                  <a:lnTo>
                    <a:pt x="356" y="119"/>
                  </a:lnTo>
                  <a:lnTo>
                    <a:pt x="360" y="123"/>
                  </a:lnTo>
                  <a:lnTo>
                    <a:pt x="363" y="124"/>
                  </a:lnTo>
                  <a:lnTo>
                    <a:pt x="367" y="124"/>
                  </a:lnTo>
                  <a:lnTo>
                    <a:pt x="379" y="123"/>
                  </a:lnTo>
                  <a:lnTo>
                    <a:pt x="384" y="115"/>
                  </a:lnTo>
                  <a:lnTo>
                    <a:pt x="383" y="111"/>
                  </a:lnTo>
                  <a:lnTo>
                    <a:pt x="381" y="110"/>
                  </a:lnTo>
                  <a:lnTo>
                    <a:pt x="382" y="107"/>
                  </a:lnTo>
                  <a:lnTo>
                    <a:pt x="380" y="104"/>
                  </a:lnTo>
                  <a:lnTo>
                    <a:pt x="380" y="100"/>
                  </a:lnTo>
                  <a:lnTo>
                    <a:pt x="388" y="81"/>
                  </a:lnTo>
                  <a:lnTo>
                    <a:pt x="397" y="89"/>
                  </a:lnTo>
                  <a:lnTo>
                    <a:pt x="397" y="95"/>
                  </a:lnTo>
                  <a:lnTo>
                    <a:pt x="400" y="98"/>
                  </a:lnTo>
                  <a:lnTo>
                    <a:pt x="399" y="102"/>
                  </a:lnTo>
                  <a:lnTo>
                    <a:pt x="401" y="105"/>
                  </a:lnTo>
                  <a:lnTo>
                    <a:pt x="412" y="119"/>
                  </a:lnTo>
                  <a:lnTo>
                    <a:pt x="418" y="128"/>
                  </a:lnTo>
                  <a:lnTo>
                    <a:pt x="420" y="131"/>
                  </a:lnTo>
                  <a:lnTo>
                    <a:pt x="420" y="132"/>
                  </a:lnTo>
                  <a:lnTo>
                    <a:pt x="428" y="140"/>
                  </a:lnTo>
                  <a:lnTo>
                    <a:pt x="427" y="140"/>
                  </a:lnTo>
                  <a:lnTo>
                    <a:pt x="436" y="151"/>
                  </a:lnTo>
                  <a:lnTo>
                    <a:pt x="444" y="151"/>
                  </a:lnTo>
                  <a:lnTo>
                    <a:pt x="445" y="149"/>
                  </a:lnTo>
                  <a:lnTo>
                    <a:pt x="453" y="150"/>
                  </a:lnTo>
                  <a:lnTo>
                    <a:pt x="457" y="143"/>
                  </a:lnTo>
                  <a:lnTo>
                    <a:pt x="456" y="135"/>
                  </a:lnTo>
                  <a:lnTo>
                    <a:pt x="452" y="131"/>
                  </a:lnTo>
                  <a:lnTo>
                    <a:pt x="452" y="129"/>
                  </a:lnTo>
                  <a:lnTo>
                    <a:pt x="454" y="126"/>
                  </a:lnTo>
                  <a:lnTo>
                    <a:pt x="477" y="114"/>
                  </a:lnTo>
                  <a:lnTo>
                    <a:pt x="480" y="111"/>
                  </a:lnTo>
                  <a:lnTo>
                    <a:pt x="481" y="105"/>
                  </a:lnTo>
                  <a:lnTo>
                    <a:pt x="484" y="102"/>
                  </a:lnTo>
                  <a:lnTo>
                    <a:pt x="487" y="101"/>
                  </a:lnTo>
                  <a:lnTo>
                    <a:pt x="492" y="98"/>
                  </a:lnTo>
                  <a:lnTo>
                    <a:pt x="493" y="100"/>
                  </a:lnTo>
                  <a:lnTo>
                    <a:pt x="493" y="107"/>
                  </a:lnTo>
                  <a:lnTo>
                    <a:pt x="497" y="111"/>
                  </a:lnTo>
                  <a:lnTo>
                    <a:pt x="499" y="111"/>
                  </a:lnTo>
                  <a:lnTo>
                    <a:pt x="501" y="109"/>
                  </a:lnTo>
                  <a:lnTo>
                    <a:pt x="503" y="105"/>
                  </a:lnTo>
                  <a:lnTo>
                    <a:pt x="505" y="102"/>
                  </a:lnTo>
                  <a:lnTo>
                    <a:pt x="505" y="101"/>
                  </a:lnTo>
                  <a:lnTo>
                    <a:pt x="506" y="100"/>
                  </a:lnTo>
                  <a:lnTo>
                    <a:pt x="506" y="98"/>
                  </a:lnTo>
                  <a:lnTo>
                    <a:pt x="509" y="95"/>
                  </a:lnTo>
                  <a:lnTo>
                    <a:pt x="512" y="97"/>
                  </a:lnTo>
                  <a:lnTo>
                    <a:pt x="517" y="106"/>
                  </a:lnTo>
                  <a:lnTo>
                    <a:pt x="520" y="108"/>
                  </a:lnTo>
                  <a:lnTo>
                    <a:pt x="521" y="113"/>
                  </a:lnTo>
                  <a:lnTo>
                    <a:pt x="522" y="114"/>
                  </a:lnTo>
                  <a:lnTo>
                    <a:pt x="522" y="116"/>
                  </a:lnTo>
                  <a:lnTo>
                    <a:pt x="525" y="119"/>
                  </a:lnTo>
                  <a:lnTo>
                    <a:pt x="544" y="124"/>
                  </a:lnTo>
                  <a:lnTo>
                    <a:pt x="549" y="129"/>
                  </a:lnTo>
                  <a:lnTo>
                    <a:pt x="555" y="129"/>
                  </a:lnTo>
                  <a:lnTo>
                    <a:pt x="559" y="124"/>
                  </a:lnTo>
                  <a:lnTo>
                    <a:pt x="590" y="123"/>
                  </a:lnTo>
                  <a:close/>
                </a:path>
              </a:pathLst>
            </a:custGeom>
            <a:grpFill/>
            <a:ln w="28575">
              <a:noFill/>
              <a:prstDash val="sysDot"/>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61" name="Freeform 28"/>
            <p:cNvSpPr/>
            <p:nvPr/>
          </p:nvSpPr>
          <p:spPr bwMode="auto">
            <a:xfrm>
              <a:off x="6050687" y="2179749"/>
              <a:ext cx="825500" cy="793750"/>
            </a:xfrm>
            <a:custGeom>
              <a:gdLst>
                <a:gd fmla="*/ 2147483647 w 451" name="T0"/>
                <a:gd fmla="*/ 2147483647 h 416" name="T1"/>
                <a:gd fmla="*/ 2147483647 w 451" name="T2"/>
                <a:gd fmla="*/ 2147483647 h 416" name="T3"/>
                <a:gd fmla="*/ 2147483647 w 451" name="T4"/>
                <a:gd fmla="*/ 2147483647 h 416" name="T5"/>
                <a:gd fmla="*/ 2147483647 w 451" name="T6"/>
                <a:gd fmla="*/ 2147483647 h 416" name="T7"/>
                <a:gd fmla="*/ 2147483647 w 451" name="T8"/>
                <a:gd fmla="*/ 2147483647 h 416" name="T9"/>
                <a:gd fmla="*/ 2147483647 w 451" name="T10"/>
                <a:gd fmla="*/ 2147483647 h 416" name="T11"/>
                <a:gd fmla="*/ 2147483647 w 451" name="T12"/>
                <a:gd fmla="*/ 2147483647 h 416" name="T13"/>
                <a:gd fmla="*/ 2147483647 w 451" name="T14"/>
                <a:gd fmla="*/ 2147483647 h 416" name="T15"/>
                <a:gd fmla="*/ 2147483647 w 451" name="T16"/>
                <a:gd fmla="*/ 2147483647 h 416" name="T17"/>
                <a:gd fmla="*/ 2147483647 w 451" name="T18"/>
                <a:gd fmla="*/ 2147483647 h 416" name="T19"/>
                <a:gd fmla="*/ 2147483647 w 451" name="T20"/>
                <a:gd fmla="*/ 2147483647 h 416" name="T21"/>
                <a:gd fmla="*/ 2147483647 w 451" name="T22"/>
                <a:gd fmla="*/ 2147483647 h 416" name="T23"/>
                <a:gd fmla="*/ 2147483647 w 451" name="T24"/>
                <a:gd fmla="*/ 2147483647 h 416" name="T25"/>
                <a:gd fmla="*/ 2147483647 w 451" name="T26"/>
                <a:gd fmla="*/ 2147483647 h 416" name="T27"/>
                <a:gd fmla="*/ 2147483647 w 451" name="T28"/>
                <a:gd fmla="*/ 2147483647 h 416" name="T29"/>
                <a:gd fmla="*/ 2147483647 w 451" name="T30"/>
                <a:gd fmla="*/ 2147483647 h 416" name="T31"/>
                <a:gd fmla="*/ 2147483647 w 451" name="T32"/>
                <a:gd fmla="*/ 2147483647 h 416" name="T33"/>
                <a:gd fmla="*/ 2147483647 w 451" name="T34"/>
                <a:gd fmla="*/ 2147483647 h 416" name="T35"/>
                <a:gd fmla="*/ 2147483647 w 451" name="T36"/>
                <a:gd fmla="*/ 2147483647 h 416" name="T37"/>
                <a:gd fmla="*/ 2147483647 w 451" name="T38"/>
                <a:gd fmla="*/ 2147483647 h 416" name="T39"/>
                <a:gd fmla="*/ 2147483647 w 451" name="T40"/>
                <a:gd fmla="*/ 2147483647 h 416" name="T41"/>
                <a:gd fmla="*/ 2147483647 w 451" name="T42"/>
                <a:gd fmla="*/ 2147483647 h 416" name="T43"/>
                <a:gd fmla="*/ 2147483647 w 451" name="T44"/>
                <a:gd fmla="*/ 2147483647 h 416" name="T45"/>
                <a:gd fmla="*/ 2147483647 w 451" name="T46"/>
                <a:gd fmla="*/ 2147483647 h 416" name="T47"/>
                <a:gd fmla="*/ 2147483647 w 451" name="T48"/>
                <a:gd fmla="*/ 2147483647 h 416" name="T49"/>
                <a:gd fmla="*/ 2147483647 w 451" name="T50"/>
                <a:gd fmla="*/ 2147483647 h 416" name="T51"/>
                <a:gd fmla="*/ 2147483647 w 451" name="T52"/>
                <a:gd fmla="*/ 2147483647 h 416" name="T53"/>
                <a:gd fmla="*/ 2147483647 w 451" name="T54"/>
                <a:gd fmla="*/ 2147483647 h 416" name="T55"/>
                <a:gd fmla="*/ 2147483647 w 451" name="T56"/>
                <a:gd fmla="*/ 2147483647 h 416" name="T57"/>
                <a:gd fmla="*/ 2147483647 w 451" name="T58"/>
                <a:gd fmla="*/ 2147483647 h 416" name="T59"/>
                <a:gd fmla="*/ 2147483647 w 451" name="T60"/>
                <a:gd fmla="*/ 2147483647 h 416" name="T61"/>
                <a:gd fmla="*/ 2147483647 w 451" name="T62"/>
                <a:gd fmla="*/ 2147483647 h 416" name="T63"/>
                <a:gd fmla="*/ 2147483647 w 451" name="T64"/>
                <a:gd fmla="*/ 2147483647 h 416" name="T65"/>
                <a:gd fmla="*/ 2147483647 w 451" name="T66"/>
                <a:gd fmla="*/ 2147483647 h 416" name="T67"/>
                <a:gd fmla="*/ 2147483647 w 451" name="T68"/>
                <a:gd fmla="*/ 2147483647 h 416" name="T69"/>
                <a:gd fmla="*/ 2147483647 w 451" name="T70"/>
                <a:gd fmla="*/ 2147483647 h 416" name="T71"/>
                <a:gd fmla="*/ 2147483647 w 451" name="T72"/>
                <a:gd fmla="*/ 2147483647 h 416" name="T73"/>
                <a:gd fmla="*/ 2147483647 w 451" name="T74"/>
                <a:gd fmla="*/ 2147483647 h 416" name="T75"/>
                <a:gd fmla="*/ 2147483647 w 451" name="T76"/>
                <a:gd fmla="*/ 2147483647 h 416" name="T77"/>
                <a:gd fmla="*/ 2147483647 w 451" name="T78"/>
                <a:gd fmla="*/ 2147483647 h 416" name="T79"/>
                <a:gd fmla="*/ 2147483647 w 451" name="T80"/>
                <a:gd fmla="*/ 2147483647 h 416" name="T81"/>
                <a:gd fmla="*/ 2147483647 w 451" name="T82"/>
                <a:gd fmla="*/ 2147483647 h 416" name="T83"/>
                <a:gd fmla="*/ 2147483647 w 451" name="T84"/>
                <a:gd fmla="*/ 2147483647 h 416" name="T85"/>
                <a:gd fmla="*/ 2147483647 w 451" name="T86"/>
                <a:gd fmla="*/ 2147483647 h 416" name="T87"/>
                <a:gd fmla="*/ 2147483647 w 451" name="T88"/>
                <a:gd fmla="*/ 2147483647 h 416" name="T89"/>
                <a:gd fmla="*/ 2147483647 w 451" name="T90"/>
                <a:gd fmla="*/ 2147483647 h 416" name="T91"/>
                <a:gd fmla="*/ 2147483647 w 451" name="T92"/>
                <a:gd fmla="*/ 2147483647 h 416" name="T93"/>
                <a:gd fmla="*/ 2147483647 w 451" name="T94"/>
                <a:gd fmla="*/ 2147483647 h 416" name="T95"/>
                <a:gd fmla="*/ 2147483647 w 451" name="T96"/>
                <a:gd fmla="*/ 2147483647 h 416" name="T97"/>
                <a:gd fmla="*/ 2147483647 w 451" name="T98"/>
                <a:gd fmla="*/ 2147483647 h 416" name="T99"/>
                <a:gd fmla="*/ 2147483647 w 451" name="T100"/>
                <a:gd fmla="*/ 2147483647 h 416" name="T101"/>
                <a:gd fmla="*/ 2147483647 w 451" name="T102"/>
                <a:gd fmla="*/ 2147483647 h 416" name="T103"/>
                <a:gd fmla="*/ 2147483647 w 451" name="T104"/>
                <a:gd fmla="*/ 2147483647 h 416" name="T105"/>
                <a:gd fmla="*/ 2147483647 w 451" name="T106"/>
                <a:gd fmla="*/ 2147483647 h 416" name="T107"/>
                <a:gd fmla="*/ 2147483647 w 451" name="T108"/>
                <a:gd fmla="*/ 2147483647 h 416" name="T109"/>
                <a:gd fmla="*/ 2147483647 w 451" name="T110"/>
                <a:gd fmla="*/ 2147483647 h 416" name="T111"/>
                <a:gd fmla="*/ 2147483647 w 451" name="T112"/>
                <a:gd fmla="*/ 2147483647 h 416" name="T113"/>
                <a:gd fmla="*/ 2147483647 w 451" name="T114"/>
                <a:gd fmla="*/ 2147483647 h 416" name="T115"/>
                <a:gd fmla="*/ 2147483647 w 451" name="T116"/>
                <a:gd fmla="*/ 2147483647 h 416" name="T117"/>
                <a:gd fmla="*/ 2147483647 w 451" name="T118"/>
                <a:gd fmla="*/ 2147483647 h 416" name="T119"/>
                <a:gd fmla="*/ 2147483647 w 451" name="T120"/>
                <a:gd fmla="*/ 2147483647 h 416" name="T121"/>
                <a:gd fmla="*/ 2147483647 w 451" name="T122"/>
                <a:gd fmla="*/ 2147483647 h 41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451" name="T186"/>
                <a:gd fmla="*/ 0 h 416" name="T187"/>
                <a:gd fmla="*/ 451 w 451" name="T188"/>
                <a:gd fmla="*/ 416 h 416"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416" w="451">
                  <a:moveTo>
                    <a:pt x="51" y="365"/>
                  </a:moveTo>
                  <a:lnTo>
                    <a:pt x="41" y="366"/>
                  </a:lnTo>
                  <a:lnTo>
                    <a:pt x="40" y="365"/>
                  </a:lnTo>
                  <a:lnTo>
                    <a:pt x="36" y="363"/>
                  </a:lnTo>
                  <a:lnTo>
                    <a:pt x="32" y="360"/>
                  </a:lnTo>
                  <a:lnTo>
                    <a:pt x="30" y="360"/>
                  </a:lnTo>
                  <a:lnTo>
                    <a:pt x="26" y="356"/>
                  </a:lnTo>
                  <a:lnTo>
                    <a:pt x="23" y="354"/>
                  </a:lnTo>
                  <a:lnTo>
                    <a:pt x="23" y="352"/>
                  </a:lnTo>
                  <a:lnTo>
                    <a:pt x="19" y="348"/>
                  </a:lnTo>
                  <a:lnTo>
                    <a:pt x="19" y="345"/>
                  </a:lnTo>
                  <a:lnTo>
                    <a:pt x="21" y="343"/>
                  </a:lnTo>
                  <a:lnTo>
                    <a:pt x="20" y="339"/>
                  </a:lnTo>
                  <a:lnTo>
                    <a:pt x="21" y="338"/>
                  </a:lnTo>
                  <a:lnTo>
                    <a:pt x="21" y="328"/>
                  </a:lnTo>
                  <a:lnTo>
                    <a:pt x="23" y="326"/>
                  </a:lnTo>
                  <a:lnTo>
                    <a:pt x="22" y="317"/>
                  </a:lnTo>
                  <a:lnTo>
                    <a:pt x="23" y="315"/>
                  </a:lnTo>
                  <a:lnTo>
                    <a:pt x="23" y="310"/>
                  </a:lnTo>
                  <a:lnTo>
                    <a:pt x="19" y="308"/>
                  </a:lnTo>
                  <a:lnTo>
                    <a:pt x="18" y="307"/>
                  </a:lnTo>
                  <a:lnTo>
                    <a:pt x="15" y="307"/>
                  </a:lnTo>
                  <a:lnTo>
                    <a:pt x="14" y="309"/>
                  </a:lnTo>
                  <a:lnTo>
                    <a:pt x="12" y="309"/>
                  </a:lnTo>
                  <a:lnTo>
                    <a:pt x="8" y="305"/>
                  </a:lnTo>
                  <a:lnTo>
                    <a:pt x="3" y="305"/>
                  </a:lnTo>
                  <a:lnTo>
                    <a:pt x="0" y="300"/>
                  </a:lnTo>
                  <a:lnTo>
                    <a:pt x="1" y="295"/>
                  </a:lnTo>
                  <a:lnTo>
                    <a:pt x="3" y="294"/>
                  </a:lnTo>
                  <a:lnTo>
                    <a:pt x="2" y="288"/>
                  </a:lnTo>
                  <a:lnTo>
                    <a:pt x="4" y="285"/>
                  </a:lnTo>
                  <a:lnTo>
                    <a:pt x="10" y="283"/>
                  </a:lnTo>
                  <a:lnTo>
                    <a:pt x="15" y="280"/>
                  </a:lnTo>
                  <a:lnTo>
                    <a:pt x="20" y="280"/>
                  </a:lnTo>
                  <a:lnTo>
                    <a:pt x="24" y="275"/>
                  </a:lnTo>
                  <a:lnTo>
                    <a:pt x="27" y="274"/>
                  </a:lnTo>
                  <a:lnTo>
                    <a:pt x="29" y="272"/>
                  </a:lnTo>
                  <a:lnTo>
                    <a:pt x="30" y="268"/>
                  </a:lnTo>
                  <a:lnTo>
                    <a:pt x="27" y="265"/>
                  </a:lnTo>
                  <a:lnTo>
                    <a:pt x="22" y="264"/>
                  </a:lnTo>
                  <a:lnTo>
                    <a:pt x="21" y="263"/>
                  </a:lnTo>
                  <a:lnTo>
                    <a:pt x="19" y="263"/>
                  </a:lnTo>
                  <a:lnTo>
                    <a:pt x="16" y="259"/>
                  </a:lnTo>
                  <a:lnTo>
                    <a:pt x="14" y="260"/>
                  </a:lnTo>
                  <a:lnTo>
                    <a:pt x="12" y="258"/>
                  </a:lnTo>
                  <a:lnTo>
                    <a:pt x="12" y="253"/>
                  </a:lnTo>
                  <a:lnTo>
                    <a:pt x="14" y="251"/>
                  </a:lnTo>
                  <a:lnTo>
                    <a:pt x="14" y="248"/>
                  </a:lnTo>
                  <a:lnTo>
                    <a:pt x="18" y="242"/>
                  </a:lnTo>
                  <a:lnTo>
                    <a:pt x="17" y="241"/>
                  </a:lnTo>
                  <a:lnTo>
                    <a:pt x="17" y="237"/>
                  </a:lnTo>
                  <a:lnTo>
                    <a:pt x="18" y="235"/>
                  </a:lnTo>
                  <a:lnTo>
                    <a:pt x="19" y="236"/>
                  </a:lnTo>
                  <a:lnTo>
                    <a:pt x="22" y="234"/>
                  </a:lnTo>
                  <a:lnTo>
                    <a:pt x="25" y="226"/>
                  </a:lnTo>
                  <a:lnTo>
                    <a:pt x="30" y="219"/>
                  </a:lnTo>
                  <a:lnTo>
                    <a:pt x="30" y="217"/>
                  </a:lnTo>
                  <a:lnTo>
                    <a:pt x="35" y="211"/>
                  </a:lnTo>
                  <a:lnTo>
                    <a:pt x="38" y="204"/>
                  </a:lnTo>
                  <a:lnTo>
                    <a:pt x="36" y="194"/>
                  </a:lnTo>
                  <a:lnTo>
                    <a:pt x="34" y="193"/>
                  </a:lnTo>
                  <a:lnTo>
                    <a:pt x="34" y="191"/>
                  </a:lnTo>
                  <a:lnTo>
                    <a:pt x="32" y="190"/>
                  </a:lnTo>
                  <a:lnTo>
                    <a:pt x="29" y="183"/>
                  </a:lnTo>
                  <a:lnTo>
                    <a:pt x="27" y="155"/>
                  </a:lnTo>
                  <a:lnTo>
                    <a:pt x="20" y="145"/>
                  </a:lnTo>
                  <a:lnTo>
                    <a:pt x="19" y="142"/>
                  </a:lnTo>
                  <a:lnTo>
                    <a:pt x="21" y="141"/>
                  </a:lnTo>
                  <a:lnTo>
                    <a:pt x="21" y="138"/>
                  </a:lnTo>
                  <a:lnTo>
                    <a:pt x="22" y="136"/>
                  </a:lnTo>
                  <a:lnTo>
                    <a:pt x="24" y="136"/>
                  </a:lnTo>
                  <a:lnTo>
                    <a:pt x="26" y="133"/>
                  </a:lnTo>
                  <a:lnTo>
                    <a:pt x="30" y="131"/>
                  </a:lnTo>
                  <a:lnTo>
                    <a:pt x="32" y="129"/>
                  </a:lnTo>
                  <a:lnTo>
                    <a:pt x="36" y="128"/>
                  </a:lnTo>
                  <a:lnTo>
                    <a:pt x="43" y="135"/>
                  </a:lnTo>
                  <a:lnTo>
                    <a:pt x="48" y="137"/>
                  </a:lnTo>
                  <a:lnTo>
                    <a:pt x="54" y="137"/>
                  </a:lnTo>
                  <a:lnTo>
                    <a:pt x="57" y="138"/>
                  </a:lnTo>
                  <a:lnTo>
                    <a:pt x="59" y="147"/>
                  </a:lnTo>
                  <a:lnTo>
                    <a:pt x="62" y="152"/>
                  </a:lnTo>
                  <a:lnTo>
                    <a:pt x="65" y="154"/>
                  </a:lnTo>
                  <a:lnTo>
                    <a:pt x="68" y="161"/>
                  </a:lnTo>
                  <a:lnTo>
                    <a:pt x="75" y="167"/>
                  </a:lnTo>
                  <a:lnTo>
                    <a:pt x="75" y="171"/>
                  </a:lnTo>
                  <a:lnTo>
                    <a:pt x="77" y="175"/>
                  </a:lnTo>
                  <a:lnTo>
                    <a:pt x="80" y="171"/>
                  </a:lnTo>
                  <a:lnTo>
                    <a:pt x="80" y="168"/>
                  </a:lnTo>
                  <a:lnTo>
                    <a:pt x="83" y="161"/>
                  </a:lnTo>
                  <a:lnTo>
                    <a:pt x="82" y="159"/>
                  </a:lnTo>
                  <a:lnTo>
                    <a:pt x="84" y="157"/>
                  </a:lnTo>
                  <a:lnTo>
                    <a:pt x="85" y="153"/>
                  </a:lnTo>
                  <a:lnTo>
                    <a:pt x="95" y="147"/>
                  </a:lnTo>
                  <a:lnTo>
                    <a:pt x="94" y="143"/>
                  </a:lnTo>
                  <a:lnTo>
                    <a:pt x="96" y="142"/>
                  </a:lnTo>
                  <a:lnTo>
                    <a:pt x="95" y="139"/>
                  </a:lnTo>
                  <a:lnTo>
                    <a:pt x="99" y="134"/>
                  </a:lnTo>
                  <a:lnTo>
                    <a:pt x="101" y="134"/>
                  </a:lnTo>
                  <a:lnTo>
                    <a:pt x="104" y="131"/>
                  </a:lnTo>
                  <a:lnTo>
                    <a:pt x="111" y="128"/>
                  </a:lnTo>
                  <a:lnTo>
                    <a:pt x="112" y="127"/>
                  </a:lnTo>
                  <a:lnTo>
                    <a:pt x="117" y="124"/>
                  </a:lnTo>
                  <a:lnTo>
                    <a:pt x="122" y="124"/>
                  </a:lnTo>
                  <a:lnTo>
                    <a:pt x="134" y="112"/>
                  </a:lnTo>
                  <a:lnTo>
                    <a:pt x="135" y="112"/>
                  </a:lnTo>
                  <a:lnTo>
                    <a:pt x="137" y="110"/>
                  </a:lnTo>
                  <a:lnTo>
                    <a:pt x="137" y="109"/>
                  </a:lnTo>
                  <a:lnTo>
                    <a:pt x="144" y="101"/>
                  </a:lnTo>
                  <a:lnTo>
                    <a:pt x="145" y="101"/>
                  </a:lnTo>
                  <a:lnTo>
                    <a:pt x="151" y="97"/>
                  </a:lnTo>
                  <a:lnTo>
                    <a:pt x="155" y="96"/>
                  </a:lnTo>
                  <a:lnTo>
                    <a:pt x="161" y="99"/>
                  </a:lnTo>
                  <a:lnTo>
                    <a:pt x="170" y="89"/>
                  </a:lnTo>
                  <a:lnTo>
                    <a:pt x="170" y="79"/>
                  </a:lnTo>
                  <a:lnTo>
                    <a:pt x="172" y="76"/>
                  </a:lnTo>
                  <a:lnTo>
                    <a:pt x="178" y="76"/>
                  </a:lnTo>
                  <a:lnTo>
                    <a:pt x="183" y="74"/>
                  </a:lnTo>
                  <a:lnTo>
                    <a:pt x="196" y="74"/>
                  </a:lnTo>
                  <a:lnTo>
                    <a:pt x="200" y="72"/>
                  </a:lnTo>
                  <a:lnTo>
                    <a:pt x="199" y="69"/>
                  </a:lnTo>
                  <a:lnTo>
                    <a:pt x="197" y="69"/>
                  </a:lnTo>
                  <a:lnTo>
                    <a:pt x="193" y="66"/>
                  </a:lnTo>
                  <a:lnTo>
                    <a:pt x="193" y="65"/>
                  </a:lnTo>
                  <a:lnTo>
                    <a:pt x="196" y="62"/>
                  </a:lnTo>
                  <a:lnTo>
                    <a:pt x="206" y="61"/>
                  </a:lnTo>
                  <a:lnTo>
                    <a:pt x="210" y="63"/>
                  </a:lnTo>
                  <a:lnTo>
                    <a:pt x="216" y="63"/>
                  </a:lnTo>
                  <a:lnTo>
                    <a:pt x="221" y="65"/>
                  </a:lnTo>
                  <a:lnTo>
                    <a:pt x="228" y="63"/>
                  </a:lnTo>
                  <a:lnTo>
                    <a:pt x="229" y="61"/>
                  </a:lnTo>
                  <a:lnTo>
                    <a:pt x="231" y="61"/>
                  </a:lnTo>
                  <a:lnTo>
                    <a:pt x="241" y="55"/>
                  </a:lnTo>
                  <a:lnTo>
                    <a:pt x="240" y="47"/>
                  </a:lnTo>
                  <a:lnTo>
                    <a:pt x="245" y="40"/>
                  </a:lnTo>
                  <a:lnTo>
                    <a:pt x="246" y="40"/>
                  </a:lnTo>
                  <a:lnTo>
                    <a:pt x="252" y="35"/>
                  </a:lnTo>
                  <a:lnTo>
                    <a:pt x="258" y="35"/>
                  </a:lnTo>
                  <a:lnTo>
                    <a:pt x="259" y="36"/>
                  </a:lnTo>
                  <a:lnTo>
                    <a:pt x="265" y="36"/>
                  </a:lnTo>
                  <a:lnTo>
                    <a:pt x="264" y="23"/>
                  </a:lnTo>
                  <a:lnTo>
                    <a:pt x="265" y="22"/>
                  </a:lnTo>
                  <a:lnTo>
                    <a:pt x="264" y="8"/>
                  </a:lnTo>
                  <a:lnTo>
                    <a:pt x="267" y="4"/>
                  </a:lnTo>
                  <a:lnTo>
                    <a:pt x="267" y="1"/>
                  </a:lnTo>
                  <a:lnTo>
                    <a:pt x="269" y="0"/>
                  </a:lnTo>
                  <a:lnTo>
                    <a:pt x="270" y="1"/>
                  </a:lnTo>
                  <a:lnTo>
                    <a:pt x="283" y="11"/>
                  </a:lnTo>
                  <a:lnTo>
                    <a:pt x="298" y="13"/>
                  </a:lnTo>
                  <a:lnTo>
                    <a:pt x="303" y="20"/>
                  </a:lnTo>
                  <a:lnTo>
                    <a:pt x="305" y="19"/>
                  </a:lnTo>
                  <a:lnTo>
                    <a:pt x="308" y="23"/>
                  </a:lnTo>
                  <a:lnTo>
                    <a:pt x="306" y="27"/>
                  </a:lnTo>
                  <a:lnTo>
                    <a:pt x="306" y="32"/>
                  </a:lnTo>
                  <a:lnTo>
                    <a:pt x="310" y="36"/>
                  </a:lnTo>
                  <a:lnTo>
                    <a:pt x="310" y="38"/>
                  </a:lnTo>
                  <a:lnTo>
                    <a:pt x="314" y="40"/>
                  </a:lnTo>
                  <a:lnTo>
                    <a:pt x="320" y="38"/>
                  </a:lnTo>
                  <a:lnTo>
                    <a:pt x="323" y="35"/>
                  </a:lnTo>
                  <a:lnTo>
                    <a:pt x="325" y="29"/>
                  </a:lnTo>
                  <a:lnTo>
                    <a:pt x="326" y="20"/>
                  </a:lnTo>
                  <a:lnTo>
                    <a:pt x="334" y="15"/>
                  </a:lnTo>
                  <a:lnTo>
                    <a:pt x="336" y="34"/>
                  </a:lnTo>
                  <a:lnTo>
                    <a:pt x="342" y="41"/>
                  </a:lnTo>
                  <a:lnTo>
                    <a:pt x="345" y="41"/>
                  </a:lnTo>
                  <a:lnTo>
                    <a:pt x="347" y="43"/>
                  </a:lnTo>
                  <a:lnTo>
                    <a:pt x="350" y="49"/>
                  </a:lnTo>
                  <a:lnTo>
                    <a:pt x="357" y="58"/>
                  </a:lnTo>
                  <a:lnTo>
                    <a:pt x="357" y="60"/>
                  </a:lnTo>
                  <a:lnTo>
                    <a:pt x="365" y="71"/>
                  </a:lnTo>
                  <a:lnTo>
                    <a:pt x="369" y="74"/>
                  </a:lnTo>
                  <a:lnTo>
                    <a:pt x="373" y="81"/>
                  </a:lnTo>
                  <a:lnTo>
                    <a:pt x="375" y="83"/>
                  </a:lnTo>
                  <a:lnTo>
                    <a:pt x="382" y="82"/>
                  </a:lnTo>
                  <a:lnTo>
                    <a:pt x="382" y="85"/>
                  </a:lnTo>
                  <a:lnTo>
                    <a:pt x="380" y="90"/>
                  </a:lnTo>
                  <a:lnTo>
                    <a:pt x="381" y="92"/>
                  </a:lnTo>
                  <a:lnTo>
                    <a:pt x="379" y="95"/>
                  </a:lnTo>
                  <a:lnTo>
                    <a:pt x="381" y="103"/>
                  </a:lnTo>
                  <a:lnTo>
                    <a:pt x="379" y="106"/>
                  </a:lnTo>
                  <a:lnTo>
                    <a:pt x="379" y="113"/>
                  </a:lnTo>
                  <a:lnTo>
                    <a:pt x="381" y="114"/>
                  </a:lnTo>
                  <a:lnTo>
                    <a:pt x="381" y="116"/>
                  </a:lnTo>
                  <a:lnTo>
                    <a:pt x="382" y="117"/>
                  </a:lnTo>
                  <a:lnTo>
                    <a:pt x="384" y="120"/>
                  </a:lnTo>
                  <a:lnTo>
                    <a:pt x="387" y="120"/>
                  </a:lnTo>
                  <a:lnTo>
                    <a:pt x="391" y="122"/>
                  </a:lnTo>
                  <a:lnTo>
                    <a:pt x="391" y="124"/>
                  </a:lnTo>
                  <a:lnTo>
                    <a:pt x="392" y="125"/>
                  </a:lnTo>
                  <a:lnTo>
                    <a:pt x="393" y="127"/>
                  </a:lnTo>
                  <a:lnTo>
                    <a:pt x="400" y="131"/>
                  </a:lnTo>
                  <a:lnTo>
                    <a:pt x="402" y="135"/>
                  </a:lnTo>
                  <a:lnTo>
                    <a:pt x="407" y="139"/>
                  </a:lnTo>
                  <a:lnTo>
                    <a:pt x="408" y="141"/>
                  </a:lnTo>
                  <a:lnTo>
                    <a:pt x="420" y="154"/>
                  </a:lnTo>
                  <a:lnTo>
                    <a:pt x="422" y="158"/>
                  </a:lnTo>
                  <a:lnTo>
                    <a:pt x="428" y="164"/>
                  </a:lnTo>
                  <a:lnTo>
                    <a:pt x="436" y="167"/>
                  </a:lnTo>
                  <a:lnTo>
                    <a:pt x="451" y="185"/>
                  </a:lnTo>
                  <a:lnTo>
                    <a:pt x="451" y="186"/>
                  </a:lnTo>
                  <a:lnTo>
                    <a:pt x="450" y="186"/>
                  </a:lnTo>
                  <a:lnTo>
                    <a:pt x="450" y="187"/>
                  </a:lnTo>
                  <a:lnTo>
                    <a:pt x="449" y="188"/>
                  </a:lnTo>
                  <a:lnTo>
                    <a:pt x="448" y="188"/>
                  </a:lnTo>
                  <a:lnTo>
                    <a:pt x="447" y="188"/>
                  </a:lnTo>
                  <a:lnTo>
                    <a:pt x="447" y="189"/>
                  </a:lnTo>
                  <a:lnTo>
                    <a:pt x="446" y="189"/>
                  </a:lnTo>
                  <a:lnTo>
                    <a:pt x="445" y="189"/>
                  </a:lnTo>
                  <a:lnTo>
                    <a:pt x="444" y="189"/>
                  </a:lnTo>
                  <a:lnTo>
                    <a:pt x="443" y="189"/>
                  </a:lnTo>
                  <a:lnTo>
                    <a:pt x="443" y="190"/>
                  </a:lnTo>
                  <a:lnTo>
                    <a:pt x="442" y="190"/>
                  </a:lnTo>
                  <a:lnTo>
                    <a:pt x="441" y="190"/>
                  </a:lnTo>
                  <a:lnTo>
                    <a:pt x="440" y="191"/>
                  </a:lnTo>
                  <a:lnTo>
                    <a:pt x="439" y="191"/>
                  </a:lnTo>
                  <a:lnTo>
                    <a:pt x="438" y="192"/>
                  </a:lnTo>
                  <a:lnTo>
                    <a:pt x="437" y="192"/>
                  </a:lnTo>
                  <a:lnTo>
                    <a:pt x="436" y="193"/>
                  </a:lnTo>
                  <a:lnTo>
                    <a:pt x="435" y="193"/>
                  </a:lnTo>
                  <a:lnTo>
                    <a:pt x="435" y="194"/>
                  </a:lnTo>
                  <a:lnTo>
                    <a:pt x="435" y="195"/>
                  </a:lnTo>
                  <a:lnTo>
                    <a:pt x="435" y="196"/>
                  </a:lnTo>
                  <a:lnTo>
                    <a:pt x="434" y="197"/>
                  </a:lnTo>
                  <a:lnTo>
                    <a:pt x="434" y="198"/>
                  </a:lnTo>
                  <a:lnTo>
                    <a:pt x="434" y="199"/>
                  </a:lnTo>
                  <a:lnTo>
                    <a:pt x="433" y="199"/>
                  </a:lnTo>
                  <a:lnTo>
                    <a:pt x="433" y="200"/>
                  </a:lnTo>
                  <a:lnTo>
                    <a:pt x="432" y="201"/>
                  </a:lnTo>
                  <a:lnTo>
                    <a:pt x="432" y="202"/>
                  </a:lnTo>
                  <a:lnTo>
                    <a:pt x="431" y="203"/>
                  </a:lnTo>
                  <a:lnTo>
                    <a:pt x="431" y="204"/>
                  </a:lnTo>
                  <a:lnTo>
                    <a:pt x="430" y="204"/>
                  </a:lnTo>
                  <a:lnTo>
                    <a:pt x="430" y="205"/>
                  </a:lnTo>
                  <a:lnTo>
                    <a:pt x="429" y="205"/>
                  </a:lnTo>
                  <a:lnTo>
                    <a:pt x="428" y="206"/>
                  </a:lnTo>
                  <a:lnTo>
                    <a:pt x="427" y="207"/>
                  </a:lnTo>
                  <a:lnTo>
                    <a:pt x="426" y="208"/>
                  </a:lnTo>
                  <a:lnTo>
                    <a:pt x="425" y="209"/>
                  </a:lnTo>
                  <a:lnTo>
                    <a:pt x="424" y="209"/>
                  </a:lnTo>
                  <a:lnTo>
                    <a:pt x="424" y="210"/>
                  </a:lnTo>
                  <a:lnTo>
                    <a:pt x="424" y="211"/>
                  </a:lnTo>
                  <a:lnTo>
                    <a:pt x="423" y="211"/>
                  </a:lnTo>
                  <a:lnTo>
                    <a:pt x="423" y="212"/>
                  </a:lnTo>
                  <a:lnTo>
                    <a:pt x="422" y="213"/>
                  </a:lnTo>
                  <a:lnTo>
                    <a:pt x="422" y="214"/>
                  </a:lnTo>
                  <a:lnTo>
                    <a:pt x="421" y="214"/>
                  </a:lnTo>
                  <a:lnTo>
                    <a:pt x="421" y="215"/>
                  </a:lnTo>
                  <a:lnTo>
                    <a:pt x="420" y="215"/>
                  </a:lnTo>
                  <a:lnTo>
                    <a:pt x="420" y="216"/>
                  </a:lnTo>
                  <a:lnTo>
                    <a:pt x="419" y="216"/>
                  </a:lnTo>
                  <a:lnTo>
                    <a:pt x="418" y="217"/>
                  </a:lnTo>
                  <a:lnTo>
                    <a:pt x="417" y="217"/>
                  </a:lnTo>
                  <a:lnTo>
                    <a:pt x="417" y="218"/>
                  </a:lnTo>
                  <a:lnTo>
                    <a:pt x="416" y="218"/>
                  </a:lnTo>
                  <a:lnTo>
                    <a:pt x="415" y="219"/>
                  </a:lnTo>
                  <a:lnTo>
                    <a:pt x="414" y="219"/>
                  </a:lnTo>
                  <a:lnTo>
                    <a:pt x="413" y="219"/>
                  </a:lnTo>
                  <a:lnTo>
                    <a:pt x="413" y="220"/>
                  </a:lnTo>
                  <a:lnTo>
                    <a:pt x="412" y="220"/>
                  </a:lnTo>
                  <a:lnTo>
                    <a:pt x="411" y="220"/>
                  </a:lnTo>
                  <a:lnTo>
                    <a:pt x="410" y="220"/>
                  </a:lnTo>
                  <a:lnTo>
                    <a:pt x="409" y="220"/>
                  </a:lnTo>
                  <a:lnTo>
                    <a:pt x="408" y="221"/>
                  </a:lnTo>
                  <a:lnTo>
                    <a:pt x="407" y="221"/>
                  </a:lnTo>
                  <a:lnTo>
                    <a:pt x="406" y="222"/>
                  </a:lnTo>
                  <a:lnTo>
                    <a:pt x="406" y="223"/>
                  </a:lnTo>
                  <a:lnTo>
                    <a:pt x="405" y="223"/>
                  </a:lnTo>
                  <a:lnTo>
                    <a:pt x="404" y="224"/>
                  </a:lnTo>
                  <a:lnTo>
                    <a:pt x="403" y="224"/>
                  </a:lnTo>
                  <a:lnTo>
                    <a:pt x="403" y="225"/>
                  </a:lnTo>
                  <a:lnTo>
                    <a:pt x="402" y="225"/>
                  </a:lnTo>
                  <a:lnTo>
                    <a:pt x="402" y="226"/>
                  </a:lnTo>
                  <a:lnTo>
                    <a:pt x="401" y="226"/>
                  </a:lnTo>
                  <a:lnTo>
                    <a:pt x="401" y="227"/>
                  </a:lnTo>
                  <a:lnTo>
                    <a:pt x="401" y="228"/>
                  </a:lnTo>
                  <a:lnTo>
                    <a:pt x="400" y="229"/>
                  </a:lnTo>
                  <a:lnTo>
                    <a:pt x="400" y="230"/>
                  </a:lnTo>
                  <a:lnTo>
                    <a:pt x="399" y="231"/>
                  </a:lnTo>
                  <a:lnTo>
                    <a:pt x="399" y="232"/>
                  </a:lnTo>
                  <a:lnTo>
                    <a:pt x="398" y="232"/>
                  </a:lnTo>
                  <a:lnTo>
                    <a:pt x="398" y="233"/>
                  </a:lnTo>
                  <a:lnTo>
                    <a:pt x="397" y="234"/>
                  </a:lnTo>
                  <a:lnTo>
                    <a:pt x="396" y="235"/>
                  </a:lnTo>
                  <a:lnTo>
                    <a:pt x="395" y="236"/>
                  </a:lnTo>
                  <a:lnTo>
                    <a:pt x="394" y="236"/>
                  </a:lnTo>
                  <a:lnTo>
                    <a:pt x="394" y="237"/>
                  </a:lnTo>
                  <a:lnTo>
                    <a:pt x="393" y="237"/>
                  </a:lnTo>
                  <a:lnTo>
                    <a:pt x="392" y="237"/>
                  </a:lnTo>
                  <a:lnTo>
                    <a:pt x="391" y="238"/>
                  </a:lnTo>
                  <a:lnTo>
                    <a:pt x="390" y="238"/>
                  </a:lnTo>
                  <a:lnTo>
                    <a:pt x="390" y="239"/>
                  </a:lnTo>
                  <a:lnTo>
                    <a:pt x="389" y="239"/>
                  </a:lnTo>
                  <a:lnTo>
                    <a:pt x="389" y="240"/>
                  </a:lnTo>
                  <a:lnTo>
                    <a:pt x="388" y="240"/>
                  </a:lnTo>
                  <a:lnTo>
                    <a:pt x="388" y="241"/>
                  </a:lnTo>
                  <a:lnTo>
                    <a:pt x="387" y="241"/>
                  </a:lnTo>
                  <a:lnTo>
                    <a:pt x="386" y="242"/>
                  </a:lnTo>
                  <a:lnTo>
                    <a:pt x="386" y="243"/>
                  </a:lnTo>
                  <a:lnTo>
                    <a:pt x="385" y="244"/>
                  </a:lnTo>
                  <a:lnTo>
                    <a:pt x="385" y="245"/>
                  </a:lnTo>
                  <a:lnTo>
                    <a:pt x="384" y="246"/>
                  </a:lnTo>
                  <a:lnTo>
                    <a:pt x="383" y="247"/>
                  </a:lnTo>
                  <a:lnTo>
                    <a:pt x="383" y="248"/>
                  </a:lnTo>
                  <a:lnTo>
                    <a:pt x="382" y="249"/>
                  </a:lnTo>
                  <a:lnTo>
                    <a:pt x="382" y="250"/>
                  </a:lnTo>
                  <a:lnTo>
                    <a:pt x="381" y="251"/>
                  </a:lnTo>
                  <a:lnTo>
                    <a:pt x="380" y="252"/>
                  </a:lnTo>
                  <a:lnTo>
                    <a:pt x="379" y="253"/>
                  </a:lnTo>
                  <a:lnTo>
                    <a:pt x="379" y="254"/>
                  </a:lnTo>
                  <a:lnTo>
                    <a:pt x="378" y="255"/>
                  </a:lnTo>
                  <a:lnTo>
                    <a:pt x="377" y="255"/>
                  </a:lnTo>
                  <a:lnTo>
                    <a:pt x="376" y="256"/>
                  </a:lnTo>
                  <a:lnTo>
                    <a:pt x="376" y="257"/>
                  </a:lnTo>
                  <a:lnTo>
                    <a:pt x="375" y="258"/>
                  </a:lnTo>
                  <a:lnTo>
                    <a:pt x="374" y="258"/>
                  </a:lnTo>
                  <a:lnTo>
                    <a:pt x="374" y="259"/>
                  </a:lnTo>
                  <a:lnTo>
                    <a:pt x="373" y="260"/>
                  </a:lnTo>
                  <a:lnTo>
                    <a:pt x="372" y="260"/>
                  </a:lnTo>
                  <a:lnTo>
                    <a:pt x="372" y="261"/>
                  </a:lnTo>
                  <a:lnTo>
                    <a:pt x="372" y="262"/>
                  </a:lnTo>
                  <a:lnTo>
                    <a:pt x="371" y="262"/>
                  </a:lnTo>
                  <a:lnTo>
                    <a:pt x="371" y="263"/>
                  </a:lnTo>
                  <a:lnTo>
                    <a:pt x="370" y="264"/>
                  </a:lnTo>
                  <a:lnTo>
                    <a:pt x="370" y="265"/>
                  </a:lnTo>
                  <a:lnTo>
                    <a:pt x="370" y="266"/>
                  </a:lnTo>
                  <a:lnTo>
                    <a:pt x="370" y="267"/>
                  </a:lnTo>
                  <a:lnTo>
                    <a:pt x="370" y="268"/>
                  </a:lnTo>
                  <a:lnTo>
                    <a:pt x="370" y="269"/>
                  </a:lnTo>
                  <a:lnTo>
                    <a:pt x="370" y="270"/>
                  </a:lnTo>
                  <a:lnTo>
                    <a:pt x="370" y="271"/>
                  </a:lnTo>
                  <a:lnTo>
                    <a:pt x="370" y="272"/>
                  </a:lnTo>
                  <a:lnTo>
                    <a:pt x="371" y="273"/>
                  </a:lnTo>
                  <a:lnTo>
                    <a:pt x="372" y="275"/>
                  </a:lnTo>
                  <a:lnTo>
                    <a:pt x="373" y="283"/>
                  </a:lnTo>
                  <a:lnTo>
                    <a:pt x="373" y="292"/>
                  </a:lnTo>
                  <a:lnTo>
                    <a:pt x="372" y="291"/>
                  </a:lnTo>
                  <a:lnTo>
                    <a:pt x="371" y="290"/>
                  </a:lnTo>
                  <a:lnTo>
                    <a:pt x="370" y="290"/>
                  </a:lnTo>
                  <a:lnTo>
                    <a:pt x="369" y="289"/>
                  </a:lnTo>
                  <a:lnTo>
                    <a:pt x="368" y="289"/>
                  </a:lnTo>
                  <a:lnTo>
                    <a:pt x="368" y="288"/>
                  </a:lnTo>
                  <a:lnTo>
                    <a:pt x="367" y="288"/>
                  </a:lnTo>
                  <a:lnTo>
                    <a:pt x="367" y="287"/>
                  </a:lnTo>
                  <a:lnTo>
                    <a:pt x="366" y="286"/>
                  </a:lnTo>
                  <a:lnTo>
                    <a:pt x="366" y="285"/>
                  </a:lnTo>
                  <a:lnTo>
                    <a:pt x="366" y="284"/>
                  </a:lnTo>
                  <a:lnTo>
                    <a:pt x="365" y="284"/>
                  </a:lnTo>
                  <a:lnTo>
                    <a:pt x="365" y="283"/>
                  </a:lnTo>
                  <a:lnTo>
                    <a:pt x="365" y="282"/>
                  </a:lnTo>
                  <a:lnTo>
                    <a:pt x="365" y="281"/>
                  </a:lnTo>
                  <a:lnTo>
                    <a:pt x="365" y="280"/>
                  </a:lnTo>
                  <a:lnTo>
                    <a:pt x="365" y="279"/>
                  </a:lnTo>
                  <a:lnTo>
                    <a:pt x="365" y="277"/>
                  </a:lnTo>
                  <a:lnTo>
                    <a:pt x="365" y="276"/>
                  </a:lnTo>
                  <a:lnTo>
                    <a:pt x="365" y="275"/>
                  </a:lnTo>
                  <a:lnTo>
                    <a:pt x="365" y="274"/>
                  </a:lnTo>
                  <a:lnTo>
                    <a:pt x="365" y="273"/>
                  </a:lnTo>
                  <a:lnTo>
                    <a:pt x="365" y="272"/>
                  </a:lnTo>
                  <a:lnTo>
                    <a:pt x="365" y="271"/>
                  </a:lnTo>
                  <a:lnTo>
                    <a:pt x="364" y="271"/>
                  </a:lnTo>
                  <a:lnTo>
                    <a:pt x="364" y="270"/>
                  </a:lnTo>
                  <a:lnTo>
                    <a:pt x="363" y="270"/>
                  </a:lnTo>
                  <a:lnTo>
                    <a:pt x="362" y="270"/>
                  </a:lnTo>
                  <a:lnTo>
                    <a:pt x="362" y="271"/>
                  </a:lnTo>
                  <a:lnTo>
                    <a:pt x="361" y="271"/>
                  </a:lnTo>
                  <a:lnTo>
                    <a:pt x="360" y="271"/>
                  </a:lnTo>
                  <a:lnTo>
                    <a:pt x="360" y="272"/>
                  </a:lnTo>
                  <a:lnTo>
                    <a:pt x="359" y="272"/>
                  </a:lnTo>
                  <a:lnTo>
                    <a:pt x="359" y="273"/>
                  </a:lnTo>
                  <a:lnTo>
                    <a:pt x="358" y="273"/>
                  </a:lnTo>
                  <a:lnTo>
                    <a:pt x="358" y="274"/>
                  </a:lnTo>
                  <a:lnTo>
                    <a:pt x="358" y="275"/>
                  </a:lnTo>
                  <a:lnTo>
                    <a:pt x="357" y="275"/>
                  </a:lnTo>
                  <a:lnTo>
                    <a:pt x="357" y="276"/>
                  </a:lnTo>
                  <a:lnTo>
                    <a:pt x="357" y="277"/>
                  </a:lnTo>
                  <a:lnTo>
                    <a:pt x="357" y="278"/>
                  </a:lnTo>
                  <a:lnTo>
                    <a:pt x="357" y="279"/>
                  </a:lnTo>
                  <a:lnTo>
                    <a:pt x="357" y="280"/>
                  </a:lnTo>
                  <a:lnTo>
                    <a:pt x="358" y="282"/>
                  </a:lnTo>
                  <a:lnTo>
                    <a:pt x="358" y="283"/>
                  </a:lnTo>
                  <a:lnTo>
                    <a:pt x="358" y="284"/>
                  </a:lnTo>
                  <a:lnTo>
                    <a:pt x="358" y="285"/>
                  </a:lnTo>
                  <a:lnTo>
                    <a:pt x="357" y="286"/>
                  </a:lnTo>
                  <a:lnTo>
                    <a:pt x="357" y="287"/>
                  </a:lnTo>
                  <a:lnTo>
                    <a:pt x="357" y="288"/>
                  </a:lnTo>
                  <a:lnTo>
                    <a:pt x="356" y="289"/>
                  </a:lnTo>
                  <a:lnTo>
                    <a:pt x="355" y="289"/>
                  </a:lnTo>
                  <a:lnTo>
                    <a:pt x="355" y="290"/>
                  </a:lnTo>
                  <a:lnTo>
                    <a:pt x="354" y="290"/>
                  </a:lnTo>
                  <a:lnTo>
                    <a:pt x="354" y="291"/>
                  </a:lnTo>
                  <a:lnTo>
                    <a:pt x="353" y="291"/>
                  </a:lnTo>
                  <a:lnTo>
                    <a:pt x="352" y="291"/>
                  </a:lnTo>
                  <a:lnTo>
                    <a:pt x="352" y="292"/>
                  </a:lnTo>
                  <a:lnTo>
                    <a:pt x="351" y="292"/>
                  </a:lnTo>
                  <a:lnTo>
                    <a:pt x="350" y="293"/>
                  </a:lnTo>
                  <a:lnTo>
                    <a:pt x="349" y="293"/>
                  </a:lnTo>
                  <a:lnTo>
                    <a:pt x="348" y="293"/>
                  </a:lnTo>
                  <a:lnTo>
                    <a:pt x="347" y="293"/>
                  </a:lnTo>
                  <a:lnTo>
                    <a:pt x="347" y="294"/>
                  </a:lnTo>
                  <a:lnTo>
                    <a:pt x="346" y="294"/>
                  </a:lnTo>
                  <a:lnTo>
                    <a:pt x="345" y="294"/>
                  </a:lnTo>
                  <a:lnTo>
                    <a:pt x="344" y="294"/>
                  </a:lnTo>
                  <a:lnTo>
                    <a:pt x="343" y="294"/>
                  </a:lnTo>
                  <a:lnTo>
                    <a:pt x="342" y="294"/>
                  </a:lnTo>
                  <a:lnTo>
                    <a:pt x="340" y="294"/>
                  </a:lnTo>
                  <a:lnTo>
                    <a:pt x="339" y="294"/>
                  </a:lnTo>
                  <a:lnTo>
                    <a:pt x="338" y="293"/>
                  </a:lnTo>
                  <a:lnTo>
                    <a:pt x="337" y="293"/>
                  </a:lnTo>
                  <a:lnTo>
                    <a:pt x="335" y="293"/>
                  </a:lnTo>
                  <a:lnTo>
                    <a:pt x="333" y="292"/>
                  </a:lnTo>
                  <a:lnTo>
                    <a:pt x="332" y="292"/>
                  </a:lnTo>
                  <a:lnTo>
                    <a:pt x="331" y="292"/>
                  </a:lnTo>
                  <a:lnTo>
                    <a:pt x="329" y="292"/>
                  </a:lnTo>
                  <a:lnTo>
                    <a:pt x="328" y="292"/>
                  </a:lnTo>
                  <a:lnTo>
                    <a:pt x="327" y="292"/>
                  </a:lnTo>
                  <a:lnTo>
                    <a:pt x="326" y="292"/>
                  </a:lnTo>
                  <a:lnTo>
                    <a:pt x="325" y="292"/>
                  </a:lnTo>
                  <a:lnTo>
                    <a:pt x="324" y="292"/>
                  </a:lnTo>
                  <a:lnTo>
                    <a:pt x="323" y="293"/>
                  </a:lnTo>
                  <a:lnTo>
                    <a:pt x="322" y="293"/>
                  </a:lnTo>
                  <a:lnTo>
                    <a:pt x="321" y="294"/>
                  </a:lnTo>
                  <a:lnTo>
                    <a:pt x="320" y="294"/>
                  </a:lnTo>
                  <a:lnTo>
                    <a:pt x="320" y="295"/>
                  </a:lnTo>
                  <a:lnTo>
                    <a:pt x="319" y="295"/>
                  </a:lnTo>
                  <a:lnTo>
                    <a:pt x="318" y="296"/>
                  </a:lnTo>
                  <a:lnTo>
                    <a:pt x="317" y="297"/>
                  </a:lnTo>
                  <a:lnTo>
                    <a:pt x="317" y="298"/>
                  </a:lnTo>
                  <a:lnTo>
                    <a:pt x="316" y="298"/>
                  </a:lnTo>
                  <a:lnTo>
                    <a:pt x="316" y="299"/>
                  </a:lnTo>
                  <a:lnTo>
                    <a:pt x="315" y="300"/>
                  </a:lnTo>
                  <a:lnTo>
                    <a:pt x="314" y="301"/>
                  </a:lnTo>
                  <a:lnTo>
                    <a:pt x="313" y="303"/>
                  </a:lnTo>
                  <a:lnTo>
                    <a:pt x="312" y="304"/>
                  </a:lnTo>
                  <a:lnTo>
                    <a:pt x="311" y="305"/>
                  </a:lnTo>
                  <a:lnTo>
                    <a:pt x="311" y="306"/>
                  </a:lnTo>
                  <a:lnTo>
                    <a:pt x="310" y="307"/>
                  </a:lnTo>
                  <a:lnTo>
                    <a:pt x="309" y="308"/>
                  </a:lnTo>
                  <a:lnTo>
                    <a:pt x="309" y="309"/>
                  </a:lnTo>
                  <a:lnTo>
                    <a:pt x="308" y="309"/>
                  </a:lnTo>
                  <a:lnTo>
                    <a:pt x="307" y="309"/>
                  </a:lnTo>
                  <a:lnTo>
                    <a:pt x="306" y="309"/>
                  </a:lnTo>
                  <a:lnTo>
                    <a:pt x="306" y="308"/>
                  </a:lnTo>
                  <a:lnTo>
                    <a:pt x="306" y="307"/>
                  </a:lnTo>
                  <a:lnTo>
                    <a:pt x="306" y="306"/>
                  </a:lnTo>
                  <a:lnTo>
                    <a:pt x="305" y="305"/>
                  </a:lnTo>
                  <a:lnTo>
                    <a:pt x="305" y="304"/>
                  </a:lnTo>
                  <a:lnTo>
                    <a:pt x="304" y="304"/>
                  </a:lnTo>
                  <a:lnTo>
                    <a:pt x="304" y="303"/>
                  </a:lnTo>
                  <a:lnTo>
                    <a:pt x="303" y="303"/>
                  </a:lnTo>
                  <a:lnTo>
                    <a:pt x="302" y="303"/>
                  </a:lnTo>
                  <a:lnTo>
                    <a:pt x="301" y="303"/>
                  </a:lnTo>
                  <a:lnTo>
                    <a:pt x="300" y="303"/>
                  </a:lnTo>
                  <a:lnTo>
                    <a:pt x="299" y="304"/>
                  </a:lnTo>
                  <a:lnTo>
                    <a:pt x="298" y="304"/>
                  </a:lnTo>
                  <a:lnTo>
                    <a:pt x="297" y="305"/>
                  </a:lnTo>
                  <a:lnTo>
                    <a:pt x="297" y="306"/>
                  </a:lnTo>
                  <a:lnTo>
                    <a:pt x="296" y="306"/>
                  </a:lnTo>
                  <a:lnTo>
                    <a:pt x="296" y="307"/>
                  </a:lnTo>
                  <a:lnTo>
                    <a:pt x="296" y="308"/>
                  </a:lnTo>
                  <a:lnTo>
                    <a:pt x="295" y="308"/>
                  </a:lnTo>
                  <a:lnTo>
                    <a:pt x="295" y="309"/>
                  </a:lnTo>
                  <a:lnTo>
                    <a:pt x="296" y="309"/>
                  </a:lnTo>
                  <a:lnTo>
                    <a:pt x="296" y="310"/>
                  </a:lnTo>
                  <a:lnTo>
                    <a:pt x="296" y="311"/>
                  </a:lnTo>
                  <a:lnTo>
                    <a:pt x="297" y="311"/>
                  </a:lnTo>
                  <a:lnTo>
                    <a:pt x="297" y="312"/>
                  </a:lnTo>
                  <a:lnTo>
                    <a:pt x="297" y="313"/>
                  </a:lnTo>
                  <a:lnTo>
                    <a:pt x="298" y="313"/>
                  </a:lnTo>
                  <a:lnTo>
                    <a:pt x="298" y="314"/>
                  </a:lnTo>
                  <a:lnTo>
                    <a:pt x="298" y="315"/>
                  </a:lnTo>
                  <a:lnTo>
                    <a:pt x="299" y="315"/>
                  </a:lnTo>
                  <a:lnTo>
                    <a:pt x="299" y="316"/>
                  </a:lnTo>
                  <a:lnTo>
                    <a:pt x="298" y="316"/>
                  </a:lnTo>
                  <a:lnTo>
                    <a:pt x="298" y="317"/>
                  </a:lnTo>
                  <a:lnTo>
                    <a:pt x="297" y="318"/>
                  </a:lnTo>
                  <a:lnTo>
                    <a:pt x="296" y="318"/>
                  </a:lnTo>
                  <a:lnTo>
                    <a:pt x="295" y="318"/>
                  </a:lnTo>
                  <a:lnTo>
                    <a:pt x="294" y="319"/>
                  </a:lnTo>
                  <a:lnTo>
                    <a:pt x="293" y="319"/>
                  </a:lnTo>
                  <a:lnTo>
                    <a:pt x="292" y="319"/>
                  </a:lnTo>
                  <a:lnTo>
                    <a:pt x="291" y="319"/>
                  </a:lnTo>
                  <a:lnTo>
                    <a:pt x="290" y="319"/>
                  </a:lnTo>
                  <a:lnTo>
                    <a:pt x="289" y="320"/>
                  </a:lnTo>
                  <a:lnTo>
                    <a:pt x="287" y="320"/>
                  </a:lnTo>
                  <a:lnTo>
                    <a:pt x="285" y="320"/>
                  </a:lnTo>
                  <a:lnTo>
                    <a:pt x="284" y="321"/>
                  </a:lnTo>
                  <a:lnTo>
                    <a:pt x="282" y="321"/>
                  </a:lnTo>
                  <a:lnTo>
                    <a:pt x="280" y="321"/>
                  </a:lnTo>
                  <a:lnTo>
                    <a:pt x="279" y="321"/>
                  </a:lnTo>
                  <a:lnTo>
                    <a:pt x="278" y="322"/>
                  </a:lnTo>
                  <a:lnTo>
                    <a:pt x="277" y="322"/>
                  </a:lnTo>
                  <a:lnTo>
                    <a:pt x="276" y="322"/>
                  </a:lnTo>
                  <a:lnTo>
                    <a:pt x="275" y="323"/>
                  </a:lnTo>
                  <a:lnTo>
                    <a:pt x="274" y="323"/>
                  </a:lnTo>
                  <a:lnTo>
                    <a:pt x="273" y="323"/>
                  </a:lnTo>
                  <a:lnTo>
                    <a:pt x="273" y="324"/>
                  </a:lnTo>
                  <a:lnTo>
                    <a:pt x="272" y="324"/>
                  </a:lnTo>
                  <a:lnTo>
                    <a:pt x="271" y="325"/>
                  </a:lnTo>
                  <a:lnTo>
                    <a:pt x="270" y="326"/>
                  </a:lnTo>
                  <a:lnTo>
                    <a:pt x="269" y="327"/>
                  </a:lnTo>
                  <a:lnTo>
                    <a:pt x="268" y="328"/>
                  </a:lnTo>
                  <a:lnTo>
                    <a:pt x="268" y="329"/>
                  </a:lnTo>
                  <a:lnTo>
                    <a:pt x="267" y="330"/>
                  </a:lnTo>
                  <a:lnTo>
                    <a:pt x="266" y="331"/>
                  </a:lnTo>
                  <a:lnTo>
                    <a:pt x="266" y="332"/>
                  </a:lnTo>
                  <a:lnTo>
                    <a:pt x="264" y="335"/>
                  </a:lnTo>
                  <a:lnTo>
                    <a:pt x="264" y="336"/>
                  </a:lnTo>
                  <a:lnTo>
                    <a:pt x="263" y="337"/>
                  </a:lnTo>
                  <a:lnTo>
                    <a:pt x="263" y="338"/>
                  </a:lnTo>
                  <a:lnTo>
                    <a:pt x="262" y="338"/>
                  </a:lnTo>
                  <a:lnTo>
                    <a:pt x="262" y="339"/>
                  </a:lnTo>
                  <a:lnTo>
                    <a:pt x="261" y="339"/>
                  </a:lnTo>
                  <a:lnTo>
                    <a:pt x="261" y="340"/>
                  </a:lnTo>
                  <a:lnTo>
                    <a:pt x="260" y="340"/>
                  </a:lnTo>
                  <a:lnTo>
                    <a:pt x="260" y="341"/>
                  </a:lnTo>
                  <a:lnTo>
                    <a:pt x="259" y="341"/>
                  </a:lnTo>
                  <a:lnTo>
                    <a:pt x="258" y="341"/>
                  </a:lnTo>
                  <a:lnTo>
                    <a:pt x="257" y="342"/>
                  </a:lnTo>
                  <a:lnTo>
                    <a:pt x="256" y="342"/>
                  </a:lnTo>
                  <a:lnTo>
                    <a:pt x="255" y="342"/>
                  </a:lnTo>
                  <a:lnTo>
                    <a:pt x="253" y="342"/>
                  </a:lnTo>
                  <a:lnTo>
                    <a:pt x="251" y="341"/>
                  </a:lnTo>
                  <a:lnTo>
                    <a:pt x="250" y="341"/>
                  </a:lnTo>
                  <a:lnTo>
                    <a:pt x="249" y="341"/>
                  </a:lnTo>
                  <a:lnTo>
                    <a:pt x="248" y="341"/>
                  </a:lnTo>
                  <a:lnTo>
                    <a:pt x="247" y="341"/>
                  </a:lnTo>
                  <a:lnTo>
                    <a:pt x="247" y="342"/>
                  </a:lnTo>
                  <a:lnTo>
                    <a:pt x="246" y="342"/>
                  </a:lnTo>
                  <a:lnTo>
                    <a:pt x="245" y="342"/>
                  </a:lnTo>
                  <a:lnTo>
                    <a:pt x="245" y="343"/>
                  </a:lnTo>
                  <a:lnTo>
                    <a:pt x="244" y="343"/>
                  </a:lnTo>
                  <a:lnTo>
                    <a:pt x="243" y="344"/>
                  </a:lnTo>
                  <a:lnTo>
                    <a:pt x="243" y="345"/>
                  </a:lnTo>
                  <a:lnTo>
                    <a:pt x="242" y="345"/>
                  </a:lnTo>
                  <a:lnTo>
                    <a:pt x="242" y="346"/>
                  </a:lnTo>
                  <a:lnTo>
                    <a:pt x="242" y="347"/>
                  </a:lnTo>
                  <a:lnTo>
                    <a:pt x="241" y="347"/>
                  </a:lnTo>
                  <a:lnTo>
                    <a:pt x="241" y="348"/>
                  </a:lnTo>
                  <a:lnTo>
                    <a:pt x="241" y="349"/>
                  </a:lnTo>
                  <a:lnTo>
                    <a:pt x="241" y="350"/>
                  </a:lnTo>
                  <a:lnTo>
                    <a:pt x="240" y="351"/>
                  </a:lnTo>
                  <a:lnTo>
                    <a:pt x="240" y="352"/>
                  </a:lnTo>
                  <a:lnTo>
                    <a:pt x="240" y="354"/>
                  </a:lnTo>
                  <a:lnTo>
                    <a:pt x="239" y="355"/>
                  </a:lnTo>
                  <a:lnTo>
                    <a:pt x="239" y="357"/>
                  </a:lnTo>
                  <a:lnTo>
                    <a:pt x="239" y="360"/>
                  </a:lnTo>
                  <a:lnTo>
                    <a:pt x="238" y="363"/>
                  </a:lnTo>
                  <a:lnTo>
                    <a:pt x="238" y="364"/>
                  </a:lnTo>
                  <a:lnTo>
                    <a:pt x="238" y="366"/>
                  </a:lnTo>
                  <a:lnTo>
                    <a:pt x="237" y="367"/>
                  </a:lnTo>
                  <a:lnTo>
                    <a:pt x="237" y="368"/>
                  </a:lnTo>
                  <a:lnTo>
                    <a:pt x="236" y="370"/>
                  </a:lnTo>
                  <a:lnTo>
                    <a:pt x="236" y="371"/>
                  </a:lnTo>
                  <a:lnTo>
                    <a:pt x="236" y="372"/>
                  </a:lnTo>
                  <a:lnTo>
                    <a:pt x="235" y="373"/>
                  </a:lnTo>
                  <a:lnTo>
                    <a:pt x="235" y="374"/>
                  </a:lnTo>
                  <a:lnTo>
                    <a:pt x="234" y="374"/>
                  </a:lnTo>
                  <a:lnTo>
                    <a:pt x="234" y="375"/>
                  </a:lnTo>
                  <a:lnTo>
                    <a:pt x="234" y="376"/>
                  </a:lnTo>
                  <a:lnTo>
                    <a:pt x="233" y="376"/>
                  </a:lnTo>
                  <a:lnTo>
                    <a:pt x="233" y="377"/>
                  </a:lnTo>
                  <a:lnTo>
                    <a:pt x="232" y="377"/>
                  </a:lnTo>
                  <a:lnTo>
                    <a:pt x="232" y="378"/>
                  </a:lnTo>
                  <a:lnTo>
                    <a:pt x="231" y="378"/>
                  </a:lnTo>
                  <a:lnTo>
                    <a:pt x="231" y="379"/>
                  </a:lnTo>
                  <a:lnTo>
                    <a:pt x="230" y="379"/>
                  </a:lnTo>
                  <a:lnTo>
                    <a:pt x="230" y="380"/>
                  </a:lnTo>
                  <a:lnTo>
                    <a:pt x="229" y="380"/>
                  </a:lnTo>
                  <a:lnTo>
                    <a:pt x="228" y="381"/>
                  </a:lnTo>
                  <a:lnTo>
                    <a:pt x="227" y="381"/>
                  </a:lnTo>
                  <a:lnTo>
                    <a:pt x="227" y="382"/>
                  </a:lnTo>
                  <a:lnTo>
                    <a:pt x="226" y="382"/>
                  </a:lnTo>
                  <a:lnTo>
                    <a:pt x="225" y="382"/>
                  </a:lnTo>
                  <a:lnTo>
                    <a:pt x="224" y="383"/>
                  </a:lnTo>
                  <a:lnTo>
                    <a:pt x="223" y="383"/>
                  </a:lnTo>
                  <a:lnTo>
                    <a:pt x="222" y="383"/>
                  </a:lnTo>
                  <a:lnTo>
                    <a:pt x="221" y="383"/>
                  </a:lnTo>
                  <a:lnTo>
                    <a:pt x="221" y="384"/>
                  </a:lnTo>
                  <a:lnTo>
                    <a:pt x="220" y="384"/>
                  </a:lnTo>
                  <a:lnTo>
                    <a:pt x="219" y="384"/>
                  </a:lnTo>
                  <a:lnTo>
                    <a:pt x="218" y="384"/>
                  </a:lnTo>
                  <a:lnTo>
                    <a:pt x="217" y="384"/>
                  </a:lnTo>
                  <a:lnTo>
                    <a:pt x="216" y="385"/>
                  </a:lnTo>
                  <a:lnTo>
                    <a:pt x="215" y="385"/>
                  </a:lnTo>
                  <a:lnTo>
                    <a:pt x="214" y="385"/>
                  </a:lnTo>
                  <a:lnTo>
                    <a:pt x="214" y="386"/>
                  </a:lnTo>
                  <a:lnTo>
                    <a:pt x="213" y="387"/>
                  </a:lnTo>
                  <a:lnTo>
                    <a:pt x="213" y="388"/>
                  </a:lnTo>
                  <a:lnTo>
                    <a:pt x="213" y="389"/>
                  </a:lnTo>
                  <a:lnTo>
                    <a:pt x="214" y="390"/>
                  </a:lnTo>
                  <a:lnTo>
                    <a:pt x="214" y="391"/>
                  </a:lnTo>
                  <a:lnTo>
                    <a:pt x="214" y="392"/>
                  </a:lnTo>
                  <a:lnTo>
                    <a:pt x="215" y="393"/>
                  </a:lnTo>
                  <a:lnTo>
                    <a:pt x="215" y="394"/>
                  </a:lnTo>
                  <a:lnTo>
                    <a:pt x="215" y="395"/>
                  </a:lnTo>
                  <a:lnTo>
                    <a:pt x="215" y="396"/>
                  </a:lnTo>
                  <a:lnTo>
                    <a:pt x="214" y="396"/>
                  </a:lnTo>
                  <a:lnTo>
                    <a:pt x="214" y="397"/>
                  </a:lnTo>
                  <a:lnTo>
                    <a:pt x="213" y="397"/>
                  </a:lnTo>
                  <a:lnTo>
                    <a:pt x="213" y="398"/>
                  </a:lnTo>
                  <a:lnTo>
                    <a:pt x="212" y="398"/>
                  </a:lnTo>
                  <a:lnTo>
                    <a:pt x="211" y="399"/>
                  </a:lnTo>
                  <a:lnTo>
                    <a:pt x="210" y="399"/>
                  </a:lnTo>
                  <a:lnTo>
                    <a:pt x="209" y="400"/>
                  </a:lnTo>
                  <a:lnTo>
                    <a:pt x="208" y="400"/>
                  </a:lnTo>
                  <a:lnTo>
                    <a:pt x="206" y="401"/>
                  </a:lnTo>
                  <a:lnTo>
                    <a:pt x="205" y="401"/>
                  </a:lnTo>
                  <a:lnTo>
                    <a:pt x="204" y="401"/>
                  </a:lnTo>
                  <a:lnTo>
                    <a:pt x="202" y="402"/>
                  </a:lnTo>
                  <a:lnTo>
                    <a:pt x="201" y="402"/>
                  </a:lnTo>
                  <a:lnTo>
                    <a:pt x="200" y="402"/>
                  </a:lnTo>
                  <a:lnTo>
                    <a:pt x="199" y="403"/>
                  </a:lnTo>
                  <a:lnTo>
                    <a:pt x="198" y="403"/>
                  </a:lnTo>
                  <a:lnTo>
                    <a:pt x="197" y="404"/>
                  </a:lnTo>
                  <a:lnTo>
                    <a:pt x="196" y="404"/>
                  </a:lnTo>
                  <a:lnTo>
                    <a:pt x="195" y="405"/>
                  </a:lnTo>
                  <a:lnTo>
                    <a:pt x="194" y="405"/>
                  </a:lnTo>
                  <a:lnTo>
                    <a:pt x="194" y="406"/>
                  </a:lnTo>
                  <a:lnTo>
                    <a:pt x="193" y="406"/>
                  </a:lnTo>
                  <a:lnTo>
                    <a:pt x="193" y="407"/>
                  </a:lnTo>
                  <a:lnTo>
                    <a:pt x="192" y="407"/>
                  </a:lnTo>
                  <a:lnTo>
                    <a:pt x="192" y="408"/>
                  </a:lnTo>
                  <a:lnTo>
                    <a:pt x="191" y="408"/>
                  </a:lnTo>
                  <a:lnTo>
                    <a:pt x="191" y="409"/>
                  </a:lnTo>
                  <a:lnTo>
                    <a:pt x="190" y="410"/>
                  </a:lnTo>
                  <a:lnTo>
                    <a:pt x="189" y="411"/>
                  </a:lnTo>
                  <a:lnTo>
                    <a:pt x="188" y="412"/>
                  </a:lnTo>
                  <a:lnTo>
                    <a:pt x="188" y="413"/>
                  </a:lnTo>
                  <a:lnTo>
                    <a:pt x="187" y="413"/>
                  </a:lnTo>
                  <a:lnTo>
                    <a:pt x="187" y="414"/>
                  </a:lnTo>
                  <a:lnTo>
                    <a:pt x="186" y="414"/>
                  </a:lnTo>
                  <a:lnTo>
                    <a:pt x="186" y="415"/>
                  </a:lnTo>
                  <a:lnTo>
                    <a:pt x="185" y="415"/>
                  </a:lnTo>
                  <a:lnTo>
                    <a:pt x="185" y="416"/>
                  </a:lnTo>
                  <a:lnTo>
                    <a:pt x="184" y="416"/>
                  </a:lnTo>
                  <a:lnTo>
                    <a:pt x="183" y="416"/>
                  </a:lnTo>
                  <a:lnTo>
                    <a:pt x="182" y="416"/>
                  </a:lnTo>
                  <a:lnTo>
                    <a:pt x="182" y="415"/>
                  </a:lnTo>
                  <a:lnTo>
                    <a:pt x="181" y="415"/>
                  </a:lnTo>
                  <a:lnTo>
                    <a:pt x="180" y="414"/>
                  </a:lnTo>
                  <a:lnTo>
                    <a:pt x="180" y="413"/>
                  </a:lnTo>
                  <a:lnTo>
                    <a:pt x="179" y="412"/>
                  </a:lnTo>
                  <a:lnTo>
                    <a:pt x="179" y="411"/>
                  </a:lnTo>
                  <a:lnTo>
                    <a:pt x="178" y="410"/>
                  </a:lnTo>
                  <a:lnTo>
                    <a:pt x="178" y="409"/>
                  </a:lnTo>
                  <a:lnTo>
                    <a:pt x="177" y="407"/>
                  </a:lnTo>
                  <a:lnTo>
                    <a:pt x="176" y="406"/>
                  </a:lnTo>
                  <a:lnTo>
                    <a:pt x="176" y="405"/>
                  </a:lnTo>
                  <a:lnTo>
                    <a:pt x="176" y="404"/>
                  </a:lnTo>
                  <a:lnTo>
                    <a:pt x="175" y="403"/>
                  </a:lnTo>
                  <a:lnTo>
                    <a:pt x="175" y="402"/>
                  </a:lnTo>
                  <a:lnTo>
                    <a:pt x="175" y="401"/>
                  </a:lnTo>
                  <a:lnTo>
                    <a:pt x="175" y="400"/>
                  </a:lnTo>
                  <a:lnTo>
                    <a:pt x="175" y="399"/>
                  </a:lnTo>
                  <a:lnTo>
                    <a:pt x="175" y="398"/>
                  </a:lnTo>
                  <a:lnTo>
                    <a:pt x="175" y="397"/>
                  </a:lnTo>
                  <a:lnTo>
                    <a:pt x="176" y="397"/>
                  </a:lnTo>
                  <a:lnTo>
                    <a:pt x="176" y="396"/>
                  </a:lnTo>
                  <a:lnTo>
                    <a:pt x="177" y="396"/>
                  </a:lnTo>
                  <a:lnTo>
                    <a:pt x="178" y="396"/>
                  </a:lnTo>
                  <a:lnTo>
                    <a:pt x="178" y="395"/>
                  </a:lnTo>
                  <a:lnTo>
                    <a:pt x="179" y="395"/>
                  </a:lnTo>
                  <a:lnTo>
                    <a:pt x="180" y="395"/>
                  </a:lnTo>
                  <a:lnTo>
                    <a:pt x="181" y="394"/>
                  </a:lnTo>
                  <a:lnTo>
                    <a:pt x="182" y="394"/>
                  </a:lnTo>
                  <a:lnTo>
                    <a:pt x="183" y="394"/>
                  </a:lnTo>
                  <a:lnTo>
                    <a:pt x="184" y="393"/>
                  </a:lnTo>
                  <a:lnTo>
                    <a:pt x="185" y="393"/>
                  </a:lnTo>
                  <a:lnTo>
                    <a:pt x="185" y="392"/>
                  </a:lnTo>
                  <a:lnTo>
                    <a:pt x="186" y="392"/>
                  </a:lnTo>
                  <a:lnTo>
                    <a:pt x="186" y="391"/>
                  </a:lnTo>
                  <a:lnTo>
                    <a:pt x="187" y="390"/>
                  </a:lnTo>
                  <a:lnTo>
                    <a:pt x="187" y="389"/>
                  </a:lnTo>
                  <a:lnTo>
                    <a:pt x="187" y="388"/>
                  </a:lnTo>
                  <a:lnTo>
                    <a:pt x="187" y="387"/>
                  </a:lnTo>
                  <a:lnTo>
                    <a:pt x="187" y="386"/>
                  </a:lnTo>
                  <a:lnTo>
                    <a:pt x="187" y="385"/>
                  </a:lnTo>
                  <a:lnTo>
                    <a:pt x="187" y="384"/>
                  </a:lnTo>
                  <a:lnTo>
                    <a:pt x="187" y="383"/>
                  </a:lnTo>
                  <a:lnTo>
                    <a:pt x="188" y="383"/>
                  </a:lnTo>
                  <a:lnTo>
                    <a:pt x="188" y="382"/>
                  </a:lnTo>
                  <a:lnTo>
                    <a:pt x="189" y="382"/>
                  </a:lnTo>
                  <a:lnTo>
                    <a:pt x="189" y="381"/>
                  </a:lnTo>
                  <a:lnTo>
                    <a:pt x="190" y="381"/>
                  </a:lnTo>
                  <a:lnTo>
                    <a:pt x="191" y="381"/>
                  </a:lnTo>
                  <a:lnTo>
                    <a:pt x="192" y="381"/>
                  </a:lnTo>
                  <a:lnTo>
                    <a:pt x="193" y="381"/>
                  </a:lnTo>
                  <a:lnTo>
                    <a:pt x="194" y="381"/>
                  </a:lnTo>
                  <a:lnTo>
                    <a:pt x="196" y="381"/>
                  </a:lnTo>
                  <a:lnTo>
                    <a:pt x="197" y="381"/>
                  </a:lnTo>
                  <a:lnTo>
                    <a:pt x="198" y="381"/>
                  </a:lnTo>
                  <a:lnTo>
                    <a:pt x="199" y="381"/>
                  </a:lnTo>
                  <a:lnTo>
                    <a:pt x="200" y="381"/>
                  </a:lnTo>
                  <a:lnTo>
                    <a:pt x="201" y="381"/>
                  </a:lnTo>
                  <a:lnTo>
                    <a:pt x="201" y="380"/>
                  </a:lnTo>
                  <a:lnTo>
                    <a:pt x="202" y="380"/>
                  </a:lnTo>
                  <a:lnTo>
                    <a:pt x="203" y="380"/>
                  </a:lnTo>
                  <a:lnTo>
                    <a:pt x="203" y="379"/>
                  </a:lnTo>
                  <a:lnTo>
                    <a:pt x="204" y="379"/>
                  </a:lnTo>
                  <a:lnTo>
                    <a:pt x="205" y="378"/>
                  </a:lnTo>
                  <a:lnTo>
                    <a:pt x="205" y="377"/>
                  </a:lnTo>
                  <a:lnTo>
                    <a:pt x="206" y="377"/>
                  </a:lnTo>
                  <a:lnTo>
                    <a:pt x="206" y="376"/>
                  </a:lnTo>
                  <a:lnTo>
                    <a:pt x="206" y="375"/>
                  </a:lnTo>
                  <a:lnTo>
                    <a:pt x="206" y="374"/>
                  </a:lnTo>
                  <a:lnTo>
                    <a:pt x="206" y="373"/>
                  </a:lnTo>
                  <a:lnTo>
                    <a:pt x="206" y="372"/>
                  </a:lnTo>
                  <a:lnTo>
                    <a:pt x="205" y="372"/>
                  </a:lnTo>
                  <a:lnTo>
                    <a:pt x="205" y="371"/>
                  </a:lnTo>
                  <a:lnTo>
                    <a:pt x="205" y="370"/>
                  </a:lnTo>
                  <a:lnTo>
                    <a:pt x="204" y="369"/>
                  </a:lnTo>
                  <a:lnTo>
                    <a:pt x="203" y="368"/>
                  </a:lnTo>
                  <a:lnTo>
                    <a:pt x="203" y="367"/>
                  </a:lnTo>
                  <a:lnTo>
                    <a:pt x="202" y="367"/>
                  </a:lnTo>
                  <a:lnTo>
                    <a:pt x="202" y="366"/>
                  </a:lnTo>
                  <a:lnTo>
                    <a:pt x="202" y="365"/>
                  </a:lnTo>
                  <a:lnTo>
                    <a:pt x="201" y="365"/>
                  </a:lnTo>
                  <a:lnTo>
                    <a:pt x="201" y="364"/>
                  </a:lnTo>
                  <a:lnTo>
                    <a:pt x="202" y="364"/>
                  </a:lnTo>
                  <a:lnTo>
                    <a:pt x="202" y="363"/>
                  </a:lnTo>
                  <a:lnTo>
                    <a:pt x="203" y="362"/>
                  </a:lnTo>
                  <a:lnTo>
                    <a:pt x="204" y="362"/>
                  </a:lnTo>
                  <a:lnTo>
                    <a:pt x="204" y="361"/>
                  </a:lnTo>
                  <a:lnTo>
                    <a:pt x="206" y="360"/>
                  </a:lnTo>
                  <a:lnTo>
                    <a:pt x="207" y="360"/>
                  </a:lnTo>
                  <a:lnTo>
                    <a:pt x="207" y="359"/>
                  </a:lnTo>
                  <a:lnTo>
                    <a:pt x="208" y="359"/>
                  </a:lnTo>
                  <a:lnTo>
                    <a:pt x="208" y="358"/>
                  </a:lnTo>
                  <a:lnTo>
                    <a:pt x="209" y="358"/>
                  </a:lnTo>
                  <a:lnTo>
                    <a:pt x="209" y="357"/>
                  </a:lnTo>
                  <a:lnTo>
                    <a:pt x="209" y="356"/>
                  </a:lnTo>
                  <a:lnTo>
                    <a:pt x="210" y="356"/>
                  </a:lnTo>
                  <a:lnTo>
                    <a:pt x="210" y="355"/>
                  </a:lnTo>
                  <a:lnTo>
                    <a:pt x="211" y="355"/>
                  </a:lnTo>
                  <a:lnTo>
                    <a:pt x="211" y="354"/>
                  </a:lnTo>
                  <a:lnTo>
                    <a:pt x="212" y="354"/>
                  </a:lnTo>
                  <a:lnTo>
                    <a:pt x="212" y="353"/>
                  </a:lnTo>
                  <a:lnTo>
                    <a:pt x="213" y="353"/>
                  </a:lnTo>
                  <a:lnTo>
                    <a:pt x="214" y="352"/>
                  </a:lnTo>
                  <a:lnTo>
                    <a:pt x="215" y="352"/>
                  </a:lnTo>
                  <a:lnTo>
                    <a:pt x="216" y="351"/>
                  </a:lnTo>
                  <a:lnTo>
                    <a:pt x="217" y="351"/>
                  </a:lnTo>
                  <a:lnTo>
                    <a:pt x="218" y="350"/>
                  </a:lnTo>
                  <a:lnTo>
                    <a:pt x="217" y="350"/>
                  </a:lnTo>
                  <a:lnTo>
                    <a:pt x="216" y="350"/>
                  </a:lnTo>
                  <a:lnTo>
                    <a:pt x="215" y="350"/>
                  </a:lnTo>
                  <a:lnTo>
                    <a:pt x="214" y="350"/>
                  </a:lnTo>
                  <a:lnTo>
                    <a:pt x="214" y="351"/>
                  </a:lnTo>
                  <a:lnTo>
                    <a:pt x="213" y="351"/>
                  </a:lnTo>
                  <a:lnTo>
                    <a:pt x="212" y="351"/>
                  </a:lnTo>
                  <a:lnTo>
                    <a:pt x="211" y="351"/>
                  </a:lnTo>
                  <a:lnTo>
                    <a:pt x="211" y="352"/>
                  </a:lnTo>
                  <a:lnTo>
                    <a:pt x="210" y="352"/>
                  </a:lnTo>
                  <a:lnTo>
                    <a:pt x="209" y="352"/>
                  </a:lnTo>
                  <a:lnTo>
                    <a:pt x="209" y="353"/>
                  </a:lnTo>
                  <a:lnTo>
                    <a:pt x="208" y="353"/>
                  </a:lnTo>
                  <a:lnTo>
                    <a:pt x="208" y="354"/>
                  </a:lnTo>
                  <a:lnTo>
                    <a:pt x="207" y="354"/>
                  </a:lnTo>
                  <a:lnTo>
                    <a:pt x="207" y="355"/>
                  </a:lnTo>
                  <a:lnTo>
                    <a:pt x="206" y="355"/>
                  </a:lnTo>
                  <a:lnTo>
                    <a:pt x="206" y="356"/>
                  </a:lnTo>
                  <a:lnTo>
                    <a:pt x="205" y="356"/>
                  </a:lnTo>
                  <a:lnTo>
                    <a:pt x="204" y="357"/>
                  </a:lnTo>
                  <a:lnTo>
                    <a:pt x="203" y="358"/>
                  </a:lnTo>
                  <a:lnTo>
                    <a:pt x="202" y="358"/>
                  </a:lnTo>
                  <a:lnTo>
                    <a:pt x="201" y="358"/>
                  </a:lnTo>
                  <a:lnTo>
                    <a:pt x="200" y="359"/>
                  </a:lnTo>
                  <a:lnTo>
                    <a:pt x="199" y="359"/>
                  </a:lnTo>
                  <a:lnTo>
                    <a:pt x="198" y="359"/>
                  </a:lnTo>
                  <a:lnTo>
                    <a:pt x="197" y="359"/>
                  </a:lnTo>
                  <a:lnTo>
                    <a:pt x="197" y="358"/>
                  </a:lnTo>
                  <a:lnTo>
                    <a:pt x="196" y="358"/>
                  </a:lnTo>
                  <a:lnTo>
                    <a:pt x="195" y="358"/>
                  </a:lnTo>
                  <a:lnTo>
                    <a:pt x="195" y="357"/>
                  </a:lnTo>
                  <a:lnTo>
                    <a:pt x="194" y="357"/>
                  </a:lnTo>
                  <a:lnTo>
                    <a:pt x="194" y="356"/>
                  </a:lnTo>
                  <a:lnTo>
                    <a:pt x="194" y="355"/>
                  </a:lnTo>
                  <a:lnTo>
                    <a:pt x="194" y="354"/>
                  </a:lnTo>
                  <a:lnTo>
                    <a:pt x="194" y="353"/>
                  </a:lnTo>
                  <a:lnTo>
                    <a:pt x="193" y="352"/>
                  </a:lnTo>
                  <a:lnTo>
                    <a:pt x="193" y="351"/>
                  </a:lnTo>
                  <a:lnTo>
                    <a:pt x="192" y="351"/>
                  </a:lnTo>
                  <a:lnTo>
                    <a:pt x="191" y="351"/>
                  </a:lnTo>
                  <a:lnTo>
                    <a:pt x="190" y="351"/>
                  </a:lnTo>
                  <a:lnTo>
                    <a:pt x="190" y="352"/>
                  </a:lnTo>
                  <a:lnTo>
                    <a:pt x="189" y="352"/>
                  </a:lnTo>
                  <a:lnTo>
                    <a:pt x="189" y="353"/>
                  </a:lnTo>
                  <a:lnTo>
                    <a:pt x="189" y="354"/>
                  </a:lnTo>
                  <a:lnTo>
                    <a:pt x="189" y="355"/>
                  </a:lnTo>
                  <a:lnTo>
                    <a:pt x="189" y="356"/>
                  </a:lnTo>
                  <a:lnTo>
                    <a:pt x="189" y="357"/>
                  </a:lnTo>
                  <a:lnTo>
                    <a:pt x="188" y="357"/>
                  </a:lnTo>
                  <a:lnTo>
                    <a:pt x="188" y="358"/>
                  </a:lnTo>
                  <a:lnTo>
                    <a:pt x="188" y="359"/>
                  </a:lnTo>
                  <a:lnTo>
                    <a:pt x="187" y="360"/>
                  </a:lnTo>
                  <a:lnTo>
                    <a:pt x="186" y="360"/>
                  </a:lnTo>
                  <a:lnTo>
                    <a:pt x="185" y="360"/>
                  </a:lnTo>
                  <a:lnTo>
                    <a:pt x="185" y="361"/>
                  </a:lnTo>
                  <a:lnTo>
                    <a:pt x="184" y="361"/>
                  </a:lnTo>
                  <a:lnTo>
                    <a:pt x="183" y="361"/>
                  </a:lnTo>
                  <a:lnTo>
                    <a:pt x="182" y="361"/>
                  </a:lnTo>
                  <a:lnTo>
                    <a:pt x="181" y="361"/>
                  </a:lnTo>
                  <a:lnTo>
                    <a:pt x="181" y="360"/>
                  </a:lnTo>
                  <a:lnTo>
                    <a:pt x="180" y="360"/>
                  </a:lnTo>
                  <a:lnTo>
                    <a:pt x="180" y="359"/>
                  </a:lnTo>
                  <a:lnTo>
                    <a:pt x="180" y="358"/>
                  </a:lnTo>
                  <a:lnTo>
                    <a:pt x="180" y="357"/>
                  </a:lnTo>
                  <a:lnTo>
                    <a:pt x="180" y="356"/>
                  </a:lnTo>
                  <a:lnTo>
                    <a:pt x="180" y="355"/>
                  </a:lnTo>
                  <a:lnTo>
                    <a:pt x="180" y="354"/>
                  </a:lnTo>
                  <a:lnTo>
                    <a:pt x="181" y="354"/>
                  </a:lnTo>
                  <a:lnTo>
                    <a:pt x="181" y="353"/>
                  </a:lnTo>
                  <a:lnTo>
                    <a:pt x="181" y="352"/>
                  </a:lnTo>
                  <a:lnTo>
                    <a:pt x="180" y="352"/>
                  </a:lnTo>
                  <a:lnTo>
                    <a:pt x="180" y="351"/>
                  </a:lnTo>
                  <a:lnTo>
                    <a:pt x="180" y="350"/>
                  </a:lnTo>
                  <a:lnTo>
                    <a:pt x="179" y="350"/>
                  </a:lnTo>
                  <a:lnTo>
                    <a:pt x="178" y="349"/>
                  </a:lnTo>
                  <a:lnTo>
                    <a:pt x="177" y="348"/>
                  </a:lnTo>
                  <a:lnTo>
                    <a:pt x="176" y="348"/>
                  </a:lnTo>
                  <a:lnTo>
                    <a:pt x="176" y="347"/>
                  </a:lnTo>
                  <a:lnTo>
                    <a:pt x="175" y="347"/>
                  </a:lnTo>
                  <a:lnTo>
                    <a:pt x="175" y="346"/>
                  </a:lnTo>
                  <a:lnTo>
                    <a:pt x="175" y="345"/>
                  </a:lnTo>
                  <a:lnTo>
                    <a:pt x="175" y="344"/>
                  </a:lnTo>
                  <a:lnTo>
                    <a:pt x="176" y="344"/>
                  </a:lnTo>
                  <a:lnTo>
                    <a:pt x="176" y="343"/>
                  </a:lnTo>
                  <a:lnTo>
                    <a:pt x="177" y="342"/>
                  </a:lnTo>
                  <a:lnTo>
                    <a:pt x="178" y="341"/>
                  </a:lnTo>
                  <a:lnTo>
                    <a:pt x="179" y="341"/>
                  </a:lnTo>
                  <a:lnTo>
                    <a:pt x="179" y="340"/>
                  </a:lnTo>
                  <a:lnTo>
                    <a:pt x="180" y="340"/>
                  </a:lnTo>
                  <a:lnTo>
                    <a:pt x="181" y="340"/>
                  </a:lnTo>
                  <a:lnTo>
                    <a:pt x="182" y="340"/>
                  </a:lnTo>
                  <a:lnTo>
                    <a:pt x="184" y="340"/>
                  </a:lnTo>
                  <a:lnTo>
                    <a:pt x="185" y="340"/>
                  </a:lnTo>
                  <a:lnTo>
                    <a:pt x="186" y="340"/>
                  </a:lnTo>
                  <a:lnTo>
                    <a:pt x="186" y="339"/>
                  </a:lnTo>
                  <a:lnTo>
                    <a:pt x="187" y="339"/>
                  </a:lnTo>
                  <a:lnTo>
                    <a:pt x="187" y="338"/>
                  </a:lnTo>
                  <a:lnTo>
                    <a:pt x="188" y="338"/>
                  </a:lnTo>
                  <a:lnTo>
                    <a:pt x="188" y="337"/>
                  </a:lnTo>
                  <a:lnTo>
                    <a:pt x="189" y="337"/>
                  </a:lnTo>
                  <a:lnTo>
                    <a:pt x="189" y="336"/>
                  </a:lnTo>
                  <a:lnTo>
                    <a:pt x="189" y="335"/>
                  </a:lnTo>
                  <a:lnTo>
                    <a:pt x="190" y="334"/>
                  </a:lnTo>
                  <a:lnTo>
                    <a:pt x="190" y="333"/>
                  </a:lnTo>
                  <a:lnTo>
                    <a:pt x="190" y="332"/>
                  </a:lnTo>
                  <a:lnTo>
                    <a:pt x="190" y="331"/>
                  </a:lnTo>
                  <a:lnTo>
                    <a:pt x="189" y="331"/>
                  </a:lnTo>
                  <a:lnTo>
                    <a:pt x="189" y="330"/>
                  </a:lnTo>
                  <a:lnTo>
                    <a:pt x="189" y="329"/>
                  </a:lnTo>
                  <a:lnTo>
                    <a:pt x="189" y="328"/>
                  </a:lnTo>
                  <a:lnTo>
                    <a:pt x="188" y="327"/>
                  </a:lnTo>
                  <a:lnTo>
                    <a:pt x="188" y="326"/>
                  </a:lnTo>
                  <a:lnTo>
                    <a:pt x="187" y="325"/>
                  </a:lnTo>
                  <a:lnTo>
                    <a:pt x="187" y="324"/>
                  </a:lnTo>
                  <a:lnTo>
                    <a:pt x="187" y="323"/>
                  </a:lnTo>
                  <a:lnTo>
                    <a:pt x="187" y="322"/>
                  </a:lnTo>
                  <a:lnTo>
                    <a:pt x="187" y="321"/>
                  </a:lnTo>
                  <a:lnTo>
                    <a:pt x="187" y="320"/>
                  </a:lnTo>
                  <a:lnTo>
                    <a:pt x="187" y="319"/>
                  </a:lnTo>
                  <a:lnTo>
                    <a:pt x="188" y="318"/>
                  </a:lnTo>
                  <a:lnTo>
                    <a:pt x="189" y="318"/>
                  </a:lnTo>
                  <a:lnTo>
                    <a:pt x="189" y="317"/>
                  </a:lnTo>
                  <a:lnTo>
                    <a:pt x="190" y="317"/>
                  </a:lnTo>
                  <a:lnTo>
                    <a:pt x="190" y="316"/>
                  </a:lnTo>
                  <a:lnTo>
                    <a:pt x="191" y="316"/>
                  </a:lnTo>
                  <a:lnTo>
                    <a:pt x="192" y="315"/>
                  </a:lnTo>
                  <a:lnTo>
                    <a:pt x="194" y="314"/>
                  </a:lnTo>
                  <a:lnTo>
                    <a:pt x="195" y="314"/>
                  </a:lnTo>
                  <a:lnTo>
                    <a:pt x="196" y="313"/>
                  </a:lnTo>
                  <a:lnTo>
                    <a:pt x="197" y="313"/>
                  </a:lnTo>
                  <a:lnTo>
                    <a:pt x="198" y="312"/>
                  </a:lnTo>
                  <a:lnTo>
                    <a:pt x="199" y="312"/>
                  </a:lnTo>
                  <a:lnTo>
                    <a:pt x="201" y="311"/>
                  </a:lnTo>
                  <a:lnTo>
                    <a:pt x="202" y="311"/>
                  </a:lnTo>
                  <a:lnTo>
                    <a:pt x="202" y="310"/>
                  </a:lnTo>
                  <a:lnTo>
                    <a:pt x="203" y="310"/>
                  </a:lnTo>
                  <a:lnTo>
                    <a:pt x="203" y="309"/>
                  </a:lnTo>
                  <a:lnTo>
                    <a:pt x="204" y="309"/>
                  </a:lnTo>
                  <a:lnTo>
                    <a:pt x="204" y="308"/>
                  </a:lnTo>
                  <a:lnTo>
                    <a:pt x="205" y="308"/>
                  </a:lnTo>
                  <a:lnTo>
                    <a:pt x="205" y="307"/>
                  </a:lnTo>
                  <a:lnTo>
                    <a:pt x="206" y="307"/>
                  </a:lnTo>
                  <a:lnTo>
                    <a:pt x="206" y="306"/>
                  </a:lnTo>
                  <a:lnTo>
                    <a:pt x="207" y="306"/>
                  </a:lnTo>
                  <a:lnTo>
                    <a:pt x="207" y="305"/>
                  </a:lnTo>
                  <a:lnTo>
                    <a:pt x="208" y="304"/>
                  </a:lnTo>
                  <a:lnTo>
                    <a:pt x="208" y="303"/>
                  </a:lnTo>
                  <a:lnTo>
                    <a:pt x="209" y="302"/>
                  </a:lnTo>
                  <a:lnTo>
                    <a:pt x="209" y="301"/>
                  </a:lnTo>
                  <a:lnTo>
                    <a:pt x="209" y="300"/>
                  </a:lnTo>
                  <a:lnTo>
                    <a:pt x="210" y="299"/>
                  </a:lnTo>
                  <a:lnTo>
                    <a:pt x="210" y="298"/>
                  </a:lnTo>
                  <a:lnTo>
                    <a:pt x="210" y="297"/>
                  </a:lnTo>
                  <a:lnTo>
                    <a:pt x="210" y="296"/>
                  </a:lnTo>
                  <a:lnTo>
                    <a:pt x="210" y="294"/>
                  </a:lnTo>
                  <a:lnTo>
                    <a:pt x="211" y="293"/>
                  </a:lnTo>
                  <a:lnTo>
                    <a:pt x="211" y="292"/>
                  </a:lnTo>
                  <a:lnTo>
                    <a:pt x="211" y="291"/>
                  </a:lnTo>
                  <a:lnTo>
                    <a:pt x="212" y="290"/>
                  </a:lnTo>
                  <a:lnTo>
                    <a:pt x="213" y="289"/>
                  </a:lnTo>
                  <a:lnTo>
                    <a:pt x="214" y="288"/>
                  </a:lnTo>
                  <a:lnTo>
                    <a:pt x="215" y="287"/>
                  </a:lnTo>
                  <a:lnTo>
                    <a:pt x="216" y="286"/>
                  </a:lnTo>
                  <a:lnTo>
                    <a:pt x="216" y="285"/>
                  </a:lnTo>
                  <a:lnTo>
                    <a:pt x="217" y="285"/>
                  </a:lnTo>
                  <a:lnTo>
                    <a:pt x="217" y="284"/>
                  </a:lnTo>
                  <a:lnTo>
                    <a:pt x="218" y="283"/>
                  </a:lnTo>
                  <a:lnTo>
                    <a:pt x="218" y="282"/>
                  </a:lnTo>
                  <a:lnTo>
                    <a:pt x="217" y="282"/>
                  </a:lnTo>
                  <a:lnTo>
                    <a:pt x="217" y="281"/>
                  </a:lnTo>
                  <a:lnTo>
                    <a:pt x="217" y="280"/>
                  </a:lnTo>
                  <a:lnTo>
                    <a:pt x="216" y="279"/>
                  </a:lnTo>
                  <a:lnTo>
                    <a:pt x="216" y="278"/>
                  </a:lnTo>
                  <a:lnTo>
                    <a:pt x="216" y="277"/>
                  </a:lnTo>
                  <a:lnTo>
                    <a:pt x="215" y="276"/>
                  </a:lnTo>
                  <a:lnTo>
                    <a:pt x="215" y="275"/>
                  </a:lnTo>
                  <a:lnTo>
                    <a:pt x="216" y="275"/>
                  </a:lnTo>
                  <a:lnTo>
                    <a:pt x="216" y="274"/>
                  </a:lnTo>
                  <a:lnTo>
                    <a:pt x="216" y="273"/>
                  </a:lnTo>
                  <a:lnTo>
                    <a:pt x="216" y="272"/>
                  </a:lnTo>
                  <a:lnTo>
                    <a:pt x="217" y="272"/>
                  </a:lnTo>
                  <a:lnTo>
                    <a:pt x="217" y="271"/>
                  </a:lnTo>
                  <a:lnTo>
                    <a:pt x="218" y="270"/>
                  </a:lnTo>
                  <a:lnTo>
                    <a:pt x="219" y="269"/>
                  </a:lnTo>
                  <a:lnTo>
                    <a:pt x="220" y="268"/>
                  </a:lnTo>
                  <a:lnTo>
                    <a:pt x="221" y="267"/>
                  </a:lnTo>
                  <a:lnTo>
                    <a:pt x="221" y="266"/>
                  </a:lnTo>
                  <a:lnTo>
                    <a:pt x="223" y="265"/>
                  </a:lnTo>
                  <a:lnTo>
                    <a:pt x="223" y="264"/>
                  </a:lnTo>
                  <a:lnTo>
                    <a:pt x="224" y="264"/>
                  </a:lnTo>
                  <a:lnTo>
                    <a:pt x="224" y="263"/>
                  </a:lnTo>
                  <a:lnTo>
                    <a:pt x="225" y="263"/>
                  </a:lnTo>
                  <a:lnTo>
                    <a:pt x="225" y="262"/>
                  </a:lnTo>
                  <a:lnTo>
                    <a:pt x="225" y="261"/>
                  </a:lnTo>
                  <a:lnTo>
                    <a:pt x="226" y="260"/>
                  </a:lnTo>
                  <a:lnTo>
                    <a:pt x="225" y="260"/>
                  </a:lnTo>
                  <a:lnTo>
                    <a:pt x="225" y="259"/>
                  </a:lnTo>
                  <a:lnTo>
                    <a:pt x="225" y="258"/>
                  </a:lnTo>
                  <a:lnTo>
                    <a:pt x="224" y="258"/>
                  </a:lnTo>
                  <a:lnTo>
                    <a:pt x="223" y="257"/>
                  </a:lnTo>
                  <a:lnTo>
                    <a:pt x="222" y="256"/>
                  </a:lnTo>
                  <a:lnTo>
                    <a:pt x="221" y="255"/>
                  </a:lnTo>
                  <a:lnTo>
                    <a:pt x="220" y="255"/>
                  </a:lnTo>
                  <a:lnTo>
                    <a:pt x="219" y="254"/>
                  </a:lnTo>
                  <a:lnTo>
                    <a:pt x="219" y="253"/>
                  </a:lnTo>
                  <a:lnTo>
                    <a:pt x="218" y="253"/>
                  </a:lnTo>
                  <a:lnTo>
                    <a:pt x="218" y="252"/>
                  </a:lnTo>
                  <a:lnTo>
                    <a:pt x="218" y="251"/>
                  </a:lnTo>
                  <a:lnTo>
                    <a:pt x="217" y="249"/>
                  </a:lnTo>
                  <a:lnTo>
                    <a:pt x="216" y="248"/>
                  </a:lnTo>
                  <a:lnTo>
                    <a:pt x="216" y="247"/>
                  </a:lnTo>
                  <a:lnTo>
                    <a:pt x="215" y="247"/>
                  </a:lnTo>
                  <a:lnTo>
                    <a:pt x="215" y="246"/>
                  </a:lnTo>
                  <a:lnTo>
                    <a:pt x="214" y="246"/>
                  </a:lnTo>
                  <a:lnTo>
                    <a:pt x="214" y="245"/>
                  </a:lnTo>
                  <a:lnTo>
                    <a:pt x="213" y="245"/>
                  </a:lnTo>
                  <a:lnTo>
                    <a:pt x="212" y="244"/>
                  </a:lnTo>
                  <a:lnTo>
                    <a:pt x="211" y="244"/>
                  </a:lnTo>
                  <a:lnTo>
                    <a:pt x="210" y="243"/>
                  </a:lnTo>
                  <a:lnTo>
                    <a:pt x="209" y="243"/>
                  </a:lnTo>
                  <a:lnTo>
                    <a:pt x="208" y="242"/>
                  </a:lnTo>
                  <a:lnTo>
                    <a:pt x="207" y="242"/>
                  </a:lnTo>
                  <a:lnTo>
                    <a:pt x="206" y="241"/>
                  </a:lnTo>
                  <a:lnTo>
                    <a:pt x="205" y="241"/>
                  </a:lnTo>
                  <a:lnTo>
                    <a:pt x="204" y="240"/>
                  </a:lnTo>
                  <a:lnTo>
                    <a:pt x="203" y="239"/>
                  </a:lnTo>
                  <a:lnTo>
                    <a:pt x="202" y="238"/>
                  </a:lnTo>
                  <a:lnTo>
                    <a:pt x="202" y="237"/>
                  </a:lnTo>
                  <a:lnTo>
                    <a:pt x="202" y="236"/>
                  </a:lnTo>
                  <a:lnTo>
                    <a:pt x="202" y="235"/>
                  </a:lnTo>
                  <a:lnTo>
                    <a:pt x="202" y="234"/>
                  </a:lnTo>
                  <a:lnTo>
                    <a:pt x="201" y="233"/>
                  </a:lnTo>
                  <a:lnTo>
                    <a:pt x="201" y="232"/>
                  </a:lnTo>
                  <a:lnTo>
                    <a:pt x="201" y="230"/>
                  </a:lnTo>
                  <a:lnTo>
                    <a:pt x="201" y="229"/>
                  </a:lnTo>
                  <a:lnTo>
                    <a:pt x="201" y="228"/>
                  </a:lnTo>
                  <a:lnTo>
                    <a:pt x="201" y="227"/>
                  </a:lnTo>
                  <a:lnTo>
                    <a:pt x="200" y="226"/>
                  </a:lnTo>
                  <a:lnTo>
                    <a:pt x="200" y="225"/>
                  </a:lnTo>
                  <a:lnTo>
                    <a:pt x="199" y="224"/>
                  </a:lnTo>
                  <a:lnTo>
                    <a:pt x="198" y="223"/>
                  </a:lnTo>
                  <a:lnTo>
                    <a:pt x="197" y="223"/>
                  </a:lnTo>
                  <a:lnTo>
                    <a:pt x="196" y="222"/>
                  </a:lnTo>
                  <a:lnTo>
                    <a:pt x="195" y="222"/>
                  </a:lnTo>
                  <a:lnTo>
                    <a:pt x="194" y="222"/>
                  </a:lnTo>
                  <a:lnTo>
                    <a:pt x="193" y="222"/>
                  </a:lnTo>
                  <a:lnTo>
                    <a:pt x="192" y="222"/>
                  </a:lnTo>
                  <a:lnTo>
                    <a:pt x="191" y="223"/>
                  </a:lnTo>
                  <a:lnTo>
                    <a:pt x="190" y="223"/>
                  </a:lnTo>
                  <a:lnTo>
                    <a:pt x="189" y="224"/>
                  </a:lnTo>
                  <a:lnTo>
                    <a:pt x="189" y="225"/>
                  </a:lnTo>
                  <a:lnTo>
                    <a:pt x="188" y="225"/>
                  </a:lnTo>
                  <a:lnTo>
                    <a:pt x="188" y="226"/>
                  </a:lnTo>
                  <a:lnTo>
                    <a:pt x="188" y="227"/>
                  </a:lnTo>
                  <a:lnTo>
                    <a:pt x="188" y="228"/>
                  </a:lnTo>
                  <a:lnTo>
                    <a:pt x="188" y="229"/>
                  </a:lnTo>
                  <a:lnTo>
                    <a:pt x="188" y="230"/>
                  </a:lnTo>
                  <a:lnTo>
                    <a:pt x="188" y="231"/>
                  </a:lnTo>
                  <a:lnTo>
                    <a:pt x="188" y="232"/>
                  </a:lnTo>
                  <a:lnTo>
                    <a:pt x="188" y="233"/>
                  </a:lnTo>
                  <a:lnTo>
                    <a:pt x="188" y="234"/>
                  </a:lnTo>
                  <a:lnTo>
                    <a:pt x="187" y="234"/>
                  </a:lnTo>
                  <a:lnTo>
                    <a:pt x="187" y="235"/>
                  </a:lnTo>
                  <a:lnTo>
                    <a:pt x="186" y="236"/>
                  </a:lnTo>
                  <a:lnTo>
                    <a:pt x="185" y="237"/>
                  </a:lnTo>
                  <a:lnTo>
                    <a:pt x="184" y="237"/>
                  </a:lnTo>
                  <a:lnTo>
                    <a:pt x="183" y="237"/>
                  </a:lnTo>
                  <a:lnTo>
                    <a:pt x="183" y="238"/>
                  </a:lnTo>
                  <a:lnTo>
                    <a:pt x="182" y="238"/>
                  </a:lnTo>
                  <a:lnTo>
                    <a:pt x="181" y="237"/>
                  </a:lnTo>
                  <a:lnTo>
                    <a:pt x="180" y="237"/>
                  </a:lnTo>
                  <a:lnTo>
                    <a:pt x="179" y="236"/>
                  </a:lnTo>
                  <a:lnTo>
                    <a:pt x="178" y="236"/>
                  </a:lnTo>
                  <a:lnTo>
                    <a:pt x="177" y="235"/>
                  </a:lnTo>
                  <a:lnTo>
                    <a:pt x="176" y="234"/>
                  </a:lnTo>
                  <a:lnTo>
                    <a:pt x="175" y="234"/>
                  </a:lnTo>
                  <a:lnTo>
                    <a:pt x="174" y="234"/>
                  </a:lnTo>
                  <a:lnTo>
                    <a:pt x="173" y="235"/>
                  </a:lnTo>
                  <a:lnTo>
                    <a:pt x="172" y="236"/>
                  </a:lnTo>
                  <a:lnTo>
                    <a:pt x="171" y="237"/>
                  </a:lnTo>
                  <a:lnTo>
                    <a:pt x="170" y="238"/>
                  </a:lnTo>
                  <a:lnTo>
                    <a:pt x="169" y="238"/>
                  </a:lnTo>
                  <a:lnTo>
                    <a:pt x="168" y="238"/>
                  </a:lnTo>
                  <a:lnTo>
                    <a:pt x="167" y="238"/>
                  </a:lnTo>
                  <a:lnTo>
                    <a:pt x="166" y="238"/>
                  </a:lnTo>
                  <a:lnTo>
                    <a:pt x="165" y="238"/>
                  </a:lnTo>
                  <a:lnTo>
                    <a:pt x="164" y="238"/>
                  </a:lnTo>
                  <a:lnTo>
                    <a:pt x="163" y="238"/>
                  </a:lnTo>
                  <a:lnTo>
                    <a:pt x="162" y="238"/>
                  </a:lnTo>
                  <a:lnTo>
                    <a:pt x="161" y="237"/>
                  </a:lnTo>
                  <a:lnTo>
                    <a:pt x="159" y="237"/>
                  </a:lnTo>
                  <a:lnTo>
                    <a:pt x="158" y="236"/>
                  </a:lnTo>
                  <a:lnTo>
                    <a:pt x="157" y="236"/>
                  </a:lnTo>
                  <a:lnTo>
                    <a:pt x="156" y="236"/>
                  </a:lnTo>
                  <a:lnTo>
                    <a:pt x="155" y="236"/>
                  </a:lnTo>
                  <a:lnTo>
                    <a:pt x="155" y="237"/>
                  </a:lnTo>
                  <a:lnTo>
                    <a:pt x="154" y="237"/>
                  </a:lnTo>
                  <a:lnTo>
                    <a:pt x="153" y="238"/>
                  </a:lnTo>
                  <a:lnTo>
                    <a:pt x="153" y="239"/>
                  </a:lnTo>
                  <a:lnTo>
                    <a:pt x="152" y="239"/>
                  </a:lnTo>
                  <a:lnTo>
                    <a:pt x="152" y="240"/>
                  </a:lnTo>
                  <a:lnTo>
                    <a:pt x="152" y="241"/>
                  </a:lnTo>
                  <a:lnTo>
                    <a:pt x="151" y="241"/>
                  </a:lnTo>
                  <a:lnTo>
                    <a:pt x="151" y="242"/>
                  </a:lnTo>
                  <a:lnTo>
                    <a:pt x="151" y="243"/>
                  </a:lnTo>
                  <a:lnTo>
                    <a:pt x="150" y="245"/>
                  </a:lnTo>
                  <a:lnTo>
                    <a:pt x="150" y="246"/>
                  </a:lnTo>
                  <a:lnTo>
                    <a:pt x="149" y="246"/>
                  </a:lnTo>
                  <a:lnTo>
                    <a:pt x="149" y="247"/>
                  </a:lnTo>
                  <a:lnTo>
                    <a:pt x="148" y="248"/>
                  </a:lnTo>
                  <a:lnTo>
                    <a:pt x="147" y="248"/>
                  </a:lnTo>
                  <a:lnTo>
                    <a:pt x="146" y="248"/>
                  </a:lnTo>
                  <a:lnTo>
                    <a:pt x="145" y="248"/>
                  </a:lnTo>
                  <a:lnTo>
                    <a:pt x="144" y="248"/>
                  </a:lnTo>
                  <a:lnTo>
                    <a:pt x="143" y="248"/>
                  </a:lnTo>
                  <a:lnTo>
                    <a:pt x="142" y="249"/>
                  </a:lnTo>
                  <a:lnTo>
                    <a:pt x="141" y="250"/>
                  </a:lnTo>
                  <a:lnTo>
                    <a:pt x="141" y="251"/>
                  </a:lnTo>
                  <a:lnTo>
                    <a:pt x="141" y="252"/>
                  </a:lnTo>
                  <a:lnTo>
                    <a:pt x="140" y="253"/>
                  </a:lnTo>
                  <a:lnTo>
                    <a:pt x="141" y="253"/>
                  </a:lnTo>
                  <a:lnTo>
                    <a:pt x="141" y="254"/>
                  </a:lnTo>
                  <a:lnTo>
                    <a:pt x="141" y="255"/>
                  </a:lnTo>
                  <a:lnTo>
                    <a:pt x="142" y="255"/>
                  </a:lnTo>
                  <a:lnTo>
                    <a:pt x="143" y="256"/>
                  </a:lnTo>
                  <a:lnTo>
                    <a:pt x="144" y="256"/>
                  </a:lnTo>
                  <a:lnTo>
                    <a:pt x="145" y="256"/>
                  </a:lnTo>
                  <a:lnTo>
                    <a:pt x="146" y="257"/>
                  </a:lnTo>
                  <a:lnTo>
                    <a:pt x="147" y="257"/>
                  </a:lnTo>
                  <a:lnTo>
                    <a:pt x="147" y="258"/>
                  </a:lnTo>
                  <a:lnTo>
                    <a:pt x="146" y="258"/>
                  </a:lnTo>
                  <a:lnTo>
                    <a:pt x="146" y="259"/>
                  </a:lnTo>
                  <a:lnTo>
                    <a:pt x="145" y="259"/>
                  </a:lnTo>
                  <a:lnTo>
                    <a:pt x="144" y="259"/>
                  </a:lnTo>
                  <a:lnTo>
                    <a:pt x="143" y="260"/>
                  </a:lnTo>
                  <a:lnTo>
                    <a:pt x="142" y="260"/>
                  </a:lnTo>
                  <a:lnTo>
                    <a:pt x="141" y="260"/>
                  </a:lnTo>
                  <a:lnTo>
                    <a:pt x="139" y="261"/>
                  </a:lnTo>
                  <a:lnTo>
                    <a:pt x="139" y="262"/>
                  </a:lnTo>
                  <a:lnTo>
                    <a:pt x="138" y="262"/>
                  </a:lnTo>
                  <a:lnTo>
                    <a:pt x="137" y="262"/>
                  </a:lnTo>
                  <a:lnTo>
                    <a:pt x="136" y="263"/>
                  </a:lnTo>
                  <a:lnTo>
                    <a:pt x="135" y="264"/>
                  </a:lnTo>
                  <a:lnTo>
                    <a:pt x="134" y="265"/>
                  </a:lnTo>
                  <a:lnTo>
                    <a:pt x="133" y="266"/>
                  </a:lnTo>
                  <a:lnTo>
                    <a:pt x="133" y="267"/>
                  </a:lnTo>
                  <a:lnTo>
                    <a:pt x="132" y="267"/>
                  </a:lnTo>
                  <a:lnTo>
                    <a:pt x="132" y="268"/>
                  </a:lnTo>
                  <a:lnTo>
                    <a:pt x="132" y="269"/>
                  </a:lnTo>
                  <a:lnTo>
                    <a:pt x="131" y="270"/>
                  </a:lnTo>
                  <a:lnTo>
                    <a:pt x="131" y="271"/>
                  </a:lnTo>
                  <a:lnTo>
                    <a:pt x="130" y="271"/>
                  </a:lnTo>
                  <a:lnTo>
                    <a:pt x="130" y="272"/>
                  </a:lnTo>
                  <a:lnTo>
                    <a:pt x="129" y="273"/>
                  </a:lnTo>
                  <a:lnTo>
                    <a:pt x="129" y="274"/>
                  </a:lnTo>
                  <a:lnTo>
                    <a:pt x="128" y="275"/>
                  </a:lnTo>
                  <a:lnTo>
                    <a:pt x="126" y="278"/>
                  </a:lnTo>
                  <a:lnTo>
                    <a:pt x="126" y="279"/>
                  </a:lnTo>
                  <a:lnTo>
                    <a:pt x="125" y="280"/>
                  </a:lnTo>
                  <a:lnTo>
                    <a:pt x="124" y="281"/>
                  </a:lnTo>
                  <a:lnTo>
                    <a:pt x="124" y="282"/>
                  </a:lnTo>
                  <a:lnTo>
                    <a:pt x="124" y="283"/>
                  </a:lnTo>
                  <a:lnTo>
                    <a:pt x="123" y="283"/>
                  </a:lnTo>
                  <a:lnTo>
                    <a:pt x="123" y="284"/>
                  </a:lnTo>
                  <a:lnTo>
                    <a:pt x="123" y="285"/>
                  </a:lnTo>
                  <a:lnTo>
                    <a:pt x="123" y="286"/>
                  </a:lnTo>
                  <a:lnTo>
                    <a:pt x="123" y="287"/>
                  </a:lnTo>
                  <a:lnTo>
                    <a:pt x="124" y="289"/>
                  </a:lnTo>
                  <a:lnTo>
                    <a:pt x="124" y="290"/>
                  </a:lnTo>
                  <a:lnTo>
                    <a:pt x="124" y="291"/>
                  </a:lnTo>
                  <a:lnTo>
                    <a:pt x="124" y="292"/>
                  </a:lnTo>
                  <a:lnTo>
                    <a:pt x="124" y="293"/>
                  </a:lnTo>
                  <a:lnTo>
                    <a:pt x="124" y="294"/>
                  </a:lnTo>
                  <a:lnTo>
                    <a:pt x="123" y="295"/>
                  </a:lnTo>
                  <a:lnTo>
                    <a:pt x="123" y="296"/>
                  </a:lnTo>
                  <a:lnTo>
                    <a:pt x="123" y="297"/>
                  </a:lnTo>
                  <a:lnTo>
                    <a:pt x="122" y="298"/>
                  </a:lnTo>
                  <a:lnTo>
                    <a:pt x="121" y="299"/>
                  </a:lnTo>
                  <a:lnTo>
                    <a:pt x="121" y="300"/>
                  </a:lnTo>
                  <a:lnTo>
                    <a:pt x="120" y="301"/>
                  </a:lnTo>
                  <a:lnTo>
                    <a:pt x="119" y="301"/>
                  </a:lnTo>
                  <a:lnTo>
                    <a:pt x="119" y="302"/>
                  </a:lnTo>
                  <a:lnTo>
                    <a:pt x="118" y="302"/>
                  </a:lnTo>
                  <a:lnTo>
                    <a:pt x="118" y="303"/>
                  </a:lnTo>
                  <a:lnTo>
                    <a:pt x="117" y="303"/>
                  </a:lnTo>
                  <a:lnTo>
                    <a:pt x="116" y="304"/>
                  </a:lnTo>
                  <a:lnTo>
                    <a:pt x="115" y="304"/>
                  </a:lnTo>
                  <a:lnTo>
                    <a:pt x="114" y="304"/>
                  </a:lnTo>
                  <a:lnTo>
                    <a:pt x="113" y="304"/>
                  </a:lnTo>
                  <a:lnTo>
                    <a:pt x="112" y="304"/>
                  </a:lnTo>
                  <a:lnTo>
                    <a:pt x="111" y="304"/>
                  </a:lnTo>
                  <a:lnTo>
                    <a:pt x="109" y="304"/>
                  </a:lnTo>
                  <a:lnTo>
                    <a:pt x="108" y="304"/>
                  </a:lnTo>
                  <a:lnTo>
                    <a:pt x="107" y="304"/>
                  </a:lnTo>
                  <a:lnTo>
                    <a:pt x="106" y="304"/>
                  </a:lnTo>
                  <a:lnTo>
                    <a:pt x="105" y="304"/>
                  </a:lnTo>
                  <a:lnTo>
                    <a:pt x="104" y="304"/>
                  </a:lnTo>
                  <a:lnTo>
                    <a:pt x="103" y="304"/>
                  </a:lnTo>
                  <a:lnTo>
                    <a:pt x="102" y="304"/>
                  </a:lnTo>
                  <a:lnTo>
                    <a:pt x="102" y="305"/>
                  </a:lnTo>
                  <a:lnTo>
                    <a:pt x="101" y="305"/>
                  </a:lnTo>
                  <a:lnTo>
                    <a:pt x="101" y="306"/>
                  </a:lnTo>
                  <a:lnTo>
                    <a:pt x="100" y="306"/>
                  </a:lnTo>
                  <a:lnTo>
                    <a:pt x="100" y="307"/>
                  </a:lnTo>
                  <a:lnTo>
                    <a:pt x="100" y="308"/>
                  </a:lnTo>
                  <a:lnTo>
                    <a:pt x="99" y="308"/>
                  </a:lnTo>
                  <a:lnTo>
                    <a:pt x="99" y="309"/>
                  </a:lnTo>
                  <a:lnTo>
                    <a:pt x="98" y="311"/>
                  </a:lnTo>
                  <a:lnTo>
                    <a:pt x="97" y="312"/>
                  </a:lnTo>
                  <a:lnTo>
                    <a:pt x="97" y="313"/>
                  </a:lnTo>
                  <a:lnTo>
                    <a:pt x="96" y="313"/>
                  </a:lnTo>
                  <a:lnTo>
                    <a:pt x="96" y="314"/>
                  </a:lnTo>
                  <a:lnTo>
                    <a:pt x="95" y="314"/>
                  </a:lnTo>
                  <a:lnTo>
                    <a:pt x="95" y="315"/>
                  </a:lnTo>
                  <a:lnTo>
                    <a:pt x="94" y="315"/>
                  </a:lnTo>
                  <a:lnTo>
                    <a:pt x="94" y="316"/>
                  </a:lnTo>
                  <a:lnTo>
                    <a:pt x="93" y="316"/>
                  </a:lnTo>
                  <a:lnTo>
                    <a:pt x="92" y="316"/>
                  </a:lnTo>
                  <a:lnTo>
                    <a:pt x="91" y="316"/>
                  </a:lnTo>
                  <a:lnTo>
                    <a:pt x="90" y="316"/>
                  </a:lnTo>
                  <a:lnTo>
                    <a:pt x="89" y="316"/>
                  </a:lnTo>
                  <a:lnTo>
                    <a:pt x="87" y="316"/>
                  </a:lnTo>
                  <a:lnTo>
                    <a:pt x="87" y="317"/>
                  </a:lnTo>
                  <a:lnTo>
                    <a:pt x="86" y="317"/>
                  </a:lnTo>
                  <a:lnTo>
                    <a:pt x="85" y="317"/>
                  </a:lnTo>
                  <a:lnTo>
                    <a:pt x="84" y="317"/>
                  </a:lnTo>
                  <a:lnTo>
                    <a:pt x="83" y="317"/>
                  </a:lnTo>
                  <a:lnTo>
                    <a:pt x="82" y="318"/>
                  </a:lnTo>
                  <a:lnTo>
                    <a:pt x="81" y="319"/>
                  </a:lnTo>
                  <a:lnTo>
                    <a:pt x="81" y="320"/>
                  </a:lnTo>
                  <a:lnTo>
                    <a:pt x="81" y="321"/>
                  </a:lnTo>
                  <a:lnTo>
                    <a:pt x="80" y="322"/>
                  </a:lnTo>
                  <a:lnTo>
                    <a:pt x="80" y="323"/>
                  </a:lnTo>
                  <a:lnTo>
                    <a:pt x="80" y="324"/>
                  </a:lnTo>
                  <a:lnTo>
                    <a:pt x="80" y="325"/>
                  </a:lnTo>
                  <a:lnTo>
                    <a:pt x="79" y="326"/>
                  </a:lnTo>
                  <a:lnTo>
                    <a:pt x="79" y="327"/>
                  </a:lnTo>
                  <a:lnTo>
                    <a:pt x="78" y="327"/>
                  </a:lnTo>
                  <a:lnTo>
                    <a:pt x="78" y="328"/>
                  </a:lnTo>
                  <a:lnTo>
                    <a:pt x="77" y="328"/>
                  </a:lnTo>
                  <a:lnTo>
                    <a:pt x="76" y="328"/>
                  </a:lnTo>
                  <a:lnTo>
                    <a:pt x="75" y="328"/>
                  </a:lnTo>
                  <a:lnTo>
                    <a:pt x="74" y="328"/>
                  </a:lnTo>
                  <a:lnTo>
                    <a:pt x="73" y="328"/>
                  </a:lnTo>
                  <a:lnTo>
                    <a:pt x="71" y="328"/>
                  </a:lnTo>
                  <a:lnTo>
                    <a:pt x="70" y="328"/>
                  </a:lnTo>
                  <a:lnTo>
                    <a:pt x="69" y="328"/>
                  </a:lnTo>
                  <a:lnTo>
                    <a:pt x="68" y="328"/>
                  </a:lnTo>
                  <a:lnTo>
                    <a:pt x="67" y="328"/>
                  </a:lnTo>
                  <a:lnTo>
                    <a:pt x="66" y="328"/>
                  </a:lnTo>
                  <a:lnTo>
                    <a:pt x="65" y="329"/>
                  </a:lnTo>
                  <a:lnTo>
                    <a:pt x="64" y="329"/>
                  </a:lnTo>
                  <a:lnTo>
                    <a:pt x="63" y="329"/>
                  </a:lnTo>
                  <a:lnTo>
                    <a:pt x="63" y="330"/>
                  </a:lnTo>
                  <a:lnTo>
                    <a:pt x="63" y="331"/>
                  </a:lnTo>
                  <a:lnTo>
                    <a:pt x="62" y="332"/>
                  </a:lnTo>
                  <a:lnTo>
                    <a:pt x="62" y="333"/>
                  </a:lnTo>
                  <a:lnTo>
                    <a:pt x="62" y="334"/>
                  </a:lnTo>
                  <a:lnTo>
                    <a:pt x="62" y="335"/>
                  </a:lnTo>
                  <a:lnTo>
                    <a:pt x="62" y="336"/>
                  </a:lnTo>
                  <a:lnTo>
                    <a:pt x="62" y="337"/>
                  </a:lnTo>
                  <a:lnTo>
                    <a:pt x="62" y="338"/>
                  </a:lnTo>
                  <a:lnTo>
                    <a:pt x="61" y="339"/>
                  </a:lnTo>
                  <a:lnTo>
                    <a:pt x="60" y="340"/>
                  </a:lnTo>
                  <a:lnTo>
                    <a:pt x="59" y="340"/>
                  </a:lnTo>
                  <a:lnTo>
                    <a:pt x="58" y="340"/>
                  </a:lnTo>
                  <a:lnTo>
                    <a:pt x="57" y="340"/>
                  </a:lnTo>
                  <a:lnTo>
                    <a:pt x="56" y="340"/>
                  </a:lnTo>
                  <a:lnTo>
                    <a:pt x="55" y="341"/>
                  </a:lnTo>
                  <a:lnTo>
                    <a:pt x="54" y="341"/>
                  </a:lnTo>
                  <a:lnTo>
                    <a:pt x="54" y="342"/>
                  </a:lnTo>
                  <a:lnTo>
                    <a:pt x="54" y="343"/>
                  </a:lnTo>
                  <a:lnTo>
                    <a:pt x="54" y="344"/>
                  </a:lnTo>
                  <a:lnTo>
                    <a:pt x="53" y="344"/>
                  </a:lnTo>
                  <a:lnTo>
                    <a:pt x="54" y="345"/>
                  </a:lnTo>
                  <a:lnTo>
                    <a:pt x="54" y="346"/>
                  </a:lnTo>
                  <a:lnTo>
                    <a:pt x="54" y="347"/>
                  </a:lnTo>
                  <a:lnTo>
                    <a:pt x="54" y="349"/>
                  </a:lnTo>
                  <a:lnTo>
                    <a:pt x="54" y="350"/>
                  </a:lnTo>
                  <a:lnTo>
                    <a:pt x="54" y="351"/>
                  </a:lnTo>
                  <a:lnTo>
                    <a:pt x="53" y="352"/>
                  </a:lnTo>
                  <a:lnTo>
                    <a:pt x="53" y="353"/>
                  </a:lnTo>
                  <a:lnTo>
                    <a:pt x="53" y="354"/>
                  </a:lnTo>
                  <a:lnTo>
                    <a:pt x="52" y="355"/>
                  </a:lnTo>
                  <a:lnTo>
                    <a:pt x="52" y="356"/>
                  </a:lnTo>
                  <a:lnTo>
                    <a:pt x="51" y="357"/>
                  </a:lnTo>
                  <a:lnTo>
                    <a:pt x="51" y="358"/>
                  </a:lnTo>
                  <a:lnTo>
                    <a:pt x="51" y="359"/>
                  </a:lnTo>
                  <a:lnTo>
                    <a:pt x="50" y="359"/>
                  </a:lnTo>
                  <a:lnTo>
                    <a:pt x="50" y="360"/>
                  </a:lnTo>
                  <a:lnTo>
                    <a:pt x="50" y="361"/>
                  </a:lnTo>
                  <a:lnTo>
                    <a:pt x="50" y="362"/>
                  </a:lnTo>
                  <a:lnTo>
                    <a:pt x="50" y="363"/>
                  </a:lnTo>
                  <a:lnTo>
                    <a:pt x="51" y="364"/>
                  </a:lnTo>
                  <a:lnTo>
                    <a:pt x="51" y="365"/>
                  </a:lnTo>
                  <a:close/>
                </a:path>
              </a:pathLst>
            </a:custGeom>
            <a:grpFill/>
            <a:ln w="28575">
              <a:noFill/>
              <a:prstDash val="sysDot"/>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62" name="Freeform 29"/>
            <p:cNvSpPr/>
            <p:nvPr/>
          </p:nvSpPr>
          <p:spPr bwMode="auto">
            <a:xfrm>
              <a:off x="5869712" y="2779824"/>
              <a:ext cx="149225" cy="257175"/>
            </a:xfrm>
            <a:custGeom>
              <a:gdLst>
                <a:gd fmla="*/ 2147483647 w 81" name="T0"/>
                <a:gd fmla="*/ 2147483647 h 135" name="T1"/>
                <a:gd fmla="*/ 2147483647 w 81" name="T2"/>
                <a:gd fmla="*/ 2147483647 h 135" name="T3"/>
                <a:gd fmla="*/ 2147483647 w 81" name="T4"/>
                <a:gd fmla="*/ 2147483647 h 135" name="T5"/>
                <a:gd fmla="*/ 2147483647 w 81" name="T6"/>
                <a:gd fmla="*/ 2147483647 h 135" name="T7"/>
                <a:gd fmla="*/ 2147483647 w 81" name="T8"/>
                <a:gd fmla="*/ 2147483647 h 135" name="T9"/>
                <a:gd fmla="*/ 2147483647 w 81" name="T10"/>
                <a:gd fmla="*/ 2147483647 h 135" name="T11"/>
                <a:gd fmla="*/ 2147483647 w 81" name="T12"/>
                <a:gd fmla="*/ 2147483647 h 135" name="T13"/>
                <a:gd fmla="*/ 2147483647 w 81" name="T14"/>
                <a:gd fmla="*/ 2147483647 h 135" name="T15"/>
                <a:gd fmla="*/ 2147483647 w 81" name="T16"/>
                <a:gd fmla="*/ 2147483647 h 135" name="T17"/>
                <a:gd fmla="*/ 2147483647 w 81" name="T18"/>
                <a:gd fmla="*/ 2147483647 h 135" name="T19"/>
                <a:gd fmla="*/ 2147483647 w 81" name="T20"/>
                <a:gd fmla="*/ 2147483647 h 135" name="T21"/>
                <a:gd fmla="*/ 2147483647 w 81" name="T22"/>
                <a:gd fmla="*/ 2147483647 h 135" name="T23"/>
                <a:gd fmla="*/ 2147483647 w 81" name="T24"/>
                <a:gd fmla="*/ 2147483647 h 135" name="T25"/>
                <a:gd fmla="*/ 2147483647 w 81" name="T26"/>
                <a:gd fmla="*/ 2147483647 h 135" name="T27"/>
                <a:gd fmla="*/ 2147483647 w 81" name="T28"/>
                <a:gd fmla="*/ 2147483647 h 135" name="T29"/>
                <a:gd fmla="*/ 2147483647 w 81" name="T30"/>
                <a:gd fmla="*/ 2147483647 h 135" name="T31"/>
                <a:gd fmla="*/ 2147483647 w 81" name="T32"/>
                <a:gd fmla="*/ 2147483647 h 135" name="T33"/>
                <a:gd fmla="*/ 2147483647 w 81" name="T34"/>
                <a:gd fmla="*/ 2147483647 h 135" name="T35"/>
                <a:gd fmla="*/ 2147483647 w 81" name="T36"/>
                <a:gd fmla="*/ 2147483647 h 135" name="T37"/>
                <a:gd fmla="*/ 2147483647 w 81" name="T38"/>
                <a:gd fmla="*/ 2147483647 h 135" name="T39"/>
                <a:gd fmla="*/ 2147483647 w 81" name="T40"/>
                <a:gd fmla="*/ 2147483647 h 135" name="T41"/>
                <a:gd fmla="*/ 2147483647 w 81" name="T42"/>
                <a:gd fmla="*/ 2147483647 h 135" name="T43"/>
                <a:gd fmla="*/ 2147483647 w 81" name="T44"/>
                <a:gd fmla="*/ 2147483647 h 135" name="T45"/>
                <a:gd fmla="*/ 2147483647 w 81" name="T46"/>
                <a:gd fmla="*/ 2147483647 h 135" name="T47"/>
                <a:gd fmla="*/ 2147483647 w 81" name="T48"/>
                <a:gd fmla="*/ 2147483647 h 135" name="T49"/>
                <a:gd fmla="*/ 2147483647 w 81" name="T50"/>
                <a:gd fmla="*/ 2147483647 h 135" name="T51"/>
                <a:gd fmla="*/ 2147483647 w 81" name="T52"/>
                <a:gd fmla="*/ 2147483647 h 135" name="T53"/>
                <a:gd fmla="*/ 2147483647 w 81" name="T54"/>
                <a:gd fmla="*/ 2147483647 h 135" name="T55"/>
                <a:gd fmla="*/ 2147483647 w 81" name="T56"/>
                <a:gd fmla="*/ 2147483647 h 135" name="T57"/>
                <a:gd fmla="*/ 2147483647 w 81" name="T58"/>
                <a:gd fmla="*/ 2147483647 h 135" name="T59"/>
                <a:gd fmla="*/ 2147483647 w 81" name="T60"/>
                <a:gd fmla="*/ 2147483647 h 135" name="T61"/>
                <a:gd fmla="*/ 2147483647 w 81" name="T62"/>
                <a:gd fmla="*/ 2147483647 h 135" name="T63"/>
                <a:gd fmla="*/ 2147483647 w 81" name="T64"/>
                <a:gd fmla="*/ 2147483647 h 135" name="T65"/>
                <a:gd fmla="*/ 2147483647 w 81" name="T66"/>
                <a:gd fmla="*/ 2147483647 h 135" name="T67"/>
                <a:gd fmla="*/ 2147483647 w 81" name="T68"/>
                <a:gd fmla="*/ 2147483647 h 135" name="T69"/>
                <a:gd fmla="*/ 2147483647 w 81" name="T70"/>
                <a:gd fmla="*/ 2147483647 h 135" name="T71"/>
                <a:gd fmla="*/ 2147483647 w 81" name="T72"/>
                <a:gd fmla="*/ 2147483647 h 135" name="T73"/>
                <a:gd fmla="*/ 2147483647 w 81" name="T74"/>
                <a:gd fmla="*/ 2147483647 h 135" name="T75"/>
                <a:gd fmla="*/ 2147483647 w 81" name="T76"/>
                <a:gd fmla="*/ 2147483647 h 135" name="T77"/>
                <a:gd fmla="*/ 2147483647 w 81" name="T78"/>
                <a:gd fmla="*/ 2147483647 h 135" name="T79"/>
                <a:gd fmla="*/ 2147483647 w 81" name="T80"/>
                <a:gd fmla="*/ 2147483647 h 135" name="T81"/>
                <a:gd fmla="*/ 2147483647 w 81" name="T82"/>
                <a:gd fmla="*/ 2147483647 h 135" name="T83"/>
                <a:gd fmla="*/ 0 w 81" name="T84"/>
                <a:gd fmla="*/ 2147483647 h 135" name="T85"/>
                <a:gd fmla="*/ 2147483647 w 81" name="T86"/>
                <a:gd fmla="*/ 2147483647 h 135" name="T87"/>
                <a:gd fmla="*/ 2147483647 w 81" name="T88"/>
                <a:gd fmla="*/ 2147483647 h 135" name="T89"/>
                <a:gd fmla="*/ 2147483647 w 81" name="T90"/>
                <a:gd fmla="*/ 2147483647 h 135" name="T91"/>
                <a:gd fmla="*/ 2147483647 w 81" name="T92"/>
                <a:gd fmla="*/ 2147483647 h 135" name="T93"/>
                <a:gd fmla="*/ 2147483647 w 81" name="T94"/>
                <a:gd fmla="*/ 2147483647 h 135" name="T95"/>
                <a:gd fmla="*/ 2147483647 w 81" name="T96"/>
                <a:gd fmla="*/ 2147483647 h 135" name="T97"/>
                <a:gd fmla="*/ 2147483647 w 81" name="T98"/>
                <a:gd fmla="*/ 2147483647 h 135" name="T99"/>
                <a:gd fmla="*/ 2147483647 w 81" name="T100"/>
                <a:gd fmla="*/ 2147483647 h 135" name="T101"/>
                <a:gd fmla="*/ 2147483647 w 81" name="T102"/>
                <a:gd fmla="*/ 2147483647 h 135"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81" name="T156"/>
                <a:gd fmla="*/ 0 h 135" name="T157"/>
                <a:gd fmla="*/ 81 w 81" name="T158"/>
                <a:gd fmla="*/ 135 h 135"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35" w="81">
                  <a:moveTo>
                    <a:pt x="55" y="130"/>
                  </a:moveTo>
                  <a:lnTo>
                    <a:pt x="55" y="129"/>
                  </a:lnTo>
                  <a:lnTo>
                    <a:pt x="55" y="128"/>
                  </a:lnTo>
                  <a:lnTo>
                    <a:pt x="56" y="127"/>
                  </a:lnTo>
                  <a:lnTo>
                    <a:pt x="56" y="126"/>
                  </a:lnTo>
                  <a:lnTo>
                    <a:pt x="56" y="125"/>
                  </a:lnTo>
                  <a:lnTo>
                    <a:pt x="57" y="124"/>
                  </a:lnTo>
                  <a:lnTo>
                    <a:pt x="57" y="123"/>
                  </a:lnTo>
                  <a:lnTo>
                    <a:pt x="57" y="122"/>
                  </a:lnTo>
                  <a:lnTo>
                    <a:pt x="58" y="122"/>
                  </a:lnTo>
                  <a:lnTo>
                    <a:pt x="58" y="121"/>
                  </a:lnTo>
                  <a:lnTo>
                    <a:pt x="59" y="121"/>
                  </a:lnTo>
                  <a:lnTo>
                    <a:pt x="59" y="120"/>
                  </a:lnTo>
                  <a:lnTo>
                    <a:pt x="60" y="120"/>
                  </a:lnTo>
                  <a:lnTo>
                    <a:pt x="60" y="119"/>
                  </a:lnTo>
                  <a:lnTo>
                    <a:pt x="61" y="118"/>
                  </a:lnTo>
                  <a:lnTo>
                    <a:pt x="62" y="118"/>
                  </a:lnTo>
                  <a:lnTo>
                    <a:pt x="62" y="117"/>
                  </a:lnTo>
                  <a:lnTo>
                    <a:pt x="64" y="116"/>
                  </a:lnTo>
                  <a:lnTo>
                    <a:pt x="65" y="115"/>
                  </a:lnTo>
                  <a:lnTo>
                    <a:pt x="66" y="114"/>
                  </a:lnTo>
                  <a:lnTo>
                    <a:pt x="67" y="113"/>
                  </a:lnTo>
                  <a:lnTo>
                    <a:pt x="67" y="112"/>
                  </a:lnTo>
                  <a:lnTo>
                    <a:pt x="68" y="112"/>
                  </a:lnTo>
                  <a:lnTo>
                    <a:pt x="68" y="111"/>
                  </a:lnTo>
                  <a:lnTo>
                    <a:pt x="68" y="110"/>
                  </a:lnTo>
                  <a:lnTo>
                    <a:pt x="68" y="109"/>
                  </a:lnTo>
                  <a:lnTo>
                    <a:pt x="67" y="108"/>
                  </a:lnTo>
                  <a:lnTo>
                    <a:pt x="67" y="107"/>
                  </a:lnTo>
                  <a:lnTo>
                    <a:pt x="66" y="106"/>
                  </a:lnTo>
                  <a:lnTo>
                    <a:pt x="66" y="105"/>
                  </a:lnTo>
                  <a:lnTo>
                    <a:pt x="65" y="104"/>
                  </a:lnTo>
                  <a:lnTo>
                    <a:pt x="65" y="103"/>
                  </a:lnTo>
                  <a:lnTo>
                    <a:pt x="65" y="102"/>
                  </a:lnTo>
                  <a:lnTo>
                    <a:pt x="65" y="101"/>
                  </a:lnTo>
                  <a:lnTo>
                    <a:pt x="65" y="100"/>
                  </a:lnTo>
                  <a:lnTo>
                    <a:pt x="65" y="99"/>
                  </a:lnTo>
                  <a:lnTo>
                    <a:pt x="66" y="98"/>
                  </a:lnTo>
                  <a:lnTo>
                    <a:pt x="66" y="97"/>
                  </a:lnTo>
                  <a:lnTo>
                    <a:pt x="67" y="96"/>
                  </a:lnTo>
                  <a:lnTo>
                    <a:pt x="67" y="95"/>
                  </a:lnTo>
                  <a:lnTo>
                    <a:pt x="68" y="94"/>
                  </a:lnTo>
                  <a:lnTo>
                    <a:pt x="70" y="93"/>
                  </a:lnTo>
                  <a:lnTo>
                    <a:pt x="72" y="91"/>
                  </a:lnTo>
                  <a:lnTo>
                    <a:pt x="73" y="90"/>
                  </a:lnTo>
                  <a:lnTo>
                    <a:pt x="74" y="89"/>
                  </a:lnTo>
                  <a:lnTo>
                    <a:pt x="75" y="89"/>
                  </a:lnTo>
                  <a:lnTo>
                    <a:pt x="75" y="88"/>
                  </a:lnTo>
                  <a:lnTo>
                    <a:pt x="76" y="88"/>
                  </a:lnTo>
                  <a:lnTo>
                    <a:pt x="77" y="87"/>
                  </a:lnTo>
                  <a:lnTo>
                    <a:pt x="78" y="87"/>
                  </a:lnTo>
                  <a:lnTo>
                    <a:pt x="79" y="86"/>
                  </a:lnTo>
                  <a:lnTo>
                    <a:pt x="80" y="86"/>
                  </a:lnTo>
                  <a:lnTo>
                    <a:pt x="81" y="86"/>
                  </a:lnTo>
                  <a:lnTo>
                    <a:pt x="75" y="73"/>
                  </a:lnTo>
                  <a:lnTo>
                    <a:pt x="70" y="72"/>
                  </a:lnTo>
                  <a:lnTo>
                    <a:pt x="63" y="68"/>
                  </a:lnTo>
                  <a:lnTo>
                    <a:pt x="63" y="66"/>
                  </a:lnTo>
                  <a:lnTo>
                    <a:pt x="66" y="64"/>
                  </a:lnTo>
                  <a:lnTo>
                    <a:pt x="65" y="55"/>
                  </a:lnTo>
                  <a:lnTo>
                    <a:pt x="67" y="54"/>
                  </a:lnTo>
                  <a:lnTo>
                    <a:pt x="67" y="53"/>
                  </a:lnTo>
                  <a:lnTo>
                    <a:pt x="65" y="52"/>
                  </a:lnTo>
                  <a:lnTo>
                    <a:pt x="59" y="52"/>
                  </a:lnTo>
                  <a:lnTo>
                    <a:pt x="57" y="56"/>
                  </a:lnTo>
                  <a:lnTo>
                    <a:pt x="55" y="56"/>
                  </a:lnTo>
                  <a:lnTo>
                    <a:pt x="53" y="53"/>
                  </a:lnTo>
                  <a:lnTo>
                    <a:pt x="51" y="53"/>
                  </a:lnTo>
                  <a:lnTo>
                    <a:pt x="49" y="51"/>
                  </a:lnTo>
                  <a:lnTo>
                    <a:pt x="49" y="46"/>
                  </a:lnTo>
                  <a:lnTo>
                    <a:pt x="45" y="43"/>
                  </a:lnTo>
                  <a:lnTo>
                    <a:pt x="44" y="42"/>
                  </a:lnTo>
                  <a:lnTo>
                    <a:pt x="41" y="39"/>
                  </a:lnTo>
                  <a:lnTo>
                    <a:pt x="41" y="34"/>
                  </a:lnTo>
                  <a:lnTo>
                    <a:pt x="38" y="31"/>
                  </a:lnTo>
                  <a:lnTo>
                    <a:pt x="38" y="24"/>
                  </a:lnTo>
                  <a:lnTo>
                    <a:pt x="40" y="20"/>
                  </a:lnTo>
                  <a:lnTo>
                    <a:pt x="51" y="19"/>
                  </a:lnTo>
                  <a:lnTo>
                    <a:pt x="53" y="18"/>
                  </a:lnTo>
                  <a:lnTo>
                    <a:pt x="52" y="14"/>
                  </a:lnTo>
                  <a:lnTo>
                    <a:pt x="45" y="15"/>
                  </a:lnTo>
                  <a:lnTo>
                    <a:pt x="44" y="11"/>
                  </a:lnTo>
                  <a:lnTo>
                    <a:pt x="38" y="7"/>
                  </a:lnTo>
                  <a:lnTo>
                    <a:pt x="38" y="5"/>
                  </a:lnTo>
                  <a:lnTo>
                    <a:pt x="40" y="3"/>
                  </a:lnTo>
                  <a:lnTo>
                    <a:pt x="37" y="0"/>
                  </a:lnTo>
                  <a:lnTo>
                    <a:pt x="35" y="1"/>
                  </a:lnTo>
                  <a:lnTo>
                    <a:pt x="30" y="4"/>
                  </a:lnTo>
                  <a:lnTo>
                    <a:pt x="30" y="6"/>
                  </a:lnTo>
                  <a:lnTo>
                    <a:pt x="21" y="14"/>
                  </a:lnTo>
                  <a:lnTo>
                    <a:pt x="21" y="15"/>
                  </a:lnTo>
                  <a:lnTo>
                    <a:pt x="15" y="19"/>
                  </a:lnTo>
                  <a:lnTo>
                    <a:pt x="16" y="20"/>
                  </a:lnTo>
                  <a:lnTo>
                    <a:pt x="16" y="26"/>
                  </a:lnTo>
                  <a:lnTo>
                    <a:pt x="15" y="28"/>
                  </a:lnTo>
                  <a:lnTo>
                    <a:pt x="15" y="32"/>
                  </a:lnTo>
                  <a:lnTo>
                    <a:pt x="19" y="35"/>
                  </a:lnTo>
                  <a:lnTo>
                    <a:pt x="19" y="50"/>
                  </a:lnTo>
                  <a:lnTo>
                    <a:pt x="18" y="52"/>
                  </a:lnTo>
                  <a:lnTo>
                    <a:pt x="9" y="52"/>
                  </a:lnTo>
                  <a:lnTo>
                    <a:pt x="7" y="50"/>
                  </a:lnTo>
                  <a:lnTo>
                    <a:pt x="4" y="53"/>
                  </a:lnTo>
                  <a:lnTo>
                    <a:pt x="0" y="59"/>
                  </a:lnTo>
                  <a:lnTo>
                    <a:pt x="0" y="62"/>
                  </a:lnTo>
                  <a:lnTo>
                    <a:pt x="2" y="63"/>
                  </a:lnTo>
                  <a:lnTo>
                    <a:pt x="1" y="66"/>
                  </a:lnTo>
                  <a:lnTo>
                    <a:pt x="4" y="70"/>
                  </a:lnTo>
                  <a:lnTo>
                    <a:pt x="4" y="76"/>
                  </a:lnTo>
                  <a:lnTo>
                    <a:pt x="6" y="77"/>
                  </a:lnTo>
                  <a:lnTo>
                    <a:pt x="8" y="79"/>
                  </a:lnTo>
                  <a:lnTo>
                    <a:pt x="9" y="91"/>
                  </a:lnTo>
                  <a:lnTo>
                    <a:pt x="12" y="93"/>
                  </a:lnTo>
                  <a:lnTo>
                    <a:pt x="13" y="93"/>
                  </a:lnTo>
                  <a:lnTo>
                    <a:pt x="13" y="96"/>
                  </a:lnTo>
                  <a:lnTo>
                    <a:pt x="10" y="102"/>
                  </a:lnTo>
                  <a:lnTo>
                    <a:pt x="5" y="104"/>
                  </a:lnTo>
                  <a:lnTo>
                    <a:pt x="1" y="109"/>
                  </a:lnTo>
                  <a:lnTo>
                    <a:pt x="1" y="115"/>
                  </a:lnTo>
                  <a:lnTo>
                    <a:pt x="2" y="118"/>
                  </a:lnTo>
                  <a:lnTo>
                    <a:pt x="3" y="118"/>
                  </a:lnTo>
                  <a:lnTo>
                    <a:pt x="4" y="126"/>
                  </a:lnTo>
                  <a:lnTo>
                    <a:pt x="11" y="126"/>
                  </a:lnTo>
                  <a:lnTo>
                    <a:pt x="14" y="128"/>
                  </a:lnTo>
                  <a:lnTo>
                    <a:pt x="23" y="128"/>
                  </a:lnTo>
                  <a:lnTo>
                    <a:pt x="26" y="130"/>
                  </a:lnTo>
                  <a:lnTo>
                    <a:pt x="26" y="132"/>
                  </a:lnTo>
                  <a:lnTo>
                    <a:pt x="27" y="134"/>
                  </a:lnTo>
                  <a:lnTo>
                    <a:pt x="36" y="132"/>
                  </a:lnTo>
                  <a:lnTo>
                    <a:pt x="39" y="135"/>
                  </a:lnTo>
                  <a:lnTo>
                    <a:pt x="46" y="130"/>
                  </a:lnTo>
                  <a:lnTo>
                    <a:pt x="55" y="130"/>
                  </a:lnTo>
                  <a:close/>
                </a:path>
              </a:pathLst>
            </a:custGeom>
            <a:solidFill>
              <a:srgbClr val="F4B138"/>
            </a:solidFill>
            <a:ln w="28575">
              <a:noFill/>
              <a:prstDash val="sysDot"/>
              <a:round/>
            </a:ln>
          </p:spPr>
          <p:txBody>
            <a:bodyPr/>
            <a:lstStyle/>
            <a:p>
              <a:endParaRPr altLang="en-US" kern="0" lang="zh-CN">
                <a:solidFill>
                  <a:sysClr lastClr="000000" val="windowText"/>
                </a:solidFill>
              </a:endParaRPr>
            </a:p>
          </p:txBody>
        </p:sp>
        <p:sp>
          <p:nvSpPr>
            <p:cNvPr id="64" name="Freeform 30"/>
            <p:cNvSpPr>
              <a:spLocks noEditPoints="1"/>
            </p:cNvSpPr>
            <p:nvPr/>
          </p:nvSpPr>
          <p:spPr bwMode="auto">
            <a:xfrm>
              <a:off x="5509349" y="2416286"/>
              <a:ext cx="644525" cy="936625"/>
            </a:xfrm>
            <a:custGeom>
              <a:gdLst>
                <a:gd fmla="*/ 2147483647 w 352" name="T0"/>
                <a:gd fmla="*/ 2147483647 h 491" name="T1"/>
                <a:gd fmla="*/ 2147483647 w 352" name="T2"/>
                <a:gd fmla="*/ 2147483647 h 491" name="T3"/>
                <a:gd fmla="*/ 2147483647 w 352" name="T4"/>
                <a:gd fmla="*/ 2147483647 h 491" name="T5"/>
                <a:gd fmla="*/ 2147483647 w 352" name="T6"/>
                <a:gd fmla="*/ 2147483647 h 491" name="T7"/>
                <a:gd fmla="*/ 2147483647 w 352" name="T8"/>
                <a:gd fmla="*/ 0 h 491" name="T9"/>
                <a:gd fmla="*/ 2147483647 w 352" name="T10"/>
                <a:gd fmla="*/ 2147483647 h 491" name="T11"/>
                <a:gd fmla="*/ 2147483647 w 352" name="T12"/>
                <a:gd fmla="*/ 2147483647 h 491" name="T13"/>
                <a:gd fmla="*/ 2147483647 w 352" name="T14"/>
                <a:gd fmla="*/ 2147483647 h 491" name="T15"/>
                <a:gd fmla="*/ 2147483647 w 352" name="T16"/>
                <a:gd fmla="*/ 2147483647 h 491" name="T17"/>
                <a:gd fmla="*/ 2147483647 w 352" name="T18"/>
                <a:gd fmla="*/ 2147483647 h 491" name="T19"/>
                <a:gd fmla="*/ 2147483647 w 352" name="T20"/>
                <a:gd fmla="*/ 2147483647 h 491" name="T21"/>
                <a:gd fmla="*/ 2147483647 w 352" name="T22"/>
                <a:gd fmla="*/ 2147483647 h 491" name="T23"/>
                <a:gd fmla="*/ 2147483647 w 352" name="T24"/>
                <a:gd fmla="*/ 2147483647 h 491" name="T25"/>
                <a:gd fmla="*/ 2147483647 w 352" name="T26"/>
                <a:gd fmla="*/ 2147483647 h 491" name="T27"/>
                <a:gd fmla="*/ 2147483647 w 352" name="T28"/>
                <a:gd fmla="*/ 2147483647 h 491" name="T29"/>
                <a:gd fmla="*/ 2147483647 w 352" name="T30"/>
                <a:gd fmla="*/ 2147483647 h 491" name="T31"/>
                <a:gd fmla="*/ 2147483647 w 352" name="T32"/>
                <a:gd fmla="*/ 2147483647 h 491" name="T33"/>
                <a:gd fmla="*/ 2147483647 w 352" name="T34"/>
                <a:gd fmla="*/ 2147483647 h 491" name="T35"/>
                <a:gd fmla="*/ 2147483647 w 352" name="T36"/>
                <a:gd fmla="*/ 2147483647 h 491" name="T37"/>
                <a:gd fmla="*/ 2147483647 w 352" name="T38"/>
                <a:gd fmla="*/ 2147483647 h 491" name="T39"/>
                <a:gd fmla="*/ 2147483647 w 352" name="T40"/>
                <a:gd fmla="*/ 2147483647 h 491" name="T41"/>
                <a:gd fmla="*/ 2147483647 w 352" name="T42"/>
                <a:gd fmla="*/ 2147483647 h 491" name="T43"/>
                <a:gd fmla="*/ 2147483647 w 352" name="T44"/>
                <a:gd fmla="*/ 2147483647 h 491" name="T45"/>
                <a:gd fmla="*/ 2147483647 w 352" name="T46"/>
                <a:gd fmla="*/ 2147483647 h 491" name="T47"/>
                <a:gd fmla="*/ 2147483647 w 352" name="T48"/>
                <a:gd fmla="*/ 2147483647 h 491" name="T49"/>
                <a:gd fmla="*/ 2147483647 w 352" name="T50"/>
                <a:gd fmla="*/ 2147483647 h 491" name="T51"/>
                <a:gd fmla="*/ 2147483647 w 352" name="T52"/>
                <a:gd fmla="*/ 2147483647 h 491" name="T53"/>
                <a:gd fmla="*/ 2147483647 w 352" name="T54"/>
                <a:gd fmla="*/ 2147483647 h 491" name="T55"/>
                <a:gd fmla="*/ 2147483647 w 352" name="T56"/>
                <a:gd fmla="*/ 2147483647 h 491" name="T57"/>
                <a:gd fmla="*/ 2147483647 w 352" name="T58"/>
                <a:gd fmla="*/ 2147483647 h 491" name="T59"/>
                <a:gd fmla="*/ 2147483647 w 352" name="T60"/>
                <a:gd fmla="*/ 2147483647 h 491" name="T61"/>
                <a:gd fmla="*/ 2147483647 w 352" name="T62"/>
                <a:gd fmla="*/ 2147483647 h 491" name="T63"/>
                <a:gd fmla="*/ 2147483647 w 352" name="T64"/>
                <a:gd fmla="*/ 2147483647 h 491" name="T65"/>
                <a:gd fmla="*/ 2147483647 w 352" name="T66"/>
                <a:gd fmla="*/ 2147483647 h 491" name="T67"/>
                <a:gd fmla="*/ 2147483647 w 352" name="T68"/>
                <a:gd fmla="*/ 2147483647 h 491" name="T69"/>
                <a:gd fmla="*/ 2147483647 w 352" name="T70"/>
                <a:gd fmla="*/ 2147483647 h 491" name="T71"/>
                <a:gd fmla="*/ 2147483647 w 352" name="T72"/>
                <a:gd fmla="*/ 2147483647 h 491" name="T73"/>
                <a:gd fmla="*/ 2147483647 w 352" name="T74"/>
                <a:gd fmla="*/ 2147483647 h 491" name="T75"/>
                <a:gd fmla="*/ 2147483647 w 352" name="T76"/>
                <a:gd fmla="*/ 2147483647 h 491" name="T77"/>
                <a:gd fmla="*/ 2147483647 w 352" name="T78"/>
                <a:gd fmla="*/ 2147483647 h 491" name="T79"/>
                <a:gd fmla="*/ 2147483647 w 352" name="T80"/>
                <a:gd fmla="*/ 2147483647 h 491" name="T81"/>
                <a:gd fmla="*/ 2147483647 w 352" name="T82"/>
                <a:gd fmla="*/ 2147483647 h 491" name="T83"/>
                <a:gd fmla="*/ 2147483647 w 352" name="T84"/>
                <a:gd fmla="*/ 2147483647 h 491" name="T85"/>
                <a:gd fmla="*/ 2147483647 w 352" name="T86"/>
                <a:gd fmla="*/ 2147483647 h 491" name="T87"/>
                <a:gd fmla="*/ 2147483647 w 352" name="T88"/>
                <a:gd fmla="*/ 2147483647 h 491" name="T89"/>
                <a:gd fmla="*/ 2147483647 w 352" name="T90"/>
                <a:gd fmla="*/ 2147483647 h 491" name="T91"/>
                <a:gd fmla="*/ 2147483647 w 352" name="T92"/>
                <a:gd fmla="*/ 2147483647 h 491" name="T93"/>
                <a:gd fmla="*/ 2147483647 w 352" name="T94"/>
                <a:gd fmla="*/ 2147483647 h 491" name="T95"/>
                <a:gd fmla="*/ 2147483647 w 352" name="T96"/>
                <a:gd fmla="*/ 2147483647 h 491" name="T97"/>
                <a:gd fmla="*/ 2147483647 w 352" name="T98"/>
                <a:gd fmla="*/ 2147483647 h 491" name="T99"/>
                <a:gd fmla="*/ 2147483647 w 352" name="T100"/>
                <a:gd fmla="*/ 2147483647 h 491" name="T101"/>
                <a:gd fmla="*/ 2147483647 w 352" name="T102"/>
                <a:gd fmla="*/ 2147483647 h 491" name="T103"/>
                <a:gd fmla="*/ 2147483647 w 352" name="T104"/>
                <a:gd fmla="*/ 2147483647 h 491" name="T105"/>
                <a:gd fmla="*/ 2147483647 w 352" name="T106"/>
                <a:gd fmla="*/ 2147483647 h 491" name="T107"/>
                <a:gd fmla="*/ 2147483647 w 352" name="T108"/>
                <a:gd fmla="*/ 2147483647 h 491" name="T109"/>
                <a:gd fmla="*/ 2147483647 w 352" name="T110"/>
                <a:gd fmla="*/ 2147483647 h 491" name="T111"/>
                <a:gd fmla="*/ 2147483647 w 352" name="T112"/>
                <a:gd fmla="*/ 2147483647 h 491" name="T113"/>
                <a:gd fmla="*/ 2147483647 w 352" name="T114"/>
                <a:gd fmla="*/ 2147483647 h 491" name="T115"/>
                <a:gd fmla="*/ 2147483647 w 352" name="T116"/>
                <a:gd fmla="*/ 2147483647 h 491"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352" name="T177"/>
                <a:gd fmla="*/ 0 h 491" name="T178"/>
                <a:gd fmla="*/ 352 w 352" name="T179"/>
                <a:gd fmla="*/ 491 h 491"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491" w="352">
                  <a:moveTo>
                    <a:pt x="326" y="144"/>
                  </a:moveTo>
                  <a:lnTo>
                    <a:pt x="323" y="141"/>
                  </a:lnTo>
                  <a:lnTo>
                    <a:pt x="318" y="140"/>
                  </a:lnTo>
                  <a:lnTo>
                    <a:pt x="317" y="139"/>
                  </a:lnTo>
                  <a:lnTo>
                    <a:pt x="315" y="139"/>
                  </a:lnTo>
                  <a:lnTo>
                    <a:pt x="312" y="135"/>
                  </a:lnTo>
                  <a:lnTo>
                    <a:pt x="310" y="136"/>
                  </a:lnTo>
                  <a:lnTo>
                    <a:pt x="308" y="134"/>
                  </a:lnTo>
                  <a:lnTo>
                    <a:pt x="308" y="129"/>
                  </a:lnTo>
                  <a:lnTo>
                    <a:pt x="310" y="127"/>
                  </a:lnTo>
                  <a:lnTo>
                    <a:pt x="310" y="124"/>
                  </a:lnTo>
                  <a:lnTo>
                    <a:pt x="314" y="118"/>
                  </a:lnTo>
                  <a:lnTo>
                    <a:pt x="313" y="117"/>
                  </a:lnTo>
                  <a:lnTo>
                    <a:pt x="313" y="113"/>
                  </a:lnTo>
                  <a:lnTo>
                    <a:pt x="314" y="111"/>
                  </a:lnTo>
                  <a:lnTo>
                    <a:pt x="315" y="112"/>
                  </a:lnTo>
                  <a:lnTo>
                    <a:pt x="318" y="110"/>
                  </a:lnTo>
                  <a:lnTo>
                    <a:pt x="321" y="102"/>
                  </a:lnTo>
                  <a:lnTo>
                    <a:pt x="326" y="95"/>
                  </a:lnTo>
                  <a:lnTo>
                    <a:pt x="326" y="93"/>
                  </a:lnTo>
                  <a:lnTo>
                    <a:pt x="323" y="92"/>
                  </a:lnTo>
                  <a:lnTo>
                    <a:pt x="321" y="95"/>
                  </a:lnTo>
                  <a:lnTo>
                    <a:pt x="313" y="95"/>
                  </a:lnTo>
                  <a:lnTo>
                    <a:pt x="310" y="94"/>
                  </a:lnTo>
                  <a:lnTo>
                    <a:pt x="306" y="95"/>
                  </a:lnTo>
                  <a:lnTo>
                    <a:pt x="301" y="92"/>
                  </a:lnTo>
                  <a:lnTo>
                    <a:pt x="299" y="92"/>
                  </a:lnTo>
                  <a:lnTo>
                    <a:pt x="297" y="94"/>
                  </a:lnTo>
                  <a:lnTo>
                    <a:pt x="280" y="95"/>
                  </a:lnTo>
                  <a:lnTo>
                    <a:pt x="279" y="97"/>
                  </a:lnTo>
                  <a:lnTo>
                    <a:pt x="274" y="100"/>
                  </a:lnTo>
                  <a:lnTo>
                    <a:pt x="273" y="100"/>
                  </a:lnTo>
                  <a:lnTo>
                    <a:pt x="271" y="98"/>
                  </a:lnTo>
                  <a:lnTo>
                    <a:pt x="270" y="90"/>
                  </a:lnTo>
                  <a:lnTo>
                    <a:pt x="266" y="87"/>
                  </a:lnTo>
                  <a:lnTo>
                    <a:pt x="267" y="82"/>
                  </a:lnTo>
                  <a:lnTo>
                    <a:pt x="264" y="79"/>
                  </a:lnTo>
                  <a:lnTo>
                    <a:pt x="263" y="80"/>
                  </a:lnTo>
                  <a:lnTo>
                    <a:pt x="259" y="77"/>
                  </a:lnTo>
                  <a:lnTo>
                    <a:pt x="259" y="75"/>
                  </a:lnTo>
                  <a:lnTo>
                    <a:pt x="254" y="72"/>
                  </a:lnTo>
                  <a:lnTo>
                    <a:pt x="254" y="66"/>
                  </a:lnTo>
                  <a:lnTo>
                    <a:pt x="257" y="61"/>
                  </a:lnTo>
                  <a:lnTo>
                    <a:pt x="262" y="60"/>
                  </a:lnTo>
                  <a:lnTo>
                    <a:pt x="264" y="56"/>
                  </a:lnTo>
                  <a:lnTo>
                    <a:pt x="250" y="44"/>
                  </a:lnTo>
                  <a:lnTo>
                    <a:pt x="250" y="42"/>
                  </a:lnTo>
                  <a:lnTo>
                    <a:pt x="249" y="41"/>
                  </a:lnTo>
                  <a:lnTo>
                    <a:pt x="249" y="39"/>
                  </a:lnTo>
                  <a:lnTo>
                    <a:pt x="246" y="34"/>
                  </a:lnTo>
                  <a:lnTo>
                    <a:pt x="240" y="29"/>
                  </a:lnTo>
                  <a:lnTo>
                    <a:pt x="240" y="26"/>
                  </a:lnTo>
                  <a:lnTo>
                    <a:pt x="241" y="25"/>
                  </a:lnTo>
                  <a:lnTo>
                    <a:pt x="241" y="19"/>
                  </a:lnTo>
                  <a:lnTo>
                    <a:pt x="239" y="18"/>
                  </a:lnTo>
                  <a:lnTo>
                    <a:pt x="239" y="15"/>
                  </a:lnTo>
                  <a:lnTo>
                    <a:pt x="231" y="9"/>
                  </a:lnTo>
                  <a:lnTo>
                    <a:pt x="228" y="4"/>
                  </a:lnTo>
                  <a:lnTo>
                    <a:pt x="228" y="2"/>
                  </a:lnTo>
                  <a:lnTo>
                    <a:pt x="226" y="0"/>
                  </a:lnTo>
                  <a:lnTo>
                    <a:pt x="225" y="0"/>
                  </a:lnTo>
                  <a:lnTo>
                    <a:pt x="215" y="0"/>
                  </a:lnTo>
                  <a:lnTo>
                    <a:pt x="214" y="2"/>
                  </a:lnTo>
                  <a:lnTo>
                    <a:pt x="210" y="2"/>
                  </a:lnTo>
                  <a:lnTo>
                    <a:pt x="204" y="7"/>
                  </a:lnTo>
                  <a:lnTo>
                    <a:pt x="205" y="9"/>
                  </a:lnTo>
                  <a:lnTo>
                    <a:pt x="199" y="14"/>
                  </a:lnTo>
                  <a:lnTo>
                    <a:pt x="185" y="15"/>
                  </a:lnTo>
                  <a:lnTo>
                    <a:pt x="171" y="25"/>
                  </a:lnTo>
                  <a:lnTo>
                    <a:pt x="172" y="26"/>
                  </a:lnTo>
                  <a:lnTo>
                    <a:pt x="172" y="28"/>
                  </a:lnTo>
                  <a:lnTo>
                    <a:pt x="175" y="32"/>
                  </a:lnTo>
                  <a:lnTo>
                    <a:pt x="175" y="38"/>
                  </a:lnTo>
                  <a:lnTo>
                    <a:pt x="173" y="38"/>
                  </a:lnTo>
                  <a:lnTo>
                    <a:pt x="171" y="40"/>
                  </a:lnTo>
                  <a:lnTo>
                    <a:pt x="172" y="44"/>
                  </a:lnTo>
                  <a:lnTo>
                    <a:pt x="176" y="50"/>
                  </a:lnTo>
                  <a:lnTo>
                    <a:pt x="173" y="54"/>
                  </a:lnTo>
                  <a:lnTo>
                    <a:pt x="172" y="59"/>
                  </a:lnTo>
                  <a:lnTo>
                    <a:pt x="170" y="61"/>
                  </a:lnTo>
                  <a:lnTo>
                    <a:pt x="159" y="61"/>
                  </a:lnTo>
                  <a:lnTo>
                    <a:pt x="157" y="60"/>
                  </a:lnTo>
                  <a:lnTo>
                    <a:pt x="151" y="60"/>
                  </a:lnTo>
                  <a:lnTo>
                    <a:pt x="150" y="61"/>
                  </a:lnTo>
                  <a:lnTo>
                    <a:pt x="146" y="57"/>
                  </a:lnTo>
                  <a:lnTo>
                    <a:pt x="143" y="57"/>
                  </a:lnTo>
                  <a:lnTo>
                    <a:pt x="139" y="62"/>
                  </a:lnTo>
                  <a:lnTo>
                    <a:pt x="135" y="64"/>
                  </a:lnTo>
                  <a:lnTo>
                    <a:pt x="133" y="69"/>
                  </a:lnTo>
                  <a:lnTo>
                    <a:pt x="129" y="73"/>
                  </a:lnTo>
                  <a:lnTo>
                    <a:pt x="128" y="77"/>
                  </a:lnTo>
                  <a:lnTo>
                    <a:pt x="126" y="79"/>
                  </a:lnTo>
                  <a:lnTo>
                    <a:pt x="125" y="74"/>
                  </a:lnTo>
                  <a:lnTo>
                    <a:pt x="122" y="72"/>
                  </a:lnTo>
                  <a:lnTo>
                    <a:pt x="122" y="67"/>
                  </a:lnTo>
                  <a:lnTo>
                    <a:pt x="119" y="65"/>
                  </a:lnTo>
                  <a:lnTo>
                    <a:pt x="113" y="64"/>
                  </a:lnTo>
                  <a:lnTo>
                    <a:pt x="108" y="69"/>
                  </a:lnTo>
                  <a:lnTo>
                    <a:pt x="106" y="70"/>
                  </a:lnTo>
                  <a:lnTo>
                    <a:pt x="96" y="81"/>
                  </a:lnTo>
                  <a:lnTo>
                    <a:pt x="94" y="81"/>
                  </a:lnTo>
                  <a:lnTo>
                    <a:pt x="89" y="88"/>
                  </a:lnTo>
                  <a:lnTo>
                    <a:pt x="84" y="88"/>
                  </a:lnTo>
                  <a:lnTo>
                    <a:pt x="83" y="90"/>
                  </a:lnTo>
                  <a:lnTo>
                    <a:pt x="83" y="92"/>
                  </a:lnTo>
                  <a:lnTo>
                    <a:pt x="80" y="94"/>
                  </a:lnTo>
                  <a:lnTo>
                    <a:pt x="81" y="96"/>
                  </a:lnTo>
                  <a:lnTo>
                    <a:pt x="79" y="97"/>
                  </a:lnTo>
                  <a:lnTo>
                    <a:pt x="79" y="101"/>
                  </a:lnTo>
                  <a:lnTo>
                    <a:pt x="78" y="105"/>
                  </a:lnTo>
                  <a:lnTo>
                    <a:pt x="60" y="106"/>
                  </a:lnTo>
                  <a:lnTo>
                    <a:pt x="58" y="87"/>
                  </a:lnTo>
                  <a:lnTo>
                    <a:pt x="60" y="84"/>
                  </a:lnTo>
                  <a:lnTo>
                    <a:pt x="62" y="80"/>
                  </a:lnTo>
                  <a:lnTo>
                    <a:pt x="61" y="75"/>
                  </a:lnTo>
                  <a:lnTo>
                    <a:pt x="57" y="68"/>
                  </a:lnTo>
                  <a:lnTo>
                    <a:pt x="54" y="66"/>
                  </a:lnTo>
                  <a:lnTo>
                    <a:pt x="54" y="63"/>
                  </a:lnTo>
                  <a:lnTo>
                    <a:pt x="50" y="61"/>
                  </a:lnTo>
                  <a:lnTo>
                    <a:pt x="40" y="62"/>
                  </a:lnTo>
                  <a:lnTo>
                    <a:pt x="38" y="64"/>
                  </a:lnTo>
                  <a:lnTo>
                    <a:pt x="35" y="70"/>
                  </a:lnTo>
                  <a:lnTo>
                    <a:pt x="28" y="78"/>
                  </a:lnTo>
                  <a:lnTo>
                    <a:pt x="28" y="80"/>
                  </a:lnTo>
                  <a:lnTo>
                    <a:pt x="25" y="83"/>
                  </a:lnTo>
                  <a:lnTo>
                    <a:pt x="20" y="98"/>
                  </a:lnTo>
                  <a:lnTo>
                    <a:pt x="20" y="103"/>
                  </a:lnTo>
                  <a:lnTo>
                    <a:pt x="19" y="104"/>
                  </a:lnTo>
                  <a:lnTo>
                    <a:pt x="20" y="110"/>
                  </a:lnTo>
                  <a:lnTo>
                    <a:pt x="18" y="113"/>
                  </a:lnTo>
                  <a:lnTo>
                    <a:pt x="13" y="113"/>
                  </a:lnTo>
                  <a:lnTo>
                    <a:pt x="5" y="115"/>
                  </a:lnTo>
                  <a:lnTo>
                    <a:pt x="5" y="125"/>
                  </a:lnTo>
                  <a:lnTo>
                    <a:pt x="4" y="126"/>
                  </a:lnTo>
                  <a:lnTo>
                    <a:pt x="4" y="129"/>
                  </a:lnTo>
                  <a:lnTo>
                    <a:pt x="3" y="130"/>
                  </a:lnTo>
                  <a:lnTo>
                    <a:pt x="4" y="133"/>
                  </a:lnTo>
                  <a:lnTo>
                    <a:pt x="4" y="136"/>
                  </a:lnTo>
                  <a:lnTo>
                    <a:pt x="7" y="140"/>
                  </a:lnTo>
                  <a:lnTo>
                    <a:pt x="8" y="143"/>
                  </a:lnTo>
                  <a:lnTo>
                    <a:pt x="4" y="149"/>
                  </a:lnTo>
                  <a:lnTo>
                    <a:pt x="5" y="151"/>
                  </a:lnTo>
                  <a:lnTo>
                    <a:pt x="5" y="154"/>
                  </a:lnTo>
                  <a:lnTo>
                    <a:pt x="14" y="163"/>
                  </a:lnTo>
                  <a:lnTo>
                    <a:pt x="15" y="163"/>
                  </a:lnTo>
                  <a:lnTo>
                    <a:pt x="18" y="165"/>
                  </a:lnTo>
                  <a:lnTo>
                    <a:pt x="17" y="168"/>
                  </a:lnTo>
                  <a:lnTo>
                    <a:pt x="19" y="175"/>
                  </a:lnTo>
                  <a:lnTo>
                    <a:pt x="22" y="182"/>
                  </a:lnTo>
                  <a:lnTo>
                    <a:pt x="30" y="188"/>
                  </a:lnTo>
                  <a:lnTo>
                    <a:pt x="30" y="199"/>
                  </a:lnTo>
                  <a:lnTo>
                    <a:pt x="35" y="206"/>
                  </a:lnTo>
                  <a:lnTo>
                    <a:pt x="45" y="206"/>
                  </a:lnTo>
                  <a:lnTo>
                    <a:pt x="46" y="207"/>
                  </a:lnTo>
                  <a:lnTo>
                    <a:pt x="44" y="210"/>
                  </a:lnTo>
                  <a:lnTo>
                    <a:pt x="40" y="211"/>
                  </a:lnTo>
                  <a:lnTo>
                    <a:pt x="35" y="215"/>
                  </a:lnTo>
                  <a:lnTo>
                    <a:pt x="31" y="215"/>
                  </a:lnTo>
                  <a:lnTo>
                    <a:pt x="30" y="216"/>
                  </a:lnTo>
                  <a:lnTo>
                    <a:pt x="28" y="216"/>
                  </a:lnTo>
                  <a:lnTo>
                    <a:pt x="26" y="218"/>
                  </a:lnTo>
                  <a:lnTo>
                    <a:pt x="24" y="217"/>
                  </a:lnTo>
                  <a:lnTo>
                    <a:pt x="16" y="222"/>
                  </a:lnTo>
                  <a:lnTo>
                    <a:pt x="16" y="228"/>
                  </a:lnTo>
                  <a:lnTo>
                    <a:pt x="12" y="231"/>
                  </a:lnTo>
                  <a:lnTo>
                    <a:pt x="12" y="235"/>
                  </a:lnTo>
                  <a:lnTo>
                    <a:pt x="19" y="241"/>
                  </a:lnTo>
                  <a:lnTo>
                    <a:pt x="21" y="241"/>
                  </a:lnTo>
                  <a:lnTo>
                    <a:pt x="23" y="243"/>
                  </a:lnTo>
                  <a:lnTo>
                    <a:pt x="37" y="245"/>
                  </a:lnTo>
                  <a:lnTo>
                    <a:pt x="39" y="246"/>
                  </a:lnTo>
                  <a:lnTo>
                    <a:pt x="44" y="251"/>
                  </a:lnTo>
                  <a:lnTo>
                    <a:pt x="44" y="258"/>
                  </a:lnTo>
                  <a:lnTo>
                    <a:pt x="45" y="259"/>
                  </a:lnTo>
                  <a:lnTo>
                    <a:pt x="46" y="264"/>
                  </a:lnTo>
                  <a:lnTo>
                    <a:pt x="50" y="265"/>
                  </a:lnTo>
                  <a:lnTo>
                    <a:pt x="50" y="267"/>
                  </a:lnTo>
                  <a:lnTo>
                    <a:pt x="55" y="270"/>
                  </a:lnTo>
                  <a:lnTo>
                    <a:pt x="57" y="271"/>
                  </a:lnTo>
                  <a:lnTo>
                    <a:pt x="56" y="279"/>
                  </a:lnTo>
                  <a:lnTo>
                    <a:pt x="55" y="280"/>
                  </a:lnTo>
                  <a:lnTo>
                    <a:pt x="54" y="289"/>
                  </a:lnTo>
                  <a:lnTo>
                    <a:pt x="53" y="290"/>
                  </a:lnTo>
                  <a:lnTo>
                    <a:pt x="54" y="298"/>
                  </a:lnTo>
                  <a:lnTo>
                    <a:pt x="45" y="307"/>
                  </a:lnTo>
                  <a:lnTo>
                    <a:pt x="39" y="309"/>
                  </a:lnTo>
                  <a:lnTo>
                    <a:pt x="36" y="312"/>
                  </a:lnTo>
                  <a:lnTo>
                    <a:pt x="33" y="312"/>
                  </a:lnTo>
                  <a:lnTo>
                    <a:pt x="28" y="309"/>
                  </a:lnTo>
                  <a:lnTo>
                    <a:pt x="20" y="310"/>
                  </a:lnTo>
                  <a:lnTo>
                    <a:pt x="16" y="314"/>
                  </a:lnTo>
                  <a:lnTo>
                    <a:pt x="15" y="314"/>
                  </a:lnTo>
                  <a:lnTo>
                    <a:pt x="10" y="319"/>
                  </a:lnTo>
                  <a:lnTo>
                    <a:pt x="15" y="337"/>
                  </a:lnTo>
                  <a:lnTo>
                    <a:pt x="7" y="345"/>
                  </a:lnTo>
                  <a:lnTo>
                    <a:pt x="6" y="345"/>
                  </a:lnTo>
                  <a:lnTo>
                    <a:pt x="2" y="351"/>
                  </a:lnTo>
                  <a:lnTo>
                    <a:pt x="2" y="355"/>
                  </a:lnTo>
                  <a:lnTo>
                    <a:pt x="1" y="356"/>
                  </a:lnTo>
                  <a:lnTo>
                    <a:pt x="0" y="359"/>
                  </a:lnTo>
                  <a:lnTo>
                    <a:pt x="1" y="362"/>
                  </a:lnTo>
                  <a:lnTo>
                    <a:pt x="0" y="363"/>
                  </a:lnTo>
                  <a:lnTo>
                    <a:pt x="0" y="375"/>
                  </a:lnTo>
                  <a:lnTo>
                    <a:pt x="2" y="376"/>
                  </a:lnTo>
                  <a:lnTo>
                    <a:pt x="2" y="380"/>
                  </a:lnTo>
                  <a:lnTo>
                    <a:pt x="5" y="383"/>
                  </a:lnTo>
                  <a:lnTo>
                    <a:pt x="10" y="384"/>
                  </a:lnTo>
                  <a:lnTo>
                    <a:pt x="16" y="386"/>
                  </a:lnTo>
                  <a:lnTo>
                    <a:pt x="21" y="392"/>
                  </a:lnTo>
                  <a:lnTo>
                    <a:pt x="23" y="397"/>
                  </a:lnTo>
                  <a:lnTo>
                    <a:pt x="25" y="398"/>
                  </a:lnTo>
                  <a:lnTo>
                    <a:pt x="25" y="401"/>
                  </a:lnTo>
                  <a:lnTo>
                    <a:pt x="31" y="409"/>
                  </a:lnTo>
                  <a:lnTo>
                    <a:pt x="32" y="414"/>
                  </a:lnTo>
                  <a:lnTo>
                    <a:pt x="36" y="418"/>
                  </a:lnTo>
                  <a:lnTo>
                    <a:pt x="39" y="423"/>
                  </a:lnTo>
                  <a:lnTo>
                    <a:pt x="42" y="425"/>
                  </a:lnTo>
                  <a:lnTo>
                    <a:pt x="37" y="436"/>
                  </a:lnTo>
                  <a:lnTo>
                    <a:pt x="36" y="443"/>
                  </a:lnTo>
                  <a:lnTo>
                    <a:pt x="34" y="447"/>
                  </a:lnTo>
                  <a:lnTo>
                    <a:pt x="34" y="450"/>
                  </a:lnTo>
                  <a:lnTo>
                    <a:pt x="30" y="455"/>
                  </a:lnTo>
                  <a:lnTo>
                    <a:pt x="26" y="467"/>
                  </a:lnTo>
                  <a:lnTo>
                    <a:pt x="26" y="469"/>
                  </a:lnTo>
                  <a:lnTo>
                    <a:pt x="23" y="472"/>
                  </a:lnTo>
                  <a:lnTo>
                    <a:pt x="23" y="478"/>
                  </a:lnTo>
                  <a:lnTo>
                    <a:pt x="29" y="478"/>
                  </a:lnTo>
                  <a:lnTo>
                    <a:pt x="31" y="478"/>
                  </a:lnTo>
                  <a:lnTo>
                    <a:pt x="41" y="486"/>
                  </a:lnTo>
                  <a:lnTo>
                    <a:pt x="50" y="491"/>
                  </a:lnTo>
                  <a:lnTo>
                    <a:pt x="58" y="489"/>
                  </a:lnTo>
                  <a:lnTo>
                    <a:pt x="60" y="488"/>
                  </a:lnTo>
                  <a:lnTo>
                    <a:pt x="73" y="487"/>
                  </a:lnTo>
                  <a:lnTo>
                    <a:pt x="82" y="480"/>
                  </a:lnTo>
                  <a:lnTo>
                    <a:pt x="89" y="481"/>
                  </a:lnTo>
                  <a:lnTo>
                    <a:pt x="95" y="476"/>
                  </a:lnTo>
                  <a:lnTo>
                    <a:pt x="99" y="474"/>
                  </a:lnTo>
                  <a:lnTo>
                    <a:pt x="109" y="476"/>
                  </a:lnTo>
                  <a:lnTo>
                    <a:pt x="111" y="475"/>
                  </a:lnTo>
                  <a:lnTo>
                    <a:pt x="116" y="480"/>
                  </a:lnTo>
                  <a:lnTo>
                    <a:pt x="123" y="480"/>
                  </a:lnTo>
                  <a:lnTo>
                    <a:pt x="129" y="487"/>
                  </a:lnTo>
                  <a:lnTo>
                    <a:pt x="137" y="488"/>
                  </a:lnTo>
                  <a:lnTo>
                    <a:pt x="138" y="487"/>
                  </a:lnTo>
                  <a:lnTo>
                    <a:pt x="142" y="485"/>
                  </a:lnTo>
                  <a:lnTo>
                    <a:pt x="145" y="484"/>
                  </a:lnTo>
                  <a:lnTo>
                    <a:pt x="151" y="481"/>
                  </a:lnTo>
                  <a:lnTo>
                    <a:pt x="151" y="478"/>
                  </a:lnTo>
                  <a:lnTo>
                    <a:pt x="157" y="471"/>
                  </a:lnTo>
                  <a:lnTo>
                    <a:pt x="156" y="465"/>
                  </a:lnTo>
                  <a:lnTo>
                    <a:pt x="160" y="461"/>
                  </a:lnTo>
                  <a:lnTo>
                    <a:pt x="167" y="443"/>
                  </a:lnTo>
                  <a:lnTo>
                    <a:pt x="167" y="438"/>
                  </a:lnTo>
                  <a:lnTo>
                    <a:pt x="172" y="433"/>
                  </a:lnTo>
                  <a:lnTo>
                    <a:pt x="175" y="433"/>
                  </a:lnTo>
                  <a:lnTo>
                    <a:pt x="183" y="431"/>
                  </a:lnTo>
                  <a:lnTo>
                    <a:pt x="180" y="427"/>
                  </a:lnTo>
                  <a:lnTo>
                    <a:pt x="179" y="424"/>
                  </a:lnTo>
                  <a:lnTo>
                    <a:pt x="183" y="421"/>
                  </a:lnTo>
                  <a:lnTo>
                    <a:pt x="189" y="419"/>
                  </a:lnTo>
                  <a:lnTo>
                    <a:pt x="189" y="422"/>
                  </a:lnTo>
                  <a:lnTo>
                    <a:pt x="196" y="422"/>
                  </a:lnTo>
                  <a:lnTo>
                    <a:pt x="199" y="418"/>
                  </a:lnTo>
                  <a:lnTo>
                    <a:pt x="201" y="418"/>
                  </a:lnTo>
                  <a:lnTo>
                    <a:pt x="203" y="413"/>
                  </a:lnTo>
                  <a:lnTo>
                    <a:pt x="205" y="411"/>
                  </a:lnTo>
                  <a:lnTo>
                    <a:pt x="207" y="405"/>
                  </a:lnTo>
                  <a:lnTo>
                    <a:pt x="213" y="398"/>
                  </a:lnTo>
                  <a:lnTo>
                    <a:pt x="213" y="395"/>
                  </a:lnTo>
                  <a:lnTo>
                    <a:pt x="216" y="393"/>
                  </a:lnTo>
                  <a:lnTo>
                    <a:pt x="244" y="390"/>
                  </a:lnTo>
                  <a:lnTo>
                    <a:pt x="248" y="387"/>
                  </a:lnTo>
                  <a:lnTo>
                    <a:pt x="253" y="387"/>
                  </a:lnTo>
                  <a:lnTo>
                    <a:pt x="257" y="383"/>
                  </a:lnTo>
                  <a:lnTo>
                    <a:pt x="257" y="376"/>
                  </a:lnTo>
                  <a:lnTo>
                    <a:pt x="259" y="372"/>
                  </a:lnTo>
                  <a:lnTo>
                    <a:pt x="262" y="369"/>
                  </a:lnTo>
                  <a:lnTo>
                    <a:pt x="268" y="367"/>
                  </a:lnTo>
                  <a:lnTo>
                    <a:pt x="271" y="365"/>
                  </a:lnTo>
                  <a:lnTo>
                    <a:pt x="272" y="360"/>
                  </a:lnTo>
                  <a:lnTo>
                    <a:pt x="275" y="357"/>
                  </a:lnTo>
                  <a:lnTo>
                    <a:pt x="275" y="356"/>
                  </a:lnTo>
                  <a:lnTo>
                    <a:pt x="274" y="355"/>
                  </a:lnTo>
                  <a:lnTo>
                    <a:pt x="273" y="354"/>
                  </a:lnTo>
                  <a:lnTo>
                    <a:pt x="272" y="353"/>
                  </a:lnTo>
                  <a:lnTo>
                    <a:pt x="271" y="352"/>
                  </a:lnTo>
                  <a:lnTo>
                    <a:pt x="271" y="351"/>
                  </a:lnTo>
                  <a:lnTo>
                    <a:pt x="270" y="350"/>
                  </a:lnTo>
                  <a:lnTo>
                    <a:pt x="268" y="349"/>
                  </a:lnTo>
                  <a:lnTo>
                    <a:pt x="264" y="345"/>
                  </a:lnTo>
                  <a:lnTo>
                    <a:pt x="263" y="344"/>
                  </a:lnTo>
                  <a:lnTo>
                    <a:pt x="262" y="343"/>
                  </a:lnTo>
                  <a:lnTo>
                    <a:pt x="261" y="342"/>
                  </a:lnTo>
                  <a:lnTo>
                    <a:pt x="260" y="341"/>
                  </a:lnTo>
                  <a:lnTo>
                    <a:pt x="259" y="340"/>
                  </a:lnTo>
                  <a:lnTo>
                    <a:pt x="259" y="339"/>
                  </a:lnTo>
                  <a:lnTo>
                    <a:pt x="258" y="338"/>
                  </a:lnTo>
                  <a:lnTo>
                    <a:pt x="257" y="337"/>
                  </a:lnTo>
                  <a:lnTo>
                    <a:pt x="256" y="336"/>
                  </a:lnTo>
                  <a:lnTo>
                    <a:pt x="256" y="335"/>
                  </a:lnTo>
                  <a:lnTo>
                    <a:pt x="255" y="333"/>
                  </a:lnTo>
                  <a:lnTo>
                    <a:pt x="254" y="332"/>
                  </a:lnTo>
                  <a:lnTo>
                    <a:pt x="254" y="331"/>
                  </a:lnTo>
                  <a:lnTo>
                    <a:pt x="254" y="330"/>
                  </a:lnTo>
                  <a:lnTo>
                    <a:pt x="253" y="329"/>
                  </a:lnTo>
                  <a:lnTo>
                    <a:pt x="253" y="327"/>
                  </a:lnTo>
                  <a:lnTo>
                    <a:pt x="252" y="326"/>
                  </a:lnTo>
                  <a:lnTo>
                    <a:pt x="252" y="325"/>
                  </a:lnTo>
                  <a:lnTo>
                    <a:pt x="252" y="324"/>
                  </a:lnTo>
                  <a:lnTo>
                    <a:pt x="252" y="323"/>
                  </a:lnTo>
                  <a:lnTo>
                    <a:pt x="252" y="322"/>
                  </a:lnTo>
                  <a:lnTo>
                    <a:pt x="252" y="321"/>
                  </a:lnTo>
                  <a:lnTo>
                    <a:pt x="243" y="321"/>
                  </a:lnTo>
                  <a:lnTo>
                    <a:pt x="236" y="326"/>
                  </a:lnTo>
                  <a:lnTo>
                    <a:pt x="233" y="323"/>
                  </a:lnTo>
                  <a:lnTo>
                    <a:pt x="224" y="325"/>
                  </a:lnTo>
                  <a:lnTo>
                    <a:pt x="223" y="323"/>
                  </a:lnTo>
                  <a:lnTo>
                    <a:pt x="223" y="321"/>
                  </a:lnTo>
                  <a:lnTo>
                    <a:pt x="220" y="319"/>
                  </a:lnTo>
                  <a:lnTo>
                    <a:pt x="211" y="319"/>
                  </a:lnTo>
                  <a:lnTo>
                    <a:pt x="208" y="317"/>
                  </a:lnTo>
                  <a:lnTo>
                    <a:pt x="201" y="317"/>
                  </a:lnTo>
                  <a:lnTo>
                    <a:pt x="200" y="309"/>
                  </a:lnTo>
                  <a:lnTo>
                    <a:pt x="199" y="309"/>
                  </a:lnTo>
                  <a:lnTo>
                    <a:pt x="198" y="306"/>
                  </a:lnTo>
                  <a:lnTo>
                    <a:pt x="198" y="300"/>
                  </a:lnTo>
                  <a:lnTo>
                    <a:pt x="202" y="295"/>
                  </a:lnTo>
                  <a:lnTo>
                    <a:pt x="207" y="293"/>
                  </a:lnTo>
                  <a:lnTo>
                    <a:pt x="210" y="287"/>
                  </a:lnTo>
                  <a:lnTo>
                    <a:pt x="210" y="284"/>
                  </a:lnTo>
                  <a:lnTo>
                    <a:pt x="209" y="284"/>
                  </a:lnTo>
                  <a:lnTo>
                    <a:pt x="206" y="282"/>
                  </a:lnTo>
                  <a:lnTo>
                    <a:pt x="205" y="270"/>
                  </a:lnTo>
                  <a:lnTo>
                    <a:pt x="203" y="268"/>
                  </a:lnTo>
                  <a:lnTo>
                    <a:pt x="201" y="267"/>
                  </a:lnTo>
                  <a:lnTo>
                    <a:pt x="201" y="261"/>
                  </a:lnTo>
                  <a:lnTo>
                    <a:pt x="198" y="257"/>
                  </a:lnTo>
                  <a:lnTo>
                    <a:pt x="199" y="254"/>
                  </a:lnTo>
                  <a:lnTo>
                    <a:pt x="197" y="253"/>
                  </a:lnTo>
                  <a:lnTo>
                    <a:pt x="191" y="254"/>
                  </a:lnTo>
                  <a:lnTo>
                    <a:pt x="183" y="253"/>
                  </a:lnTo>
                  <a:lnTo>
                    <a:pt x="182" y="252"/>
                  </a:lnTo>
                  <a:lnTo>
                    <a:pt x="181" y="252"/>
                  </a:lnTo>
                  <a:lnTo>
                    <a:pt x="174" y="260"/>
                  </a:lnTo>
                  <a:lnTo>
                    <a:pt x="174" y="267"/>
                  </a:lnTo>
                  <a:lnTo>
                    <a:pt x="173" y="268"/>
                  </a:lnTo>
                  <a:lnTo>
                    <a:pt x="167" y="268"/>
                  </a:lnTo>
                  <a:lnTo>
                    <a:pt x="160" y="264"/>
                  </a:lnTo>
                  <a:lnTo>
                    <a:pt x="160" y="261"/>
                  </a:lnTo>
                  <a:lnTo>
                    <a:pt x="158" y="259"/>
                  </a:lnTo>
                  <a:lnTo>
                    <a:pt x="140" y="260"/>
                  </a:lnTo>
                  <a:lnTo>
                    <a:pt x="138" y="263"/>
                  </a:lnTo>
                  <a:lnTo>
                    <a:pt x="135" y="263"/>
                  </a:lnTo>
                  <a:lnTo>
                    <a:pt x="133" y="267"/>
                  </a:lnTo>
                  <a:lnTo>
                    <a:pt x="129" y="267"/>
                  </a:lnTo>
                  <a:lnTo>
                    <a:pt x="124" y="262"/>
                  </a:lnTo>
                  <a:lnTo>
                    <a:pt x="121" y="261"/>
                  </a:lnTo>
                  <a:lnTo>
                    <a:pt x="116" y="262"/>
                  </a:lnTo>
                  <a:lnTo>
                    <a:pt x="113" y="258"/>
                  </a:lnTo>
                  <a:lnTo>
                    <a:pt x="111" y="259"/>
                  </a:lnTo>
                  <a:lnTo>
                    <a:pt x="109" y="257"/>
                  </a:lnTo>
                  <a:lnTo>
                    <a:pt x="109" y="252"/>
                  </a:lnTo>
                  <a:lnTo>
                    <a:pt x="106" y="249"/>
                  </a:lnTo>
                  <a:lnTo>
                    <a:pt x="106" y="247"/>
                  </a:lnTo>
                  <a:lnTo>
                    <a:pt x="110" y="241"/>
                  </a:lnTo>
                  <a:lnTo>
                    <a:pt x="110" y="236"/>
                  </a:lnTo>
                  <a:lnTo>
                    <a:pt x="103" y="236"/>
                  </a:lnTo>
                  <a:lnTo>
                    <a:pt x="102" y="227"/>
                  </a:lnTo>
                  <a:lnTo>
                    <a:pt x="109" y="219"/>
                  </a:lnTo>
                  <a:lnTo>
                    <a:pt x="113" y="218"/>
                  </a:lnTo>
                  <a:lnTo>
                    <a:pt x="115" y="216"/>
                  </a:lnTo>
                  <a:lnTo>
                    <a:pt x="119" y="214"/>
                  </a:lnTo>
                  <a:lnTo>
                    <a:pt x="124" y="208"/>
                  </a:lnTo>
                  <a:lnTo>
                    <a:pt x="128" y="209"/>
                  </a:lnTo>
                  <a:lnTo>
                    <a:pt x="129" y="205"/>
                  </a:lnTo>
                  <a:lnTo>
                    <a:pt x="133" y="202"/>
                  </a:lnTo>
                  <a:lnTo>
                    <a:pt x="133" y="199"/>
                  </a:lnTo>
                  <a:lnTo>
                    <a:pt x="128" y="196"/>
                  </a:lnTo>
                  <a:lnTo>
                    <a:pt x="121" y="189"/>
                  </a:lnTo>
                  <a:lnTo>
                    <a:pt x="120" y="186"/>
                  </a:lnTo>
                  <a:lnTo>
                    <a:pt x="118" y="183"/>
                  </a:lnTo>
                  <a:lnTo>
                    <a:pt x="119" y="179"/>
                  </a:lnTo>
                  <a:lnTo>
                    <a:pt x="127" y="173"/>
                  </a:lnTo>
                  <a:lnTo>
                    <a:pt x="131" y="173"/>
                  </a:lnTo>
                  <a:lnTo>
                    <a:pt x="133" y="174"/>
                  </a:lnTo>
                  <a:lnTo>
                    <a:pt x="136" y="172"/>
                  </a:lnTo>
                  <a:lnTo>
                    <a:pt x="142" y="166"/>
                  </a:lnTo>
                  <a:lnTo>
                    <a:pt x="143" y="163"/>
                  </a:lnTo>
                  <a:lnTo>
                    <a:pt x="146" y="157"/>
                  </a:lnTo>
                  <a:lnTo>
                    <a:pt x="155" y="157"/>
                  </a:lnTo>
                  <a:lnTo>
                    <a:pt x="158" y="154"/>
                  </a:lnTo>
                  <a:lnTo>
                    <a:pt x="154" y="149"/>
                  </a:lnTo>
                  <a:lnTo>
                    <a:pt x="154" y="146"/>
                  </a:lnTo>
                  <a:lnTo>
                    <a:pt x="158" y="146"/>
                  </a:lnTo>
                  <a:lnTo>
                    <a:pt x="160" y="143"/>
                  </a:lnTo>
                  <a:lnTo>
                    <a:pt x="160" y="139"/>
                  </a:lnTo>
                  <a:lnTo>
                    <a:pt x="162" y="137"/>
                  </a:lnTo>
                  <a:lnTo>
                    <a:pt x="166" y="136"/>
                  </a:lnTo>
                  <a:lnTo>
                    <a:pt x="167" y="133"/>
                  </a:lnTo>
                  <a:lnTo>
                    <a:pt x="168" y="131"/>
                  </a:lnTo>
                  <a:lnTo>
                    <a:pt x="173" y="131"/>
                  </a:lnTo>
                  <a:lnTo>
                    <a:pt x="176" y="135"/>
                  </a:lnTo>
                  <a:lnTo>
                    <a:pt x="176" y="138"/>
                  </a:lnTo>
                  <a:lnTo>
                    <a:pt x="179" y="142"/>
                  </a:lnTo>
                  <a:lnTo>
                    <a:pt x="183" y="146"/>
                  </a:lnTo>
                  <a:lnTo>
                    <a:pt x="184" y="146"/>
                  </a:lnTo>
                  <a:lnTo>
                    <a:pt x="192" y="153"/>
                  </a:lnTo>
                  <a:lnTo>
                    <a:pt x="192" y="154"/>
                  </a:lnTo>
                  <a:lnTo>
                    <a:pt x="194" y="156"/>
                  </a:lnTo>
                  <a:lnTo>
                    <a:pt x="210" y="155"/>
                  </a:lnTo>
                  <a:lnTo>
                    <a:pt x="212" y="156"/>
                  </a:lnTo>
                  <a:lnTo>
                    <a:pt x="216" y="156"/>
                  </a:lnTo>
                  <a:lnTo>
                    <a:pt x="217" y="155"/>
                  </a:lnTo>
                  <a:lnTo>
                    <a:pt x="224" y="154"/>
                  </a:lnTo>
                  <a:lnTo>
                    <a:pt x="226" y="156"/>
                  </a:lnTo>
                  <a:lnTo>
                    <a:pt x="226" y="159"/>
                  </a:lnTo>
                  <a:lnTo>
                    <a:pt x="225" y="160"/>
                  </a:lnTo>
                  <a:lnTo>
                    <a:pt x="224" y="166"/>
                  </a:lnTo>
                  <a:lnTo>
                    <a:pt x="222" y="167"/>
                  </a:lnTo>
                  <a:lnTo>
                    <a:pt x="216" y="168"/>
                  </a:lnTo>
                  <a:lnTo>
                    <a:pt x="213" y="173"/>
                  </a:lnTo>
                  <a:lnTo>
                    <a:pt x="215" y="174"/>
                  </a:lnTo>
                  <a:lnTo>
                    <a:pt x="215" y="184"/>
                  </a:lnTo>
                  <a:lnTo>
                    <a:pt x="224" y="192"/>
                  </a:lnTo>
                  <a:lnTo>
                    <a:pt x="230" y="190"/>
                  </a:lnTo>
                  <a:lnTo>
                    <a:pt x="234" y="191"/>
                  </a:lnTo>
                  <a:lnTo>
                    <a:pt x="237" y="194"/>
                  </a:lnTo>
                  <a:lnTo>
                    <a:pt x="235" y="196"/>
                  </a:lnTo>
                  <a:lnTo>
                    <a:pt x="235" y="198"/>
                  </a:lnTo>
                  <a:lnTo>
                    <a:pt x="241" y="202"/>
                  </a:lnTo>
                  <a:lnTo>
                    <a:pt x="242" y="206"/>
                  </a:lnTo>
                  <a:lnTo>
                    <a:pt x="249" y="205"/>
                  </a:lnTo>
                  <a:lnTo>
                    <a:pt x="250" y="209"/>
                  </a:lnTo>
                  <a:lnTo>
                    <a:pt x="248" y="210"/>
                  </a:lnTo>
                  <a:lnTo>
                    <a:pt x="237" y="211"/>
                  </a:lnTo>
                  <a:lnTo>
                    <a:pt x="235" y="215"/>
                  </a:lnTo>
                  <a:lnTo>
                    <a:pt x="235" y="222"/>
                  </a:lnTo>
                  <a:lnTo>
                    <a:pt x="238" y="225"/>
                  </a:lnTo>
                  <a:lnTo>
                    <a:pt x="238" y="230"/>
                  </a:lnTo>
                  <a:lnTo>
                    <a:pt x="241" y="233"/>
                  </a:lnTo>
                  <a:lnTo>
                    <a:pt x="242" y="234"/>
                  </a:lnTo>
                  <a:lnTo>
                    <a:pt x="246" y="237"/>
                  </a:lnTo>
                  <a:lnTo>
                    <a:pt x="246" y="242"/>
                  </a:lnTo>
                  <a:lnTo>
                    <a:pt x="248" y="244"/>
                  </a:lnTo>
                  <a:lnTo>
                    <a:pt x="250" y="244"/>
                  </a:lnTo>
                  <a:lnTo>
                    <a:pt x="252" y="247"/>
                  </a:lnTo>
                  <a:lnTo>
                    <a:pt x="254" y="247"/>
                  </a:lnTo>
                  <a:lnTo>
                    <a:pt x="256" y="243"/>
                  </a:lnTo>
                  <a:lnTo>
                    <a:pt x="262" y="243"/>
                  </a:lnTo>
                  <a:lnTo>
                    <a:pt x="264" y="244"/>
                  </a:lnTo>
                  <a:lnTo>
                    <a:pt x="264" y="245"/>
                  </a:lnTo>
                  <a:lnTo>
                    <a:pt x="262" y="246"/>
                  </a:lnTo>
                  <a:lnTo>
                    <a:pt x="263" y="255"/>
                  </a:lnTo>
                  <a:lnTo>
                    <a:pt x="260" y="257"/>
                  </a:lnTo>
                  <a:lnTo>
                    <a:pt x="260" y="259"/>
                  </a:lnTo>
                  <a:lnTo>
                    <a:pt x="267" y="263"/>
                  </a:lnTo>
                  <a:lnTo>
                    <a:pt x="272" y="264"/>
                  </a:lnTo>
                  <a:lnTo>
                    <a:pt x="278" y="277"/>
                  </a:lnTo>
                  <a:lnTo>
                    <a:pt x="279" y="277"/>
                  </a:lnTo>
                  <a:lnTo>
                    <a:pt x="280" y="277"/>
                  </a:lnTo>
                  <a:lnTo>
                    <a:pt x="281" y="277"/>
                  </a:lnTo>
                  <a:lnTo>
                    <a:pt x="282" y="277"/>
                  </a:lnTo>
                  <a:lnTo>
                    <a:pt x="283" y="277"/>
                  </a:lnTo>
                  <a:lnTo>
                    <a:pt x="284" y="277"/>
                  </a:lnTo>
                  <a:lnTo>
                    <a:pt x="284" y="278"/>
                  </a:lnTo>
                  <a:lnTo>
                    <a:pt x="285" y="278"/>
                  </a:lnTo>
                  <a:lnTo>
                    <a:pt x="286" y="278"/>
                  </a:lnTo>
                  <a:lnTo>
                    <a:pt x="286" y="279"/>
                  </a:lnTo>
                  <a:lnTo>
                    <a:pt x="287" y="279"/>
                  </a:lnTo>
                  <a:lnTo>
                    <a:pt x="288" y="280"/>
                  </a:lnTo>
                  <a:lnTo>
                    <a:pt x="288" y="281"/>
                  </a:lnTo>
                  <a:lnTo>
                    <a:pt x="289" y="281"/>
                  </a:lnTo>
                  <a:lnTo>
                    <a:pt x="289" y="282"/>
                  </a:lnTo>
                  <a:lnTo>
                    <a:pt x="290" y="282"/>
                  </a:lnTo>
                  <a:lnTo>
                    <a:pt x="290" y="283"/>
                  </a:lnTo>
                  <a:lnTo>
                    <a:pt x="290" y="284"/>
                  </a:lnTo>
                  <a:lnTo>
                    <a:pt x="291" y="284"/>
                  </a:lnTo>
                  <a:lnTo>
                    <a:pt x="291" y="285"/>
                  </a:lnTo>
                  <a:lnTo>
                    <a:pt x="292" y="287"/>
                  </a:lnTo>
                  <a:lnTo>
                    <a:pt x="292" y="288"/>
                  </a:lnTo>
                  <a:lnTo>
                    <a:pt x="293" y="288"/>
                  </a:lnTo>
                  <a:lnTo>
                    <a:pt x="293" y="289"/>
                  </a:lnTo>
                  <a:lnTo>
                    <a:pt x="293" y="290"/>
                  </a:lnTo>
                  <a:lnTo>
                    <a:pt x="294" y="291"/>
                  </a:lnTo>
                  <a:lnTo>
                    <a:pt x="294" y="292"/>
                  </a:lnTo>
                  <a:lnTo>
                    <a:pt x="295" y="292"/>
                  </a:lnTo>
                  <a:lnTo>
                    <a:pt x="296" y="292"/>
                  </a:lnTo>
                  <a:lnTo>
                    <a:pt x="296" y="293"/>
                  </a:lnTo>
                  <a:lnTo>
                    <a:pt x="297" y="293"/>
                  </a:lnTo>
                  <a:lnTo>
                    <a:pt x="298" y="293"/>
                  </a:lnTo>
                  <a:lnTo>
                    <a:pt x="299" y="293"/>
                  </a:lnTo>
                  <a:lnTo>
                    <a:pt x="300" y="293"/>
                  </a:lnTo>
                  <a:lnTo>
                    <a:pt x="301" y="293"/>
                  </a:lnTo>
                  <a:lnTo>
                    <a:pt x="303" y="293"/>
                  </a:lnTo>
                  <a:lnTo>
                    <a:pt x="304" y="293"/>
                  </a:lnTo>
                  <a:lnTo>
                    <a:pt x="306" y="293"/>
                  </a:lnTo>
                  <a:lnTo>
                    <a:pt x="307" y="293"/>
                  </a:lnTo>
                  <a:lnTo>
                    <a:pt x="308" y="293"/>
                  </a:lnTo>
                  <a:lnTo>
                    <a:pt x="309" y="293"/>
                  </a:lnTo>
                  <a:lnTo>
                    <a:pt x="310" y="294"/>
                  </a:lnTo>
                  <a:lnTo>
                    <a:pt x="312" y="294"/>
                  </a:lnTo>
                  <a:lnTo>
                    <a:pt x="312" y="295"/>
                  </a:lnTo>
                  <a:lnTo>
                    <a:pt x="313" y="295"/>
                  </a:lnTo>
                  <a:lnTo>
                    <a:pt x="314" y="295"/>
                  </a:lnTo>
                  <a:lnTo>
                    <a:pt x="315" y="295"/>
                  </a:lnTo>
                  <a:lnTo>
                    <a:pt x="316" y="295"/>
                  </a:lnTo>
                  <a:lnTo>
                    <a:pt x="317" y="295"/>
                  </a:lnTo>
                  <a:lnTo>
                    <a:pt x="318" y="294"/>
                  </a:lnTo>
                  <a:lnTo>
                    <a:pt x="319" y="294"/>
                  </a:lnTo>
                  <a:lnTo>
                    <a:pt x="320" y="293"/>
                  </a:lnTo>
                  <a:lnTo>
                    <a:pt x="320" y="292"/>
                  </a:lnTo>
                  <a:lnTo>
                    <a:pt x="321" y="292"/>
                  </a:lnTo>
                  <a:lnTo>
                    <a:pt x="321" y="291"/>
                  </a:lnTo>
                  <a:lnTo>
                    <a:pt x="322" y="290"/>
                  </a:lnTo>
                  <a:lnTo>
                    <a:pt x="322" y="289"/>
                  </a:lnTo>
                  <a:lnTo>
                    <a:pt x="322" y="288"/>
                  </a:lnTo>
                  <a:lnTo>
                    <a:pt x="322" y="287"/>
                  </a:lnTo>
                  <a:lnTo>
                    <a:pt x="322" y="286"/>
                  </a:lnTo>
                  <a:lnTo>
                    <a:pt x="321" y="285"/>
                  </a:lnTo>
                  <a:lnTo>
                    <a:pt x="321" y="284"/>
                  </a:lnTo>
                  <a:lnTo>
                    <a:pt x="320" y="284"/>
                  </a:lnTo>
                  <a:lnTo>
                    <a:pt x="320" y="283"/>
                  </a:lnTo>
                  <a:lnTo>
                    <a:pt x="319" y="283"/>
                  </a:lnTo>
                  <a:lnTo>
                    <a:pt x="319" y="282"/>
                  </a:lnTo>
                  <a:lnTo>
                    <a:pt x="318" y="282"/>
                  </a:lnTo>
                  <a:lnTo>
                    <a:pt x="317" y="282"/>
                  </a:lnTo>
                  <a:lnTo>
                    <a:pt x="316" y="282"/>
                  </a:lnTo>
                  <a:lnTo>
                    <a:pt x="315" y="282"/>
                  </a:lnTo>
                  <a:lnTo>
                    <a:pt x="314" y="282"/>
                  </a:lnTo>
                  <a:lnTo>
                    <a:pt x="313" y="282"/>
                  </a:lnTo>
                  <a:lnTo>
                    <a:pt x="312" y="282"/>
                  </a:lnTo>
                  <a:lnTo>
                    <a:pt x="311" y="282"/>
                  </a:lnTo>
                  <a:lnTo>
                    <a:pt x="310" y="282"/>
                  </a:lnTo>
                  <a:lnTo>
                    <a:pt x="310" y="281"/>
                  </a:lnTo>
                  <a:lnTo>
                    <a:pt x="311" y="280"/>
                  </a:lnTo>
                  <a:lnTo>
                    <a:pt x="311" y="279"/>
                  </a:lnTo>
                  <a:lnTo>
                    <a:pt x="312" y="279"/>
                  </a:lnTo>
                  <a:lnTo>
                    <a:pt x="313" y="278"/>
                  </a:lnTo>
                  <a:lnTo>
                    <a:pt x="314" y="277"/>
                  </a:lnTo>
                  <a:lnTo>
                    <a:pt x="315" y="277"/>
                  </a:lnTo>
                  <a:lnTo>
                    <a:pt x="316" y="277"/>
                  </a:lnTo>
                  <a:lnTo>
                    <a:pt x="317" y="277"/>
                  </a:lnTo>
                  <a:lnTo>
                    <a:pt x="318" y="277"/>
                  </a:lnTo>
                  <a:lnTo>
                    <a:pt x="319" y="277"/>
                  </a:lnTo>
                  <a:lnTo>
                    <a:pt x="320" y="278"/>
                  </a:lnTo>
                  <a:lnTo>
                    <a:pt x="321" y="279"/>
                  </a:lnTo>
                  <a:lnTo>
                    <a:pt x="322" y="279"/>
                  </a:lnTo>
                  <a:lnTo>
                    <a:pt x="323" y="280"/>
                  </a:lnTo>
                  <a:lnTo>
                    <a:pt x="324" y="280"/>
                  </a:lnTo>
                  <a:lnTo>
                    <a:pt x="325" y="280"/>
                  </a:lnTo>
                  <a:lnTo>
                    <a:pt x="326" y="280"/>
                  </a:lnTo>
                  <a:lnTo>
                    <a:pt x="327" y="280"/>
                  </a:lnTo>
                  <a:lnTo>
                    <a:pt x="328" y="280"/>
                  </a:lnTo>
                  <a:lnTo>
                    <a:pt x="329" y="280"/>
                  </a:lnTo>
                  <a:lnTo>
                    <a:pt x="330" y="280"/>
                  </a:lnTo>
                  <a:lnTo>
                    <a:pt x="331" y="279"/>
                  </a:lnTo>
                  <a:lnTo>
                    <a:pt x="332" y="278"/>
                  </a:lnTo>
                  <a:lnTo>
                    <a:pt x="333" y="278"/>
                  </a:lnTo>
                  <a:lnTo>
                    <a:pt x="333" y="277"/>
                  </a:lnTo>
                  <a:lnTo>
                    <a:pt x="334" y="277"/>
                  </a:lnTo>
                  <a:lnTo>
                    <a:pt x="335" y="276"/>
                  </a:lnTo>
                  <a:lnTo>
                    <a:pt x="336" y="275"/>
                  </a:lnTo>
                  <a:lnTo>
                    <a:pt x="337" y="274"/>
                  </a:lnTo>
                  <a:lnTo>
                    <a:pt x="338" y="273"/>
                  </a:lnTo>
                  <a:lnTo>
                    <a:pt x="340" y="272"/>
                  </a:lnTo>
                  <a:lnTo>
                    <a:pt x="340" y="271"/>
                  </a:lnTo>
                  <a:lnTo>
                    <a:pt x="341" y="270"/>
                  </a:lnTo>
                  <a:lnTo>
                    <a:pt x="342" y="269"/>
                  </a:lnTo>
                  <a:lnTo>
                    <a:pt x="343" y="268"/>
                  </a:lnTo>
                  <a:lnTo>
                    <a:pt x="344" y="267"/>
                  </a:lnTo>
                  <a:lnTo>
                    <a:pt x="345" y="265"/>
                  </a:lnTo>
                  <a:lnTo>
                    <a:pt x="346" y="264"/>
                  </a:lnTo>
                  <a:lnTo>
                    <a:pt x="347" y="263"/>
                  </a:lnTo>
                  <a:lnTo>
                    <a:pt x="348" y="262"/>
                  </a:lnTo>
                  <a:lnTo>
                    <a:pt x="348" y="261"/>
                  </a:lnTo>
                  <a:lnTo>
                    <a:pt x="349" y="260"/>
                  </a:lnTo>
                  <a:lnTo>
                    <a:pt x="350" y="258"/>
                  </a:lnTo>
                  <a:lnTo>
                    <a:pt x="350" y="257"/>
                  </a:lnTo>
                  <a:lnTo>
                    <a:pt x="351" y="256"/>
                  </a:lnTo>
                  <a:lnTo>
                    <a:pt x="351" y="255"/>
                  </a:lnTo>
                  <a:lnTo>
                    <a:pt x="351" y="254"/>
                  </a:lnTo>
                  <a:lnTo>
                    <a:pt x="351" y="253"/>
                  </a:lnTo>
                  <a:lnTo>
                    <a:pt x="352" y="253"/>
                  </a:lnTo>
                  <a:lnTo>
                    <a:pt x="352" y="252"/>
                  </a:lnTo>
                  <a:lnTo>
                    <a:pt x="352" y="251"/>
                  </a:lnTo>
                  <a:lnTo>
                    <a:pt x="352" y="250"/>
                  </a:lnTo>
                  <a:lnTo>
                    <a:pt x="351" y="249"/>
                  </a:lnTo>
                  <a:lnTo>
                    <a:pt x="351" y="248"/>
                  </a:lnTo>
                  <a:lnTo>
                    <a:pt x="351" y="247"/>
                  </a:lnTo>
                  <a:lnTo>
                    <a:pt x="350" y="246"/>
                  </a:lnTo>
                  <a:lnTo>
                    <a:pt x="350" y="245"/>
                  </a:lnTo>
                  <a:lnTo>
                    <a:pt x="349" y="244"/>
                  </a:lnTo>
                  <a:lnTo>
                    <a:pt x="349" y="243"/>
                  </a:lnTo>
                  <a:lnTo>
                    <a:pt x="348" y="242"/>
                  </a:lnTo>
                  <a:lnTo>
                    <a:pt x="347" y="241"/>
                  </a:lnTo>
                  <a:lnTo>
                    <a:pt x="337" y="242"/>
                  </a:lnTo>
                  <a:lnTo>
                    <a:pt x="336" y="241"/>
                  </a:lnTo>
                  <a:lnTo>
                    <a:pt x="332" y="239"/>
                  </a:lnTo>
                  <a:lnTo>
                    <a:pt x="328" y="236"/>
                  </a:lnTo>
                  <a:lnTo>
                    <a:pt x="326" y="236"/>
                  </a:lnTo>
                  <a:lnTo>
                    <a:pt x="322" y="232"/>
                  </a:lnTo>
                  <a:lnTo>
                    <a:pt x="319" y="230"/>
                  </a:lnTo>
                  <a:lnTo>
                    <a:pt x="319" y="228"/>
                  </a:lnTo>
                  <a:lnTo>
                    <a:pt x="315" y="224"/>
                  </a:lnTo>
                  <a:lnTo>
                    <a:pt x="315" y="221"/>
                  </a:lnTo>
                  <a:lnTo>
                    <a:pt x="317" y="219"/>
                  </a:lnTo>
                  <a:lnTo>
                    <a:pt x="316" y="215"/>
                  </a:lnTo>
                  <a:lnTo>
                    <a:pt x="317" y="214"/>
                  </a:lnTo>
                  <a:lnTo>
                    <a:pt x="317" y="204"/>
                  </a:lnTo>
                  <a:lnTo>
                    <a:pt x="319" y="202"/>
                  </a:lnTo>
                  <a:lnTo>
                    <a:pt x="318" y="193"/>
                  </a:lnTo>
                  <a:lnTo>
                    <a:pt x="319" y="191"/>
                  </a:lnTo>
                  <a:lnTo>
                    <a:pt x="319" y="186"/>
                  </a:lnTo>
                  <a:lnTo>
                    <a:pt x="315" y="184"/>
                  </a:lnTo>
                  <a:lnTo>
                    <a:pt x="314" y="183"/>
                  </a:lnTo>
                  <a:lnTo>
                    <a:pt x="311" y="183"/>
                  </a:lnTo>
                  <a:lnTo>
                    <a:pt x="310" y="185"/>
                  </a:lnTo>
                  <a:lnTo>
                    <a:pt x="308" y="185"/>
                  </a:lnTo>
                  <a:lnTo>
                    <a:pt x="304" y="181"/>
                  </a:lnTo>
                  <a:lnTo>
                    <a:pt x="299" y="181"/>
                  </a:lnTo>
                  <a:lnTo>
                    <a:pt x="296" y="176"/>
                  </a:lnTo>
                  <a:lnTo>
                    <a:pt x="297" y="171"/>
                  </a:lnTo>
                  <a:lnTo>
                    <a:pt x="299" y="170"/>
                  </a:lnTo>
                  <a:lnTo>
                    <a:pt x="298" y="164"/>
                  </a:lnTo>
                  <a:lnTo>
                    <a:pt x="300" y="161"/>
                  </a:lnTo>
                  <a:lnTo>
                    <a:pt x="306" y="159"/>
                  </a:lnTo>
                  <a:lnTo>
                    <a:pt x="311" y="156"/>
                  </a:lnTo>
                  <a:lnTo>
                    <a:pt x="316" y="156"/>
                  </a:lnTo>
                  <a:lnTo>
                    <a:pt x="320" y="151"/>
                  </a:lnTo>
                  <a:lnTo>
                    <a:pt x="323" y="150"/>
                  </a:lnTo>
                  <a:lnTo>
                    <a:pt x="325" y="148"/>
                  </a:lnTo>
                  <a:lnTo>
                    <a:pt x="326" y="144"/>
                  </a:lnTo>
                  <a:close/>
                  <a:moveTo>
                    <a:pt x="216" y="226"/>
                  </a:moveTo>
                  <a:lnTo>
                    <a:pt x="212" y="223"/>
                  </a:lnTo>
                  <a:lnTo>
                    <a:pt x="212" y="219"/>
                  </a:lnTo>
                  <a:lnTo>
                    <a:pt x="213" y="217"/>
                  </a:lnTo>
                  <a:lnTo>
                    <a:pt x="213" y="211"/>
                  </a:lnTo>
                  <a:lnTo>
                    <a:pt x="212" y="210"/>
                  </a:lnTo>
                  <a:lnTo>
                    <a:pt x="209" y="210"/>
                  </a:lnTo>
                  <a:lnTo>
                    <a:pt x="205" y="213"/>
                  </a:lnTo>
                  <a:lnTo>
                    <a:pt x="197" y="214"/>
                  </a:lnTo>
                  <a:lnTo>
                    <a:pt x="196" y="215"/>
                  </a:lnTo>
                  <a:lnTo>
                    <a:pt x="193" y="215"/>
                  </a:lnTo>
                  <a:lnTo>
                    <a:pt x="191" y="217"/>
                  </a:lnTo>
                  <a:lnTo>
                    <a:pt x="191" y="221"/>
                  </a:lnTo>
                  <a:lnTo>
                    <a:pt x="193" y="225"/>
                  </a:lnTo>
                  <a:lnTo>
                    <a:pt x="197" y="228"/>
                  </a:lnTo>
                  <a:lnTo>
                    <a:pt x="201" y="227"/>
                  </a:lnTo>
                  <a:lnTo>
                    <a:pt x="203" y="229"/>
                  </a:lnTo>
                  <a:lnTo>
                    <a:pt x="203" y="236"/>
                  </a:lnTo>
                  <a:lnTo>
                    <a:pt x="202" y="237"/>
                  </a:lnTo>
                  <a:lnTo>
                    <a:pt x="202" y="239"/>
                  </a:lnTo>
                  <a:lnTo>
                    <a:pt x="204" y="241"/>
                  </a:lnTo>
                  <a:lnTo>
                    <a:pt x="206" y="243"/>
                  </a:lnTo>
                  <a:lnTo>
                    <a:pt x="215" y="243"/>
                  </a:lnTo>
                  <a:lnTo>
                    <a:pt x="216" y="241"/>
                  </a:lnTo>
                  <a:lnTo>
                    <a:pt x="216" y="226"/>
                  </a:lnTo>
                  <a:close/>
                </a:path>
              </a:pathLst>
            </a:custGeom>
            <a:solidFill>
              <a:srgbClr val="F4B138"/>
            </a:solidFill>
            <a:ln w="28575">
              <a:noFill/>
              <a:prstDash val="sysDot"/>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65" name="Freeform 31"/>
            <p:cNvSpPr>
              <a:spLocks noEditPoints="1"/>
            </p:cNvSpPr>
            <p:nvPr/>
          </p:nvSpPr>
          <p:spPr bwMode="auto">
            <a:xfrm>
              <a:off x="5696674" y="2665524"/>
              <a:ext cx="241300" cy="261937"/>
            </a:xfrm>
            <a:custGeom>
              <a:gdLst>
                <a:gd fmla="*/ 2147483647 w 132" name="T0"/>
                <a:gd fmla="*/ 2147483647 h 137" name="T1"/>
                <a:gd fmla="*/ 2147483647 w 132" name="T2"/>
                <a:gd fmla="*/ 2147483647 h 137" name="T3"/>
                <a:gd fmla="*/ 2147483647 w 132" name="T4"/>
                <a:gd fmla="*/ 2147483647 h 137" name="T5"/>
                <a:gd fmla="*/ 2147483647 w 132" name="T6"/>
                <a:gd fmla="*/ 2147483647 h 137" name="T7"/>
                <a:gd fmla="*/ 2147483647 w 132" name="T8"/>
                <a:gd fmla="*/ 2147483647 h 137" name="T9"/>
                <a:gd fmla="*/ 2147483647 w 132" name="T10"/>
                <a:gd fmla="*/ 2147483647 h 137" name="T11"/>
                <a:gd fmla="*/ 2147483647 w 132" name="T12"/>
                <a:gd fmla="*/ 2147483647 h 137" name="T13"/>
                <a:gd fmla="*/ 2147483647 w 132" name="T14"/>
                <a:gd fmla="*/ 2147483647 h 137" name="T15"/>
                <a:gd fmla="*/ 2147483647 w 132" name="T16"/>
                <a:gd fmla="*/ 2147483647 h 137" name="T17"/>
                <a:gd fmla="*/ 2147483647 w 132" name="T18"/>
                <a:gd fmla="*/ 2147483647 h 137" name="T19"/>
                <a:gd fmla="*/ 2147483647 w 132" name="T20"/>
                <a:gd fmla="*/ 0 h 137" name="T21"/>
                <a:gd fmla="*/ 2147483647 w 132" name="T22"/>
                <a:gd fmla="*/ 2147483647 h 137" name="T23"/>
                <a:gd fmla="*/ 2147483647 w 132" name="T24"/>
                <a:gd fmla="*/ 2147483647 h 137" name="T25"/>
                <a:gd fmla="*/ 2147483647 w 132" name="T26"/>
                <a:gd fmla="*/ 2147483647 h 137" name="T27"/>
                <a:gd fmla="*/ 2147483647 w 132" name="T28"/>
                <a:gd fmla="*/ 2147483647 h 137" name="T29"/>
                <a:gd fmla="*/ 2147483647 w 132" name="T30"/>
                <a:gd fmla="*/ 2147483647 h 137" name="T31"/>
                <a:gd fmla="*/ 2147483647 w 132" name="T32"/>
                <a:gd fmla="*/ 2147483647 h 137" name="T33"/>
                <a:gd fmla="*/ 2147483647 w 132" name="T34"/>
                <a:gd fmla="*/ 2147483647 h 137" name="T35"/>
                <a:gd fmla="*/ 2147483647 w 132" name="T36"/>
                <a:gd fmla="*/ 2147483647 h 137" name="T37"/>
                <a:gd fmla="*/ 2147483647 w 132" name="T38"/>
                <a:gd fmla="*/ 2147483647 h 137" name="T39"/>
                <a:gd fmla="*/ 2147483647 w 132" name="T40"/>
                <a:gd fmla="*/ 2147483647 h 137" name="T41"/>
                <a:gd fmla="*/ 2147483647 w 132" name="T42"/>
                <a:gd fmla="*/ 2147483647 h 137" name="T43"/>
                <a:gd fmla="*/ 2147483647 w 132" name="T44"/>
                <a:gd fmla="*/ 2147483647 h 137" name="T45"/>
                <a:gd fmla="*/ 2147483647 w 132" name="T46"/>
                <a:gd fmla="*/ 2147483647 h 137" name="T47"/>
                <a:gd fmla="*/ 2147483647 w 132" name="T48"/>
                <a:gd fmla="*/ 2147483647 h 137" name="T49"/>
                <a:gd fmla="*/ 2147483647 w 132" name="T50"/>
                <a:gd fmla="*/ 2147483647 h 137" name="T51"/>
                <a:gd fmla="*/ 2147483647 w 132" name="T52"/>
                <a:gd fmla="*/ 2147483647 h 137" name="T53"/>
                <a:gd fmla="*/ 2147483647 w 132" name="T54"/>
                <a:gd fmla="*/ 2147483647 h 137" name="T55"/>
                <a:gd fmla="*/ 2147483647 w 132" name="T56"/>
                <a:gd fmla="*/ 2147483647 h 137" name="T57"/>
                <a:gd fmla="*/ 2147483647 w 132" name="T58"/>
                <a:gd fmla="*/ 2147483647 h 137" name="T59"/>
                <a:gd fmla="*/ 2147483647 w 132" name="T60"/>
                <a:gd fmla="*/ 2147483647 h 137" name="T61"/>
                <a:gd fmla="*/ 2147483647 w 132" name="T62"/>
                <a:gd fmla="*/ 2147483647 h 137" name="T63"/>
                <a:gd fmla="*/ 2147483647 w 132" name="T64"/>
                <a:gd fmla="*/ 2147483647 h 137" name="T65"/>
                <a:gd fmla="*/ 2147483647 w 132" name="T66"/>
                <a:gd fmla="*/ 2147483647 h 137" name="T67"/>
                <a:gd fmla="*/ 2147483647 w 132" name="T68"/>
                <a:gd fmla="*/ 2147483647 h 137" name="T69"/>
                <a:gd fmla="*/ 2147483647 w 132" name="T70"/>
                <a:gd fmla="*/ 2147483647 h 137" name="T71"/>
                <a:gd fmla="*/ 2147483647 w 132" name="T72"/>
                <a:gd fmla="*/ 2147483647 h 137" name="T73"/>
                <a:gd fmla="*/ 2147483647 w 132" name="T74"/>
                <a:gd fmla="*/ 2147483647 h 137" name="T75"/>
                <a:gd fmla="*/ 2147483647 w 132" name="T76"/>
                <a:gd fmla="*/ 2147483647 h 137" name="T77"/>
                <a:gd fmla="*/ 2147483647 w 132" name="T78"/>
                <a:gd fmla="*/ 2147483647 h 137" name="T79"/>
                <a:gd fmla="*/ 2147483647 w 132" name="T80"/>
                <a:gd fmla="*/ 2147483647 h 137" name="T81"/>
                <a:gd fmla="*/ 2147483647 w 132" name="T82"/>
                <a:gd fmla="*/ 2147483647 h 137" name="T83"/>
                <a:gd fmla="*/ 2147483647 w 132" name="T84"/>
                <a:gd fmla="*/ 2147483647 h 137" name="T85"/>
                <a:gd fmla="*/ 2147483647 w 132" name="T86"/>
                <a:gd fmla="*/ 2147483647 h 137" name="T87"/>
                <a:gd fmla="*/ 2147483647 w 132" name="T88"/>
                <a:gd fmla="*/ 2147483647 h 137" name="T89"/>
                <a:gd fmla="*/ 2147483647 w 132" name="T90"/>
                <a:gd fmla="*/ 2147483647 h 137" name="T91"/>
                <a:gd fmla="*/ 2147483647 w 132" name="T92"/>
                <a:gd fmla="*/ 2147483647 h 137" name="T93"/>
                <a:gd fmla="*/ 2147483647 w 132" name="T94"/>
                <a:gd fmla="*/ 2147483647 h 137" name="T95"/>
                <a:gd fmla="*/ 2147483647 w 132" name="T96"/>
                <a:gd fmla="*/ 2147483647 h 137" name="T97"/>
                <a:gd fmla="*/ 2147483647 w 132" name="T98"/>
                <a:gd fmla="*/ 2147483647 h 137" name="T99"/>
                <a:gd fmla="*/ 2147483647 w 132" name="T100"/>
                <a:gd fmla="*/ 2147483647 h 137" name="T101"/>
                <a:gd fmla="*/ 2147483647 w 132" name="T102"/>
                <a:gd fmla="*/ 2147483647 h 137" name="T103"/>
                <a:gd fmla="*/ 2147483647 w 132" name="T104"/>
                <a:gd fmla="*/ 2147483647 h 137" name="T105"/>
                <a:gd fmla="*/ 2147483647 w 132" name="T106"/>
                <a:gd fmla="*/ 2147483647 h 137" name="T107"/>
                <a:gd fmla="*/ 2147483647 w 132" name="T108"/>
                <a:gd fmla="*/ 2147483647 h 137" name="T109"/>
                <a:gd fmla="*/ 2147483647 w 132" name="T110"/>
                <a:gd fmla="*/ 2147483647 h 137" name="T111"/>
                <a:gd fmla="*/ 2147483647 w 132" name="T112"/>
                <a:gd fmla="*/ 2147483647 h 137" name="T113"/>
                <a:gd fmla="*/ 2147483647 w 132" name="T114"/>
                <a:gd fmla="*/ 2147483647 h 137" name="T115"/>
                <a:gd fmla="*/ 2147483647 w 132" name="T116"/>
                <a:gd fmla="*/ 2147483647 h 137" name="T117"/>
                <a:gd fmla="*/ 2147483647 w 132" name="T118"/>
                <a:gd fmla="*/ 2147483647 h 137" name="T119"/>
                <a:gd fmla="*/ 2147483647 w 132" name="T120"/>
                <a:gd fmla="*/ 2147483647 h 137" name="T121"/>
                <a:gd fmla="*/ 2147483647 w 132" name="T122"/>
                <a:gd fmla="*/ 2147483647 h 137"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132" name="T186"/>
                <a:gd fmla="*/ 0 h 137" name="T187"/>
                <a:gd fmla="*/ 132 w 132" name="T188"/>
                <a:gd fmla="*/ 137 h 137"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137" w="132">
                  <a:moveTo>
                    <a:pt x="113" y="43"/>
                  </a:moveTo>
                  <a:lnTo>
                    <a:pt x="111" y="42"/>
                  </a:lnTo>
                  <a:lnTo>
                    <a:pt x="114" y="37"/>
                  </a:lnTo>
                  <a:lnTo>
                    <a:pt x="120" y="36"/>
                  </a:lnTo>
                  <a:lnTo>
                    <a:pt x="122" y="35"/>
                  </a:lnTo>
                  <a:lnTo>
                    <a:pt x="123" y="29"/>
                  </a:lnTo>
                  <a:lnTo>
                    <a:pt x="124" y="28"/>
                  </a:lnTo>
                  <a:lnTo>
                    <a:pt x="124" y="25"/>
                  </a:lnTo>
                  <a:lnTo>
                    <a:pt x="122" y="23"/>
                  </a:lnTo>
                  <a:lnTo>
                    <a:pt x="115" y="24"/>
                  </a:lnTo>
                  <a:lnTo>
                    <a:pt x="114" y="25"/>
                  </a:lnTo>
                  <a:lnTo>
                    <a:pt x="110" y="25"/>
                  </a:lnTo>
                  <a:lnTo>
                    <a:pt x="108" y="24"/>
                  </a:lnTo>
                  <a:lnTo>
                    <a:pt x="92" y="25"/>
                  </a:lnTo>
                  <a:lnTo>
                    <a:pt x="90" y="23"/>
                  </a:lnTo>
                  <a:lnTo>
                    <a:pt x="90" y="22"/>
                  </a:lnTo>
                  <a:lnTo>
                    <a:pt x="82" y="15"/>
                  </a:lnTo>
                  <a:lnTo>
                    <a:pt x="81" y="15"/>
                  </a:lnTo>
                  <a:lnTo>
                    <a:pt x="77" y="11"/>
                  </a:lnTo>
                  <a:lnTo>
                    <a:pt x="74" y="7"/>
                  </a:lnTo>
                  <a:lnTo>
                    <a:pt x="74" y="4"/>
                  </a:lnTo>
                  <a:lnTo>
                    <a:pt x="71" y="0"/>
                  </a:lnTo>
                  <a:lnTo>
                    <a:pt x="66" y="0"/>
                  </a:lnTo>
                  <a:lnTo>
                    <a:pt x="65" y="2"/>
                  </a:lnTo>
                  <a:lnTo>
                    <a:pt x="64" y="5"/>
                  </a:lnTo>
                  <a:lnTo>
                    <a:pt x="60" y="6"/>
                  </a:lnTo>
                  <a:lnTo>
                    <a:pt x="58" y="8"/>
                  </a:lnTo>
                  <a:lnTo>
                    <a:pt x="58" y="12"/>
                  </a:lnTo>
                  <a:lnTo>
                    <a:pt x="56" y="15"/>
                  </a:lnTo>
                  <a:lnTo>
                    <a:pt x="52" y="15"/>
                  </a:lnTo>
                  <a:lnTo>
                    <a:pt x="52" y="18"/>
                  </a:lnTo>
                  <a:lnTo>
                    <a:pt x="56" y="23"/>
                  </a:lnTo>
                  <a:lnTo>
                    <a:pt x="53" y="26"/>
                  </a:lnTo>
                  <a:lnTo>
                    <a:pt x="44" y="26"/>
                  </a:lnTo>
                  <a:lnTo>
                    <a:pt x="41" y="32"/>
                  </a:lnTo>
                  <a:lnTo>
                    <a:pt x="40" y="35"/>
                  </a:lnTo>
                  <a:lnTo>
                    <a:pt x="34" y="41"/>
                  </a:lnTo>
                  <a:lnTo>
                    <a:pt x="31" y="43"/>
                  </a:lnTo>
                  <a:lnTo>
                    <a:pt x="29" y="42"/>
                  </a:lnTo>
                  <a:lnTo>
                    <a:pt x="25" y="42"/>
                  </a:lnTo>
                  <a:lnTo>
                    <a:pt x="17" y="48"/>
                  </a:lnTo>
                  <a:lnTo>
                    <a:pt x="16" y="52"/>
                  </a:lnTo>
                  <a:lnTo>
                    <a:pt x="18" y="55"/>
                  </a:lnTo>
                  <a:lnTo>
                    <a:pt x="19" y="58"/>
                  </a:lnTo>
                  <a:lnTo>
                    <a:pt x="26" y="65"/>
                  </a:lnTo>
                  <a:lnTo>
                    <a:pt x="31" y="68"/>
                  </a:lnTo>
                  <a:lnTo>
                    <a:pt x="31" y="71"/>
                  </a:lnTo>
                  <a:lnTo>
                    <a:pt x="27" y="74"/>
                  </a:lnTo>
                  <a:lnTo>
                    <a:pt x="26" y="78"/>
                  </a:lnTo>
                  <a:lnTo>
                    <a:pt x="22" y="77"/>
                  </a:lnTo>
                  <a:lnTo>
                    <a:pt x="17" y="83"/>
                  </a:lnTo>
                  <a:lnTo>
                    <a:pt x="13" y="85"/>
                  </a:lnTo>
                  <a:lnTo>
                    <a:pt x="11" y="87"/>
                  </a:lnTo>
                  <a:lnTo>
                    <a:pt x="7" y="88"/>
                  </a:lnTo>
                  <a:lnTo>
                    <a:pt x="0" y="96"/>
                  </a:lnTo>
                  <a:lnTo>
                    <a:pt x="1" y="105"/>
                  </a:lnTo>
                  <a:lnTo>
                    <a:pt x="8" y="105"/>
                  </a:lnTo>
                  <a:lnTo>
                    <a:pt x="8" y="110"/>
                  </a:lnTo>
                  <a:lnTo>
                    <a:pt x="4" y="116"/>
                  </a:lnTo>
                  <a:lnTo>
                    <a:pt x="4" y="118"/>
                  </a:lnTo>
                  <a:lnTo>
                    <a:pt x="7" y="121"/>
                  </a:lnTo>
                  <a:lnTo>
                    <a:pt x="7" y="126"/>
                  </a:lnTo>
                  <a:lnTo>
                    <a:pt x="9" y="128"/>
                  </a:lnTo>
                  <a:lnTo>
                    <a:pt x="11" y="127"/>
                  </a:lnTo>
                  <a:lnTo>
                    <a:pt x="14" y="131"/>
                  </a:lnTo>
                  <a:lnTo>
                    <a:pt x="19" y="130"/>
                  </a:lnTo>
                  <a:lnTo>
                    <a:pt x="22" y="131"/>
                  </a:lnTo>
                  <a:lnTo>
                    <a:pt x="27" y="136"/>
                  </a:lnTo>
                  <a:lnTo>
                    <a:pt x="31" y="136"/>
                  </a:lnTo>
                  <a:lnTo>
                    <a:pt x="33" y="132"/>
                  </a:lnTo>
                  <a:lnTo>
                    <a:pt x="36" y="132"/>
                  </a:lnTo>
                  <a:lnTo>
                    <a:pt x="38" y="129"/>
                  </a:lnTo>
                  <a:lnTo>
                    <a:pt x="56" y="128"/>
                  </a:lnTo>
                  <a:lnTo>
                    <a:pt x="58" y="130"/>
                  </a:lnTo>
                  <a:lnTo>
                    <a:pt x="58" y="133"/>
                  </a:lnTo>
                  <a:lnTo>
                    <a:pt x="65" y="137"/>
                  </a:lnTo>
                  <a:lnTo>
                    <a:pt x="71" y="137"/>
                  </a:lnTo>
                  <a:lnTo>
                    <a:pt x="72" y="136"/>
                  </a:lnTo>
                  <a:lnTo>
                    <a:pt x="72" y="129"/>
                  </a:lnTo>
                  <a:lnTo>
                    <a:pt x="79" y="121"/>
                  </a:lnTo>
                  <a:lnTo>
                    <a:pt x="80" y="121"/>
                  </a:lnTo>
                  <a:lnTo>
                    <a:pt x="81" y="122"/>
                  </a:lnTo>
                  <a:lnTo>
                    <a:pt x="89" y="123"/>
                  </a:lnTo>
                  <a:lnTo>
                    <a:pt x="95" y="122"/>
                  </a:lnTo>
                  <a:lnTo>
                    <a:pt x="95" y="119"/>
                  </a:lnTo>
                  <a:lnTo>
                    <a:pt x="99" y="113"/>
                  </a:lnTo>
                  <a:lnTo>
                    <a:pt x="102" y="110"/>
                  </a:lnTo>
                  <a:lnTo>
                    <a:pt x="100" y="108"/>
                  </a:lnTo>
                  <a:lnTo>
                    <a:pt x="100" y="106"/>
                  </a:lnTo>
                  <a:lnTo>
                    <a:pt x="101" y="105"/>
                  </a:lnTo>
                  <a:lnTo>
                    <a:pt x="101" y="98"/>
                  </a:lnTo>
                  <a:lnTo>
                    <a:pt x="99" y="96"/>
                  </a:lnTo>
                  <a:lnTo>
                    <a:pt x="95" y="97"/>
                  </a:lnTo>
                  <a:lnTo>
                    <a:pt x="91" y="94"/>
                  </a:lnTo>
                  <a:lnTo>
                    <a:pt x="89" y="90"/>
                  </a:lnTo>
                  <a:lnTo>
                    <a:pt x="89" y="86"/>
                  </a:lnTo>
                  <a:lnTo>
                    <a:pt x="91" y="84"/>
                  </a:lnTo>
                  <a:lnTo>
                    <a:pt x="94" y="84"/>
                  </a:lnTo>
                  <a:lnTo>
                    <a:pt x="95" y="83"/>
                  </a:lnTo>
                  <a:lnTo>
                    <a:pt x="103" y="82"/>
                  </a:lnTo>
                  <a:lnTo>
                    <a:pt x="107" y="79"/>
                  </a:lnTo>
                  <a:lnTo>
                    <a:pt x="111" y="79"/>
                  </a:lnTo>
                  <a:lnTo>
                    <a:pt x="116" y="75"/>
                  </a:lnTo>
                  <a:lnTo>
                    <a:pt x="116" y="74"/>
                  </a:lnTo>
                  <a:lnTo>
                    <a:pt x="125" y="66"/>
                  </a:lnTo>
                  <a:lnTo>
                    <a:pt x="125" y="64"/>
                  </a:lnTo>
                  <a:lnTo>
                    <a:pt x="130" y="61"/>
                  </a:lnTo>
                  <a:lnTo>
                    <a:pt x="132" y="60"/>
                  </a:lnTo>
                  <a:lnTo>
                    <a:pt x="128" y="59"/>
                  </a:lnTo>
                  <a:lnTo>
                    <a:pt x="122" y="61"/>
                  </a:lnTo>
                  <a:lnTo>
                    <a:pt x="113" y="53"/>
                  </a:lnTo>
                  <a:lnTo>
                    <a:pt x="113" y="43"/>
                  </a:lnTo>
                  <a:close/>
                  <a:moveTo>
                    <a:pt x="66" y="78"/>
                  </a:moveTo>
                  <a:lnTo>
                    <a:pt x="69" y="89"/>
                  </a:lnTo>
                  <a:lnTo>
                    <a:pt x="80" y="89"/>
                  </a:lnTo>
                  <a:lnTo>
                    <a:pt x="71" y="96"/>
                  </a:lnTo>
                  <a:lnTo>
                    <a:pt x="75" y="106"/>
                  </a:lnTo>
                  <a:lnTo>
                    <a:pt x="66" y="100"/>
                  </a:lnTo>
                  <a:lnTo>
                    <a:pt x="57" y="106"/>
                  </a:lnTo>
                  <a:lnTo>
                    <a:pt x="60" y="96"/>
                  </a:lnTo>
                  <a:lnTo>
                    <a:pt x="51" y="89"/>
                  </a:lnTo>
                  <a:lnTo>
                    <a:pt x="62" y="89"/>
                  </a:lnTo>
                  <a:lnTo>
                    <a:pt x="66" y="78"/>
                  </a:lnTo>
                  <a:close/>
                </a:path>
              </a:pathLst>
            </a:custGeom>
            <a:solidFill>
              <a:srgbClr val="F4B138"/>
            </a:solidFill>
            <a:ln w="28575">
              <a:noFill/>
              <a:prstDash val="sysDot"/>
              <a:round/>
            </a:ln>
          </p:spPr>
          <p:txBody>
            <a:bodyPr/>
            <a:lstStyle/>
            <a:p>
              <a:endParaRPr altLang="en-US" kern="0" lang="zh-CN">
                <a:solidFill>
                  <a:sysClr lastClr="000000" val="windowText"/>
                </a:solidFill>
              </a:endParaRPr>
            </a:p>
          </p:txBody>
        </p:sp>
        <p:sp>
          <p:nvSpPr>
            <p:cNvPr id="66" name="Freeform 32"/>
            <p:cNvSpPr/>
            <p:nvPr/>
          </p:nvSpPr>
          <p:spPr bwMode="auto">
            <a:xfrm>
              <a:off x="5791676" y="2814749"/>
              <a:ext cx="53975" cy="53975"/>
            </a:xfrm>
            <a:custGeom>
              <a:gdLst>
                <a:gd fmla="*/ 2147483647 w 29" name="T0"/>
                <a:gd fmla="*/ 0 h 28" name="T1"/>
                <a:gd fmla="*/ 2147483647 w 29" name="T2"/>
                <a:gd fmla="*/ 2147483647 h 28" name="T3"/>
                <a:gd fmla="*/ 0 w 29" name="T4"/>
                <a:gd fmla="*/ 2147483647 h 28" name="T5"/>
                <a:gd fmla="*/ 2147483647 w 29" name="T6"/>
                <a:gd fmla="*/ 2147483647 h 28" name="T7"/>
                <a:gd fmla="*/ 2147483647 w 29" name="T8"/>
                <a:gd fmla="*/ 2147483647 h 28" name="T9"/>
                <a:gd fmla="*/ 2147483647 w 29" name="T10"/>
                <a:gd fmla="*/ 2147483647 h 28" name="T11"/>
                <a:gd fmla="*/ 2147483647 w 29" name="T12"/>
                <a:gd fmla="*/ 2147483647 h 28" name="T13"/>
                <a:gd fmla="*/ 2147483647 w 29" name="T14"/>
                <a:gd fmla="*/ 2147483647 h 28" name="T15"/>
                <a:gd fmla="*/ 2147483647 w 29" name="T16"/>
                <a:gd fmla="*/ 2147483647 h 28" name="T17"/>
                <a:gd fmla="*/ 2147483647 w 29" name="T18"/>
                <a:gd fmla="*/ 2147483647 h 28" name="T19"/>
                <a:gd fmla="*/ 2147483647 w 29" name="T20"/>
                <a:gd fmla="*/ 0 h 2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29" name="T33"/>
                <a:gd fmla="*/ 0 h 28" name="T34"/>
                <a:gd fmla="*/ 29 w 29" name="T35"/>
                <a:gd fmla="*/ 28 h 2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28" w="28">
                  <a:moveTo>
                    <a:pt x="15" y="0"/>
                  </a:moveTo>
                  <a:lnTo>
                    <a:pt x="11" y="11"/>
                  </a:lnTo>
                  <a:lnTo>
                    <a:pt x="0" y="11"/>
                  </a:lnTo>
                  <a:lnTo>
                    <a:pt x="9" y="18"/>
                  </a:lnTo>
                  <a:lnTo>
                    <a:pt x="6" y="28"/>
                  </a:lnTo>
                  <a:lnTo>
                    <a:pt x="15" y="22"/>
                  </a:lnTo>
                  <a:lnTo>
                    <a:pt x="24" y="28"/>
                  </a:lnTo>
                  <a:lnTo>
                    <a:pt x="20" y="18"/>
                  </a:lnTo>
                  <a:lnTo>
                    <a:pt x="29" y="11"/>
                  </a:lnTo>
                  <a:lnTo>
                    <a:pt x="18" y="11"/>
                  </a:lnTo>
                  <a:lnTo>
                    <a:pt x="15" y="0"/>
                  </a:lnTo>
                  <a:close/>
                </a:path>
              </a:pathLst>
            </a:custGeom>
            <a:grpFill/>
            <a:ln w="28575">
              <a:noFill/>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67" name="Freeform 33"/>
            <p:cNvSpPr/>
            <p:nvPr/>
          </p:nvSpPr>
          <p:spPr bwMode="auto">
            <a:xfrm>
              <a:off x="5788749" y="2814749"/>
              <a:ext cx="53975" cy="53975"/>
            </a:xfrm>
            <a:custGeom>
              <a:gdLst>
                <a:gd fmla="*/ 2147483647 w 29" name="T0"/>
                <a:gd fmla="*/ 0 h 28" name="T1"/>
                <a:gd fmla="*/ 2147483647 w 29" name="T2"/>
                <a:gd fmla="*/ 2147483647 h 28" name="T3"/>
                <a:gd fmla="*/ 0 w 29" name="T4"/>
                <a:gd fmla="*/ 2147483647 h 28" name="T5"/>
                <a:gd fmla="*/ 2147483647 w 29" name="T6"/>
                <a:gd fmla="*/ 2147483647 h 28" name="T7"/>
                <a:gd fmla="*/ 2147483647 w 29" name="T8"/>
                <a:gd fmla="*/ 2147483647 h 28" name="T9"/>
                <a:gd fmla="*/ 2147483647 w 29" name="T10"/>
                <a:gd fmla="*/ 2147483647 h 28" name="T11"/>
                <a:gd fmla="*/ 2147483647 w 29" name="T12"/>
                <a:gd fmla="*/ 2147483647 h 28" name="T13"/>
                <a:gd fmla="*/ 2147483647 w 29" name="T14"/>
                <a:gd fmla="*/ 2147483647 h 28" name="T15"/>
                <a:gd fmla="*/ 2147483647 w 29" name="T16"/>
                <a:gd fmla="*/ 2147483647 h 28" name="T17"/>
                <a:gd fmla="*/ 2147483647 w 29" name="T18"/>
                <a:gd fmla="*/ 2147483647 h 28" name="T19"/>
                <a:gd fmla="*/ 2147483647 w 29" name="T20"/>
                <a:gd fmla="*/ 0 h 28"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29" name="T33"/>
                <a:gd fmla="*/ 0 h 28" name="T34"/>
                <a:gd fmla="*/ 29 w 29" name="T35"/>
                <a:gd fmla="*/ 28 h 28"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28" w="28">
                  <a:moveTo>
                    <a:pt x="15" y="0"/>
                  </a:moveTo>
                  <a:lnTo>
                    <a:pt x="11" y="11"/>
                  </a:lnTo>
                  <a:lnTo>
                    <a:pt x="0" y="11"/>
                  </a:lnTo>
                  <a:lnTo>
                    <a:pt x="9" y="18"/>
                  </a:lnTo>
                  <a:lnTo>
                    <a:pt x="6" y="28"/>
                  </a:lnTo>
                  <a:lnTo>
                    <a:pt x="15" y="22"/>
                  </a:lnTo>
                  <a:lnTo>
                    <a:pt x="24" y="28"/>
                  </a:lnTo>
                  <a:lnTo>
                    <a:pt x="20" y="18"/>
                  </a:lnTo>
                  <a:lnTo>
                    <a:pt x="29" y="11"/>
                  </a:lnTo>
                  <a:lnTo>
                    <a:pt x="18" y="11"/>
                  </a:lnTo>
                  <a:lnTo>
                    <a:pt x="15" y="0"/>
                  </a:lnTo>
                  <a:close/>
                </a:path>
              </a:pathLst>
            </a:custGeom>
            <a:grpFill/>
            <a:ln w="28575">
              <a:noFill/>
              <a:prstDash val="solid"/>
              <a:round/>
            </a:ln>
            <a:effectLs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69" name="Freeform 34"/>
            <p:cNvSpPr/>
            <p:nvPr/>
          </p:nvSpPr>
          <p:spPr bwMode="auto">
            <a:xfrm>
              <a:off x="5714137" y="3097324"/>
              <a:ext cx="887412" cy="582612"/>
            </a:xfrm>
            <a:custGeom>
              <a:gdLst>
                <a:gd fmla="*/ 2147483647 w 485" name="T0"/>
                <a:gd fmla="*/ 2147483647 h 306" name="T1"/>
                <a:gd fmla="*/ 2147483647 w 485" name="T2"/>
                <a:gd fmla="*/ 2147483647 h 306" name="T3"/>
                <a:gd fmla="*/ 2147483647 w 485" name="T4"/>
                <a:gd fmla="*/ 2147483647 h 306" name="T5"/>
                <a:gd fmla="*/ 2147483647 w 485" name="T6"/>
                <a:gd fmla="*/ 2147483647 h 306" name="T7"/>
                <a:gd fmla="*/ 2147483647 w 485" name="T8"/>
                <a:gd fmla="*/ 2147483647 h 306" name="T9"/>
                <a:gd fmla="*/ 2147483647 w 485" name="T10"/>
                <a:gd fmla="*/ 2147483647 h 306" name="T11"/>
                <a:gd fmla="*/ 2147483647 w 485" name="T12"/>
                <a:gd fmla="*/ 2147483647 h 306" name="T13"/>
                <a:gd fmla="*/ 2147483647 w 485" name="T14"/>
                <a:gd fmla="*/ 2147483647 h 306" name="T15"/>
                <a:gd fmla="*/ 2147483647 w 485" name="T16"/>
                <a:gd fmla="*/ 2147483647 h 306" name="T17"/>
                <a:gd fmla="*/ 2147483647 w 485" name="T18"/>
                <a:gd fmla="*/ 2147483647 h 306" name="T19"/>
                <a:gd fmla="*/ 2147483647 w 485" name="T20"/>
                <a:gd fmla="*/ 2147483647 h 306" name="T21"/>
                <a:gd fmla="*/ 2147483647 w 485" name="T22"/>
                <a:gd fmla="*/ 2147483647 h 306" name="T23"/>
                <a:gd fmla="*/ 2147483647 w 485" name="T24"/>
                <a:gd fmla="*/ 2147483647 h 306" name="T25"/>
                <a:gd fmla="*/ 2147483647 w 485" name="T26"/>
                <a:gd fmla="*/ 2147483647 h 306" name="T27"/>
                <a:gd fmla="*/ 2147483647 w 485" name="T28"/>
                <a:gd fmla="*/ 2147483647 h 306" name="T29"/>
                <a:gd fmla="*/ 2147483647 w 485" name="T30"/>
                <a:gd fmla="*/ 2147483647 h 306" name="T31"/>
                <a:gd fmla="*/ 2147483647 w 485" name="T32"/>
                <a:gd fmla="*/ 2147483647 h 306" name="T33"/>
                <a:gd fmla="*/ 2147483647 w 485" name="T34"/>
                <a:gd fmla="*/ 2147483647 h 306" name="T35"/>
                <a:gd fmla="*/ 2147483647 w 485" name="T36"/>
                <a:gd fmla="*/ 2147483647 h 306" name="T37"/>
                <a:gd fmla="*/ 2147483647 w 485" name="T38"/>
                <a:gd fmla="*/ 2147483647 h 306" name="T39"/>
                <a:gd fmla="*/ 2147483647 w 485" name="T40"/>
                <a:gd fmla="*/ 2147483647 h 306" name="T41"/>
                <a:gd fmla="*/ 2147483647 w 485" name="T42"/>
                <a:gd fmla="*/ 2147483647 h 306" name="T43"/>
                <a:gd fmla="*/ 2147483647 w 485" name="T44"/>
                <a:gd fmla="*/ 2147483647 h 306" name="T45"/>
                <a:gd fmla="*/ 2147483647 w 485" name="T46"/>
                <a:gd fmla="*/ 2147483647 h 306" name="T47"/>
                <a:gd fmla="*/ 2147483647 w 485" name="T48"/>
                <a:gd fmla="*/ 2147483647 h 306" name="T49"/>
                <a:gd fmla="*/ 2147483647 w 485" name="T50"/>
                <a:gd fmla="*/ 2147483647 h 306" name="T51"/>
                <a:gd fmla="*/ 2147483647 w 485" name="T52"/>
                <a:gd fmla="*/ 2147483647 h 306" name="T53"/>
                <a:gd fmla="*/ 2147483647 w 485" name="T54"/>
                <a:gd fmla="*/ 2147483647 h 306" name="T55"/>
                <a:gd fmla="*/ 2147483647 w 485" name="T56"/>
                <a:gd fmla="*/ 2147483647 h 306" name="T57"/>
                <a:gd fmla="*/ 2147483647 w 485" name="T58"/>
                <a:gd fmla="*/ 2147483647 h 306" name="T59"/>
                <a:gd fmla="*/ 2147483647 w 485" name="T60"/>
                <a:gd fmla="*/ 2147483647 h 306" name="T61"/>
                <a:gd fmla="*/ 2147483647 w 485" name="T62"/>
                <a:gd fmla="*/ 2147483647 h 306" name="T63"/>
                <a:gd fmla="*/ 2147483647 w 485" name="T64"/>
                <a:gd fmla="*/ 2147483647 h 306" name="T65"/>
                <a:gd fmla="*/ 2147483647 w 485" name="T66"/>
                <a:gd fmla="*/ 2147483647 h 306" name="T67"/>
                <a:gd fmla="*/ 2147483647 w 485" name="T68"/>
                <a:gd fmla="*/ 2147483647 h 306" name="T69"/>
                <a:gd fmla="*/ 2147483647 w 485" name="T70"/>
                <a:gd fmla="*/ 2147483647 h 306" name="T71"/>
                <a:gd fmla="*/ 2147483647 w 485" name="T72"/>
                <a:gd fmla="*/ 2147483647 h 306" name="T73"/>
                <a:gd fmla="*/ 2147483647 w 485" name="T74"/>
                <a:gd fmla="*/ 2147483647 h 306" name="T75"/>
                <a:gd fmla="*/ 2147483647 w 485" name="T76"/>
                <a:gd fmla="*/ 2147483647 h 306" name="T77"/>
                <a:gd fmla="*/ 2147483647 w 485" name="T78"/>
                <a:gd fmla="*/ 2147483647 h 306" name="T79"/>
                <a:gd fmla="*/ 2147483647 w 485" name="T80"/>
                <a:gd fmla="*/ 2147483647 h 306" name="T81"/>
                <a:gd fmla="*/ 2147483647 w 485" name="T82"/>
                <a:gd fmla="*/ 2147483647 h 306" name="T83"/>
                <a:gd fmla="*/ 2147483647 w 485" name="T84"/>
                <a:gd fmla="*/ 2147483647 h 306" name="T85"/>
                <a:gd fmla="*/ 2147483647 w 485" name="T86"/>
                <a:gd fmla="*/ 2147483647 h 306" name="T87"/>
                <a:gd fmla="*/ 2147483647 w 485" name="T88"/>
                <a:gd fmla="*/ 2147483647 h 306" name="T89"/>
                <a:gd fmla="*/ 2147483647 w 485" name="T90"/>
                <a:gd fmla="*/ 2147483647 h 306" name="T91"/>
                <a:gd fmla="*/ 2147483647 w 485" name="T92"/>
                <a:gd fmla="*/ 2147483647 h 306" name="T93"/>
                <a:gd fmla="*/ 2147483647 w 485" name="T94"/>
                <a:gd fmla="*/ 2147483647 h 306" name="T95"/>
                <a:gd fmla="*/ 2147483647 w 485" name="T96"/>
                <a:gd fmla="*/ 2147483647 h 306" name="T97"/>
                <a:gd fmla="*/ 2147483647 w 485" name="T98"/>
                <a:gd fmla="*/ 2147483647 h 306" name="T99"/>
                <a:gd fmla="*/ 2147483647 w 485" name="T100"/>
                <a:gd fmla="*/ 2147483647 h 306" name="T101"/>
                <a:gd fmla="*/ 2147483647 w 485" name="T102"/>
                <a:gd fmla="*/ 2147483647 h 306" name="T103"/>
                <a:gd fmla="*/ 2147483647 w 485" name="T104"/>
                <a:gd fmla="*/ 2147483647 h 306" name="T105"/>
                <a:gd fmla="*/ 2147483647 w 485" name="T106"/>
                <a:gd fmla="*/ 2147483647 h 306" name="T107"/>
                <a:gd fmla="*/ 2147483647 w 485" name="T108"/>
                <a:gd fmla="*/ 2147483647 h 306" name="T109"/>
                <a:gd fmla="*/ 2147483647 w 485" name="T110"/>
                <a:gd fmla="*/ 2147483647 h 306" name="T111"/>
                <a:gd fmla="*/ 2147483647 w 485" name="T112"/>
                <a:gd fmla="*/ 2147483647 h 306" name="T113"/>
                <a:gd fmla="*/ 2147483647 w 485" name="T114"/>
                <a:gd fmla="*/ 2147483647 h 306" name="T115"/>
                <a:gd fmla="*/ 2147483647 w 485" name="T116"/>
                <a:gd fmla="*/ 2147483647 h 306" name="T117"/>
                <a:gd fmla="*/ 2147483647 w 485" name="T118"/>
                <a:gd fmla="*/ 2147483647 h 306" name="T119"/>
                <a:gd fmla="*/ 2147483647 w 485" name="T120"/>
                <a:gd fmla="*/ 2147483647 h 306" name="T121"/>
                <a:gd fmla="*/ 2147483647 w 485" name="T122"/>
                <a:gd fmla="*/ 2147483647 h 30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485" name="T186"/>
                <a:gd fmla="*/ 0 h 306" name="T187"/>
                <a:gd fmla="*/ 485 w 485" name="T188"/>
                <a:gd fmla="*/ 306 h 306"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306" w="485">
                  <a:moveTo>
                    <a:pt x="291" y="242"/>
                  </a:moveTo>
                  <a:lnTo>
                    <a:pt x="291" y="242"/>
                  </a:lnTo>
                  <a:lnTo>
                    <a:pt x="291" y="241"/>
                  </a:lnTo>
                  <a:lnTo>
                    <a:pt x="292" y="241"/>
                  </a:lnTo>
                  <a:lnTo>
                    <a:pt x="292" y="240"/>
                  </a:lnTo>
                  <a:lnTo>
                    <a:pt x="292" y="239"/>
                  </a:lnTo>
                  <a:lnTo>
                    <a:pt x="293" y="239"/>
                  </a:lnTo>
                  <a:lnTo>
                    <a:pt x="293" y="238"/>
                  </a:lnTo>
                  <a:lnTo>
                    <a:pt x="294" y="238"/>
                  </a:lnTo>
                  <a:lnTo>
                    <a:pt x="294" y="237"/>
                  </a:lnTo>
                  <a:lnTo>
                    <a:pt x="295" y="237"/>
                  </a:lnTo>
                  <a:lnTo>
                    <a:pt x="296" y="237"/>
                  </a:lnTo>
                  <a:lnTo>
                    <a:pt x="296" y="236"/>
                  </a:lnTo>
                  <a:lnTo>
                    <a:pt x="297" y="236"/>
                  </a:lnTo>
                  <a:lnTo>
                    <a:pt x="298" y="236"/>
                  </a:lnTo>
                  <a:lnTo>
                    <a:pt x="299" y="236"/>
                  </a:lnTo>
                  <a:lnTo>
                    <a:pt x="300" y="236"/>
                  </a:lnTo>
                  <a:lnTo>
                    <a:pt x="301" y="236"/>
                  </a:lnTo>
                  <a:lnTo>
                    <a:pt x="301" y="235"/>
                  </a:lnTo>
                  <a:lnTo>
                    <a:pt x="302" y="235"/>
                  </a:lnTo>
                  <a:lnTo>
                    <a:pt x="303" y="234"/>
                  </a:lnTo>
                  <a:lnTo>
                    <a:pt x="303" y="233"/>
                  </a:lnTo>
                  <a:lnTo>
                    <a:pt x="303" y="232"/>
                  </a:lnTo>
                  <a:lnTo>
                    <a:pt x="303" y="231"/>
                  </a:lnTo>
                  <a:lnTo>
                    <a:pt x="303" y="230"/>
                  </a:lnTo>
                  <a:lnTo>
                    <a:pt x="303" y="229"/>
                  </a:lnTo>
                  <a:lnTo>
                    <a:pt x="303" y="228"/>
                  </a:lnTo>
                  <a:lnTo>
                    <a:pt x="303" y="227"/>
                  </a:lnTo>
                  <a:lnTo>
                    <a:pt x="303" y="226"/>
                  </a:lnTo>
                  <a:lnTo>
                    <a:pt x="302" y="225"/>
                  </a:lnTo>
                  <a:lnTo>
                    <a:pt x="302" y="224"/>
                  </a:lnTo>
                  <a:lnTo>
                    <a:pt x="301" y="223"/>
                  </a:lnTo>
                  <a:lnTo>
                    <a:pt x="301" y="222"/>
                  </a:lnTo>
                  <a:lnTo>
                    <a:pt x="301" y="221"/>
                  </a:lnTo>
                  <a:lnTo>
                    <a:pt x="300" y="220"/>
                  </a:lnTo>
                  <a:lnTo>
                    <a:pt x="300" y="219"/>
                  </a:lnTo>
                  <a:lnTo>
                    <a:pt x="301" y="219"/>
                  </a:lnTo>
                  <a:lnTo>
                    <a:pt x="301" y="218"/>
                  </a:lnTo>
                  <a:lnTo>
                    <a:pt x="301" y="217"/>
                  </a:lnTo>
                  <a:lnTo>
                    <a:pt x="302" y="217"/>
                  </a:lnTo>
                  <a:lnTo>
                    <a:pt x="303" y="216"/>
                  </a:lnTo>
                  <a:lnTo>
                    <a:pt x="304" y="216"/>
                  </a:lnTo>
                  <a:lnTo>
                    <a:pt x="305" y="215"/>
                  </a:lnTo>
                  <a:lnTo>
                    <a:pt x="306" y="215"/>
                  </a:lnTo>
                  <a:lnTo>
                    <a:pt x="307" y="214"/>
                  </a:lnTo>
                  <a:lnTo>
                    <a:pt x="308" y="213"/>
                  </a:lnTo>
                  <a:lnTo>
                    <a:pt x="309" y="213"/>
                  </a:lnTo>
                  <a:lnTo>
                    <a:pt x="310" y="213"/>
                  </a:lnTo>
                  <a:lnTo>
                    <a:pt x="310" y="212"/>
                  </a:lnTo>
                  <a:lnTo>
                    <a:pt x="311" y="212"/>
                  </a:lnTo>
                  <a:lnTo>
                    <a:pt x="312" y="211"/>
                  </a:lnTo>
                  <a:lnTo>
                    <a:pt x="313" y="210"/>
                  </a:lnTo>
                  <a:lnTo>
                    <a:pt x="313" y="209"/>
                  </a:lnTo>
                  <a:lnTo>
                    <a:pt x="314" y="208"/>
                  </a:lnTo>
                  <a:lnTo>
                    <a:pt x="314" y="207"/>
                  </a:lnTo>
                  <a:lnTo>
                    <a:pt x="314" y="206"/>
                  </a:lnTo>
                  <a:lnTo>
                    <a:pt x="314" y="205"/>
                  </a:lnTo>
                  <a:lnTo>
                    <a:pt x="314" y="204"/>
                  </a:lnTo>
                  <a:lnTo>
                    <a:pt x="314" y="203"/>
                  </a:lnTo>
                  <a:lnTo>
                    <a:pt x="313" y="202"/>
                  </a:lnTo>
                  <a:lnTo>
                    <a:pt x="313" y="200"/>
                  </a:lnTo>
                  <a:lnTo>
                    <a:pt x="312" y="198"/>
                  </a:lnTo>
                  <a:lnTo>
                    <a:pt x="312" y="196"/>
                  </a:lnTo>
                  <a:lnTo>
                    <a:pt x="312" y="195"/>
                  </a:lnTo>
                  <a:lnTo>
                    <a:pt x="311" y="194"/>
                  </a:lnTo>
                  <a:lnTo>
                    <a:pt x="311" y="193"/>
                  </a:lnTo>
                  <a:lnTo>
                    <a:pt x="311" y="192"/>
                  </a:lnTo>
                  <a:lnTo>
                    <a:pt x="311" y="191"/>
                  </a:lnTo>
                  <a:lnTo>
                    <a:pt x="311" y="190"/>
                  </a:lnTo>
                  <a:lnTo>
                    <a:pt x="312" y="189"/>
                  </a:lnTo>
                  <a:lnTo>
                    <a:pt x="312" y="188"/>
                  </a:lnTo>
                  <a:lnTo>
                    <a:pt x="312" y="187"/>
                  </a:lnTo>
                  <a:lnTo>
                    <a:pt x="313" y="186"/>
                  </a:lnTo>
                  <a:lnTo>
                    <a:pt x="314" y="185"/>
                  </a:lnTo>
                  <a:lnTo>
                    <a:pt x="315" y="184"/>
                  </a:lnTo>
                  <a:lnTo>
                    <a:pt x="316" y="183"/>
                  </a:lnTo>
                  <a:lnTo>
                    <a:pt x="317" y="182"/>
                  </a:lnTo>
                  <a:lnTo>
                    <a:pt x="318" y="182"/>
                  </a:lnTo>
                  <a:lnTo>
                    <a:pt x="319" y="181"/>
                  </a:lnTo>
                  <a:lnTo>
                    <a:pt x="320" y="181"/>
                  </a:lnTo>
                  <a:lnTo>
                    <a:pt x="321" y="181"/>
                  </a:lnTo>
                  <a:lnTo>
                    <a:pt x="321" y="180"/>
                  </a:lnTo>
                  <a:lnTo>
                    <a:pt x="322" y="180"/>
                  </a:lnTo>
                  <a:lnTo>
                    <a:pt x="323" y="181"/>
                  </a:lnTo>
                  <a:lnTo>
                    <a:pt x="324" y="181"/>
                  </a:lnTo>
                  <a:lnTo>
                    <a:pt x="325" y="181"/>
                  </a:lnTo>
                  <a:lnTo>
                    <a:pt x="325" y="182"/>
                  </a:lnTo>
                  <a:lnTo>
                    <a:pt x="326" y="182"/>
                  </a:lnTo>
                  <a:lnTo>
                    <a:pt x="326" y="183"/>
                  </a:lnTo>
                  <a:lnTo>
                    <a:pt x="327" y="184"/>
                  </a:lnTo>
                  <a:lnTo>
                    <a:pt x="328" y="184"/>
                  </a:lnTo>
                  <a:lnTo>
                    <a:pt x="328" y="185"/>
                  </a:lnTo>
                  <a:lnTo>
                    <a:pt x="329" y="185"/>
                  </a:lnTo>
                  <a:lnTo>
                    <a:pt x="330" y="185"/>
                  </a:lnTo>
                  <a:lnTo>
                    <a:pt x="330" y="184"/>
                  </a:lnTo>
                  <a:lnTo>
                    <a:pt x="331" y="184"/>
                  </a:lnTo>
                  <a:lnTo>
                    <a:pt x="331" y="183"/>
                  </a:lnTo>
                  <a:lnTo>
                    <a:pt x="331" y="182"/>
                  </a:lnTo>
                  <a:lnTo>
                    <a:pt x="332" y="181"/>
                  </a:lnTo>
                  <a:lnTo>
                    <a:pt x="332" y="180"/>
                  </a:lnTo>
                  <a:lnTo>
                    <a:pt x="332" y="179"/>
                  </a:lnTo>
                  <a:lnTo>
                    <a:pt x="331" y="179"/>
                  </a:lnTo>
                  <a:lnTo>
                    <a:pt x="331" y="178"/>
                  </a:lnTo>
                  <a:lnTo>
                    <a:pt x="331" y="177"/>
                  </a:lnTo>
                  <a:lnTo>
                    <a:pt x="330" y="176"/>
                  </a:lnTo>
                  <a:lnTo>
                    <a:pt x="330" y="175"/>
                  </a:lnTo>
                  <a:lnTo>
                    <a:pt x="329" y="175"/>
                  </a:lnTo>
                  <a:lnTo>
                    <a:pt x="329" y="174"/>
                  </a:lnTo>
                  <a:lnTo>
                    <a:pt x="329" y="173"/>
                  </a:lnTo>
                  <a:lnTo>
                    <a:pt x="330" y="173"/>
                  </a:lnTo>
                  <a:lnTo>
                    <a:pt x="331" y="173"/>
                  </a:lnTo>
                  <a:lnTo>
                    <a:pt x="332" y="173"/>
                  </a:lnTo>
                  <a:lnTo>
                    <a:pt x="333" y="173"/>
                  </a:lnTo>
                  <a:lnTo>
                    <a:pt x="334" y="173"/>
                  </a:lnTo>
                  <a:lnTo>
                    <a:pt x="335" y="174"/>
                  </a:lnTo>
                  <a:lnTo>
                    <a:pt x="336" y="174"/>
                  </a:lnTo>
                  <a:lnTo>
                    <a:pt x="337" y="174"/>
                  </a:lnTo>
                  <a:lnTo>
                    <a:pt x="338" y="174"/>
                  </a:lnTo>
                  <a:lnTo>
                    <a:pt x="339" y="174"/>
                  </a:lnTo>
                  <a:lnTo>
                    <a:pt x="340" y="175"/>
                  </a:lnTo>
                  <a:lnTo>
                    <a:pt x="341" y="175"/>
                  </a:lnTo>
                  <a:lnTo>
                    <a:pt x="342" y="175"/>
                  </a:lnTo>
                  <a:lnTo>
                    <a:pt x="343" y="175"/>
                  </a:lnTo>
                  <a:lnTo>
                    <a:pt x="344" y="175"/>
                  </a:lnTo>
                  <a:lnTo>
                    <a:pt x="345" y="174"/>
                  </a:lnTo>
                  <a:lnTo>
                    <a:pt x="346" y="174"/>
                  </a:lnTo>
                  <a:lnTo>
                    <a:pt x="347" y="173"/>
                  </a:lnTo>
                  <a:lnTo>
                    <a:pt x="347" y="172"/>
                  </a:lnTo>
                  <a:lnTo>
                    <a:pt x="348" y="171"/>
                  </a:lnTo>
                  <a:lnTo>
                    <a:pt x="348" y="170"/>
                  </a:lnTo>
                  <a:lnTo>
                    <a:pt x="349" y="169"/>
                  </a:lnTo>
                  <a:lnTo>
                    <a:pt x="349" y="168"/>
                  </a:lnTo>
                  <a:lnTo>
                    <a:pt x="349" y="167"/>
                  </a:lnTo>
                  <a:lnTo>
                    <a:pt x="349" y="166"/>
                  </a:lnTo>
                  <a:lnTo>
                    <a:pt x="349" y="165"/>
                  </a:lnTo>
                  <a:lnTo>
                    <a:pt x="348" y="164"/>
                  </a:lnTo>
                  <a:lnTo>
                    <a:pt x="348" y="163"/>
                  </a:lnTo>
                  <a:lnTo>
                    <a:pt x="348" y="162"/>
                  </a:lnTo>
                  <a:lnTo>
                    <a:pt x="347" y="162"/>
                  </a:lnTo>
                  <a:lnTo>
                    <a:pt x="346" y="162"/>
                  </a:lnTo>
                  <a:lnTo>
                    <a:pt x="345" y="162"/>
                  </a:lnTo>
                  <a:lnTo>
                    <a:pt x="344" y="163"/>
                  </a:lnTo>
                  <a:lnTo>
                    <a:pt x="343" y="163"/>
                  </a:lnTo>
                  <a:lnTo>
                    <a:pt x="343" y="164"/>
                  </a:lnTo>
                  <a:lnTo>
                    <a:pt x="342" y="164"/>
                  </a:lnTo>
                  <a:lnTo>
                    <a:pt x="341" y="164"/>
                  </a:lnTo>
                  <a:lnTo>
                    <a:pt x="340" y="164"/>
                  </a:lnTo>
                  <a:lnTo>
                    <a:pt x="339" y="164"/>
                  </a:lnTo>
                  <a:lnTo>
                    <a:pt x="339" y="163"/>
                  </a:lnTo>
                  <a:lnTo>
                    <a:pt x="340" y="163"/>
                  </a:lnTo>
                  <a:lnTo>
                    <a:pt x="340" y="162"/>
                  </a:lnTo>
                  <a:lnTo>
                    <a:pt x="341" y="161"/>
                  </a:lnTo>
                  <a:lnTo>
                    <a:pt x="342" y="161"/>
                  </a:lnTo>
                  <a:lnTo>
                    <a:pt x="342" y="160"/>
                  </a:lnTo>
                  <a:lnTo>
                    <a:pt x="342" y="159"/>
                  </a:lnTo>
                  <a:lnTo>
                    <a:pt x="341" y="159"/>
                  </a:lnTo>
                  <a:lnTo>
                    <a:pt x="340" y="159"/>
                  </a:lnTo>
                  <a:lnTo>
                    <a:pt x="339" y="159"/>
                  </a:lnTo>
                  <a:lnTo>
                    <a:pt x="338" y="159"/>
                  </a:lnTo>
                  <a:lnTo>
                    <a:pt x="337" y="159"/>
                  </a:lnTo>
                  <a:lnTo>
                    <a:pt x="336" y="159"/>
                  </a:lnTo>
                  <a:lnTo>
                    <a:pt x="335" y="159"/>
                  </a:lnTo>
                  <a:lnTo>
                    <a:pt x="335" y="158"/>
                  </a:lnTo>
                  <a:lnTo>
                    <a:pt x="334" y="158"/>
                  </a:lnTo>
                  <a:lnTo>
                    <a:pt x="333" y="158"/>
                  </a:lnTo>
                  <a:lnTo>
                    <a:pt x="333" y="157"/>
                  </a:lnTo>
                  <a:lnTo>
                    <a:pt x="332" y="156"/>
                  </a:lnTo>
                  <a:lnTo>
                    <a:pt x="332" y="155"/>
                  </a:lnTo>
                  <a:lnTo>
                    <a:pt x="332" y="154"/>
                  </a:lnTo>
                  <a:lnTo>
                    <a:pt x="332" y="153"/>
                  </a:lnTo>
                  <a:lnTo>
                    <a:pt x="332" y="152"/>
                  </a:lnTo>
                  <a:lnTo>
                    <a:pt x="332" y="151"/>
                  </a:lnTo>
                  <a:lnTo>
                    <a:pt x="332" y="150"/>
                  </a:lnTo>
                  <a:lnTo>
                    <a:pt x="332" y="149"/>
                  </a:lnTo>
                  <a:lnTo>
                    <a:pt x="333" y="149"/>
                  </a:lnTo>
                  <a:lnTo>
                    <a:pt x="334" y="148"/>
                  </a:lnTo>
                  <a:lnTo>
                    <a:pt x="335" y="147"/>
                  </a:lnTo>
                  <a:lnTo>
                    <a:pt x="336" y="147"/>
                  </a:lnTo>
                  <a:lnTo>
                    <a:pt x="337" y="147"/>
                  </a:lnTo>
                  <a:lnTo>
                    <a:pt x="337" y="146"/>
                  </a:lnTo>
                  <a:lnTo>
                    <a:pt x="338" y="146"/>
                  </a:lnTo>
                  <a:lnTo>
                    <a:pt x="339" y="146"/>
                  </a:lnTo>
                  <a:lnTo>
                    <a:pt x="339" y="147"/>
                  </a:lnTo>
                  <a:lnTo>
                    <a:pt x="340" y="147"/>
                  </a:lnTo>
                  <a:lnTo>
                    <a:pt x="341" y="147"/>
                  </a:lnTo>
                  <a:lnTo>
                    <a:pt x="342" y="148"/>
                  </a:lnTo>
                  <a:lnTo>
                    <a:pt x="343" y="148"/>
                  </a:lnTo>
                  <a:lnTo>
                    <a:pt x="343" y="149"/>
                  </a:lnTo>
                  <a:lnTo>
                    <a:pt x="344" y="149"/>
                  </a:lnTo>
                  <a:lnTo>
                    <a:pt x="345" y="149"/>
                  </a:lnTo>
                  <a:lnTo>
                    <a:pt x="346" y="149"/>
                  </a:lnTo>
                  <a:lnTo>
                    <a:pt x="347" y="149"/>
                  </a:lnTo>
                  <a:lnTo>
                    <a:pt x="348" y="148"/>
                  </a:lnTo>
                  <a:lnTo>
                    <a:pt x="349" y="148"/>
                  </a:lnTo>
                  <a:lnTo>
                    <a:pt x="350" y="147"/>
                  </a:lnTo>
                  <a:lnTo>
                    <a:pt x="351" y="147"/>
                  </a:lnTo>
                  <a:lnTo>
                    <a:pt x="351" y="148"/>
                  </a:lnTo>
                  <a:lnTo>
                    <a:pt x="351" y="149"/>
                  </a:lnTo>
                  <a:lnTo>
                    <a:pt x="351" y="150"/>
                  </a:lnTo>
                  <a:lnTo>
                    <a:pt x="350" y="151"/>
                  </a:lnTo>
                  <a:lnTo>
                    <a:pt x="350" y="152"/>
                  </a:lnTo>
                  <a:lnTo>
                    <a:pt x="350" y="153"/>
                  </a:lnTo>
                  <a:lnTo>
                    <a:pt x="349" y="154"/>
                  </a:lnTo>
                  <a:lnTo>
                    <a:pt x="349" y="155"/>
                  </a:lnTo>
                  <a:lnTo>
                    <a:pt x="349" y="156"/>
                  </a:lnTo>
                  <a:lnTo>
                    <a:pt x="349" y="157"/>
                  </a:lnTo>
                  <a:lnTo>
                    <a:pt x="350" y="157"/>
                  </a:lnTo>
                  <a:lnTo>
                    <a:pt x="351" y="157"/>
                  </a:lnTo>
                  <a:lnTo>
                    <a:pt x="352" y="157"/>
                  </a:lnTo>
                  <a:lnTo>
                    <a:pt x="353" y="157"/>
                  </a:lnTo>
                  <a:lnTo>
                    <a:pt x="353" y="156"/>
                  </a:lnTo>
                  <a:lnTo>
                    <a:pt x="354" y="156"/>
                  </a:lnTo>
                  <a:lnTo>
                    <a:pt x="355" y="156"/>
                  </a:lnTo>
                  <a:lnTo>
                    <a:pt x="356" y="155"/>
                  </a:lnTo>
                  <a:lnTo>
                    <a:pt x="357" y="154"/>
                  </a:lnTo>
                  <a:lnTo>
                    <a:pt x="361" y="153"/>
                  </a:lnTo>
                  <a:lnTo>
                    <a:pt x="362" y="152"/>
                  </a:lnTo>
                  <a:lnTo>
                    <a:pt x="363" y="152"/>
                  </a:lnTo>
                  <a:lnTo>
                    <a:pt x="364" y="151"/>
                  </a:lnTo>
                  <a:lnTo>
                    <a:pt x="365" y="151"/>
                  </a:lnTo>
                  <a:lnTo>
                    <a:pt x="366" y="150"/>
                  </a:lnTo>
                  <a:lnTo>
                    <a:pt x="367" y="150"/>
                  </a:lnTo>
                  <a:lnTo>
                    <a:pt x="368" y="150"/>
                  </a:lnTo>
                  <a:lnTo>
                    <a:pt x="369" y="149"/>
                  </a:lnTo>
                  <a:lnTo>
                    <a:pt x="370" y="149"/>
                  </a:lnTo>
                  <a:lnTo>
                    <a:pt x="371" y="148"/>
                  </a:lnTo>
                  <a:lnTo>
                    <a:pt x="372" y="147"/>
                  </a:lnTo>
                  <a:lnTo>
                    <a:pt x="373" y="147"/>
                  </a:lnTo>
                  <a:lnTo>
                    <a:pt x="373" y="146"/>
                  </a:lnTo>
                  <a:lnTo>
                    <a:pt x="374" y="146"/>
                  </a:lnTo>
                  <a:lnTo>
                    <a:pt x="374" y="145"/>
                  </a:lnTo>
                  <a:lnTo>
                    <a:pt x="375" y="144"/>
                  </a:lnTo>
                  <a:lnTo>
                    <a:pt x="375" y="143"/>
                  </a:lnTo>
                  <a:lnTo>
                    <a:pt x="374" y="142"/>
                  </a:lnTo>
                  <a:lnTo>
                    <a:pt x="374" y="141"/>
                  </a:lnTo>
                  <a:lnTo>
                    <a:pt x="374" y="140"/>
                  </a:lnTo>
                  <a:lnTo>
                    <a:pt x="373" y="139"/>
                  </a:lnTo>
                  <a:lnTo>
                    <a:pt x="373" y="138"/>
                  </a:lnTo>
                  <a:lnTo>
                    <a:pt x="372" y="137"/>
                  </a:lnTo>
                  <a:lnTo>
                    <a:pt x="372" y="136"/>
                  </a:lnTo>
                  <a:lnTo>
                    <a:pt x="372" y="135"/>
                  </a:lnTo>
                  <a:lnTo>
                    <a:pt x="371" y="134"/>
                  </a:lnTo>
                  <a:lnTo>
                    <a:pt x="371" y="133"/>
                  </a:lnTo>
                  <a:lnTo>
                    <a:pt x="371" y="132"/>
                  </a:lnTo>
                  <a:lnTo>
                    <a:pt x="371" y="131"/>
                  </a:lnTo>
                  <a:lnTo>
                    <a:pt x="371" y="128"/>
                  </a:lnTo>
                  <a:lnTo>
                    <a:pt x="371" y="127"/>
                  </a:lnTo>
                  <a:lnTo>
                    <a:pt x="371" y="126"/>
                  </a:lnTo>
                  <a:lnTo>
                    <a:pt x="371" y="122"/>
                  </a:lnTo>
                  <a:lnTo>
                    <a:pt x="371" y="121"/>
                  </a:lnTo>
                  <a:lnTo>
                    <a:pt x="371" y="119"/>
                  </a:lnTo>
                  <a:lnTo>
                    <a:pt x="371" y="118"/>
                  </a:lnTo>
                  <a:lnTo>
                    <a:pt x="371" y="117"/>
                  </a:lnTo>
                  <a:lnTo>
                    <a:pt x="371" y="116"/>
                  </a:lnTo>
                  <a:lnTo>
                    <a:pt x="371" y="115"/>
                  </a:lnTo>
                  <a:lnTo>
                    <a:pt x="371" y="113"/>
                  </a:lnTo>
                  <a:lnTo>
                    <a:pt x="372" y="112"/>
                  </a:lnTo>
                  <a:lnTo>
                    <a:pt x="372" y="111"/>
                  </a:lnTo>
                  <a:lnTo>
                    <a:pt x="373" y="110"/>
                  </a:lnTo>
                  <a:lnTo>
                    <a:pt x="373" y="109"/>
                  </a:lnTo>
                  <a:lnTo>
                    <a:pt x="373" y="108"/>
                  </a:lnTo>
                  <a:lnTo>
                    <a:pt x="374" y="107"/>
                  </a:lnTo>
                  <a:lnTo>
                    <a:pt x="374" y="106"/>
                  </a:lnTo>
                  <a:lnTo>
                    <a:pt x="375" y="105"/>
                  </a:lnTo>
                  <a:lnTo>
                    <a:pt x="376" y="104"/>
                  </a:lnTo>
                  <a:lnTo>
                    <a:pt x="376" y="103"/>
                  </a:lnTo>
                  <a:lnTo>
                    <a:pt x="377" y="103"/>
                  </a:lnTo>
                  <a:lnTo>
                    <a:pt x="377" y="102"/>
                  </a:lnTo>
                  <a:lnTo>
                    <a:pt x="378" y="102"/>
                  </a:lnTo>
                  <a:lnTo>
                    <a:pt x="379" y="102"/>
                  </a:lnTo>
                  <a:lnTo>
                    <a:pt x="379" y="101"/>
                  </a:lnTo>
                  <a:lnTo>
                    <a:pt x="380" y="101"/>
                  </a:lnTo>
                  <a:lnTo>
                    <a:pt x="381" y="101"/>
                  </a:lnTo>
                  <a:lnTo>
                    <a:pt x="382" y="100"/>
                  </a:lnTo>
                  <a:lnTo>
                    <a:pt x="383" y="100"/>
                  </a:lnTo>
                  <a:lnTo>
                    <a:pt x="384" y="101"/>
                  </a:lnTo>
                  <a:lnTo>
                    <a:pt x="386" y="101"/>
                  </a:lnTo>
                  <a:lnTo>
                    <a:pt x="387" y="101"/>
                  </a:lnTo>
                  <a:lnTo>
                    <a:pt x="390" y="102"/>
                  </a:lnTo>
                  <a:lnTo>
                    <a:pt x="391" y="102"/>
                  </a:lnTo>
                  <a:lnTo>
                    <a:pt x="392" y="102"/>
                  </a:lnTo>
                  <a:lnTo>
                    <a:pt x="393" y="102"/>
                  </a:lnTo>
                  <a:lnTo>
                    <a:pt x="394" y="102"/>
                  </a:lnTo>
                  <a:lnTo>
                    <a:pt x="395" y="102"/>
                  </a:lnTo>
                  <a:lnTo>
                    <a:pt x="396" y="102"/>
                  </a:lnTo>
                  <a:lnTo>
                    <a:pt x="397" y="102"/>
                  </a:lnTo>
                  <a:lnTo>
                    <a:pt x="397" y="101"/>
                  </a:lnTo>
                  <a:lnTo>
                    <a:pt x="398" y="101"/>
                  </a:lnTo>
                  <a:lnTo>
                    <a:pt x="399" y="101"/>
                  </a:lnTo>
                  <a:lnTo>
                    <a:pt x="400" y="101"/>
                  </a:lnTo>
                  <a:lnTo>
                    <a:pt x="400" y="100"/>
                  </a:lnTo>
                  <a:lnTo>
                    <a:pt x="401" y="100"/>
                  </a:lnTo>
                  <a:lnTo>
                    <a:pt x="402" y="100"/>
                  </a:lnTo>
                  <a:lnTo>
                    <a:pt x="403" y="99"/>
                  </a:lnTo>
                  <a:lnTo>
                    <a:pt x="404" y="98"/>
                  </a:lnTo>
                  <a:lnTo>
                    <a:pt x="405" y="98"/>
                  </a:lnTo>
                  <a:lnTo>
                    <a:pt x="405" y="97"/>
                  </a:lnTo>
                  <a:lnTo>
                    <a:pt x="406" y="96"/>
                  </a:lnTo>
                  <a:lnTo>
                    <a:pt x="407" y="96"/>
                  </a:lnTo>
                  <a:lnTo>
                    <a:pt x="407" y="95"/>
                  </a:lnTo>
                  <a:lnTo>
                    <a:pt x="408" y="94"/>
                  </a:lnTo>
                  <a:lnTo>
                    <a:pt x="408" y="93"/>
                  </a:lnTo>
                  <a:lnTo>
                    <a:pt x="409" y="93"/>
                  </a:lnTo>
                  <a:lnTo>
                    <a:pt x="409" y="92"/>
                  </a:lnTo>
                  <a:lnTo>
                    <a:pt x="410" y="91"/>
                  </a:lnTo>
                  <a:lnTo>
                    <a:pt x="410" y="90"/>
                  </a:lnTo>
                  <a:lnTo>
                    <a:pt x="411" y="89"/>
                  </a:lnTo>
                  <a:lnTo>
                    <a:pt x="411" y="87"/>
                  </a:lnTo>
                  <a:lnTo>
                    <a:pt x="412" y="86"/>
                  </a:lnTo>
                  <a:lnTo>
                    <a:pt x="412" y="85"/>
                  </a:lnTo>
                  <a:lnTo>
                    <a:pt x="412" y="84"/>
                  </a:lnTo>
                  <a:lnTo>
                    <a:pt x="413" y="83"/>
                  </a:lnTo>
                  <a:lnTo>
                    <a:pt x="414" y="82"/>
                  </a:lnTo>
                  <a:lnTo>
                    <a:pt x="415" y="82"/>
                  </a:lnTo>
                  <a:lnTo>
                    <a:pt x="416" y="82"/>
                  </a:lnTo>
                  <a:lnTo>
                    <a:pt x="417" y="83"/>
                  </a:lnTo>
                  <a:lnTo>
                    <a:pt x="419" y="84"/>
                  </a:lnTo>
                  <a:lnTo>
                    <a:pt x="420" y="85"/>
                  </a:lnTo>
                  <a:lnTo>
                    <a:pt x="421" y="85"/>
                  </a:lnTo>
                  <a:lnTo>
                    <a:pt x="422" y="85"/>
                  </a:lnTo>
                  <a:lnTo>
                    <a:pt x="422" y="86"/>
                  </a:lnTo>
                  <a:lnTo>
                    <a:pt x="423" y="86"/>
                  </a:lnTo>
                  <a:lnTo>
                    <a:pt x="424" y="86"/>
                  </a:lnTo>
                  <a:lnTo>
                    <a:pt x="425" y="87"/>
                  </a:lnTo>
                  <a:lnTo>
                    <a:pt x="426" y="87"/>
                  </a:lnTo>
                  <a:lnTo>
                    <a:pt x="427" y="87"/>
                  </a:lnTo>
                  <a:lnTo>
                    <a:pt x="427" y="86"/>
                  </a:lnTo>
                  <a:lnTo>
                    <a:pt x="427" y="85"/>
                  </a:lnTo>
                  <a:lnTo>
                    <a:pt x="426" y="84"/>
                  </a:lnTo>
                  <a:lnTo>
                    <a:pt x="426" y="83"/>
                  </a:lnTo>
                  <a:lnTo>
                    <a:pt x="425" y="82"/>
                  </a:lnTo>
                  <a:lnTo>
                    <a:pt x="425" y="81"/>
                  </a:lnTo>
                  <a:lnTo>
                    <a:pt x="424" y="80"/>
                  </a:lnTo>
                  <a:lnTo>
                    <a:pt x="424" y="79"/>
                  </a:lnTo>
                  <a:lnTo>
                    <a:pt x="424" y="78"/>
                  </a:lnTo>
                  <a:lnTo>
                    <a:pt x="425" y="78"/>
                  </a:lnTo>
                  <a:lnTo>
                    <a:pt x="426" y="78"/>
                  </a:lnTo>
                  <a:lnTo>
                    <a:pt x="427" y="78"/>
                  </a:lnTo>
                  <a:lnTo>
                    <a:pt x="428" y="78"/>
                  </a:lnTo>
                  <a:lnTo>
                    <a:pt x="429" y="78"/>
                  </a:lnTo>
                  <a:lnTo>
                    <a:pt x="430" y="78"/>
                  </a:lnTo>
                  <a:lnTo>
                    <a:pt x="431" y="78"/>
                  </a:lnTo>
                  <a:lnTo>
                    <a:pt x="431" y="77"/>
                  </a:lnTo>
                  <a:lnTo>
                    <a:pt x="432" y="77"/>
                  </a:lnTo>
                  <a:lnTo>
                    <a:pt x="433" y="77"/>
                  </a:lnTo>
                  <a:lnTo>
                    <a:pt x="433" y="76"/>
                  </a:lnTo>
                  <a:lnTo>
                    <a:pt x="434" y="75"/>
                  </a:lnTo>
                  <a:lnTo>
                    <a:pt x="434" y="73"/>
                  </a:lnTo>
                  <a:lnTo>
                    <a:pt x="435" y="72"/>
                  </a:lnTo>
                  <a:lnTo>
                    <a:pt x="436" y="71"/>
                  </a:lnTo>
                  <a:lnTo>
                    <a:pt x="437" y="70"/>
                  </a:lnTo>
                  <a:lnTo>
                    <a:pt x="437" y="69"/>
                  </a:lnTo>
                  <a:lnTo>
                    <a:pt x="438" y="69"/>
                  </a:lnTo>
                  <a:lnTo>
                    <a:pt x="439" y="69"/>
                  </a:lnTo>
                  <a:lnTo>
                    <a:pt x="439" y="68"/>
                  </a:lnTo>
                  <a:lnTo>
                    <a:pt x="440" y="68"/>
                  </a:lnTo>
                  <a:lnTo>
                    <a:pt x="441" y="68"/>
                  </a:lnTo>
                  <a:lnTo>
                    <a:pt x="442" y="68"/>
                  </a:lnTo>
                  <a:lnTo>
                    <a:pt x="442" y="67"/>
                  </a:lnTo>
                  <a:lnTo>
                    <a:pt x="442" y="66"/>
                  </a:lnTo>
                  <a:lnTo>
                    <a:pt x="441" y="66"/>
                  </a:lnTo>
                  <a:lnTo>
                    <a:pt x="441" y="65"/>
                  </a:lnTo>
                  <a:lnTo>
                    <a:pt x="440" y="65"/>
                  </a:lnTo>
                  <a:lnTo>
                    <a:pt x="440" y="64"/>
                  </a:lnTo>
                  <a:lnTo>
                    <a:pt x="439" y="64"/>
                  </a:lnTo>
                  <a:lnTo>
                    <a:pt x="439" y="63"/>
                  </a:lnTo>
                  <a:lnTo>
                    <a:pt x="439" y="62"/>
                  </a:lnTo>
                  <a:lnTo>
                    <a:pt x="440" y="62"/>
                  </a:lnTo>
                  <a:lnTo>
                    <a:pt x="440" y="61"/>
                  </a:lnTo>
                  <a:lnTo>
                    <a:pt x="441" y="61"/>
                  </a:lnTo>
                  <a:lnTo>
                    <a:pt x="442" y="61"/>
                  </a:lnTo>
                  <a:lnTo>
                    <a:pt x="443" y="60"/>
                  </a:lnTo>
                  <a:lnTo>
                    <a:pt x="444" y="60"/>
                  </a:lnTo>
                  <a:lnTo>
                    <a:pt x="445" y="60"/>
                  </a:lnTo>
                  <a:lnTo>
                    <a:pt x="445" y="61"/>
                  </a:lnTo>
                  <a:lnTo>
                    <a:pt x="446" y="61"/>
                  </a:lnTo>
                  <a:lnTo>
                    <a:pt x="447" y="61"/>
                  </a:lnTo>
                  <a:lnTo>
                    <a:pt x="447" y="62"/>
                  </a:lnTo>
                  <a:lnTo>
                    <a:pt x="448" y="62"/>
                  </a:lnTo>
                  <a:lnTo>
                    <a:pt x="448" y="63"/>
                  </a:lnTo>
                  <a:lnTo>
                    <a:pt x="448" y="64"/>
                  </a:lnTo>
                  <a:lnTo>
                    <a:pt x="449" y="64"/>
                  </a:lnTo>
                  <a:lnTo>
                    <a:pt x="449" y="65"/>
                  </a:lnTo>
                  <a:lnTo>
                    <a:pt x="448" y="66"/>
                  </a:lnTo>
                  <a:lnTo>
                    <a:pt x="448" y="67"/>
                  </a:lnTo>
                  <a:lnTo>
                    <a:pt x="448" y="68"/>
                  </a:lnTo>
                  <a:lnTo>
                    <a:pt x="447" y="69"/>
                  </a:lnTo>
                  <a:lnTo>
                    <a:pt x="447" y="70"/>
                  </a:lnTo>
                  <a:lnTo>
                    <a:pt x="447" y="71"/>
                  </a:lnTo>
                  <a:lnTo>
                    <a:pt x="448" y="71"/>
                  </a:lnTo>
                  <a:lnTo>
                    <a:pt x="448" y="70"/>
                  </a:lnTo>
                  <a:lnTo>
                    <a:pt x="449" y="70"/>
                  </a:lnTo>
                  <a:lnTo>
                    <a:pt x="449" y="69"/>
                  </a:lnTo>
                  <a:lnTo>
                    <a:pt x="450" y="69"/>
                  </a:lnTo>
                  <a:lnTo>
                    <a:pt x="451" y="68"/>
                  </a:lnTo>
                  <a:lnTo>
                    <a:pt x="452" y="68"/>
                  </a:lnTo>
                  <a:lnTo>
                    <a:pt x="453" y="67"/>
                  </a:lnTo>
                  <a:lnTo>
                    <a:pt x="454" y="67"/>
                  </a:lnTo>
                  <a:lnTo>
                    <a:pt x="455" y="66"/>
                  </a:lnTo>
                  <a:lnTo>
                    <a:pt x="455" y="67"/>
                  </a:lnTo>
                  <a:lnTo>
                    <a:pt x="456" y="67"/>
                  </a:lnTo>
                  <a:lnTo>
                    <a:pt x="456" y="68"/>
                  </a:lnTo>
                  <a:lnTo>
                    <a:pt x="456" y="69"/>
                  </a:lnTo>
                  <a:lnTo>
                    <a:pt x="456" y="70"/>
                  </a:lnTo>
                  <a:lnTo>
                    <a:pt x="456" y="71"/>
                  </a:lnTo>
                  <a:lnTo>
                    <a:pt x="457" y="71"/>
                  </a:lnTo>
                  <a:lnTo>
                    <a:pt x="457" y="72"/>
                  </a:lnTo>
                  <a:lnTo>
                    <a:pt x="457" y="73"/>
                  </a:lnTo>
                  <a:lnTo>
                    <a:pt x="458" y="73"/>
                  </a:lnTo>
                  <a:lnTo>
                    <a:pt x="458" y="74"/>
                  </a:lnTo>
                  <a:lnTo>
                    <a:pt x="459" y="74"/>
                  </a:lnTo>
                  <a:lnTo>
                    <a:pt x="460" y="74"/>
                  </a:lnTo>
                  <a:lnTo>
                    <a:pt x="461" y="74"/>
                  </a:lnTo>
                  <a:lnTo>
                    <a:pt x="462" y="74"/>
                  </a:lnTo>
                  <a:lnTo>
                    <a:pt x="463" y="74"/>
                  </a:lnTo>
                  <a:lnTo>
                    <a:pt x="464" y="73"/>
                  </a:lnTo>
                  <a:lnTo>
                    <a:pt x="465" y="73"/>
                  </a:lnTo>
                  <a:lnTo>
                    <a:pt x="466" y="73"/>
                  </a:lnTo>
                  <a:lnTo>
                    <a:pt x="467" y="72"/>
                  </a:lnTo>
                  <a:lnTo>
                    <a:pt x="468" y="72"/>
                  </a:lnTo>
                  <a:lnTo>
                    <a:pt x="469" y="71"/>
                  </a:lnTo>
                  <a:lnTo>
                    <a:pt x="470" y="70"/>
                  </a:lnTo>
                  <a:lnTo>
                    <a:pt x="471" y="70"/>
                  </a:lnTo>
                  <a:lnTo>
                    <a:pt x="471" y="69"/>
                  </a:lnTo>
                  <a:lnTo>
                    <a:pt x="472" y="68"/>
                  </a:lnTo>
                  <a:lnTo>
                    <a:pt x="473" y="67"/>
                  </a:lnTo>
                  <a:lnTo>
                    <a:pt x="474" y="66"/>
                  </a:lnTo>
                  <a:lnTo>
                    <a:pt x="475" y="66"/>
                  </a:lnTo>
                  <a:lnTo>
                    <a:pt x="476" y="65"/>
                  </a:lnTo>
                  <a:lnTo>
                    <a:pt x="476" y="64"/>
                  </a:lnTo>
                  <a:lnTo>
                    <a:pt x="477" y="64"/>
                  </a:lnTo>
                  <a:lnTo>
                    <a:pt x="477" y="63"/>
                  </a:lnTo>
                  <a:lnTo>
                    <a:pt x="478" y="62"/>
                  </a:lnTo>
                  <a:lnTo>
                    <a:pt x="478" y="61"/>
                  </a:lnTo>
                  <a:lnTo>
                    <a:pt x="479" y="60"/>
                  </a:lnTo>
                  <a:lnTo>
                    <a:pt x="480" y="59"/>
                  </a:lnTo>
                  <a:lnTo>
                    <a:pt x="480" y="58"/>
                  </a:lnTo>
                  <a:lnTo>
                    <a:pt x="480" y="57"/>
                  </a:lnTo>
                  <a:lnTo>
                    <a:pt x="481" y="57"/>
                  </a:lnTo>
                  <a:lnTo>
                    <a:pt x="481" y="56"/>
                  </a:lnTo>
                  <a:lnTo>
                    <a:pt x="481" y="55"/>
                  </a:lnTo>
                  <a:lnTo>
                    <a:pt x="481" y="54"/>
                  </a:lnTo>
                  <a:lnTo>
                    <a:pt x="482" y="54"/>
                  </a:lnTo>
                  <a:lnTo>
                    <a:pt x="482" y="53"/>
                  </a:lnTo>
                  <a:lnTo>
                    <a:pt x="482" y="52"/>
                  </a:lnTo>
                  <a:lnTo>
                    <a:pt x="482" y="51"/>
                  </a:lnTo>
                  <a:lnTo>
                    <a:pt x="481" y="51"/>
                  </a:lnTo>
                  <a:lnTo>
                    <a:pt x="480" y="51"/>
                  </a:lnTo>
                  <a:lnTo>
                    <a:pt x="479" y="52"/>
                  </a:lnTo>
                  <a:lnTo>
                    <a:pt x="478" y="53"/>
                  </a:lnTo>
                  <a:lnTo>
                    <a:pt x="477" y="53"/>
                  </a:lnTo>
                  <a:lnTo>
                    <a:pt x="477" y="54"/>
                  </a:lnTo>
                  <a:lnTo>
                    <a:pt x="476" y="54"/>
                  </a:lnTo>
                  <a:lnTo>
                    <a:pt x="475" y="54"/>
                  </a:lnTo>
                  <a:lnTo>
                    <a:pt x="475" y="55"/>
                  </a:lnTo>
                  <a:lnTo>
                    <a:pt x="474" y="55"/>
                  </a:lnTo>
                  <a:lnTo>
                    <a:pt x="473" y="55"/>
                  </a:lnTo>
                  <a:lnTo>
                    <a:pt x="473" y="54"/>
                  </a:lnTo>
                  <a:lnTo>
                    <a:pt x="472" y="54"/>
                  </a:lnTo>
                  <a:lnTo>
                    <a:pt x="472" y="53"/>
                  </a:lnTo>
                  <a:lnTo>
                    <a:pt x="472" y="52"/>
                  </a:lnTo>
                  <a:lnTo>
                    <a:pt x="472" y="51"/>
                  </a:lnTo>
                  <a:lnTo>
                    <a:pt x="473" y="51"/>
                  </a:lnTo>
                  <a:lnTo>
                    <a:pt x="473" y="50"/>
                  </a:lnTo>
                  <a:lnTo>
                    <a:pt x="473" y="49"/>
                  </a:lnTo>
                  <a:lnTo>
                    <a:pt x="473" y="48"/>
                  </a:lnTo>
                  <a:lnTo>
                    <a:pt x="472" y="48"/>
                  </a:lnTo>
                  <a:lnTo>
                    <a:pt x="471" y="47"/>
                  </a:lnTo>
                  <a:lnTo>
                    <a:pt x="470" y="47"/>
                  </a:lnTo>
                  <a:lnTo>
                    <a:pt x="470" y="46"/>
                  </a:lnTo>
                  <a:lnTo>
                    <a:pt x="470" y="45"/>
                  </a:lnTo>
                  <a:lnTo>
                    <a:pt x="471" y="45"/>
                  </a:lnTo>
                  <a:lnTo>
                    <a:pt x="472" y="45"/>
                  </a:lnTo>
                  <a:lnTo>
                    <a:pt x="473" y="45"/>
                  </a:lnTo>
                  <a:lnTo>
                    <a:pt x="474" y="45"/>
                  </a:lnTo>
                  <a:lnTo>
                    <a:pt x="475" y="44"/>
                  </a:lnTo>
                  <a:lnTo>
                    <a:pt x="476" y="44"/>
                  </a:lnTo>
                  <a:lnTo>
                    <a:pt x="477" y="44"/>
                  </a:lnTo>
                  <a:lnTo>
                    <a:pt x="478" y="44"/>
                  </a:lnTo>
                  <a:lnTo>
                    <a:pt x="478" y="43"/>
                  </a:lnTo>
                  <a:lnTo>
                    <a:pt x="479" y="43"/>
                  </a:lnTo>
                  <a:lnTo>
                    <a:pt x="480" y="43"/>
                  </a:lnTo>
                  <a:lnTo>
                    <a:pt x="480" y="42"/>
                  </a:lnTo>
                  <a:lnTo>
                    <a:pt x="481" y="42"/>
                  </a:lnTo>
                  <a:lnTo>
                    <a:pt x="481" y="41"/>
                  </a:lnTo>
                  <a:lnTo>
                    <a:pt x="482" y="41"/>
                  </a:lnTo>
                  <a:lnTo>
                    <a:pt x="482" y="40"/>
                  </a:lnTo>
                  <a:lnTo>
                    <a:pt x="482" y="39"/>
                  </a:lnTo>
                  <a:lnTo>
                    <a:pt x="482" y="38"/>
                  </a:lnTo>
                  <a:lnTo>
                    <a:pt x="481" y="37"/>
                  </a:lnTo>
                  <a:lnTo>
                    <a:pt x="480" y="37"/>
                  </a:lnTo>
                  <a:lnTo>
                    <a:pt x="480" y="36"/>
                  </a:lnTo>
                  <a:lnTo>
                    <a:pt x="479" y="35"/>
                  </a:lnTo>
                  <a:lnTo>
                    <a:pt x="478" y="35"/>
                  </a:lnTo>
                  <a:lnTo>
                    <a:pt x="478" y="34"/>
                  </a:lnTo>
                  <a:lnTo>
                    <a:pt x="477" y="34"/>
                  </a:lnTo>
                  <a:lnTo>
                    <a:pt x="477" y="33"/>
                  </a:lnTo>
                  <a:lnTo>
                    <a:pt x="476" y="32"/>
                  </a:lnTo>
                  <a:lnTo>
                    <a:pt x="476" y="31"/>
                  </a:lnTo>
                  <a:lnTo>
                    <a:pt x="476" y="30"/>
                  </a:lnTo>
                  <a:lnTo>
                    <a:pt x="476" y="29"/>
                  </a:lnTo>
                  <a:lnTo>
                    <a:pt x="477" y="28"/>
                  </a:lnTo>
                  <a:lnTo>
                    <a:pt x="477" y="27"/>
                  </a:lnTo>
                  <a:lnTo>
                    <a:pt x="478" y="26"/>
                  </a:lnTo>
                  <a:lnTo>
                    <a:pt x="478" y="25"/>
                  </a:lnTo>
                  <a:lnTo>
                    <a:pt x="479" y="25"/>
                  </a:lnTo>
                  <a:lnTo>
                    <a:pt x="480" y="24"/>
                  </a:lnTo>
                  <a:lnTo>
                    <a:pt x="481" y="24"/>
                  </a:lnTo>
                  <a:lnTo>
                    <a:pt x="481" y="23"/>
                  </a:lnTo>
                  <a:lnTo>
                    <a:pt x="482" y="23"/>
                  </a:lnTo>
                  <a:lnTo>
                    <a:pt x="483" y="22"/>
                  </a:lnTo>
                  <a:lnTo>
                    <a:pt x="484" y="22"/>
                  </a:lnTo>
                  <a:lnTo>
                    <a:pt x="484" y="21"/>
                  </a:lnTo>
                  <a:lnTo>
                    <a:pt x="485" y="21"/>
                  </a:lnTo>
                  <a:lnTo>
                    <a:pt x="485" y="20"/>
                  </a:lnTo>
                  <a:lnTo>
                    <a:pt x="485" y="19"/>
                  </a:lnTo>
                  <a:lnTo>
                    <a:pt x="484" y="19"/>
                  </a:lnTo>
                  <a:lnTo>
                    <a:pt x="483" y="18"/>
                  </a:lnTo>
                  <a:lnTo>
                    <a:pt x="482" y="18"/>
                  </a:lnTo>
                  <a:lnTo>
                    <a:pt x="481" y="18"/>
                  </a:lnTo>
                  <a:lnTo>
                    <a:pt x="480" y="18"/>
                  </a:lnTo>
                  <a:lnTo>
                    <a:pt x="479" y="18"/>
                  </a:lnTo>
                  <a:lnTo>
                    <a:pt x="479" y="19"/>
                  </a:lnTo>
                  <a:lnTo>
                    <a:pt x="478" y="19"/>
                  </a:lnTo>
                  <a:lnTo>
                    <a:pt x="477" y="20"/>
                  </a:lnTo>
                  <a:lnTo>
                    <a:pt x="476" y="21"/>
                  </a:lnTo>
                  <a:lnTo>
                    <a:pt x="475" y="21"/>
                  </a:lnTo>
                  <a:lnTo>
                    <a:pt x="474" y="21"/>
                  </a:lnTo>
                  <a:lnTo>
                    <a:pt x="473" y="21"/>
                  </a:lnTo>
                  <a:lnTo>
                    <a:pt x="472" y="20"/>
                  </a:lnTo>
                  <a:lnTo>
                    <a:pt x="471" y="20"/>
                  </a:lnTo>
                  <a:lnTo>
                    <a:pt x="470" y="20"/>
                  </a:lnTo>
                  <a:lnTo>
                    <a:pt x="469" y="20"/>
                  </a:lnTo>
                  <a:lnTo>
                    <a:pt x="468" y="20"/>
                  </a:lnTo>
                  <a:lnTo>
                    <a:pt x="468" y="21"/>
                  </a:lnTo>
                  <a:lnTo>
                    <a:pt x="467" y="21"/>
                  </a:lnTo>
                  <a:lnTo>
                    <a:pt x="467" y="22"/>
                  </a:lnTo>
                  <a:lnTo>
                    <a:pt x="466" y="22"/>
                  </a:lnTo>
                  <a:lnTo>
                    <a:pt x="465" y="23"/>
                  </a:lnTo>
                  <a:lnTo>
                    <a:pt x="464" y="23"/>
                  </a:lnTo>
                  <a:lnTo>
                    <a:pt x="464" y="24"/>
                  </a:lnTo>
                  <a:lnTo>
                    <a:pt x="463" y="24"/>
                  </a:lnTo>
                  <a:lnTo>
                    <a:pt x="463" y="25"/>
                  </a:lnTo>
                  <a:lnTo>
                    <a:pt x="462" y="25"/>
                  </a:lnTo>
                  <a:lnTo>
                    <a:pt x="461" y="25"/>
                  </a:lnTo>
                  <a:lnTo>
                    <a:pt x="460" y="25"/>
                  </a:lnTo>
                  <a:lnTo>
                    <a:pt x="459" y="25"/>
                  </a:lnTo>
                  <a:lnTo>
                    <a:pt x="458" y="25"/>
                  </a:lnTo>
                  <a:lnTo>
                    <a:pt x="458" y="24"/>
                  </a:lnTo>
                  <a:lnTo>
                    <a:pt x="457" y="23"/>
                  </a:lnTo>
                  <a:lnTo>
                    <a:pt x="456" y="22"/>
                  </a:lnTo>
                  <a:lnTo>
                    <a:pt x="456" y="21"/>
                  </a:lnTo>
                  <a:lnTo>
                    <a:pt x="455" y="21"/>
                  </a:lnTo>
                  <a:lnTo>
                    <a:pt x="454" y="21"/>
                  </a:lnTo>
                  <a:lnTo>
                    <a:pt x="453" y="21"/>
                  </a:lnTo>
                  <a:lnTo>
                    <a:pt x="452" y="22"/>
                  </a:lnTo>
                  <a:lnTo>
                    <a:pt x="451" y="22"/>
                  </a:lnTo>
                  <a:lnTo>
                    <a:pt x="450" y="22"/>
                  </a:lnTo>
                  <a:lnTo>
                    <a:pt x="449" y="22"/>
                  </a:lnTo>
                  <a:lnTo>
                    <a:pt x="448" y="22"/>
                  </a:lnTo>
                  <a:lnTo>
                    <a:pt x="447" y="21"/>
                  </a:lnTo>
                  <a:lnTo>
                    <a:pt x="447" y="20"/>
                  </a:lnTo>
                  <a:lnTo>
                    <a:pt x="447" y="19"/>
                  </a:lnTo>
                  <a:lnTo>
                    <a:pt x="447" y="18"/>
                  </a:lnTo>
                  <a:lnTo>
                    <a:pt x="447" y="17"/>
                  </a:lnTo>
                  <a:lnTo>
                    <a:pt x="448" y="17"/>
                  </a:lnTo>
                  <a:lnTo>
                    <a:pt x="448" y="16"/>
                  </a:lnTo>
                  <a:lnTo>
                    <a:pt x="448" y="15"/>
                  </a:lnTo>
                  <a:lnTo>
                    <a:pt x="449" y="15"/>
                  </a:lnTo>
                  <a:lnTo>
                    <a:pt x="449" y="14"/>
                  </a:lnTo>
                  <a:lnTo>
                    <a:pt x="449" y="13"/>
                  </a:lnTo>
                  <a:lnTo>
                    <a:pt x="449" y="12"/>
                  </a:lnTo>
                  <a:lnTo>
                    <a:pt x="448" y="12"/>
                  </a:lnTo>
                  <a:lnTo>
                    <a:pt x="447" y="12"/>
                  </a:lnTo>
                  <a:lnTo>
                    <a:pt x="446" y="12"/>
                  </a:lnTo>
                  <a:lnTo>
                    <a:pt x="445" y="12"/>
                  </a:lnTo>
                  <a:lnTo>
                    <a:pt x="444" y="12"/>
                  </a:lnTo>
                  <a:lnTo>
                    <a:pt x="443" y="12"/>
                  </a:lnTo>
                  <a:lnTo>
                    <a:pt x="442" y="12"/>
                  </a:lnTo>
                  <a:lnTo>
                    <a:pt x="441" y="12"/>
                  </a:lnTo>
                  <a:lnTo>
                    <a:pt x="440" y="13"/>
                  </a:lnTo>
                  <a:lnTo>
                    <a:pt x="439" y="13"/>
                  </a:lnTo>
                  <a:lnTo>
                    <a:pt x="438" y="14"/>
                  </a:lnTo>
                  <a:lnTo>
                    <a:pt x="437" y="14"/>
                  </a:lnTo>
                  <a:lnTo>
                    <a:pt x="437" y="15"/>
                  </a:lnTo>
                  <a:lnTo>
                    <a:pt x="436" y="15"/>
                  </a:lnTo>
                  <a:lnTo>
                    <a:pt x="436" y="16"/>
                  </a:lnTo>
                  <a:lnTo>
                    <a:pt x="436" y="17"/>
                  </a:lnTo>
                  <a:lnTo>
                    <a:pt x="436" y="18"/>
                  </a:lnTo>
                  <a:lnTo>
                    <a:pt x="436" y="19"/>
                  </a:lnTo>
                  <a:lnTo>
                    <a:pt x="437" y="20"/>
                  </a:lnTo>
                  <a:lnTo>
                    <a:pt x="437" y="21"/>
                  </a:lnTo>
                  <a:lnTo>
                    <a:pt x="437" y="22"/>
                  </a:lnTo>
                  <a:lnTo>
                    <a:pt x="436" y="22"/>
                  </a:lnTo>
                  <a:lnTo>
                    <a:pt x="435" y="22"/>
                  </a:lnTo>
                  <a:lnTo>
                    <a:pt x="434" y="22"/>
                  </a:lnTo>
                  <a:lnTo>
                    <a:pt x="434" y="21"/>
                  </a:lnTo>
                  <a:lnTo>
                    <a:pt x="433" y="21"/>
                  </a:lnTo>
                  <a:lnTo>
                    <a:pt x="432" y="21"/>
                  </a:lnTo>
                  <a:lnTo>
                    <a:pt x="431" y="21"/>
                  </a:lnTo>
                  <a:lnTo>
                    <a:pt x="430" y="21"/>
                  </a:lnTo>
                  <a:lnTo>
                    <a:pt x="430" y="22"/>
                  </a:lnTo>
                  <a:lnTo>
                    <a:pt x="429" y="22"/>
                  </a:lnTo>
                  <a:lnTo>
                    <a:pt x="428" y="23"/>
                  </a:lnTo>
                  <a:lnTo>
                    <a:pt x="427" y="25"/>
                  </a:lnTo>
                  <a:lnTo>
                    <a:pt x="426" y="25"/>
                  </a:lnTo>
                  <a:lnTo>
                    <a:pt x="426" y="26"/>
                  </a:lnTo>
                  <a:lnTo>
                    <a:pt x="425" y="26"/>
                  </a:lnTo>
                  <a:lnTo>
                    <a:pt x="425" y="27"/>
                  </a:lnTo>
                  <a:lnTo>
                    <a:pt x="424" y="27"/>
                  </a:lnTo>
                  <a:lnTo>
                    <a:pt x="423" y="27"/>
                  </a:lnTo>
                  <a:lnTo>
                    <a:pt x="421" y="26"/>
                  </a:lnTo>
                  <a:lnTo>
                    <a:pt x="420" y="26"/>
                  </a:lnTo>
                  <a:lnTo>
                    <a:pt x="420" y="27"/>
                  </a:lnTo>
                  <a:lnTo>
                    <a:pt x="419" y="27"/>
                  </a:lnTo>
                  <a:lnTo>
                    <a:pt x="419" y="28"/>
                  </a:lnTo>
                  <a:lnTo>
                    <a:pt x="418" y="29"/>
                  </a:lnTo>
                  <a:lnTo>
                    <a:pt x="418" y="30"/>
                  </a:lnTo>
                  <a:lnTo>
                    <a:pt x="417" y="30"/>
                  </a:lnTo>
                  <a:lnTo>
                    <a:pt x="417" y="29"/>
                  </a:lnTo>
                  <a:lnTo>
                    <a:pt x="416" y="29"/>
                  </a:lnTo>
                  <a:lnTo>
                    <a:pt x="416" y="28"/>
                  </a:lnTo>
                  <a:lnTo>
                    <a:pt x="415" y="28"/>
                  </a:lnTo>
                  <a:lnTo>
                    <a:pt x="415" y="27"/>
                  </a:lnTo>
                  <a:lnTo>
                    <a:pt x="414" y="27"/>
                  </a:lnTo>
                  <a:lnTo>
                    <a:pt x="413" y="27"/>
                  </a:lnTo>
                  <a:lnTo>
                    <a:pt x="413" y="28"/>
                  </a:lnTo>
                  <a:lnTo>
                    <a:pt x="412" y="28"/>
                  </a:lnTo>
                  <a:lnTo>
                    <a:pt x="411" y="29"/>
                  </a:lnTo>
                  <a:lnTo>
                    <a:pt x="411" y="30"/>
                  </a:lnTo>
                  <a:lnTo>
                    <a:pt x="410" y="30"/>
                  </a:lnTo>
                  <a:lnTo>
                    <a:pt x="409" y="30"/>
                  </a:lnTo>
                  <a:lnTo>
                    <a:pt x="408" y="30"/>
                  </a:lnTo>
                  <a:lnTo>
                    <a:pt x="407" y="30"/>
                  </a:lnTo>
                  <a:lnTo>
                    <a:pt x="406" y="30"/>
                  </a:lnTo>
                  <a:lnTo>
                    <a:pt x="406" y="29"/>
                  </a:lnTo>
                  <a:lnTo>
                    <a:pt x="405" y="29"/>
                  </a:lnTo>
                  <a:lnTo>
                    <a:pt x="405" y="28"/>
                  </a:lnTo>
                  <a:lnTo>
                    <a:pt x="404" y="27"/>
                  </a:lnTo>
                  <a:lnTo>
                    <a:pt x="403" y="26"/>
                  </a:lnTo>
                  <a:lnTo>
                    <a:pt x="401" y="25"/>
                  </a:lnTo>
                  <a:lnTo>
                    <a:pt x="401" y="24"/>
                  </a:lnTo>
                  <a:lnTo>
                    <a:pt x="400" y="24"/>
                  </a:lnTo>
                  <a:lnTo>
                    <a:pt x="400" y="23"/>
                  </a:lnTo>
                  <a:lnTo>
                    <a:pt x="399" y="23"/>
                  </a:lnTo>
                  <a:lnTo>
                    <a:pt x="399" y="22"/>
                  </a:lnTo>
                  <a:lnTo>
                    <a:pt x="399" y="21"/>
                  </a:lnTo>
                  <a:lnTo>
                    <a:pt x="399" y="20"/>
                  </a:lnTo>
                  <a:lnTo>
                    <a:pt x="400" y="20"/>
                  </a:lnTo>
                  <a:lnTo>
                    <a:pt x="400" y="19"/>
                  </a:lnTo>
                  <a:lnTo>
                    <a:pt x="401" y="19"/>
                  </a:lnTo>
                  <a:lnTo>
                    <a:pt x="401" y="18"/>
                  </a:lnTo>
                  <a:lnTo>
                    <a:pt x="402" y="18"/>
                  </a:lnTo>
                  <a:lnTo>
                    <a:pt x="402" y="17"/>
                  </a:lnTo>
                  <a:lnTo>
                    <a:pt x="401" y="17"/>
                  </a:lnTo>
                  <a:lnTo>
                    <a:pt x="401" y="16"/>
                  </a:lnTo>
                  <a:lnTo>
                    <a:pt x="400" y="16"/>
                  </a:lnTo>
                  <a:lnTo>
                    <a:pt x="399" y="15"/>
                  </a:lnTo>
                  <a:lnTo>
                    <a:pt x="398" y="15"/>
                  </a:lnTo>
                  <a:lnTo>
                    <a:pt x="397" y="15"/>
                  </a:lnTo>
                  <a:lnTo>
                    <a:pt x="396" y="15"/>
                  </a:lnTo>
                  <a:lnTo>
                    <a:pt x="395" y="15"/>
                  </a:lnTo>
                  <a:lnTo>
                    <a:pt x="394" y="15"/>
                  </a:lnTo>
                  <a:lnTo>
                    <a:pt x="393" y="15"/>
                  </a:lnTo>
                  <a:lnTo>
                    <a:pt x="393" y="16"/>
                  </a:lnTo>
                  <a:lnTo>
                    <a:pt x="394" y="17"/>
                  </a:lnTo>
                  <a:lnTo>
                    <a:pt x="394" y="18"/>
                  </a:lnTo>
                  <a:lnTo>
                    <a:pt x="394" y="19"/>
                  </a:lnTo>
                  <a:lnTo>
                    <a:pt x="394" y="20"/>
                  </a:lnTo>
                  <a:lnTo>
                    <a:pt x="394" y="21"/>
                  </a:lnTo>
                  <a:lnTo>
                    <a:pt x="394" y="22"/>
                  </a:lnTo>
                  <a:lnTo>
                    <a:pt x="393" y="22"/>
                  </a:lnTo>
                  <a:lnTo>
                    <a:pt x="393" y="23"/>
                  </a:lnTo>
                  <a:lnTo>
                    <a:pt x="392" y="24"/>
                  </a:lnTo>
                  <a:lnTo>
                    <a:pt x="391" y="24"/>
                  </a:lnTo>
                  <a:lnTo>
                    <a:pt x="391" y="23"/>
                  </a:lnTo>
                  <a:lnTo>
                    <a:pt x="390" y="23"/>
                  </a:lnTo>
                  <a:lnTo>
                    <a:pt x="390" y="22"/>
                  </a:lnTo>
                  <a:lnTo>
                    <a:pt x="389" y="22"/>
                  </a:lnTo>
                  <a:lnTo>
                    <a:pt x="389" y="21"/>
                  </a:lnTo>
                  <a:lnTo>
                    <a:pt x="388" y="21"/>
                  </a:lnTo>
                  <a:lnTo>
                    <a:pt x="387" y="21"/>
                  </a:lnTo>
                  <a:lnTo>
                    <a:pt x="386" y="21"/>
                  </a:lnTo>
                  <a:lnTo>
                    <a:pt x="385" y="21"/>
                  </a:lnTo>
                  <a:lnTo>
                    <a:pt x="384" y="21"/>
                  </a:lnTo>
                  <a:lnTo>
                    <a:pt x="383" y="21"/>
                  </a:lnTo>
                  <a:lnTo>
                    <a:pt x="382" y="20"/>
                  </a:lnTo>
                  <a:lnTo>
                    <a:pt x="382" y="19"/>
                  </a:lnTo>
                  <a:lnTo>
                    <a:pt x="382" y="18"/>
                  </a:lnTo>
                  <a:lnTo>
                    <a:pt x="382" y="17"/>
                  </a:lnTo>
                  <a:lnTo>
                    <a:pt x="382" y="16"/>
                  </a:lnTo>
                  <a:lnTo>
                    <a:pt x="382" y="15"/>
                  </a:lnTo>
                  <a:lnTo>
                    <a:pt x="381" y="15"/>
                  </a:lnTo>
                  <a:lnTo>
                    <a:pt x="381" y="14"/>
                  </a:lnTo>
                  <a:lnTo>
                    <a:pt x="381" y="13"/>
                  </a:lnTo>
                  <a:lnTo>
                    <a:pt x="380" y="13"/>
                  </a:lnTo>
                  <a:lnTo>
                    <a:pt x="380" y="12"/>
                  </a:lnTo>
                  <a:lnTo>
                    <a:pt x="379" y="12"/>
                  </a:lnTo>
                  <a:lnTo>
                    <a:pt x="378" y="12"/>
                  </a:lnTo>
                  <a:lnTo>
                    <a:pt x="377" y="12"/>
                  </a:lnTo>
                  <a:lnTo>
                    <a:pt x="376" y="12"/>
                  </a:lnTo>
                  <a:lnTo>
                    <a:pt x="375" y="13"/>
                  </a:lnTo>
                  <a:lnTo>
                    <a:pt x="375" y="14"/>
                  </a:lnTo>
                  <a:lnTo>
                    <a:pt x="374" y="14"/>
                  </a:lnTo>
                  <a:lnTo>
                    <a:pt x="373" y="14"/>
                  </a:lnTo>
                  <a:lnTo>
                    <a:pt x="372" y="14"/>
                  </a:lnTo>
                  <a:lnTo>
                    <a:pt x="372" y="13"/>
                  </a:lnTo>
                  <a:lnTo>
                    <a:pt x="371" y="13"/>
                  </a:lnTo>
                  <a:lnTo>
                    <a:pt x="371" y="12"/>
                  </a:lnTo>
                  <a:lnTo>
                    <a:pt x="370" y="12"/>
                  </a:lnTo>
                  <a:lnTo>
                    <a:pt x="370" y="11"/>
                  </a:lnTo>
                  <a:lnTo>
                    <a:pt x="369" y="10"/>
                  </a:lnTo>
                  <a:lnTo>
                    <a:pt x="369" y="9"/>
                  </a:lnTo>
                  <a:lnTo>
                    <a:pt x="368" y="8"/>
                  </a:lnTo>
                  <a:lnTo>
                    <a:pt x="367" y="7"/>
                  </a:lnTo>
                  <a:lnTo>
                    <a:pt x="367" y="6"/>
                  </a:lnTo>
                  <a:lnTo>
                    <a:pt x="367" y="5"/>
                  </a:lnTo>
                  <a:lnTo>
                    <a:pt x="366" y="5"/>
                  </a:lnTo>
                  <a:lnTo>
                    <a:pt x="366" y="4"/>
                  </a:lnTo>
                  <a:lnTo>
                    <a:pt x="365" y="4"/>
                  </a:lnTo>
                  <a:lnTo>
                    <a:pt x="364" y="4"/>
                  </a:lnTo>
                  <a:lnTo>
                    <a:pt x="364" y="3"/>
                  </a:lnTo>
                  <a:lnTo>
                    <a:pt x="363" y="4"/>
                  </a:lnTo>
                  <a:lnTo>
                    <a:pt x="362" y="4"/>
                  </a:lnTo>
                  <a:lnTo>
                    <a:pt x="361" y="5"/>
                  </a:lnTo>
                  <a:lnTo>
                    <a:pt x="359" y="6"/>
                  </a:lnTo>
                  <a:lnTo>
                    <a:pt x="358" y="6"/>
                  </a:lnTo>
                  <a:lnTo>
                    <a:pt x="358" y="7"/>
                  </a:lnTo>
                  <a:lnTo>
                    <a:pt x="357" y="7"/>
                  </a:lnTo>
                  <a:lnTo>
                    <a:pt x="356" y="7"/>
                  </a:lnTo>
                  <a:lnTo>
                    <a:pt x="355" y="7"/>
                  </a:lnTo>
                  <a:lnTo>
                    <a:pt x="354" y="7"/>
                  </a:lnTo>
                  <a:lnTo>
                    <a:pt x="353" y="7"/>
                  </a:lnTo>
                  <a:lnTo>
                    <a:pt x="352" y="7"/>
                  </a:lnTo>
                  <a:lnTo>
                    <a:pt x="351" y="7"/>
                  </a:lnTo>
                  <a:lnTo>
                    <a:pt x="350" y="7"/>
                  </a:lnTo>
                  <a:lnTo>
                    <a:pt x="349" y="8"/>
                  </a:lnTo>
                  <a:lnTo>
                    <a:pt x="348" y="8"/>
                  </a:lnTo>
                  <a:lnTo>
                    <a:pt x="348" y="9"/>
                  </a:lnTo>
                  <a:lnTo>
                    <a:pt x="347" y="10"/>
                  </a:lnTo>
                  <a:lnTo>
                    <a:pt x="346" y="10"/>
                  </a:lnTo>
                  <a:lnTo>
                    <a:pt x="345" y="11"/>
                  </a:lnTo>
                  <a:lnTo>
                    <a:pt x="344" y="12"/>
                  </a:lnTo>
                  <a:lnTo>
                    <a:pt x="343" y="13"/>
                  </a:lnTo>
                  <a:lnTo>
                    <a:pt x="342" y="13"/>
                  </a:lnTo>
                  <a:lnTo>
                    <a:pt x="341" y="14"/>
                  </a:lnTo>
                  <a:lnTo>
                    <a:pt x="340" y="15"/>
                  </a:lnTo>
                  <a:lnTo>
                    <a:pt x="339" y="15"/>
                  </a:lnTo>
                  <a:lnTo>
                    <a:pt x="338" y="15"/>
                  </a:lnTo>
                  <a:lnTo>
                    <a:pt x="338" y="16"/>
                  </a:lnTo>
                  <a:lnTo>
                    <a:pt x="337" y="16"/>
                  </a:lnTo>
                  <a:lnTo>
                    <a:pt x="336" y="16"/>
                  </a:lnTo>
                  <a:lnTo>
                    <a:pt x="334" y="17"/>
                  </a:lnTo>
                  <a:lnTo>
                    <a:pt x="333" y="17"/>
                  </a:lnTo>
                  <a:lnTo>
                    <a:pt x="333" y="18"/>
                  </a:lnTo>
                  <a:lnTo>
                    <a:pt x="332" y="18"/>
                  </a:lnTo>
                  <a:lnTo>
                    <a:pt x="330" y="19"/>
                  </a:lnTo>
                  <a:lnTo>
                    <a:pt x="328" y="20"/>
                  </a:lnTo>
                  <a:lnTo>
                    <a:pt x="327" y="20"/>
                  </a:lnTo>
                  <a:lnTo>
                    <a:pt x="327" y="21"/>
                  </a:lnTo>
                  <a:lnTo>
                    <a:pt x="326" y="21"/>
                  </a:lnTo>
                  <a:lnTo>
                    <a:pt x="325" y="22"/>
                  </a:lnTo>
                  <a:lnTo>
                    <a:pt x="324" y="22"/>
                  </a:lnTo>
                  <a:lnTo>
                    <a:pt x="323" y="23"/>
                  </a:lnTo>
                  <a:lnTo>
                    <a:pt x="322" y="23"/>
                  </a:lnTo>
                  <a:lnTo>
                    <a:pt x="322" y="24"/>
                  </a:lnTo>
                  <a:lnTo>
                    <a:pt x="322" y="25"/>
                  </a:lnTo>
                  <a:lnTo>
                    <a:pt x="323" y="25"/>
                  </a:lnTo>
                  <a:lnTo>
                    <a:pt x="324" y="25"/>
                  </a:lnTo>
                  <a:lnTo>
                    <a:pt x="325" y="25"/>
                  </a:lnTo>
                  <a:lnTo>
                    <a:pt x="326" y="25"/>
                  </a:lnTo>
                  <a:lnTo>
                    <a:pt x="327" y="25"/>
                  </a:lnTo>
                  <a:lnTo>
                    <a:pt x="328" y="25"/>
                  </a:lnTo>
                  <a:lnTo>
                    <a:pt x="329" y="26"/>
                  </a:lnTo>
                  <a:lnTo>
                    <a:pt x="329" y="27"/>
                  </a:lnTo>
                  <a:lnTo>
                    <a:pt x="330" y="27"/>
                  </a:lnTo>
                  <a:lnTo>
                    <a:pt x="330" y="28"/>
                  </a:lnTo>
                  <a:lnTo>
                    <a:pt x="330" y="29"/>
                  </a:lnTo>
                  <a:lnTo>
                    <a:pt x="329" y="30"/>
                  </a:lnTo>
                  <a:lnTo>
                    <a:pt x="329" y="31"/>
                  </a:lnTo>
                  <a:lnTo>
                    <a:pt x="329" y="32"/>
                  </a:lnTo>
                  <a:lnTo>
                    <a:pt x="328" y="32"/>
                  </a:lnTo>
                  <a:lnTo>
                    <a:pt x="328" y="33"/>
                  </a:lnTo>
                  <a:lnTo>
                    <a:pt x="327" y="33"/>
                  </a:lnTo>
                  <a:lnTo>
                    <a:pt x="327" y="34"/>
                  </a:lnTo>
                  <a:lnTo>
                    <a:pt x="326" y="34"/>
                  </a:lnTo>
                  <a:lnTo>
                    <a:pt x="326" y="35"/>
                  </a:lnTo>
                  <a:lnTo>
                    <a:pt x="325" y="35"/>
                  </a:lnTo>
                  <a:lnTo>
                    <a:pt x="325" y="36"/>
                  </a:lnTo>
                  <a:lnTo>
                    <a:pt x="324" y="36"/>
                  </a:lnTo>
                  <a:lnTo>
                    <a:pt x="323" y="37"/>
                  </a:lnTo>
                  <a:lnTo>
                    <a:pt x="322" y="37"/>
                  </a:lnTo>
                  <a:lnTo>
                    <a:pt x="321" y="38"/>
                  </a:lnTo>
                  <a:lnTo>
                    <a:pt x="319" y="39"/>
                  </a:lnTo>
                  <a:lnTo>
                    <a:pt x="318" y="39"/>
                  </a:lnTo>
                  <a:lnTo>
                    <a:pt x="316" y="40"/>
                  </a:lnTo>
                  <a:lnTo>
                    <a:pt x="315" y="40"/>
                  </a:lnTo>
                  <a:lnTo>
                    <a:pt x="314" y="41"/>
                  </a:lnTo>
                  <a:lnTo>
                    <a:pt x="313" y="42"/>
                  </a:lnTo>
                  <a:lnTo>
                    <a:pt x="312" y="42"/>
                  </a:lnTo>
                  <a:lnTo>
                    <a:pt x="311" y="42"/>
                  </a:lnTo>
                  <a:lnTo>
                    <a:pt x="311" y="43"/>
                  </a:lnTo>
                  <a:lnTo>
                    <a:pt x="310" y="43"/>
                  </a:lnTo>
                  <a:lnTo>
                    <a:pt x="310" y="44"/>
                  </a:lnTo>
                  <a:lnTo>
                    <a:pt x="309" y="44"/>
                  </a:lnTo>
                  <a:lnTo>
                    <a:pt x="309" y="45"/>
                  </a:lnTo>
                  <a:lnTo>
                    <a:pt x="309" y="46"/>
                  </a:lnTo>
                  <a:lnTo>
                    <a:pt x="309" y="47"/>
                  </a:lnTo>
                  <a:lnTo>
                    <a:pt x="309" y="48"/>
                  </a:lnTo>
                  <a:lnTo>
                    <a:pt x="309" y="49"/>
                  </a:lnTo>
                  <a:lnTo>
                    <a:pt x="310" y="49"/>
                  </a:lnTo>
                  <a:lnTo>
                    <a:pt x="310" y="51"/>
                  </a:lnTo>
                  <a:lnTo>
                    <a:pt x="310" y="52"/>
                  </a:lnTo>
                  <a:lnTo>
                    <a:pt x="310" y="53"/>
                  </a:lnTo>
                  <a:lnTo>
                    <a:pt x="310" y="54"/>
                  </a:lnTo>
                  <a:lnTo>
                    <a:pt x="310" y="55"/>
                  </a:lnTo>
                  <a:lnTo>
                    <a:pt x="310" y="56"/>
                  </a:lnTo>
                  <a:lnTo>
                    <a:pt x="309" y="57"/>
                  </a:lnTo>
                  <a:lnTo>
                    <a:pt x="309" y="58"/>
                  </a:lnTo>
                  <a:lnTo>
                    <a:pt x="308" y="58"/>
                  </a:lnTo>
                  <a:lnTo>
                    <a:pt x="308" y="59"/>
                  </a:lnTo>
                  <a:lnTo>
                    <a:pt x="307" y="59"/>
                  </a:lnTo>
                  <a:lnTo>
                    <a:pt x="306" y="59"/>
                  </a:lnTo>
                  <a:lnTo>
                    <a:pt x="305" y="59"/>
                  </a:lnTo>
                  <a:lnTo>
                    <a:pt x="304" y="59"/>
                  </a:lnTo>
                  <a:lnTo>
                    <a:pt x="303" y="59"/>
                  </a:lnTo>
                  <a:lnTo>
                    <a:pt x="302" y="59"/>
                  </a:lnTo>
                  <a:lnTo>
                    <a:pt x="302" y="58"/>
                  </a:lnTo>
                  <a:lnTo>
                    <a:pt x="301" y="58"/>
                  </a:lnTo>
                  <a:lnTo>
                    <a:pt x="300" y="59"/>
                  </a:lnTo>
                  <a:lnTo>
                    <a:pt x="299" y="59"/>
                  </a:lnTo>
                  <a:lnTo>
                    <a:pt x="299" y="60"/>
                  </a:lnTo>
                  <a:lnTo>
                    <a:pt x="298" y="60"/>
                  </a:lnTo>
                  <a:lnTo>
                    <a:pt x="298" y="61"/>
                  </a:lnTo>
                  <a:lnTo>
                    <a:pt x="298" y="62"/>
                  </a:lnTo>
                  <a:lnTo>
                    <a:pt x="297" y="62"/>
                  </a:lnTo>
                  <a:lnTo>
                    <a:pt x="297" y="63"/>
                  </a:lnTo>
                  <a:lnTo>
                    <a:pt x="297" y="64"/>
                  </a:lnTo>
                  <a:lnTo>
                    <a:pt x="296" y="66"/>
                  </a:lnTo>
                  <a:lnTo>
                    <a:pt x="296" y="67"/>
                  </a:lnTo>
                  <a:lnTo>
                    <a:pt x="295" y="69"/>
                  </a:lnTo>
                  <a:lnTo>
                    <a:pt x="295" y="70"/>
                  </a:lnTo>
                  <a:lnTo>
                    <a:pt x="295" y="71"/>
                  </a:lnTo>
                  <a:lnTo>
                    <a:pt x="294" y="71"/>
                  </a:lnTo>
                  <a:lnTo>
                    <a:pt x="294" y="72"/>
                  </a:lnTo>
                  <a:lnTo>
                    <a:pt x="293" y="73"/>
                  </a:lnTo>
                  <a:lnTo>
                    <a:pt x="293" y="74"/>
                  </a:lnTo>
                  <a:lnTo>
                    <a:pt x="292" y="74"/>
                  </a:lnTo>
                  <a:lnTo>
                    <a:pt x="291" y="75"/>
                  </a:lnTo>
                  <a:lnTo>
                    <a:pt x="290" y="76"/>
                  </a:lnTo>
                  <a:lnTo>
                    <a:pt x="289" y="76"/>
                  </a:lnTo>
                  <a:lnTo>
                    <a:pt x="288" y="76"/>
                  </a:lnTo>
                  <a:lnTo>
                    <a:pt x="287" y="77"/>
                  </a:lnTo>
                  <a:lnTo>
                    <a:pt x="286" y="77"/>
                  </a:lnTo>
                  <a:lnTo>
                    <a:pt x="285" y="77"/>
                  </a:lnTo>
                  <a:lnTo>
                    <a:pt x="284" y="77"/>
                  </a:lnTo>
                  <a:lnTo>
                    <a:pt x="282" y="77"/>
                  </a:lnTo>
                  <a:lnTo>
                    <a:pt x="281" y="78"/>
                  </a:lnTo>
                  <a:lnTo>
                    <a:pt x="280" y="78"/>
                  </a:lnTo>
                  <a:lnTo>
                    <a:pt x="277" y="78"/>
                  </a:lnTo>
                  <a:lnTo>
                    <a:pt x="276" y="78"/>
                  </a:lnTo>
                  <a:lnTo>
                    <a:pt x="275" y="78"/>
                  </a:lnTo>
                  <a:lnTo>
                    <a:pt x="274" y="78"/>
                  </a:lnTo>
                  <a:lnTo>
                    <a:pt x="272" y="78"/>
                  </a:lnTo>
                  <a:lnTo>
                    <a:pt x="271" y="78"/>
                  </a:lnTo>
                  <a:lnTo>
                    <a:pt x="270" y="79"/>
                  </a:lnTo>
                  <a:lnTo>
                    <a:pt x="269" y="79"/>
                  </a:lnTo>
                  <a:lnTo>
                    <a:pt x="268" y="79"/>
                  </a:lnTo>
                  <a:lnTo>
                    <a:pt x="266" y="80"/>
                  </a:lnTo>
                  <a:lnTo>
                    <a:pt x="265" y="80"/>
                  </a:lnTo>
                  <a:lnTo>
                    <a:pt x="264" y="80"/>
                  </a:lnTo>
                  <a:lnTo>
                    <a:pt x="264" y="81"/>
                  </a:lnTo>
                  <a:lnTo>
                    <a:pt x="262" y="81"/>
                  </a:lnTo>
                  <a:lnTo>
                    <a:pt x="261" y="81"/>
                  </a:lnTo>
                  <a:lnTo>
                    <a:pt x="259" y="82"/>
                  </a:lnTo>
                  <a:lnTo>
                    <a:pt x="258" y="82"/>
                  </a:lnTo>
                  <a:lnTo>
                    <a:pt x="256" y="83"/>
                  </a:lnTo>
                  <a:lnTo>
                    <a:pt x="255" y="83"/>
                  </a:lnTo>
                  <a:lnTo>
                    <a:pt x="254" y="83"/>
                  </a:lnTo>
                  <a:lnTo>
                    <a:pt x="253" y="83"/>
                  </a:lnTo>
                  <a:lnTo>
                    <a:pt x="253" y="84"/>
                  </a:lnTo>
                  <a:lnTo>
                    <a:pt x="252" y="84"/>
                  </a:lnTo>
                  <a:lnTo>
                    <a:pt x="251" y="84"/>
                  </a:lnTo>
                  <a:lnTo>
                    <a:pt x="250" y="84"/>
                  </a:lnTo>
                  <a:lnTo>
                    <a:pt x="249" y="84"/>
                  </a:lnTo>
                  <a:lnTo>
                    <a:pt x="248" y="84"/>
                  </a:lnTo>
                  <a:lnTo>
                    <a:pt x="248" y="83"/>
                  </a:lnTo>
                  <a:lnTo>
                    <a:pt x="247" y="83"/>
                  </a:lnTo>
                  <a:lnTo>
                    <a:pt x="246" y="82"/>
                  </a:lnTo>
                  <a:lnTo>
                    <a:pt x="246" y="81"/>
                  </a:lnTo>
                  <a:lnTo>
                    <a:pt x="246" y="80"/>
                  </a:lnTo>
                  <a:lnTo>
                    <a:pt x="246" y="79"/>
                  </a:lnTo>
                  <a:lnTo>
                    <a:pt x="246" y="78"/>
                  </a:lnTo>
                  <a:lnTo>
                    <a:pt x="246" y="77"/>
                  </a:lnTo>
                  <a:lnTo>
                    <a:pt x="246" y="75"/>
                  </a:lnTo>
                  <a:lnTo>
                    <a:pt x="246" y="73"/>
                  </a:lnTo>
                  <a:lnTo>
                    <a:pt x="247" y="72"/>
                  </a:lnTo>
                  <a:lnTo>
                    <a:pt x="247" y="71"/>
                  </a:lnTo>
                  <a:lnTo>
                    <a:pt x="247" y="70"/>
                  </a:lnTo>
                  <a:lnTo>
                    <a:pt x="247" y="69"/>
                  </a:lnTo>
                  <a:lnTo>
                    <a:pt x="246" y="69"/>
                  </a:lnTo>
                  <a:lnTo>
                    <a:pt x="246" y="68"/>
                  </a:lnTo>
                  <a:lnTo>
                    <a:pt x="246" y="67"/>
                  </a:lnTo>
                  <a:lnTo>
                    <a:pt x="245" y="66"/>
                  </a:lnTo>
                  <a:lnTo>
                    <a:pt x="244" y="66"/>
                  </a:lnTo>
                  <a:lnTo>
                    <a:pt x="244" y="65"/>
                  </a:lnTo>
                  <a:lnTo>
                    <a:pt x="243" y="65"/>
                  </a:lnTo>
                  <a:lnTo>
                    <a:pt x="242" y="65"/>
                  </a:lnTo>
                  <a:lnTo>
                    <a:pt x="241" y="65"/>
                  </a:lnTo>
                  <a:lnTo>
                    <a:pt x="240" y="65"/>
                  </a:lnTo>
                  <a:lnTo>
                    <a:pt x="240" y="64"/>
                  </a:lnTo>
                  <a:lnTo>
                    <a:pt x="239" y="64"/>
                  </a:lnTo>
                  <a:lnTo>
                    <a:pt x="238" y="64"/>
                  </a:lnTo>
                  <a:lnTo>
                    <a:pt x="237" y="64"/>
                  </a:lnTo>
                  <a:lnTo>
                    <a:pt x="237" y="63"/>
                  </a:lnTo>
                  <a:lnTo>
                    <a:pt x="237" y="62"/>
                  </a:lnTo>
                  <a:lnTo>
                    <a:pt x="237" y="61"/>
                  </a:lnTo>
                  <a:lnTo>
                    <a:pt x="238" y="61"/>
                  </a:lnTo>
                  <a:lnTo>
                    <a:pt x="238" y="60"/>
                  </a:lnTo>
                  <a:lnTo>
                    <a:pt x="239" y="60"/>
                  </a:lnTo>
                  <a:lnTo>
                    <a:pt x="239" y="59"/>
                  </a:lnTo>
                  <a:lnTo>
                    <a:pt x="240" y="59"/>
                  </a:lnTo>
                  <a:lnTo>
                    <a:pt x="240" y="58"/>
                  </a:lnTo>
                  <a:lnTo>
                    <a:pt x="241" y="58"/>
                  </a:lnTo>
                  <a:lnTo>
                    <a:pt x="242" y="57"/>
                  </a:lnTo>
                  <a:lnTo>
                    <a:pt x="242" y="56"/>
                  </a:lnTo>
                  <a:lnTo>
                    <a:pt x="243" y="56"/>
                  </a:lnTo>
                  <a:lnTo>
                    <a:pt x="243" y="55"/>
                  </a:lnTo>
                  <a:lnTo>
                    <a:pt x="243" y="54"/>
                  </a:lnTo>
                  <a:lnTo>
                    <a:pt x="243" y="53"/>
                  </a:lnTo>
                  <a:lnTo>
                    <a:pt x="243" y="52"/>
                  </a:lnTo>
                  <a:lnTo>
                    <a:pt x="243" y="51"/>
                  </a:lnTo>
                  <a:lnTo>
                    <a:pt x="242" y="48"/>
                  </a:lnTo>
                  <a:lnTo>
                    <a:pt x="242" y="47"/>
                  </a:lnTo>
                  <a:lnTo>
                    <a:pt x="242" y="46"/>
                  </a:lnTo>
                  <a:lnTo>
                    <a:pt x="242" y="45"/>
                  </a:lnTo>
                  <a:lnTo>
                    <a:pt x="242" y="44"/>
                  </a:lnTo>
                  <a:lnTo>
                    <a:pt x="242" y="43"/>
                  </a:lnTo>
                  <a:lnTo>
                    <a:pt x="242" y="42"/>
                  </a:lnTo>
                  <a:lnTo>
                    <a:pt x="242" y="41"/>
                  </a:lnTo>
                  <a:lnTo>
                    <a:pt x="243" y="40"/>
                  </a:lnTo>
                  <a:lnTo>
                    <a:pt x="243" y="39"/>
                  </a:lnTo>
                  <a:lnTo>
                    <a:pt x="244" y="39"/>
                  </a:lnTo>
                  <a:lnTo>
                    <a:pt x="244" y="38"/>
                  </a:lnTo>
                  <a:lnTo>
                    <a:pt x="245" y="38"/>
                  </a:lnTo>
                  <a:lnTo>
                    <a:pt x="246" y="37"/>
                  </a:lnTo>
                  <a:lnTo>
                    <a:pt x="246" y="36"/>
                  </a:lnTo>
                  <a:lnTo>
                    <a:pt x="247" y="36"/>
                  </a:lnTo>
                  <a:lnTo>
                    <a:pt x="247" y="35"/>
                  </a:lnTo>
                  <a:lnTo>
                    <a:pt x="247" y="34"/>
                  </a:lnTo>
                  <a:lnTo>
                    <a:pt x="248" y="34"/>
                  </a:lnTo>
                  <a:lnTo>
                    <a:pt x="248" y="33"/>
                  </a:lnTo>
                  <a:lnTo>
                    <a:pt x="248" y="32"/>
                  </a:lnTo>
                  <a:lnTo>
                    <a:pt x="248" y="31"/>
                  </a:lnTo>
                  <a:lnTo>
                    <a:pt x="248" y="30"/>
                  </a:lnTo>
                  <a:lnTo>
                    <a:pt x="247" y="30"/>
                  </a:lnTo>
                  <a:lnTo>
                    <a:pt x="247" y="29"/>
                  </a:lnTo>
                  <a:lnTo>
                    <a:pt x="246" y="29"/>
                  </a:lnTo>
                  <a:lnTo>
                    <a:pt x="245" y="29"/>
                  </a:lnTo>
                  <a:lnTo>
                    <a:pt x="245" y="28"/>
                  </a:lnTo>
                  <a:lnTo>
                    <a:pt x="244" y="28"/>
                  </a:lnTo>
                  <a:lnTo>
                    <a:pt x="243" y="28"/>
                  </a:lnTo>
                  <a:lnTo>
                    <a:pt x="242" y="28"/>
                  </a:lnTo>
                  <a:lnTo>
                    <a:pt x="240" y="28"/>
                  </a:lnTo>
                  <a:lnTo>
                    <a:pt x="239" y="28"/>
                  </a:lnTo>
                  <a:lnTo>
                    <a:pt x="238" y="28"/>
                  </a:lnTo>
                  <a:lnTo>
                    <a:pt x="238" y="27"/>
                  </a:lnTo>
                  <a:lnTo>
                    <a:pt x="237" y="27"/>
                  </a:lnTo>
                  <a:lnTo>
                    <a:pt x="236" y="27"/>
                  </a:lnTo>
                  <a:lnTo>
                    <a:pt x="236" y="26"/>
                  </a:lnTo>
                  <a:lnTo>
                    <a:pt x="236" y="25"/>
                  </a:lnTo>
                  <a:lnTo>
                    <a:pt x="236" y="24"/>
                  </a:lnTo>
                  <a:lnTo>
                    <a:pt x="236" y="23"/>
                  </a:lnTo>
                  <a:lnTo>
                    <a:pt x="237" y="23"/>
                  </a:lnTo>
                  <a:lnTo>
                    <a:pt x="237" y="22"/>
                  </a:lnTo>
                  <a:lnTo>
                    <a:pt x="238" y="22"/>
                  </a:lnTo>
                  <a:lnTo>
                    <a:pt x="239" y="21"/>
                  </a:lnTo>
                  <a:lnTo>
                    <a:pt x="240" y="21"/>
                  </a:lnTo>
                  <a:lnTo>
                    <a:pt x="241" y="20"/>
                  </a:lnTo>
                  <a:lnTo>
                    <a:pt x="242" y="19"/>
                  </a:lnTo>
                  <a:lnTo>
                    <a:pt x="242" y="18"/>
                  </a:lnTo>
                  <a:lnTo>
                    <a:pt x="242" y="17"/>
                  </a:lnTo>
                  <a:lnTo>
                    <a:pt x="242" y="16"/>
                  </a:lnTo>
                  <a:lnTo>
                    <a:pt x="242" y="15"/>
                  </a:lnTo>
                  <a:lnTo>
                    <a:pt x="242" y="14"/>
                  </a:lnTo>
                  <a:lnTo>
                    <a:pt x="241" y="13"/>
                  </a:lnTo>
                  <a:lnTo>
                    <a:pt x="240" y="13"/>
                  </a:lnTo>
                  <a:lnTo>
                    <a:pt x="239" y="13"/>
                  </a:lnTo>
                  <a:lnTo>
                    <a:pt x="238" y="13"/>
                  </a:lnTo>
                  <a:lnTo>
                    <a:pt x="237" y="13"/>
                  </a:lnTo>
                  <a:lnTo>
                    <a:pt x="236" y="14"/>
                  </a:lnTo>
                  <a:lnTo>
                    <a:pt x="235" y="14"/>
                  </a:lnTo>
                  <a:lnTo>
                    <a:pt x="234" y="14"/>
                  </a:lnTo>
                  <a:lnTo>
                    <a:pt x="234" y="13"/>
                  </a:lnTo>
                  <a:lnTo>
                    <a:pt x="233" y="13"/>
                  </a:lnTo>
                  <a:lnTo>
                    <a:pt x="233" y="12"/>
                  </a:lnTo>
                  <a:lnTo>
                    <a:pt x="233" y="11"/>
                  </a:lnTo>
                  <a:lnTo>
                    <a:pt x="233" y="10"/>
                  </a:lnTo>
                  <a:lnTo>
                    <a:pt x="233" y="9"/>
                  </a:lnTo>
                  <a:lnTo>
                    <a:pt x="232" y="9"/>
                  </a:lnTo>
                  <a:lnTo>
                    <a:pt x="232" y="8"/>
                  </a:lnTo>
                  <a:lnTo>
                    <a:pt x="232" y="7"/>
                  </a:lnTo>
                  <a:lnTo>
                    <a:pt x="231" y="7"/>
                  </a:lnTo>
                  <a:lnTo>
                    <a:pt x="230" y="6"/>
                  </a:lnTo>
                  <a:lnTo>
                    <a:pt x="229" y="6"/>
                  </a:lnTo>
                  <a:lnTo>
                    <a:pt x="228" y="6"/>
                  </a:lnTo>
                  <a:lnTo>
                    <a:pt x="227" y="6"/>
                  </a:lnTo>
                  <a:lnTo>
                    <a:pt x="226" y="6"/>
                  </a:lnTo>
                  <a:lnTo>
                    <a:pt x="225" y="6"/>
                  </a:lnTo>
                  <a:lnTo>
                    <a:pt x="224" y="6"/>
                  </a:lnTo>
                  <a:lnTo>
                    <a:pt x="223" y="6"/>
                  </a:lnTo>
                  <a:lnTo>
                    <a:pt x="223" y="7"/>
                  </a:lnTo>
                  <a:lnTo>
                    <a:pt x="222" y="7"/>
                  </a:lnTo>
                  <a:lnTo>
                    <a:pt x="221" y="8"/>
                  </a:lnTo>
                  <a:lnTo>
                    <a:pt x="220" y="8"/>
                  </a:lnTo>
                  <a:lnTo>
                    <a:pt x="219" y="9"/>
                  </a:lnTo>
                  <a:lnTo>
                    <a:pt x="218" y="10"/>
                  </a:lnTo>
                  <a:lnTo>
                    <a:pt x="217" y="11"/>
                  </a:lnTo>
                  <a:lnTo>
                    <a:pt x="216" y="11"/>
                  </a:lnTo>
                  <a:lnTo>
                    <a:pt x="216" y="12"/>
                  </a:lnTo>
                  <a:lnTo>
                    <a:pt x="215" y="13"/>
                  </a:lnTo>
                  <a:lnTo>
                    <a:pt x="214" y="14"/>
                  </a:lnTo>
                  <a:lnTo>
                    <a:pt x="213" y="15"/>
                  </a:lnTo>
                  <a:lnTo>
                    <a:pt x="212" y="15"/>
                  </a:lnTo>
                  <a:lnTo>
                    <a:pt x="211" y="15"/>
                  </a:lnTo>
                  <a:lnTo>
                    <a:pt x="210" y="15"/>
                  </a:lnTo>
                  <a:lnTo>
                    <a:pt x="210" y="14"/>
                  </a:lnTo>
                  <a:lnTo>
                    <a:pt x="210" y="13"/>
                  </a:lnTo>
                  <a:lnTo>
                    <a:pt x="209" y="12"/>
                  </a:lnTo>
                  <a:lnTo>
                    <a:pt x="209" y="11"/>
                  </a:lnTo>
                  <a:lnTo>
                    <a:pt x="209" y="10"/>
                  </a:lnTo>
                  <a:lnTo>
                    <a:pt x="208" y="10"/>
                  </a:lnTo>
                  <a:lnTo>
                    <a:pt x="208" y="9"/>
                  </a:lnTo>
                  <a:lnTo>
                    <a:pt x="207" y="9"/>
                  </a:lnTo>
                  <a:lnTo>
                    <a:pt x="207" y="8"/>
                  </a:lnTo>
                  <a:lnTo>
                    <a:pt x="206" y="8"/>
                  </a:lnTo>
                  <a:lnTo>
                    <a:pt x="205" y="8"/>
                  </a:lnTo>
                  <a:lnTo>
                    <a:pt x="204" y="8"/>
                  </a:lnTo>
                  <a:lnTo>
                    <a:pt x="203" y="8"/>
                  </a:lnTo>
                  <a:lnTo>
                    <a:pt x="201" y="9"/>
                  </a:lnTo>
                  <a:lnTo>
                    <a:pt x="200" y="9"/>
                  </a:lnTo>
                  <a:lnTo>
                    <a:pt x="199" y="9"/>
                  </a:lnTo>
                  <a:lnTo>
                    <a:pt x="198" y="9"/>
                  </a:lnTo>
                  <a:lnTo>
                    <a:pt x="197" y="8"/>
                  </a:lnTo>
                  <a:lnTo>
                    <a:pt x="196" y="8"/>
                  </a:lnTo>
                  <a:lnTo>
                    <a:pt x="195" y="8"/>
                  </a:lnTo>
                  <a:lnTo>
                    <a:pt x="194" y="8"/>
                  </a:lnTo>
                  <a:lnTo>
                    <a:pt x="194" y="7"/>
                  </a:lnTo>
                  <a:lnTo>
                    <a:pt x="193" y="7"/>
                  </a:lnTo>
                  <a:lnTo>
                    <a:pt x="192" y="7"/>
                  </a:lnTo>
                  <a:lnTo>
                    <a:pt x="192" y="8"/>
                  </a:lnTo>
                  <a:lnTo>
                    <a:pt x="191" y="8"/>
                  </a:lnTo>
                  <a:lnTo>
                    <a:pt x="190" y="8"/>
                  </a:lnTo>
                  <a:lnTo>
                    <a:pt x="189" y="8"/>
                  </a:lnTo>
                  <a:lnTo>
                    <a:pt x="189" y="9"/>
                  </a:lnTo>
                  <a:lnTo>
                    <a:pt x="188" y="10"/>
                  </a:lnTo>
                  <a:lnTo>
                    <a:pt x="187" y="11"/>
                  </a:lnTo>
                  <a:lnTo>
                    <a:pt x="187" y="12"/>
                  </a:lnTo>
                  <a:lnTo>
                    <a:pt x="187" y="13"/>
                  </a:lnTo>
                  <a:lnTo>
                    <a:pt x="187" y="14"/>
                  </a:lnTo>
                  <a:lnTo>
                    <a:pt x="187" y="15"/>
                  </a:lnTo>
                  <a:lnTo>
                    <a:pt x="187" y="16"/>
                  </a:lnTo>
                  <a:lnTo>
                    <a:pt x="187" y="17"/>
                  </a:lnTo>
                  <a:lnTo>
                    <a:pt x="188" y="17"/>
                  </a:lnTo>
                  <a:lnTo>
                    <a:pt x="188" y="18"/>
                  </a:lnTo>
                  <a:lnTo>
                    <a:pt x="188" y="19"/>
                  </a:lnTo>
                  <a:lnTo>
                    <a:pt x="188" y="20"/>
                  </a:lnTo>
                  <a:lnTo>
                    <a:pt x="187" y="20"/>
                  </a:lnTo>
                  <a:lnTo>
                    <a:pt x="187" y="21"/>
                  </a:lnTo>
                  <a:lnTo>
                    <a:pt x="186" y="22"/>
                  </a:lnTo>
                  <a:lnTo>
                    <a:pt x="185" y="22"/>
                  </a:lnTo>
                  <a:lnTo>
                    <a:pt x="184" y="23"/>
                  </a:lnTo>
                  <a:lnTo>
                    <a:pt x="183" y="23"/>
                  </a:lnTo>
                  <a:lnTo>
                    <a:pt x="182" y="23"/>
                  </a:lnTo>
                  <a:lnTo>
                    <a:pt x="181" y="23"/>
                  </a:lnTo>
                  <a:lnTo>
                    <a:pt x="180" y="23"/>
                  </a:lnTo>
                  <a:lnTo>
                    <a:pt x="179" y="23"/>
                  </a:lnTo>
                  <a:lnTo>
                    <a:pt x="179" y="22"/>
                  </a:lnTo>
                  <a:lnTo>
                    <a:pt x="178" y="22"/>
                  </a:lnTo>
                  <a:lnTo>
                    <a:pt x="178" y="21"/>
                  </a:lnTo>
                  <a:lnTo>
                    <a:pt x="177" y="21"/>
                  </a:lnTo>
                  <a:lnTo>
                    <a:pt x="177" y="20"/>
                  </a:lnTo>
                  <a:lnTo>
                    <a:pt x="177" y="19"/>
                  </a:lnTo>
                  <a:lnTo>
                    <a:pt x="177" y="18"/>
                  </a:lnTo>
                  <a:lnTo>
                    <a:pt x="177" y="17"/>
                  </a:lnTo>
                  <a:lnTo>
                    <a:pt x="177" y="16"/>
                  </a:lnTo>
                  <a:lnTo>
                    <a:pt x="177" y="15"/>
                  </a:lnTo>
                  <a:lnTo>
                    <a:pt x="178" y="15"/>
                  </a:lnTo>
                  <a:lnTo>
                    <a:pt x="178" y="14"/>
                  </a:lnTo>
                  <a:lnTo>
                    <a:pt x="178" y="13"/>
                  </a:lnTo>
                  <a:lnTo>
                    <a:pt x="177" y="12"/>
                  </a:lnTo>
                  <a:lnTo>
                    <a:pt x="176" y="12"/>
                  </a:lnTo>
                  <a:lnTo>
                    <a:pt x="176" y="11"/>
                  </a:lnTo>
                  <a:lnTo>
                    <a:pt x="175" y="11"/>
                  </a:lnTo>
                  <a:lnTo>
                    <a:pt x="174" y="10"/>
                  </a:lnTo>
                  <a:lnTo>
                    <a:pt x="173" y="10"/>
                  </a:lnTo>
                  <a:lnTo>
                    <a:pt x="173" y="9"/>
                  </a:lnTo>
                  <a:lnTo>
                    <a:pt x="172" y="9"/>
                  </a:lnTo>
                  <a:lnTo>
                    <a:pt x="171" y="8"/>
                  </a:lnTo>
                  <a:lnTo>
                    <a:pt x="170" y="8"/>
                  </a:lnTo>
                  <a:lnTo>
                    <a:pt x="169" y="7"/>
                  </a:lnTo>
                  <a:lnTo>
                    <a:pt x="168" y="6"/>
                  </a:lnTo>
                  <a:lnTo>
                    <a:pt x="167" y="6"/>
                  </a:lnTo>
                  <a:lnTo>
                    <a:pt x="167" y="5"/>
                  </a:lnTo>
                  <a:lnTo>
                    <a:pt x="166" y="4"/>
                  </a:lnTo>
                  <a:lnTo>
                    <a:pt x="165" y="3"/>
                  </a:lnTo>
                  <a:lnTo>
                    <a:pt x="164" y="1"/>
                  </a:lnTo>
                  <a:lnTo>
                    <a:pt x="163" y="0"/>
                  </a:lnTo>
                  <a:lnTo>
                    <a:pt x="160" y="3"/>
                  </a:lnTo>
                  <a:lnTo>
                    <a:pt x="159" y="8"/>
                  </a:lnTo>
                  <a:lnTo>
                    <a:pt x="156" y="10"/>
                  </a:lnTo>
                  <a:lnTo>
                    <a:pt x="150" y="12"/>
                  </a:lnTo>
                  <a:lnTo>
                    <a:pt x="147" y="15"/>
                  </a:lnTo>
                  <a:lnTo>
                    <a:pt x="145" y="19"/>
                  </a:lnTo>
                  <a:lnTo>
                    <a:pt x="145" y="26"/>
                  </a:lnTo>
                  <a:lnTo>
                    <a:pt x="141" y="30"/>
                  </a:lnTo>
                  <a:lnTo>
                    <a:pt x="136" y="30"/>
                  </a:lnTo>
                  <a:lnTo>
                    <a:pt x="132" y="33"/>
                  </a:lnTo>
                  <a:lnTo>
                    <a:pt x="104" y="36"/>
                  </a:lnTo>
                  <a:lnTo>
                    <a:pt x="101" y="38"/>
                  </a:lnTo>
                  <a:lnTo>
                    <a:pt x="101" y="41"/>
                  </a:lnTo>
                  <a:lnTo>
                    <a:pt x="95" y="48"/>
                  </a:lnTo>
                  <a:lnTo>
                    <a:pt x="93" y="54"/>
                  </a:lnTo>
                  <a:lnTo>
                    <a:pt x="91" y="56"/>
                  </a:lnTo>
                  <a:lnTo>
                    <a:pt x="89" y="61"/>
                  </a:lnTo>
                  <a:lnTo>
                    <a:pt x="87" y="61"/>
                  </a:lnTo>
                  <a:lnTo>
                    <a:pt x="84" y="65"/>
                  </a:lnTo>
                  <a:lnTo>
                    <a:pt x="77" y="65"/>
                  </a:lnTo>
                  <a:lnTo>
                    <a:pt x="77" y="62"/>
                  </a:lnTo>
                  <a:lnTo>
                    <a:pt x="71" y="64"/>
                  </a:lnTo>
                  <a:lnTo>
                    <a:pt x="67" y="67"/>
                  </a:lnTo>
                  <a:lnTo>
                    <a:pt x="68" y="70"/>
                  </a:lnTo>
                  <a:lnTo>
                    <a:pt x="71" y="74"/>
                  </a:lnTo>
                  <a:lnTo>
                    <a:pt x="63" y="76"/>
                  </a:lnTo>
                  <a:lnTo>
                    <a:pt x="60" y="76"/>
                  </a:lnTo>
                  <a:lnTo>
                    <a:pt x="55" y="81"/>
                  </a:lnTo>
                  <a:lnTo>
                    <a:pt x="55" y="86"/>
                  </a:lnTo>
                  <a:lnTo>
                    <a:pt x="48" y="104"/>
                  </a:lnTo>
                  <a:lnTo>
                    <a:pt x="44" y="108"/>
                  </a:lnTo>
                  <a:lnTo>
                    <a:pt x="45" y="114"/>
                  </a:lnTo>
                  <a:lnTo>
                    <a:pt x="39" y="121"/>
                  </a:lnTo>
                  <a:lnTo>
                    <a:pt x="39" y="124"/>
                  </a:lnTo>
                  <a:lnTo>
                    <a:pt x="33" y="127"/>
                  </a:lnTo>
                  <a:lnTo>
                    <a:pt x="30" y="128"/>
                  </a:lnTo>
                  <a:lnTo>
                    <a:pt x="26" y="130"/>
                  </a:lnTo>
                  <a:lnTo>
                    <a:pt x="25" y="131"/>
                  </a:lnTo>
                  <a:lnTo>
                    <a:pt x="26" y="134"/>
                  </a:lnTo>
                  <a:lnTo>
                    <a:pt x="20" y="141"/>
                  </a:lnTo>
                  <a:lnTo>
                    <a:pt x="19" y="149"/>
                  </a:lnTo>
                  <a:lnTo>
                    <a:pt x="17" y="151"/>
                  </a:lnTo>
                  <a:lnTo>
                    <a:pt x="18" y="160"/>
                  </a:lnTo>
                  <a:lnTo>
                    <a:pt x="22" y="164"/>
                  </a:lnTo>
                  <a:lnTo>
                    <a:pt x="22" y="166"/>
                  </a:lnTo>
                  <a:lnTo>
                    <a:pt x="24" y="168"/>
                  </a:lnTo>
                  <a:lnTo>
                    <a:pt x="27" y="168"/>
                  </a:lnTo>
                  <a:lnTo>
                    <a:pt x="31" y="176"/>
                  </a:lnTo>
                  <a:lnTo>
                    <a:pt x="35" y="176"/>
                  </a:lnTo>
                  <a:lnTo>
                    <a:pt x="35" y="185"/>
                  </a:lnTo>
                  <a:lnTo>
                    <a:pt x="34" y="186"/>
                  </a:lnTo>
                  <a:lnTo>
                    <a:pt x="34" y="189"/>
                  </a:lnTo>
                  <a:lnTo>
                    <a:pt x="28" y="196"/>
                  </a:lnTo>
                  <a:lnTo>
                    <a:pt x="28" y="202"/>
                  </a:lnTo>
                  <a:lnTo>
                    <a:pt x="26" y="205"/>
                  </a:lnTo>
                  <a:lnTo>
                    <a:pt x="26" y="207"/>
                  </a:lnTo>
                  <a:lnTo>
                    <a:pt x="28" y="208"/>
                  </a:lnTo>
                  <a:lnTo>
                    <a:pt x="31" y="206"/>
                  </a:lnTo>
                  <a:lnTo>
                    <a:pt x="31" y="204"/>
                  </a:lnTo>
                  <a:lnTo>
                    <a:pt x="34" y="202"/>
                  </a:lnTo>
                  <a:lnTo>
                    <a:pt x="33" y="199"/>
                  </a:lnTo>
                  <a:lnTo>
                    <a:pt x="35" y="197"/>
                  </a:lnTo>
                  <a:lnTo>
                    <a:pt x="40" y="197"/>
                  </a:lnTo>
                  <a:lnTo>
                    <a:pt x="43" y="195"/>
                  </a:lnTo>
                  <a:lnTo>
                    <a:pt x="46" y="195"/>
                  </a:lnTo>
                  <a:lnTo>
                    <a:pt x="48" y="192"/>
                  </a:lnTo>
                  <a:lnTo>
                    <a:pt x="56" y="186"/>
                  </a:lnTo>
                  <a:lnTo>
                    <a:pt x="59" y="186"/>
                  </a:lnTo>
                  <a:lnTo>
                    <a:pt x="60" y="185"/>
                  </a:lnTo>
                  <a:lnTo>
                    <a:pt x="66" y="183"/>
                  </a:lnTo>
                  <a:lnTo>
                    <a:pt x="74" y="176"/>
                  </a:lnTo>
                  <a:lnTo>
                    <a:pt x="74" y="177"/>
                  </a:lnTo>
                  <a:lnTo>
                    <a:pt x="74" y="186"/>
                  </a:lnTo>
                  <a:lnTo>
                    <a:pt x="72" y="187"/>
                  </a:lnTo>
                  <a:lnTo>
                    <a:pt x="67" y="190"/>
                  </a:lnTo>
                  <a:lnTo>
                    <a:pt x="62" y="196"/>
                  </a:lnTo>
                  <a:lnTo>
                    <a:pt x="62" y="199"/>
                  </a:lnTo>
                  <a:lnTo>
                    <a:pt x="60" y="199"/>
                  </a:lnTo>
                  <a:lnTo>
                    <a:pt x="61" y="201"/>
                  </a:lnTo>
                  <a:lnTo>
                    <a:pt x="56" y="202"/>
                  </a:lnTo>
                  <a:lnTo>
                    <a:pt x="49" y="213"/>
                  </a:lnTo>
                  <a:lnTo>
                    <a:pt x="44" y="213"/>
                  </a:lnTo>
                  <a:lnTo>
                    <a:pt x="40" y="216"/>
                  </a:lnTo>
                  <a:lnTo>
                    <a:pt x="37" y="216"/>
                  </a:lnTo>
                  <a:lnTo>
                    <a:pt x="34" y="219"/>
                  </a:lnTo>
                  <a:lnTo>
                    <a:pt x="35" y="224"/>
                  </a:lnTo>
                  <a:lnTo>
                    <a:pt x="32" y="229"/>
                  </a:lnTo>
                  <a:lnTo>
                    <a:pt x="33" y="231"/>
                  </a:lnTo>
                  <a:lnTo>
                    <a:pt x="26" y="239"/>
                  </a:lnTo>
                  <a:lnTo>
                    <a:pt x="23" y="239"/>
                  </a:lnTo>
                  <a:lnTo>
                    <a:pt x="20" y="242"/>
                  </a:lnTo>
                  <a:lnTo>
                    <a:pt x="15" y="243"/>
                  </a:lnTo>
                  <a:lnTo>
                    <a:pt x="11" y="248"/>
                  </a:lnTo>
                  <a:lnTo>
                    <a:pt x="11" y="251"/>
                  </a:lnTo>
                  <a:lnTo>
                    <a:pt x="9" y="256"/>
                  </a:lnTo>
                  <a:lnTo>
                    <a:pt x="4" y="262"/>
                  </a:lnTo>
                  <a:lnTo>
                    <a:pt x="1" y="263"/>
                  </a:lnTo>
                  <a:lnTo>
                    <a:pt x="2" y="271"/>
                  </a:lnTo>
                  <a:lnTo>
                    <a:pt x="0" y="273"/>
                  </a:lnTo>
                  <a:lnTo>
                    <a:pt x="2" y="275"/>
                  </a:lnTo>
                  <a:lnTo>
                    <a:pt x="4" y="275"/>
                  </a:lnTo>
                  <a:lnTo>
                    <a:pt x="7" y="276"/>
                  </a:lnTo>
                  <a:lnTo>
                    <a:pt x="8" y="274"/>
                  </a:lnTo>
                  <a:lnTo>
                    <a:pt x="15" y="274"/>
                  </a:lnTo>
                  <a:lnTo>
                    <a:pt x="16" y="273"/>
                  </a:lnTo>
                  <a:lnTo>
                    <a:pt x="21" y="272"/>
                  </a:lnTo>
                  <a:lnTo>
                    <a:pt x="22" y="273"/>
                  </a:lnTo>
                  <a:lnTo>
                    <a:pt x="26" y="275"/>
                  </a:lnTo>
                  <a:lnTo>
                    <a:pt x="28" y="277"/>
                  </a:lnTo>
                  <a:lnTo>
                    <a:pt x="28" y="279"/>
                  </a:lnTo>
                  <a:lnTo>
                    <a:pt x="31" y="285"/>
                  </a:lnTo>
                  <a:lnTo>
                    <a:pt x="36" y="286"/>
                  </a:lnTo>
                  <a:lnTo>
                    <a:pt x="38" y="288"/>
                  </a:lnTo>
                  <a:lnTo>
                    <a:pt x="41" y="289"/>
                  </a:lnTo>
                  <a:lnTo>
                    <a:pt x="41" y="294"/>
                  </a:lnTo>
                  <a:lnTo>
                    <a:pt x="43" y="296"/>
                  </a:lnTo>
                  <a:lnTo>
                    <a:pt x="43" y="298"/>
                  </a:lnTo>
                  <a:lnTo>
                    <a:pt x="46" y="302"/>
                  </a:lnTo>
                  <a:lnTo>
                    <a:pt x="51" y="304"/>
                  </a:lnTo>
                  <a:lnTo>
                    <a:pt x="62" y="302"/>
                  </a:lnTo>
                  <a:lnTo>
                    <a:pt x="64" y="304"/>
                  </a:lnTo>
                  <a:lnTo>
                    <a:pt x="67" y="303"/>
                  </a:lnTo>
                  <a:lnTo>
                    <a:pt x="68" y="304"/>
                  </a:lnTo>
                  <a:lnTo>
                    <a:pt x="72" y="304"/>
                  </a:lnTo>
                  <a:lnTo>
                    <a:pt x="73" y="302"/>
                  </a:lnTo>
                  <a:lnTo>
                    <a:pt x="75" y="303"/>
                  </a:lnTo>
                  <a:lnTo>
                    <a:pt x="77" y="301"/>
                  </a:lnTo>
                  <a:lnTo>
                    <a:pt x="83" y="301"/>
                  </a:lnTo>
                  <a:lnTo>
                    <a:pt x="94" y="303"/>
                  </a:lnTo>
                  <a:lnTo>
                    <a:pt x="97" y="299"/>
                  </a:lnTo>
                  <a:lnTo>
                    <a:pt x="97" y="297"/>
                  </a:lnTo>
                  <a:lnTo>
                    <a:pt x="106" y="291"/>
                  </a:lnTo>
                  <a:lnTo>
                    <a:pt x="106" y="285"/>
                  </a:lnTo>
                  <a:lnTo>
                    <a:pt x="107" y="282"/>
                  </a:lnTo>
                  <a:lnTo>
                    <a:pt x="106" y="275"/>
                  </a:lnTo>
                  <a:lnTo>
                    <a:pt x="109" y="272"/>
                  </a:lnTo>
                  <a:lnTo>
                    <a:pt x="118" y="270"/>
                  </a:lnTo>
                  <a:lnTo>
                    <a:pt x="119" y="269"/>
                  </a:lnTo>
                  <a:lnTo>
                    <a:pt x="122" y="269"/>
                  </a:lnTo>
                  <a:lnTo>
                    <a:pt x="123" y="268"/>
                  </a:lnTo>
                  <a:lnTo>
                    <a:pt x="124" y="268"/>
                  </a:lnTo>
                  <a:lnTo>
                    <a:pt x="131" y="268"/>
                  </a:lnTo>
                  <a:lnTo>
                    <a:pt x="133" y="267"/>
                  </a:lnTo>
                  <a:lnTo>
                    <a:pt x="137" y="269"/>
                  </a:lnTo>
                  <a:lnTo>
                    <a:pt x="140" y="269"/>
                  </a:lnTo>
                  <a:lnTo>
                    <a:pt x="142" y="272"/>
                  </a:lnTo>
                  <a:lnTo>
                    <a:pt x="142" y="274"/>
                  </a:lnTo>
                  <a:lnTo>
                    <a:pt x="148" y="280"/>
                  </a:lnTo>
                  <a:lnTo>
                    <a:pt x="149" y="286"/>
                  </a:lnTo>
                  <a:lnTo>
                    <a:pt x="154" y="289"/>
                  </a:lnTo>
                  <a:lnTo>
                    <a:pt x="154" y="291"/>
                  </a:lnTo>
                  <a:lnTo>
                    <a:pt x="157" y="293"/>
                  </a:lnTo>
                  <a:lnTo>
                    <a:pt x="157" y="298"/>
                  </a:lnTo>
                  <a:lnTo>
                    <a:pt x="161" y="301"/>
                  </a:lnTo>
                  <a:lnTo>
                    <a:pt x="163" y="304"/>
                  </a:lnTo>
                  <a:lnTo>
                    <a:pt x="166" y="305"/>
                  </a:lnTo>
                  <a:lnTo>
                    <a:pt x="172" y="306"/>
                  </a:lnTo>
                  <a:lnTo>
                    <a:pt x="173" y="297"/>
                  </a:lnTo>
                  <a:lnTo>
                    <a:pt x="177" y="297"/>
                  </a:lnTo>
                  <a:lnTo>
                    <a:pt x="187" y="297"/>
                  </a:lnTo>
                  <a:lnTo>
                    <a:pt x="193" y="290"/>
                  </a:lnTo>
                  <a:lnTo>
                    <a:pt x="199" y="290"/>
                  </a:lnTo>
                  <a:lnTo>
                    <a:pt x="200" y="289"/>
                  </a:lnTo>
                  <a:lnTo>
                    <a:pt x="200" y="282"/>
                  </a:lnTo>
                  <a:lnTo>
                    <a:pt x="201" y="281"/>
                  </a:lnTo>
                  <a:lnTo>
                    <a:pt x="204" y="281"/>
                  </a:lnTo>
                  <a:lnTo>
                    <a:pt x="208" y="278"/>
                  </a:lnTo>
                  <a:lnTo>
                    <a:pt x="216" y="277"/>
                  </a:lnTo>
                  <a:lnTo>
                    <a:pt x="218" y="279"/>
                  </a:lnTo>
                  <a:lnTo>
                    <a:pt x="218" y="284"/>
                  </a:lnTo>
                  <a:lnTo>
                    <a:pt x="220" y="286"/>
                  </a:lnTo>
                  <a:lnTo>
                    <a:pt x="222" y="287"/>
                  </a:lnTo>
                  <a:lnTo>
                    <a:pt x="222" y="292"/>
                  </a:lnTo>
                  <a:lnTo>
                    <a:pt x="224" y="293"/>
                  </a:lnTo>
                  <a:lnTo>
                    <a:pt x="223" y="295"/>
                  </a:lnTo>
                  <a:lnTo>
                    <a:pt x="227" y="298"/>
                  </a:lnTo>
                  <a:lnTo>
                    <a:pt x="230" y="295"/>
                  </a:lnTo>
                  <a:lnTo>
                    <a:pt x="232" y="295"/>
                  </a:lnTo>
                  <a:lnTo>
                    <a:pt x="240" y="289"/>
                  </a:lnTo>
                  <a:lnTo>
                    <a:pt x="239" y="275"/>
                  </a:lnTo>
                  <a:lnTo>
                    <a:pt x="240" y="275"/>
                  </a:lnTo>
                  <a:lnTo>
                    <a:pt x="240" y="271"/>
                  </a:lnTo>
                  <a:lnTo>
                    <a:pt x="244" y="268"/>
                  </a:lnTo>
                  <a:lnTo>
                    <a:pt x="244" y="267"/>
                  </a:lnTo>
                  <a:lnTo>
                    <a:pt x="256" y="268"/>
                  </a:lnTo>
                  <a:lnTo>
                    <a:pt x="259" y="266"/>
                  </a:lnTo>
                  <a:lnTo>
                    <a:pt x="257" y="264"/>
                  </a:lnTo>
                  <a:lnTo>
                    <a:pt x="258" y="256"/>
                  </a:lnTo>
                  <a:lnTo>
                    <a:pt x="261" y="253"/>
                  </a:lnTo>
                  <a:lnTo>
                    <a:pt x="261" y="250"/>
                  </a:lnTo>
                  <a:lnTo>
                    <a:pt x="263" y="246"/>
                  </a:lnTo>
                  <a:lnTo>
                    <a:pt x="263" y="241"/>
                  </a:lnTo>
                  <a:lnTo>
                    <a:pt x="266" y="237"/>
                  </a:lnTo>
                  <a:lnTo>
                    <a:pt x="271" y="237"/>
                  </a:lnTo>
                  <a:lnTo>
                    <a:pt x="272" y="236"/>
                  </a:lnTo>
                  <a:lnTo>
                    <a:pt x="279" y="237"/>
                  </a:lnTo>
                  <a:lnTo>
                    <a:pt x="289" y="240"/>
                  </a:lnTo>
                  <a:lnTo>
                    <a:pt x="291" y="242"/>
                  </a:lnTo>
                  <a:close/>
                </a:path>
              </a:pathLst>
            </a:custGeom>
            <a:solidFill>
              <a:srgbClr val="F4B138"/>
            </a:solidFill>
            <a:ln w="28575">
              <a:noFill/>
              <a:prstDash val="sysDot"/>
              <a:round/>
            </a:ln>
          </p:spPr>
          <p:txBody>
            <a:bodyPr/>
            <a:lstStyle/>
            <a:p>
              <a:endParaRPr altLang="en-US" kern="0" lang="zh-CN">
                <a:solidFill>
                  <a:sysClr lastClr="000000" val="windowText"/>
                </a:solidFill>
              </a:endParaRPr>
            </a:p>
          </p:txBody>
        </p:sp>
        <p:sp>
          <p:nvSpPr>
            <p:cNvPr id="70" name="Freeform 35"/>
            <p:cNvSpPr/>
            <p:nvPr/>
          </p:nvSpPr>
          <p:spPr bwMode="auto">
            <a:xfrm>
              <a:off x="5156924" y="2749661"/>
              <a:ext cx="457200" cy="987425"/>
            </a:xfrm>
            <a:custGeom>
              <a:gdLst>
                <a:gd fmla="*/ 0 w 250" name="T0"/>
                <a:gd fmla="*/ 2147483647 h 518" name="T1"/>
                <a:gd fmla="*/ 2147483647 w 250" name="T2"/>
                <a:gd fmla="*/ 2147483647 h 518" name="T3"/>
                <a:gd fmla="*/ 2147483647 w 250" name="T4"/>
                <a:gd fmla="*/ 2147483647 h 518" name="T5"/>
                <a:gd fmla="*/ 2147483647 w 250" name="T6"/>
                <a:gd fmla="*/ 2147483647 h 518" name="T7"/>
                <a:gd fmla="*/ 2147483647 w 250" name="T8"/>
                <a:gd fmla="*/ 2147483647 h 518" name="T9"/>
                <a:gd fmla="*/ 2147483647 w 250" name="T10"/>
                <a:gd fmla="*/ 2147483647 h 518" name="T11"/>
                <a:gd fmla="*/ 2147483647 w 250" name="T12"/>
                <a:gd fmla="*/ 2147483647 h 518" name="T13"/>
                <a:gd fmla="*/ 2147483647 w 250" name="T14"/>
                <a:gd fmla="*/ 2147483647 h 518" name="T15"/>
                <a:gd fmla="*/ 2147483647 w 250" name="T16"/>
                <a:gd fmla="*/ 2147483647 h 518" name="T17"/>
                <a:gd fmla="*/ 2147483647 w 250" name="T18"/>
                <a:gd fmla="*/ 2147483647 h 518" name="T19"/>
                <a:gd fmla="*/ 2147483647 w 250" name="T20"/>
                <a:gd fmla="*/ 2147483647 h 518" name="T21"/>
                <a:gd fmla="*/ 2147483647 w 250" name="T22"/>
                <a:gd fmla="*/ 2147483647 h 518" name="T23"/>
                <a:gd fmla="*/ 2147483647 w 250" name="T24"/>
                <a:gd fmla="*/ 2147483647 h 518" name="T25"/>
                <a:gd fmla="*/ 2147483647 w 250" name="T26"/>
                <a:gd fmla="*/ 2147483647 h 518" name="T27"/>
                <a:gd fmla="*/ 2147483647 w 250" name="T28"/>
                <a:gd fmla="*/ 2147483647 h 518" name="T29"/>
                <a:gd fmla="*/ 2147483647 w 250" name="T30"/>
                <a:gd fmla="*/ 2147483647 h 518" name="T31"/>
                <a:gd fmla="*/ 2147483647 w 250" name="T32"/>
                <a:gd fmla="*/ 2147483647 h 518" name="T33"/>
                <a:gd fmla="*/ 2147483647 w 250" name="T34"/>
                <a:gd fmla="*/ 2147483647 h 518" name="T35"/>
                <a:gd fmla="*/ 2147483647 w 250" name="T36"/>
                <a:gd fmla="*/ 2147483647 h 518" name="T37"/>
                <a:gd fmla="*/ 2147483647 w 250" name="T38"/>
                <a:gd fmla="*/ 2147483647 h 518" name="T39"/>
                <a:gd fmla="*/ 2147483647 w 250" name="T40"/>
                <a:gd fmla="*/ 2147483647 h 518" name="T41"/>
                <a:gd fmla="*/ 2147483647 w 250" name="T42"/>
                <a:gd fmla="*/ 2147483647 h 518" name="T43"/>
                <a:gd fmla="*/ 2147483647 w 250" name="T44"/>
                <a:gd fmla="*/ 2147483647 h 518" name="T45"/>
                <a:gd fmla="*/ 2147483647 w 250" name="T46"/>
                <a:gd fmla="*/ 2147483647 h 518" name="T47"/>
                <a:gd fmla="*/ 2147483647 w 250" name="T48"/>
                <a:gd fmla="*/ 2147483647 h 518" name="T49"/>
                <a:gd fmla="*/ 2147483647 w 250" name="T50"/>
                <a:gd fmla="*/ 2147483647 h 518" name="T51"/>
                <a:gd fmla="*/ 2147483647 w 250" name="T52"/>
                <a:gd fmla="*/ 2147483647 h 518" name="T53"/>
                <a:gd fmla="*/ 2147483647 w 250" name="T54"/>
                <a:gd fmla="*/ 2147483647 h 518" name="T55"/>
                <a:gd fmla="*/ 2147483647 w 250" name="T56"/>
                <a:gd fmla="*/ 2147483647 h 518" name="T57"/>
                <a:gd fmla="*/ 2147483647 w 250" name="T58"/>
                <a:gd fmla="*/ 2147483647 h 518" name="T59"/>
                <a:gd fmla="*/ 2147483647 w 250" name="T60"/>
                <a:gd fmla="*/ 2147483647 h 518" name="T61"/>
                <a:gd fmla="*/ 2147483647 w 250" name="T62"/>
                <a:gd fmla="*/ 2147483647 h 518" name="T63"/>
                <a:gd fmla="*/ 2147483647 w 250" name="T64"/>
                <a:gd fmla="*/ 2147483647 h 518" name="T65"/>
                <a:gd fmla="*/ 2147483647 w 250" name="T66"/>
                <a:gd fmla="*/ 2147483647 h 518" name="T67"/>
                <a:gd fmla="*/ 2147483647 w 250" name="T68"/>
                <a:gd fmla="*/ 2147483647 h 518" name="T69"/>
                <a:gd fmla="*/ 2147483647 w 250" name="T70"/>
                <a:gd fmla="*/ 2147483647 h 518" name="T71"/>
                <a:gd fmla="*/ 2147483647 w 250" name="T72"/>
                <a:gd fmla="*/ 2147483647 h 518" name="T73"/>
                <a:gd fmla="*/ 2147483647 w 250" name="T74"/>
                <a:gd fmla="*/ 2147483647 h 518" name="T75"/>
                <a:gd fmla="*/ 2147483647 w 250" name="T76"/>
                <a:gd fmla="*/ 2147483647 h 518" name="T77"/>
                <a:gd fmla="*/ 2147483647 w 250" name="T78"/>
                <a:gd fmla="*/ 2147483647 h 518" name="T79"/>
                <a:gd fmla="*/ 2147483647 w 250" name="T80"/>
                <a:gd fmla="*/ 2147483647 h 518" name="T81"/>
                <a:gd fmla="*/ 2147483647 w 250" name="T82"/>
                <a:gd fmla="*/ 2147483647 h 518" name="T83"/>
                <a:gd fmla="*/ 2147483647 w 250" name="T84"/>
                <a:gd fmla="*/ 2147483647 h 518" name="T85"/>
                <a:gd fmla="*/ 2147483647 w 250" name="T86"/>
                <a:gd fmla="*/ 2147483647 h 518" name="T87"/>
                <a:gd fmla="*/ 2147483647 w 250" name="T88"/>
                <a:gd fmla="*/ 2147483647 h 518" name="T89"/>
                <a:gd fmla="*/ 2147483647 w 250" name="T90"/>
                <a:gd fmla="*/ 2147483647 h 518" name="T91"/>
                <a:gd fmla="*/ 2147483647 w 250" name="T92"/>
                <a:gd fmla="*/ 2147483647 h 518" name="T93"/>
                <a:gd fmla="*/ 2147483647 w 250" name="T94"/>
                <a:gd fmla="*/ 2147483647 h 518" name="T95"/>
                <a:gd fmla="*/ 2147483647 w 250" name="T96"/>
                <a:gd fmla="*/ 2147483647 h 518" name="T97"/>
                <a:gd fmla="*/ 2147483647 w 250" name="T98"/>
                <a:gd fmla="*/ 2147483647 h 518" name="T99"/>
                <a:gd fmla="*/ 2147483647 w 250" name="T100"/>
                <a:gd fmla="*/ 2147483647 h 518" name="T101"/>
                <a:gd fmla="*/ 2147483647 w 250" name="T102"/>
                <a:gd fmla="*/ 2147483647 h 518" name="T103"/>
                <a:gd fmla="*/ 2147483647 w 250" name="T104"/>
                <a:gd fmla="*/ 2147483647 h 518" name="T105"/>
                <a:gd fmla="*/ 2147483647 w 250" name="T106"/>
                <a:gd fmla="*/ 2147483647 h 518" name="T107"/>
                <a:gd fmla="*/ 2147483647 w 250" name="T108"/>
                <a:gd fmla="*/ 2147483647 h 518" name="T109"/>
                <a:gd fmla="*/ 2147483647 w 250" name="T110"/>
                <a:gd fmla="*/ 2147483647 h 518" name="T111"/>
                <a:gd fmla="*/ 2147483647 w 250" name="T112"/>
                <a:gd fmla="*/ 2147483647 h 518" name="T113"/>
                <a:gd fmla="*/ 2147483647 w 250" name="T114"/>
                <a:gd fmla="*/ 2147483647 h 518" name="T115"/>
                <a:gd fmla="*/ 2147483647 w 250" name="T116"/>
                <a:gd fmla="*/ 2147483647 h 518" name="T117"/>
                <a:gd fmla="*/ 2147483647 w 250" name="T118"/>
                <a:gd fmla="*/ 2147483647 h 518" name="T119"/>
                <a:gd fmla="*/ 2147483647 w 250" name="T120"/>
                <a:gd fmla="*/ 2147483647 h 518" name="T121"/>
                <a:gd fmla="*/ 2147483647 w 250" name="T122"/>
                <a:gd fmla="*/ 2147483647 h 518" name="T123"/>
                <a:gd fmla="*/ 2147483647 w 250" name="T124"/>
                <a:gd fmla="*/ 2147483647 h 518"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 fmla="*/ 0 w 250" name="T189"/>
                <a:gd fmla="*/ 0 h 518" name="T190"/>
                <a:gd fmla="*/ 250 w 250" name="T191"/>
                <a:gd fmla="*/ 518 h 518" name="T192"/>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T192" l="T189" r="T191" t="T190"/>
              <a:pathLst>
                <a:path h="518" w="250">
                  <a:moveTo>
                    <a:pt x="10" y="518"/>
                  </a:moveTo>
                  <a:lnTo>
                    <a:pt x="5" y="515"/>
                  </a:lnTo>
                  <a:lnTo>
                    <a:pt x="2" y="511"/>
                  </a:lnTo>
                  <a:lnTo>
                    <a:pt x="0" y="482"/>
                  </a:lnTo>
                  <a:lnTo>
                    <a:pt x="3" y="479"/>
                  </a:lnTo>
                  <a:lnTo>
                    <a:pt x="3" y="476"/>
                  </a:lnTo>
                  <a:lnTo>
                    <a:pt x="5" y="472"/>
                  </a:lnTo>
                  <a:lnTo>
                    <a:pt x="5" y="469"/>
                  </a:lnTo>
                  <a:lnTo>
                    <a:pt x="7" y="465"/>
                  </a:lnTo>
                  <a:lnTo>
                    <a:pt x="7" y="461"/>
                  </a:lnTo>
                  <a:lnTo>
                    <a:pt x="10" y="457"/>
                  </a:lnTo>
                  <a:lnTo>
                    <a:pt x="11" y="451"/>
                  </a:lnTo>
                  <a:lnTo>
                    <a:pt x="12" y="450"/>
                  </a:lnTo>
                  <a:lnTo>
                    <a:pt x="13" y="445"/>
                  </a:lnTo>
                  <a:lnTo>
                    <a:pt x="15" y="445"/>
                  </a:lnTo>
                  <a:lnTo>
                    <a:pt x="14" y="441"/>
                  </a:lnTo>
                  <a:lnTo>
                    <a:pt x="19" y="434"/>
                  </a:lnTo>
                  <a:lnTo>
                    <a:pt x="15" y="415"/>
                  </a:lnTo>
                  <a:lnTo>
                    <a:pt x="14" y="411"/>
                  </a:lnTo>
                  <a:lnTo>
                    <a:pt x="11" y="406"/>
                  </a:lnTo>
                  <a:lnTo>
                    <a:pt x="9" y="396"/>
                  </a:lnTo>
                  <a:lnTo>
                    <a:pt x="8" y="395"/>
                  </a:lnTo>
                  <a:lnTo>
                    <a:pt x="7" y="353"/>
                  </a:lnTo>
                  <a:lnTo>
                    <a:pt x="3" y="348"/>
                  </a:lnTo>
                  <a:lnTo>
                    <a:pt x="1" y="319"/>
                  </a:lnTo>
                  <a:lnTo>
                    <a:pt x="6" y="312"/>
                  </a:lnTo>
                  <a:lnTo>
                    <a:pt x="6" y="310"/>
                  </a:lnTo>
                  <a:lnTo>
                    <a:pt x="10" y="306"/>
                  </a:lnTo>
                  <a:lnTo>
                    <a:pt x="13" y="299"/>
                  </a:lnTo>
                  <a:lnTo>
                    <a:pt x="15" y="298"/>
                  </a:lnTo>
                  <a:lnTo>
                    <a:pt x="13" y="284"/>
                  </a:lnTo>
                  <a:lnTo>
                    <a:pt x="20" y="275"/>
                  </a:lnTo>
                  <a:lnTo>
                    <a:pt x="20" y="272"/>
                  </a:lnTo>
                  <a:lnTo>
                    <a:pt x="22" y="269"/>
                  </a:lnTo>
                  <a:lnTo>
                    <a:pt x="22" y="267"/>
                  </a:lnTo>
                  <a:lnTo>
                    <a:pt x="20" y="266"/>
                  </a:lnTo>
                  <a:lnTo>
                    <a:pt x="18" y="262"/>
                  </a:lnTo>
                  <a:lnTo>
                    <a:pt x="17" y="261"/>
                  </a:lnTo>
                  <a:lnTo>
                    <a:pt x="16" y="258"/>
                  </a:lnTo>
                  <a:lnTo>
                    <a:pt x="4" y="244"/>
                  </a:lnTo>
                  <a:lnTo>
                    <a:pt x="3" y="236"/>
                  </a:lnTo>
                  <a:lnTo>
                    <a:pt x="2" y="234"/>
                  </a:lnTo>
                  <a:lnTo>
                    <a:pt x="1" y="223"/>
                  </a:lnTo>
                  <a:lnTo>
                    <a:pt x="5" y="215"/>
                  </a:lnTo>
                  <a:lnTo>
                    <a:pt x="13" y="209"/>
                  </a:lnTo>
                  <a:lnTo>
                    <a:pt x="18" y="200"/>
                  </a:lnTo>
                  <a:lnTo>
                    <a:pt x="21" y="200"/>
                  </a:lnTo>
                  <a:lnTo>
                    <a:pt x="24" y="196"/>
                  </a:lnTo>
                  <a:lnTo>
                    <a:pt x="23" y="189"/>
                  </a:lnTo>
                  <a:lnTo>
                    <a:pt x="24" y="187"/>
                  </a:lnTo>
                  <a:lnTo>
                    <a:pt x="23" y="183"/>
                  </a:lnTo>
                  <a:lnTo>
                    <a:pt x="29" y="180"/>
                  </a:lnTo>
                  <a:lnTo>
                    <a:pt x="29" y="177"/>
                  </a:lnTo>
                  <a:lnTo>
                    <a:pt x="30" y="176"/>
                  </a:lnTo>
                  <a:lnTo>
                    <a:pt x="30" y="172"/>
                  </a:lnTo>
                  <a:lnTo>
                    <a:pt x="32" y="169"/>
                  </a:lnTo>
                  <a:lnTo>
                    <a:pt x="32" y="159"/>
                  </a:lnTo>
                  <a:lnTo>
                    <a:pt x="34" y="157"/>
                  </a:lnTo>
                  <a:lnTo>
                    <a:pt x="34" y="155"/>
                  </a:lnTo>
                  <a:lnTo>
                    <a:pt x="38" y="151"/>
                  </a:lnTo>
                  <a:lnTo>
                    <a:pt x="39" y="146"/>
                  </a:lnTo>
                  <a:lnTo>
                    <a:pt x="40" y="146"/>
                  </a:lnTo>
                  <a:lnTo>
                    <a:pt x="40" y="141"/>
                  </a:lnTo>
                  <a:lnTo>
                    <a:pt x="41" y="140"/>
                  </a:lnTo>
                  <a:lnTo>
                    <a:pt x="41" y="133"/>
                  </a:lnTo>
                  <a:lnTo>
                    <a:pt x="37" y="129"/>
                  </a:lnTo>
                  <a:lnTo>
                    <a:pt x="36" y="124"/>
                  </a:lnTo>
                  <a:lnTo>
                    <a:pt x="38" y="120"/>
                  </a:lnTo>
                  <a:lnTo>
                    <a:pt x="45" y="120"/>
                  </a:lnTo>
                  <a:lnTo>
                    <a:pt x="56" y="105"/>
                  </a:lnTo>
                  <a:lnTo>
                    <a:pt x="61" y="105"/>
                  </a:lnTo>
                  <a:lnTo>
                    <a:pt x="62" y="105"/>
                  </a:lnTo>
                  <a:lnTo>
                    <a:pt x="68" y="104"/>
                  </a:lnTo>
                  <a:lnTo>
                    <a:pt x="73" y="106"/>
                  </a:lnTo>
                  <a:lnTo>
                    <a:pt x="85" y="105"/>
                  </a:lnTo>
                  <a:lnTo>
                    <a:pt x="89" y="104"/>
                  </a:lnTo>
                  <a:lnTo>
                    <a:pt x="88" y="96"/>
                  </a:lnTo>
                  <a:lnTo>
                    <a:pt x="90" y="95"/>
                  </a:lnTo>
                  <a:lnTo>
                    <a:pt x="89" y="85"/>
                  </a:lnTo>
                  <a:lnTo>
                    <a:pt x="90" y="84"/>
                  </a:lnTo>
                  <a:lnTo>
                    <a:pt x="92" y="80"/>
                  </a:lnTo>
                  <a:lnTo>
                    <a:pt x="95" y="77"/>
                  </a:lnTo>
                  <a:lnTo>
                    <a:pt x="95" y="74"/>
                  </a:lnTo>
                  <a:lnTo>
                    <a:pt x="98" y="71"/>
                  </a:lnTo>
                  <a:lnTo>
                    <a:pt x="98" y="61"/>
                  </a:lnTo>
                  <a:lnTo>
                    <a:pt x="102" y="57"/>
                  </a:lnTo>
                  <a:lnTo>
                    <a:pt x="104" y="56"/>
                  </a:lnTo>
                  <a:lnTo>
                    <a:pt x="109" y="49"/>
                  </a:lnTo>
                  <a:lnTo>
                    <a:pt x="115" y="49"/>
                  </a:lnTo>
                  <a:lnTo>
                    <a:pt x="116" y="50"/>
                  </a:lnTo>
                  <a:lnTo>
                    <a:pt x="123" y="51"/>
                  </a:lnTo>
                  <a:lnTo>
                    <a:pt x="124" y="53"/>
                  </a:lnTo>
                  <a:lnTo>
                    <a:pt x="126" y="53"/>
                  </a:lnTo>
                  <a:lnTo>
                    <a:pt x="129" y="55"/>
                  </a:lnTo>
                  <a:lnTo>
                    <a:pt x="134" y="55"/>
                  </a:lnTo>
                  <a:lnTo>
                    <a:pt x="142" y="50"/>
                  </a:lnTo>
                  <a:lnTo>
                    <a:pt x="141" y="48"/>
                  </a:lnTo>
                  <a:lnTo>
                    <a:pt x="143" y="45"/>
                  </a:lnTo>
                  <a:lnTo>
                    <a:pt x="146" y="39"/>
                  </a:lnTo>
                  <a:lnTo>
                    <a:pt x="181" y="39"/>
                  </a:lnTo>
                  <a:lnTo>
                    <a:pt x="188" y="30"/>
                  </a:lnTo>
                  <a:lnTo>
                    <a:pt x="188" y="29"/>
                  </a:lnTo>
                  <a:lnTo>
                    <a:pt x="192" y="25"/>
                  </a:lnTo>
                  <a:lnTo>
                    <a:pt x="199" y="24"/>
                  </a:lnTo>
                  <a:lnTo>
                    <a:pt x="202" y="23"/>
                  </a:lnTo>
                  <a:lnTo>
                    <a:pt x="205" y="23"/>
                  </a:lnTo>
                  <a:lnTo>
                    <a:pt x="209" y="17"/>
                  </a:lnTo>
                  <a:lnTo>
                    <a:pt x="209" y="16"/>
                  </a:lnTo>
                  <a:lnTo>
                    <a:pt x="211" y="11"/>
                  </a:lnTo>
                  <a:lnTo>
                    <a:pt x="211" y="3"/>
                  </a:lnTo>
                  <a:lnTo>
                    <a:pt x="212" y="0"/>
                  </a:lnTo>
                  <a:lnTo>
                    <a:pt x="215" y="7"/>
                  </a:lnTo>
                  <a:lnTo>
                    <a:pt x="223" y="13"/>
                  </a:lnTo>
                  <a:lnTo>
                    <a:pt x="223" y="24"/>
                  </a:lnTo>
                  <a:lnTo>
                    <a:pt x="228" y="31"/>
                  </a:lnTo>
                  <a:lnTo>
                    <a:pt x="238" y="31"/>
                  </a:lnTo>
                  <a:lnTo>
                    <a:pt x="239" y="32"/>
                  </a:lnTo>
                  <a:lnTo>
                    <a:pt x="237" y="35"/>
                  </a:lnTo>
                  <a:lnTo>
                    <a:pt x="233" y="36"/>
                  </a:lnTo>
                  <a:lnTo>
                    <a:pt x="228" y="40"/>
                  </a:lnTo>
                  <a:lnTo>
                    <a:pt x="224" y="40"/>
                  </a:lnTo>
                  <a:lnTo>
                    <a:pt x="223" y="41"/>
                  </a:lnTo>
                  <a:lnTo>
                    <a:pt x="221" y="41"/>
                  </a:lnTo>
                  <a:lnTo>
                    <a:pt x="219" y="43"/>
                  </a:lnTo>
                  <a:lnTo>
                    <a:pt x="217" y="42"/>
                  </a:lnTo>
                  <a:lnTo>
                    <a:pt x="209" y="47"/>
                  </a:lnTo>
                  <a:lnTo>
                    <a:pt x="209" y="53"/>
                  </a:lnTo>
                  <a:lnTo>
                    <a:pt x="205" y="56"/>
                  </a:lnTo>
                  <a:lnTo>
                    <a:pt x="205" y="60"/>
                  </a:lnTo>
                  <a:lnTo>
                    <a:pt x="212" y="66"/>
                  </a:lnTo>
                  <a:lnTo>
                    <a:pt x="214" y="66"/>
                  </a:lnTo>
                  <a:lnTo>
                    <a:pt x="216" y="68"/>
                  </a:lnTo>
                  <a:lnTo>
                    <a:pt x="230" y="70"/>
                  </a:lnTo>
                  <a:lnTo>
                    <a:pt x="232" y="71"/>
                  </a:lnTo>
                  <a:lnTo>
                    <a:pt x="237" y="76"/>
                  </a:lnTo>
                  <a:lnTo>
                    <a:pt x="237" y="83"/>
                  </a:lnTo>
                  <a:lnTo>
                    <a:pt x="238" y="84"/>
                  </a:lnTo>
                  <a:lnTo>
                    <a:pt x="239" y="89"/>
                  </a:lnTo>
                  <a:lnTo>
                    <a:pt x="243" y="90"/>
                  </a:lnTo>
                  <a:lnTo>
                    <a:pt x="243" y="92"/>
                  </a:lnTo>
                  <a:lnTo>
                    <a:pt x="248" y="95"/>
                  </a:lnTo>
                  <a:lnTo>
                    <a:pt x="250" y="96"/>
                  </a:lnTo>
                  <a:lnTo>
                    <a:pt x="249" y="104"/>
                  </a:lnTo>
                  <a:lnTo>
                    <a:pt x="248" y="105"/>
                  </a:lnTo>
                  <a:lnTo>
                    <a:pt x="247" y="114"/>
                  </a:lnTo>
                  <a:lnTo>
                    <a:pt x="246" y="115"/>
                  </a:lnTo>
                  <a:lnTo>
                    <a:pt x="247" y="123"/>
                  </a:lnTo>
                  <a:lnTo>
                    <a:pt x="238" y="132"/>
                  </a:lnTo>
                  <a:lnTo>
                    <a:pt x="232" y="134"/>
                  </a:lnTo>
                  <a:lnTo>
                    <a:pt x="229" y="137"/>
                  </a:lnTo>
                  <a:lnTo>
                    <a:pt x="226" y="137"/>
                  </a:lnTo>
                  <a:lnTo>
                    <a:pt x="221" y="134"/>
                  </a:lnTo>
                  <a:lnTo>
                    <a:pt x="213" y="135"/>
                  </a:lnTo>
                  <a:lnTo>
                    <a:pt x="209" y="139"/>
                  </a:lnTo>
                  <a:lnTo>
                    <a:pt x="208" y="139"/>
                  </a:lnTo>
                  <a:lnTo>
                    <a:pt x="203" y="144"/>
                  </a:lnTo>
                  <a:lnTo>
                    <a:pt x="208" y="162"/>
                  </a:lnTo>
                  <a:lnTo>
                    <a:pt x="200" y="170"/>
                  </a:lnTo>
                  <a:lnTo>
                    <a:pt x="199" y="170"/>
                  </a:lnTo>
                  <a:lnTo>
                    <a:pt x="195" y="176"/>
                  </a:lnTo>
                  <a:lnTo>
                    <a:pt x="195" y="180"/>
                  </a:lnTo>
                  <a:lnTo>
                    <a:pt x="194" y="181"/>
                  </a:lnTo>
                  <a:lnTo>
                    <a:pt x="193" y="184"/>
                  </a:lnTo>
                  <a:lnTo>
                    <a:pt x="194" y="187"/>
                  </a:lnTo>
                  <a:lnTo>
                    <a:pt x="193" y="188"/>
                  </a:lnTo>
                  <a:lnTo>
                    <a:pt x="193" y="200"/>
                  </a:lnTo>
                  <a:lnTo>
                    <a:pt x="195" y="201"/>
                  </a:lnTo>
                  <a:lnTo>
                    <a:pt x="195" y="205"/>
                  </a:lnTo>
                  <a:lnTo>
                    <a:pt x="198" y="208"/>
                  </a:lnTo>
                  <a:lnTo>
                    <a:pt x="203" y="209"/>
                  </a:lnTo>
                  <a:lnTo>
                    <a:pt x="209" y="211"/>
                  </a:lnTo>
                  <a:lnTo>
                    <a:pt x="214" y="217"/>
                  </a:lnTo>
                  <a:lnTo>
                    <a:pt x="216" y="222"/>
                  </a:lnTo>
                  <a:lnTo>
                    <a:pt x="218" y="223"/>
                  </a:lnTo>
                  <a:lnTo>
                    <a:pt x="218" y="226"/>
                  </a:lnTo>
                  <a:lnTo>
                    <a:pt x="224" y="234"/>
                  </a:lnTo>
                  <a:lnTo>
                    <a:pt x="225" y="239"/>
                  </a:lnTo>
                  <a:lnTo>
                    <a:pt x="229" y="243"/>
                  </a:lnTo>
                  <a:lnTo>
                    <a:pt x="232" y="248"/>
                  </a:lnTo>
                  <a:lnTo>
                    <a:pt x="235" y="250"/>
                  </a:lnTo>
                  <a:lnTo>
                    <a:pt x="230" y="261"/>
                  </a:lnTo>
                  <a:lnTo>
                    <a:pt x="229" y="268"/>
                  </a:lnTo>
                  <a:lnTo>
                    <a:pt x="227" y="272"/>
                  </a:lnTo>
                  <a:lnTo>
                    <a:pt x="227" y="275"/>
                  </a:lnTo>
                  <a:lnTo>
                    <a:pt x="223" y="280"/>
                  </a:lnTo>
                  <a:lnTo>
                    <a:pt x="219" y="292"/>
                  </a:lnTo>
                  <a:lnTo>
                    <a:pt x="219" y="294"/>
                  </a:lnTo>
                  <a:lnTo>
                    <a:pt x="216" y="297"/>
                  </a:lnTo>
                  <a:lnTo>
                    <a:pt x="217" y="312"/>
                  </a:lnTo>
                  <a:lnTo>
                    <a:pt x="213" y="316"/>
                  </a:lnTo>
                  <a:lnTo>
                    <a:pt x="213" y="319"/>
                  </a:lnTo>
                  <a:lnTo>
                    <a:pt x="211" y="322"/>
                  </a:lnTo>
                  <a:lnTo>
                    <a:pt x="204" y="325"/>
                  </a:lnTo>
                  <a:lnTo>
                    <a:pt x="204" y="326"/>
                  </a:lnTo>
                  <a:lnTo>
                    <a:pt x="204" y="333"/>
                  </a:lnTo>
                  <a:lnTo>
                    <a:pt x="207" y="337"/>
                  </a:lnTo>
                  <a:lnTo>
                    <a:pt x="210" y="345"/>
                  </a:lnTo>
                  <a:lnTo>
                    <a:pt x="219" y="352"/>
                  </a:lnTo>
                  <a:lnTo>
                    <a:pt x="220" y="352"/>
                  </a:lnTo>
                  <a:lnTo>
                    <a:pt x="225" y="357"/>
                  </a:lnTo>
                  <a:lnTo>
                    <a:pt x="223" y="361"/>
                  </a:lnTo>
                  <a:lnTo>
                    <a:pt x="222" y="371"/>
                  </a:lnTo>
                  <a:lnTo>
                    <a:pt x="221" y="372"/>
                  </a:lnTo>
                  <a:lnTo>
                    <a:pt x="222" y="376"/>
                  </a:lnTo>
                  <a:lnTo>
                    <a:pt x="224" y="397"/>
                  </a:lnTo>
                  <a:lnTo>
                    <a:pt x="221" y="398"/>
                  </a:lnTo>
                  <a:lnTo>
                    <a:pt x="220" y="400"/>
                  </a:lnTo>
                  <a:lnTo>
                    <a:pt x="218" y="405"/>
                  </a:lnTo>
                  <a:lnTo>
                    <a:pt x="218" y="412"/>
                  </a:lnTo>
                  <a:lnTo>
                    <a:pt x="216" y="415"/>
                  </a:lnTo>
                  <a:lnTo>
                    <a:pt x="215" y="415"/>
                  </a:lnTo>
                  <a:lnTo>
                    <a:pt x="213" y="417"/>
                  </a:lnTo>
                  <a:lnTo>
                    <a:pt x="213" y="423"/>
                  </a:lnTo>
                  <a:lnTo>
                    <a:pt x="209" y="426"/>
                  </a:lnTo>
                  <a:lnTo>
                    <a:pt x="206" y="427"/>
                  </a:lnTo>
                  <a:lnTo>
                    <a:pt x="200" y="433"/>
                  </a:lnTo>
                  <a:lnTo>
                    <a:pt x="195" y="436"/>
                  </a:lnTo>
                  <a:lnTo>
                    <a:pt x="191" y="438"/>
                  </a:lnTo>
                  <a:lnTo>
                    <a:pt x="188" y="440"/>
                  </a:lnTo>
                  <a:lnTo>
                    <a:pt x="184" y="440"/>
                  </a:lnTo>
                  <a:lnTo>
                    <a:pt x="182" y="442"/>
                  </a:lnTo>
                  <a:lnTo>
                    <a:pt x="179" y="442"/>
                  </a:lnTo>
                  <a:lnTo>
                    <a:pt x="176" y="448"/>
                  </a:lnTo>
                  <a:lnTo>
                    <a:pt x="173" y="450"/>
                  </a:lnTo>
                  <a:lnTo>
                    <a:pt x="170" y="450"/>
                  </a:lnTo>
                  <a:lnTo>
                    <a:pt x="166" y="453"/>
                  </a:lnTo>
                  <a:lnTo>
                    <a:pt x="160" y="452"/>
                  </a:lnTo>
                  <a:lnTo>
                    <a:pt x="127" y="454"/>
                  </a:lnTo>
                  <a:lnTo>
                    <a:pt x="126" y="453"/>
                  </a:lnTo>
                  <a:lnTo>
                    <a:pt x="122" y="453"/>
                  </a:lnTo>
                  <a:lnTo>
                    <a:pt x="123" y="467"/>
                  </a:lnTo>
                  <a:lnTo>
                    <a:pt x="120" y="469"/>
                  </a:lnTo>
                  <a:lnTo>
                    <a:pt x="114" y="472"/>
                  </a:lnTo>
                  <a:lnTo>
                    <a:pt x="109" y="472"/>
                  </a:lnTo>
                  <a:lnTo>
                    <a:pt x="108" y="472"/>
                  </a:lnTo>
                  <a:lnTo>
                    <a:pt x="100" y="477"/>
                  </a:lnTo>
                  <a:lnTo>
                    <a:pt x="93" y="489"/>
                  </a:lnTo>
                  <a:lnTo>
                    <a:pt x="89" y="492"/>
                  </a:lnTo>
                  <a:lnTo>
                    <a:pt x="84" y="492"/>
                  </a:lnTo>
                  <a:lnTo>
                    <a:pt x="80" y="494"/>
                  </a:lnTo>
                  <a:lnTo>
                    <a:pt x="74" y="494"/>
                  </a:lnTo>
                  <a:lnTo>
                    <a:pt x="70" y="496"/>
                  </a:lnTo>
                  <a:lnTo>
                    <a:pt x="66" y="496"/>
                  </a:lnTo>
                  <a:lnTo>
                    <a:pt x="65" y="498"/>
                  </a:lnTo>
                  <a:lnTo>
                    <a:pt x="63" y="497"/>
                  </a:lnTo>
                  <a:lnTo>
                    <a:pt x="55" y="502"/>
                  </a:lnTo>
                  <a:lnTo>
                    <a:pt x="53" y="504"/>
                  </a:lnTo>
                  <a:lnTo>
                    <a:pt x="51" y="504"/>
                  </a:lnTo>
                  <a:lnTo>
                    <a:pt x="31" y="514"/>
                  </a:lnTo>
                  <a:lnTo>
                    <a:pt x="23" y="515"/>
                  </a:lnTo>
                  <a:lnTo>
                    <a:pt x="21" y="516"/>
                  </a:lnTo>
                  <a:lnTo>
                    <a:pt x="16" y="516"/>
                  </a:lnTo>
                  <a:lnTo>
                    <a:pt x="13" y="517"/>
                  </a:lnTo>
                  <a:lnTo>
                    <a:pt x="10" y="518"/>
                  </a:lnTo>
                  <a:close/>
                </a:path>
              </a:pathLst>
            </a:custGeom>
            <a:solidFill>
              <a:srgbClr val="F4B138"/>
            </a:solidFill>
            <a:ln w="28575">
              <a:noFill/>
              <a:prstDash val="sysDot"/>
              <a:round/>
            </a:ln>
          </p:spPr>
          <p:txBody>
            <a:bodyPr/>
            <a:lstStyle/>
            <a:p>
              <a:endParaRPr altLang="en-US" kern="0" lang="zh-CN">
                <a:solidFill>
                  <a:sysClr lastClr="000000" val="windowText"/>
                </a:solidFill>
              </a:endParaRPr>
            </a:p>
          </p:txBody>
        </p:sp>
        <p:sp>
          <p:nvSpPr>
            <p:cNvPr id="71" name="Freeform 36"/>
            <p:cNvSpPr/>
            <p:nvPr/>
          </p:nvSpPr>
          <p:spPr bwMode="auto">
            <a:xfrm>
              <a:off x="5174387" y="3319574"/>
              <a:ext cx="779462" cy="846137"/>
            </a:xfrm>
            <a:custGeom>
              <a:gdLst>
                <a:gd fmla="*/ 2147483647 w 426" name="T0"/>
                <a:gd fmla="*/ 2147483647 h 443" name="T1"/>
                <a:gd fmla="*/ 2147483647 w 426" name="T2"/>
                <a:gd fmla="*/ 2147483647 h 443" name="T3"/>
                <a:gd fmla="*/ 2147483647 w 426" name="T4"/>
                <a:gd fmla="*/ 2147483647 h 443" name="T5"/>
                <a:gd fmla="*/ 2147483647 w 426" name="T6"/>
                <a:gd fmla="*/ 2147483647 h 443" name="T7"/>
                <a:gd fmla="*/ 2147483647 w 426" name="T8"/>
                <a:gd fmla="*/ 2147483647 h 443" name="T9"/>
                <a:gd fmla="*/ 2147483647 w 426" name="T10"/>
                <a:gd fmla="*/ 2147483647 h 443" name="T11"/>
                <a:gd fmla="*/ 2147483647 w 426" name="T12"/>
                <a:gd fmla="*/ 2147483647 h 443" name="T13"/>
                <a:gd fmla="*/ 2147483647 w 426" name="T14"/>
                <a:gd fmla="*/ 2147483647 h 443" name="T15"/>
                <a:gd fmla="*/ 2147483647 w 426" name="T16"/>
                <a:gd fmla="*/ 2147483647 h 443" name="T17"/>
                <a:gd fmla="*/ 2147483647 w 426" name="T18"/>
                <a:gd fmla="*/ 2147483647 h 443" name="T19"/>
                <a:gd fmla="*/ 2147483647 w 426" name="T20"/>
                <a:gd fmla="*/ 2147483647 h 443" name="T21"/>
                <a:gd fmla="*/ 2147483647 w 426" name="T22"/>
                <a:gd fmla="*/ 2147483647 h 443" name="T23"/>
                <a:gd fmla="*/ 2147483647 w 426" name="T24"/>
                <a:gd fmla="*/ 2147483647 h 443" name="T25"/>
                <a:gd fmla="*/ 2147483647 w 426" name="T26"/>
                <a:gd fmla="*/ 2147483647 h 443" name="T27"/>
                <a:gd fmla="*/ 2147483647 w 426" name="T28"/>
                <a:gd fmla="*/ 2147483647 h 443" name="T29"/>
                <a:gd fmla="*/ 2147483647 w 426" name="T30"/>
                <a:gd fmla="*/ 2147483647 h 443" name="T31"/>
                <a:gd fmla="*/ 2147483647 w 426" name="T32"/>
                <a:gd fmla="*/ 2147483647 h 443" name="T33"/>
                <a:gd fmla="*/ 2147483647 w 426" name="T34"/>
                <a:gd fmla="*/ 2147483647 h 443" name="T35"/>
                <a:gd fmla="*/ 2147483647 w 426" name="T36"/>
                <a:gd fmla="*/ 2147483647 h 443" name="T37"/>
                <a:gd fmla="*/ 2147483647 w 426" name="T38"/>
                <a:gd fmla="*/ 2147483647 h 443" name="T39"/>
                <a:gd fmla="*/ 2147483647 w 426" name="T40"/>
                <a:gd fmla="*/ 2147483647 h 443" name="T41"/>
                <a:gd fmla="*/ 2147483647 w 426" name="T42"/>
                <a:gd fmla="*/ 2147483647 h 443" name="T43"/>
                <a:gd fmla="*/ 2147483647 w 426" name="T44"/>
                <a:gd fmla="*/ 2147483647 h 443" name="T45"/>
                <a:gd fmla="*/ 2147483647 w 426" name="T46"/>
                <a:gd fmla="*/ 2147483647 h 443" name="T47"/>
                <a:gd fmla="*/ 2147483647 w 426" name="T48"/>
                <a:gd fmla="*/ 2147483647 h 443" name="T49"/>
                <a:gd fmla="*/ 2147483647 w 426" name="T50"/>
                <a:gd fmla="*/ 2147483647 h 443" name="T51"/>
                <a:gd fmla="*/ 2147483647 w 426" name="T52"/>
                <a:gd fmla="*/ 2147483647 h 443" name="T53"/>
                <a:gd fmla="*/ 2147483647 w 426" name="T54"/>
                <a:gd fmla="*/ 2147483647 h 443" name="T55"/>
                <a:gd fmla="*/ 2147483647 w 426" name="T56"/>
                <a:gd fmla="*/ 2147483647 h 443" name="T57"/>
                <a:gd fmla="*/ 2147483647 w 426" name="T58"/>
                <a:gd fmla="*/ 2147483647 h 443" name="T59"/>
                <a:gd fmla="*/ 2147483647 w 426" name="T60"/>
                <a:gd fmla="*/ 2147483647 h 443" name="T61"/>
                <a:gd fmla="*/ 2147483647 w 426" name="T62"/>
                <a:gd fmla="*/ 2147483647 h 443" name="T63"/>
                <a:gd fmla="*/ 2147483647 w 426" name="T64"/>
                <a:gd fmla="*/ 2147483647 h 443" name="T65"/>
                <a:gd fmla="*/ 2147483647 w 426" name="T66"/>
                <a:gd fmla="*/ 2147483647 h 443" name="T67"/>
                <a:gd fmla="*/ 2147483647 w 426" name="T68"/>
                <a:gd fmla="*/ 2147483647 h 443" name="T69"/>
                <a:gd fmla="*/ 2147483647 w 426" name="T70"/>
                <a:gd fmla="*/ 2147483647 h 443" name="T71"/>
                <a:gd fmla="*/ 2147483647 w 426" name="T72"/>
                <a:gd fmla="*/ 2147483647 h 443" name="T73"/>
                <a:gd fmla="*/ 2147483647 w 426" name="T74"/>
                <a:gd fmla="*/ 2147483647 h 443" name="T75"/>
                <a:gd fmla="*/ 2147483647 w 426" name="T76"/>
                <a:gd fmla="*/ 2147483647 h 443" name="T77"/>
                <a:gd fmla="*/ 2147483647 w 426" name="T78"/>
                <a:gd fmla="*/ 2147483647 h 443" name="T79"/>
                <a:gd fmla="*/ 2147483647 w 426" name="T80"/>
                <a:gd fmla="*/ 2147483647 h 443" name="T81"/>
                <a:gd fmla="*/ 2147483647 w 426" name="T82"/>
                <a:gd fmla="*/ 2147483647 h 443" name="T83"/>
                <a:gd fmla="*/ 2147483647 w 426" name="T84"/>
                <a:gd fmla="*/ 2147483647 h 443" name="T85"/>
                <a:gd fmla="*/ 2147483647 w 426" name="T86"/>
                <a:gd fmla="*/ 2147483647 h 443" name="T87"/>
                <a:gd fmla="*/ 2147483647 w 426" name="T88"/>
                <a:gd fmla="*/ 2147483647 h 443" name="T89"/>
                <a:gd fmla="*/ 2147483647 w 426" name="T90"/>
                <a:gd fmla="*/ 2147483647 h 443" name="T91"/>
                <a:gd fmla="*/ 2147483647 w 426" name="T92"/>
                <a:gd fmla="*/ 2147483647 h 443" name="T93"/>
                <a:gd fmla="*/ 2147483647 w 426" name="T94"/>
                <a:gd fmla="*/ 2147483647 h 443" name="T95"/>
                <a:gd fmla="*/ 2147483647 w 426" name="T96"/>
                <a:gd fmla="*/ 2147483647 h 443" name="T97"/>
                <a:gd fmla="*/ 2147483647 w 426" name="T98"/>
                <a:gd fmla="*/ 2147483647 h 443" name="T99"/>
                <a:gd fmla="*/ 2147483647 w 426" name="T100"/>
                <a:gd fmla="*/ 2147483647 h 443" name="T101"/>
                <a:gd fmla="*/ 2147483647 w 426" name="T102"/>
                <a:gd fmla="*/ 2147483647 h 443" name="T103"/>
                <a:gd fmla="*/ 2147483647 w 426" name="T104"/>
                <a:gd fmla="*/ 2147483647 h 443" name="T105"/>
                <a:gd fmla="*/ 2147483647 w 426" name="T106"/>
                <a:gd fmla="*/ 2147483647 h 443" name="T107"/>
                <a:gd fmla="*/ 2147483647 w 426" name="T108"/>
                <a:gd fmla="*/ 2147483647 h 443"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426" name="T165"/>
                <a:gd fmla="*/ 0 h 443" name="T166"/>
                <a:gd fmla="*/ 426 w 426" name="T167"/>
                <a:gd fmla="*/ 443 h 443"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442" w="426">
                  <a:moveTo>
                    <a:pt x="0" y="219"/>
                  </a:moveTo>
                  <a:lnTo>
                    <a:pt x="2" y="224"/>
                  </a:lnTo>
                  <a:lnTo>
                    <a:pt x="3" y="225"/>
                  </a:lnTo>
                  <a:lnTo>
                    <a:pt x="3" y="227"/>
                  </a:lnTo>
                  <a:lnTo>
                    <a:pt x="13" y="231"/>
                  </a:lnTo>
                  <a:lnTo>
                    <a:pt x="12" y="237"/>
                  </a:lnTo>
                  <a:lnTo>
                    <a:pt x="10" y="242"/>
                  </a:lnTo>
                  <a:lnTo>
                    <a:pt x="14" y="243"/>
                  </a:lnTo>
                  <a:lnTo>
                    <a:pt x="17" y="246"/>
                  </a:lnTo>
                  <a:lnTo>
                    <a:pt x="19" y="246"/>
                  </a:lnTo>
                  <a:lnTo>
                    <a:pt x="21" y="248"/>
                  </a:lnTo>
                  <a:lnTo>
                    <a:pt x="21" y="253"/>
                  </a:lnTo>
                  <a:lnTo>
                    <a:pt x="22" y="254"/>
                  </a:lnTo>
                  <a:lnTo>
                    <a:pt x="24" y="263"/>
                  </a:lnTo>
                  <a:lnTo>
                    <a:pt x="26" y="264"/>
                  </a:lnTo>
                  <a:lnTo>
                    <a:pt x="26" y="266"/>
                  </a:lnTo>
                  <a:lnTo>
                    <a:pt x="23" y="270"/>
                  </a:lnTo>
                  <a:lnTo>
                    <a:pt x="31" y="273"/>
                  </a:lnTo>
                  <a:lnTo>
                    <a:pt x="33" y="275"/>
                  </a:lnTo>
                  <a:lnTo>
                    <a:pt x="36" y="282"/>
                  </a:lnTo>
                  <a:lnTo>
                    <a:pt x="50" y="293"/>
                  </a:lnTo>
                  <a:lnTo>
                    <a:pt x="50" y="296"/>
                  </a:lnTo>
                  <a:lnTo>
                    <a:pt x="52" y="297"/>
                  </a:lnTo>
                  <a:lnTo>
                    <a:pt x="50" y="299"/>
                  </a:lnTo>
                  <a:lnTo>
                    <a:pt x="51" y="310"/>
                  </a:lnTo>
                  <a:lnTo>
                    <a:pt x="50" y="311"/>
                  </a:lnTo>
                  <a:lnTo>
                    <a:pt x="50" y="318"/>
                  </a:lnTo>
                  <a:lnTo>
                    <a:pt x="53" y="321"/>
                  </a:lnTo>
                  <a:lnTo>
                    <a:pt x="58" y="324"/>
                  </a:lnTo>
                  <a:lnTo>
                    <a:pt x="70" y="337"/>
                  </a:lnTo>
                  <a:lnTo>
                    <a:pt x="70" y="345"/>
                  </a:lnTo>
                  <a:lnTo>
                    <a:pt x="72" y="346"/>
                  </a:lnTo>
                  <a:lnTo>
                    <a:pt x="75" y="350"/>
                  </a:lnTo>
                  <a:lnTo>
                    <a:pt x="79" y="351"/>
                  </a:lnTo>
                  <a:lnTo>
                    <a:pt x="80" y="355"/>
                  </a:lnTo>
                  <a:lnTo>
                    <a:pt x="93" y="368"/>
                  </a:lnTo>
                  <a:lnTo>
                    <a:pt x="96" y="366"/>
                  </a:lnTo>
                  <a:lnTo>
                    <a:pt x="101" y="366"/>
                  </a:lnTo>
                  <a:lnTo>
                    <a:pt x="107" y="370"/>
                  </a:lnTo>
                  <a:lnTo>
                    <a:pt x="115" y="373"/>
                  </a:lnTo>
                  <a:lnTo>
                    <a:pt x="118" y="373"/>
                  </a:lnTo>
                  <a:lnTo>
                    <a:pt x="125" y="378"/>
                  </a:lnTo>
                  <a:lnTo>
                    <a:pt x="127" y="377"/>
                  </a:lnTo>
                  <a:lnTo>
                    <a:pt x="139" y="382"/>
                  </a:lnTo>
                  <a:lnTo>
                    <a:pt x="143" y="386"/>
                  </a:lnTo>
                  <a:lnTo>
                    <a:pt x="145" y="386"/>
                  </a:lnTo>
                  <a:lnTo>
                    <a:pt x="147" y="384"/>
                  </a:lnTo>
                  <a:lnTo>
                    <a:pt x="149" y="384"/>
                  </a:lnTo>
                  <a:lnTo>
                    <a:pt x="159" y="378"/>
                  </a:lnTo>
                  <a:lnTo>
                    <a:pt x="162" y="378"/>
                  </a:lnTo>
                  <a:lnTo>
                    <a:pt x="167" y="379"/>
                  </a:lnTo>
                  <a:lnTo>
                    <a:pt x="167" y="381"/>
                  </a:lnTo>
                  <a:lnTo>
                    <a:pt x="169" y="380"/>
                  </a:lnTo>
                  <a:lnTo>
                    <a:pt x="171" y="382"/>
                  </a:lnTo>
                  <a:lnTo>
                    <a:pt x="177" y="382"/>
                  </a:lnTo>
                  <a:lnTo>
                    <a:pt x="181" y="379"/>
                  </a:lnTo>
                  <a:lnTo>
                    <a:pt x="187" y="379"/>
                  </a:lnTo>
                  <a:lnTo>
                    <a:pt x="191" y="376"/>
                  </a:lnTo>
                  <a:lnTo>
                    <a:pt x="196" y="377"/>
                  </a:lnTo>
                  <a:lnTo>
                    <a:pt x="200" y="378"/>
                  </a:lnTo>
                  <a:lnTo>
                    <a:pt x="207" y="372"/>
                  </a:lnTo>
                  <a:lnTo>
                    <a:pt x="214" y="382"/>
                  </a:lnTo>
                  <a:lnTo>
                    <a:pt x="221" y="384"/>
                  </a:lnTo>
                  <a:lnTo>
                    <a:pt x="227" y="381"/>
                  </a:lnTo>
                  <a:lnTo>
                    <a:pt x="228" y="382"/>
                  </a:lnTo>
                  <a:lnTo>
                    <a:pt x="236" y="371"/>
                  </a:lnTo>
                  <a:lnTo>
                    <a:pt x="238" y="372"/>
                  </a:lnTo>
                  <a:lnTo>
                    <a:pt x="241" y="370"/>
                  </a:lnTo>
                  <a:lnTo>
                    <a:pt x="244" y="373"/>
                  </a:lnTo>
                  <a:lnTo>
                    <a:pt x="247" y="378"/>
                  </a:lnTo>
                  <a:lnTo>
                    <a:pt x="247" y="389"/>
                  </a:lnTo>
                  <a:lnTo>
                    <a:pt x="245" y="393"/>
                  </a:lnTo>
                  <a:lnTo>
                    <a:pt x="246" y="401"/>
                  </a:lnTo>
                  <a:lnTo>
                    <a:pt x="249" y="405"/>
                  </a:lnTo>
                  <a:lnTo>
                    <a:pt x="249" y="406"/>
                  </a:lnTo>
                  <a:lnTo>
                    <a:pt x="254" y="411"/>
                  </a:lnTo>
                  <a:lnTo>
                    <a:pt x="254" y="416"/>
                  </a:lnTo>
                  <a:lnTo>
                    <a:pt x="257" y="414"/>
                  </a:lnTo>
                  <a:lnTo>
                    <a:pt x="260" y="413"/>
                  </a:lnTo>
                  <a:lnTo>
                    <a:pt x="262" y="416"/>
                  </a:lnTo>
                  <a:lnTo>
                    <a:pt x="263" y="423"/>
                  </a:lnTo>
                  <a:lnTo>
                    <a:pt x="267" y="421"/>
                  </a:lnTo>
                  <a:lnTo>
                    <a:pt x="270" y="418"/>
                  </a:lnTo>
                  <a:lnTo>
                    <a:pt x="279" y="414"/>
                  </a:lnTo>
                  <a:lnTo>
                    <a:pt x="284" y="419"/>
                  </a:lnTo>
                  <a:lnTo>
                    <a:pt x="288" y="419"/>
                  </a:lnTo>
                  <a:lnTo>
                    <a:pt x="289" y="420"/>
                  </a:lnTo>
                  <a:lnTo>
                    <a:pt x="295" y="420"/>
                  </a:lnTo>
                  <a:lnTo>
                    <a:pt x="296" y="421"/>
                  </a:lnTo>
                  <a:lnTo>
                    <a:pt x="303" y="417"/>
                  </a:lnTo>
                  <a:lnTo>
                    <a:pt x="307" y="421"/>
                  </a:lnTo>
                  <a:lnTo>
                    <a:pt x="307" y="426"/>
                  </a:lnTo>
                  <a:lnTo>
                    <a:pt x="306" y="428"/>
                  </a:lnTo>
                  <a:lnTo>
                    <a:pt x="306" y="433"/>
                  </a:lnTo>
                  <a:lnTo>
                    <a:pt x="308" y="434"/>
                  </a:lnTo>
                  <a:lnTo>
                    <a:pt x="313" y="434"/>
                  </a:lnTo>
                  <a:lnTo>
                    <a:pt x="319" y="437"/>
                  </a:lnTo>
                  <a:lnTo>
                    <a:pt x="323" y="437"/>
                  </a:lnTo>
                  <a:lnTo>
                    <a:pt x="325" y="440"/>
                  </a:lnTo>
                  <a:lnTo>
                    <a:pt x="332" y="439"/>
                  </a:lnTo>
                  <a:lnTo>
                    <a:pt x="333" y="438"/>
                  </a:lnTo>
                  <a:lnTo>
                    <a:pt x="339" y="436"/>
                  </a:lnTo>
                  <a:lnTo>
                    <a:pt x="342" y="433"/>
                  </a:lnTo>
                  <a:lnTo>
                    <a:pt x="342" y="430"/>
                  </a:lnTo>
                  <a:lnTo>
                    <a:pt x="346" y="425"/>
                  </a:lnTo>
                  <a:lnTo>
                    <a:pt x="347" y="425"/>
                  </a:lnTo>
                  <a:lnTo>
                    <a:pt x="352" y="432"/>
                  </a:lnTo>
                  <a:lnTo>
                    <a:pt x="353" y="440"/>
                  </a:lnTo>
                  <a:lnTo>
                    <a:pt x="361" y="443"/>
                  </a:lnTo>
                  <a:lnTo>
                    <a:pt x="362" y="440"/>
                  </a:lnTo>
                  <a:lnTo>
                    <a:pt x="361" y="434"/>
                  </a:lnTo>
                  <a:lnTo>
                    <a:pt x="362" y="430"/>
                  </a:lnTo>
                  <a:lnTo>
                    <a:pt x="366" y="424"/>
                  </a:lnTo>
                  <a:lnTo>
                    <a:pt x="369" y="417"/>
                  </a:lnTo>
                  <a:lnTo>
                    <a:pt x="371" y="414"/>
                  </a:lnTo>
                  <a:lnTo>
                    <a:pt x="374" y="413"/>
                  </a:lnTo>
                  <a:lnTo>
                    <a:pt x="374" y="409"/>
                  </a:lnTo>
                  <a:lnTo>
                    <a:pt x="392" y="406"/>
                  </a:lnTo>
                  <a:lnTo>
                    <a:pt x="394" y="405"/>
                  </a:lnTo>
                  <a:lnTo>
                    <a:pt x="393" y="396"/>
                  </a:lnTo>
                  <a:lnTo>
                    <a:pt x="394" y="394"/>
                  </a:lnTo>
                  <a:lnTo>
                    <a:pt x="394" y="382"/>
                  </a:lnTo>
                  <a:lnTo>
                    <a:pt x="392" y="381"/>
                  </a:lnTo>
                  <a:lnTo>
                    <a:pt x="392" y="375"/>
                  </a:lnTo>
                  <a:lnTo>
                    <a:pt x="391" y="374"/>
                  </a:lnTo>
                  <a:lnTo>
                    <a:pt x="389" y="362"/>
                  </a:lnTo>
                  <a:lnTo>
                    <a:pt x="387" y="361"/>
                  </a:lnTo>
                  <a:lnTo>
                    <a:pt x="387" y="355"/>
                  </a:lnTo>
                  <a:lnTo>
                    <a:pt x="385" y="352"/>
                  </a:lnTo>
                  <a:lnTo>
                    <a:pt x="384" y="348"/>
                  </a:lnTo>
                  <a:lnTo>
                    <a:pt x="374" y="353"/>
                  </a:lnTo>
                  <a:lnTo>
                    <a:pt x="372" y="358"/>
                  </a:lnTo>
                  <a:lnTo>
                    <a:pt x="369" y="360"/>
                  </a:lnTo>
                  <a:lnTo>
                    <a:pt x="365" y="359"/>
                  </a:lnTo>
                  <a:lnTo>
                    <a:pt x="362" y="354"/>
                  </a:lnTo>
                  <a:lnTo>
                    <a:pt x="362" y="352"/>
                  </a:lnTo>
                  <a:lnTo>
                    <a:pt x="353" y="347"/>
                  </a:lnTo>
                  <a:lnTo>
                    <a:pt x="347" y="348"/>
                  </a:lnTo>
                  <a:lnTo>
                    <a:pt x="346" y="346"/>
                  </a:lnTo>
                  <a:lnTo>
                    <a:pt x="338" y="346"/>
                  </a:lnTo>
                  <a:lnTo>
                    <a:pt x="338" y="327"/>
                  </a:lnTo>
                  <a:lnTo>
                    <a:pt x="333" y="324"/>
                  </a:lnTo>
                  <a:lnTo>
                    <a:pt x="322" y="322"/>
                  </a:lnTo>
                  <a:lnTo>
                    <a:pt x="320" y="320"/>
                  </a:lnTo>
                  <a:lnTo>
                    <a:pt x="319" y="315"/>
                  </a:lnTo>
                  <a:lnTo>
                    <a:pt x="317" y="314"/>
                  </a:lnTo>
                  <a:lnTo>
                    <a:pt x="317" y="311"/>
                  </a:lnTo>
                  <a:lnTo>
                    <a:pt x="319" y="309"/>
                  </a:lnTo>
                  <a:lnTo>
                    <a:pt x="322" y="312"/>
                  </a:lnTo>
                  <a:lnTo>
                    <a:pt x="333" y="311"/>
                  </a:lnTo>
                  <a:lnTo>
                    <a:pt x="335" y="310"/>
                  </a:lnTo>
                  <a:lnTo>
                    <a:pt x="340" y="308"/>
                  </a:lnTo>
                  <a:lnTo>
                    <a:pt x="344" y="300"/>
                  </a:lnTo>
                  <a:lnTo>
                    <a:pt x="344" y="297"/>
                  </a:lnTo>
                  <a:lnTo>
                    <a:pt x="345" y="295"/>
                  </a:lnTo>
                  <a:lnTo>
                    <a:pt x="345" y="288"/>
                  </a:lnTo>
                  <a:lnTo>
                    <a:pt x="343" y="287"/>
                  </a:lnTo>
                  <a:lnTo>
                    <a:pt x="343" y="283"/>
                  </a:lnTo>
                  <a:lnTo>
                    <a:pt x="342" y="282"/>
                  </a:lnTo>
                  <a:lnTo>
                    <a:pt x="343" y="275"/>
                  </a:lnTo>
                  <a:lnTo>
                    <a:pt x="345" y="273"/>
                  </a:lnTo>
                  <a:lnTo>
                    <a:pt x="347" y="273"/>
                  </a:lnTo>
                  <a:lnTo>
                    <a:pt x="349" y="271"/>
                  </a:lnTo>
                  <a:lnTo>
                    <a:pt x="354" y="271"/>
                  </a:lnTo>
                  <a:lnTo>
                    <a:pt x="357" y="270"/>
                  </a:lnTo>
                  <a:lnTo>
                    <a:pt x="359" y="265"/>
                  </a:lnTo>
                  <a:lnTo>
                    <a:pt x="357" y="265"/>
                  </a:lnTo>
                  <a:lnTo>
                    <a:pt x="358" y="261"/>
                  </a:lnTo>
                  <a:lnTo>
                    <a:pt x="356" y="260"/>
                  </a:lnTo>
                  <a:lnTo>
                    <a:pt x="356" y="255"/>
                  </a:lnTo>
                  <a:lnTo>
                    <a:pt x="354" y="254"/>
                  </a:lnTo>
                  <a:lnTo>
                    <a:pt x="354" y="252"/>
                  </a:lnTo>
                  <a:lnTo>
                    <a:pt x="356" y="249"/>
                  </a:lnTo>
                  <a:lnTo>
                    <a:pt x="355" y="247"/>
                  </a:lnTo>
                  <a:lnTo>
                    <a:pt x="351" y="242"/>
                  </a:lnTo>
                  <a:lnTo>
                    <a:pt x="351" y="238"/>
                  </a:lnTo>
                  <a:lnTo>
                    <a:pt x="353" y="233"/>
                  </a:lnTo>
                  <a:lnTo>
                    <a:pt x="353" y="231"/>
                  </a:lnTo>
                  <a:lnTo>
                    <a:pt x="352" y="227"/>
                  </a:lnTo>
                  <a:lnTo>
                    <a:pt x="356" y="228"/>
                  </a:lnTo>
                  <a:lnTo>
                    <a:pt x="358" y="226"/>
                  </a:lnTo>
                  <a:lnTo>
                    <a:pt x="360" y="226"/>
                  </a:lnTo>
                  <a:lnTo>
                    <a:pt x="362" y="224"/>
                  </a:lnTo>
                  <a:lnTo>
                    <a:pt x="366" y="225"/>
                  </a:lnTo>
                  <a:lnTo>
                    <a:pt x="375" y="229"/>
                  </a:lnTo>
                  <a:lnTo>
                    <a:pt x="377" y="229"/>
                  </a:lnTo>
                  <a:lnTo>
                    <a:pt x="379" y="230"/>
                  </a:lnTo>
                  <a:lnTo>
                    <a:pt x="381" y="230"/>
                  </a:lnTo>
                  <a:lnTo>
                    <a:pt x="383" y="235"/>
                  </a:lnTo>
                  <a:lnTo>
                    <a:pt x="383" y="237"/>
                  </a:lnTo>
                  <a:lnTo>
                    <a:pt x="386" y="241"/>
                  </a:lnTo>
                  <a:lnTo>
                    <a:pt x="386" y="242"/>
                  </a:lnTo>
                  <a:lnTo>
                    <a:pt x="393" y="251"/>
                  </a:lnTo>
                  <a:lnTo>
                    <a:pt x="396" y="251"/>
                  </a:lnTo>
                  <a:lnTo>
                    <a:pt x="412" y="247"/>
                  </a:lnTo>
                  <a:lnTo>
                    <a:pt x="412" y="242"/>
                  </a:lnTo>
                  <a:lnTo>
                    <a:pt x="414" y="239"/>
                  </a:lnTo>
                  <a:lnTo>
                    <a:pt x="425" y="234"/>
                  </a:lnTo>
                  <a:lnTo>
                    <a:pt x="426" y="233"/>
                  </a:lnTo>
                  <a:lnTo>
                    <a:pt x="426" y="230"/>
                  </a:lnTo>
                  <a:lnTo>
                    <a:pt x="425" y="229"/>
                  </a:lnTo>
                  <a:lnTo>
                    <a:pt x="414" y="215"/>
                  </a:lnTo>
                  <a:lnTo>
                    <a:pt x="414" y="211"/>
                  </a:lnTo>
                  <a:lnTo>
                    <a:pt x="416" y="209"/>
                  </a:lnTo>
                  <a:lnTo>
                    <a:pt x="415" y="206"/>
                  </a:lnTo>
                  <a:lnTo>
                    <a:pt x="413" y="204"/>
                  </a:lnTo>
                  <a:lnTo>
                    <a:pt x="412" y="204"/>
                  </a:lnTo>
                  <a:lnTo>
                    <a:pt x="411" y="207"/>
                  </a:lnTo>
                  <a:lnTo>
                    <a:pt x="405" y="207"/>
                  </a:lnTo>
                  <a:lnTo>
                    <a:pt x="388" y="197"/>
                  </a:lnTo>
                  <a:lnTo>
                    <a:pt x="387" y="190"/>
                  </a:lnTo>
                  <a:lnTo>
                    <a:pt x="389" y="188"/>
                  </a:lnTo>
                  <a:lnTo>
                    <a:pt x="389" y="186"/>
                  </a:lnTo>
                  <a:lnTo>
                    <a:pt x="378" y="184"/>
                  </a:lnTo>
                  <a:lnTo>
                    <a:pt x="372" y="184"/>
                  </a:lnTo>
                  <a:lnTo>
                    <a:pt x="370" y="186"/>
                  </a:lnTo>
                  <a:lnTo>
                    <a:pt x="368" y="185"/>
                  </a:lnTo>
                  <a:lnTo>
                    <a:pt x="367" y="187"/>
                  </a:lnTo>
                  <a:lnTo>
                    <a:pt x="363" y="187"/>
                  </a:lnTo>
                  <a:lnTo>
                    <a:pt x="362" y="186"/>
                  </a:lnTo>
                  <a:lnTo>
                    <a:pt x="359" y="187"/>
                  </a:lnTo>
                  <a:lnTo>
                    <a:pt x="357" y="185"/>
                  </a:lnTo>
                  <a:lnTo>
                    <a:pt x="346" y="187"/>
                  </a:lnTo>
                  <a:lnTo>
                    <a:pt x="341" y="185"/>
                  </a:lnTo>
                  <a:lnTo>
                    <a:pt x="338" y="181"/>
                  </a:lnTo>
                  <a:lnTo>
                    <a:pt x="338" y="179"/>
                  </a:lnTo>
                  <a:lnTo>
                    <a:pt x="336" y="177"/>
                  </a:lnTo>
                  <a:lnTo>
                    <a:pt x="336" y="172"/>
                  </a:lnTo>
                  <a:lnTo>
                    <a:pt x="333" y="171"/>
                  </a:lnTo>
                  <a:lnTo>
                    <a:pt x="331" y="169"/>
                  </a:lnTo>
                  <a:lnTo>
                    <a:pt x="326" y="168"/>
                  </a:lnTo>
                  <a:lnTo>
                    <a:pt x="323" y="162"/>
                  </a:lnTo>
                  <a:lnTo>
                    <a:pt x="323" y="160"/>
                  </a:lnTo>
                  <a:lnTo>
                    <a:pt x="321" y="158"/>
                  </a:lnTo>
                  <a:lnTo>
                    <a:pt x="317" y="156"/>
                  </a:lnTo>
                  <a:lnTo>
                    <a:pt x="316" y="155"/>
                  </a:lnTo>
                  <a:lnTo>
                    <a:pt x="311" y="156"/>
                  </a:lnTo>
                  <a:lnTo>
                    <a:pt x="310" y="157"/>
                  </a:lnTo>
                  <a:lnTo>
                    <a:pt x="303" y="157"/>
                  </a:lnTo>
                  <a:lnTo>
                    <a:pt x="302" y="159"/>
                  </a:lnTo>
                  <a:lnTo>
                    <a:pt x="299" y="158"/>
                  </a:lnTo>
                  <a:lnTo>
                    <a:pt x="297" y="158"/>
                  </a:lnTo>
                  <a:lnTo>
                    <a:pt x="295" y="156"/>
                  </a:lnTo>
                  <a:lnTo>
                    <a:pt x="297" y="154"/>
                  </a:lnTo>
                  <a:lnTo>
                    <a:pt x="296" y="146"/>
                  </a:lnTo>
                  <a:lnTo>
                    <a:pt x="299" y="145"/>
                  </a:lnTo>
                  <a:lnTo>
                    <a:pt x="304" y="139"/>
                  </a:lnTo>
                  <a:lnTo>
                    <a:pt x="306" y="134"/>
                  </a:lnTo>
                  <a:lnTo>
                    <a:pt x="306" y="131"/>
                  </a:lnTo>
                  <a:lnTo>
                    <a:pt x="310" y="126"/>
                  </a:lnTo>
                  <a:lnTo>
                    <a:pt x="315" y="125"/>
                  </a:lnTo>
                  <a:lnTo>
                    <a:pt x="318" y="122"/>
                  </a:lnTo>
                  <a:lnTo>
                    <a:pt x="321" y="122"/>
                  </a:lnTo>
                  <a:lnTo>
                    <a:pt x="328" y="114"/>
                  </a:lnTo>
                  <a:lnTo>
                    <a:pt x="327" y="112"/>
                  </a:lnTo>
                  <a:lnTo>
                    <a:pt x="330" y="107"/>
                  </a:lnTo>
                  <a:lnTo>
                    <a:pt x="329" y="102"/>
                  </a:lnTo>
                  <a:lnTo>
                    <a:pt x="332" y="99"/>
                  </a:lnTo>
                  <a:lnTo>
                    <a:pt x="335" y="99"/>
                  </a:lnTo>
                  <a:lnTo>
                    <a:pt x="339" y="96"/>
                  </a:lnTo>
                  <a:lnTo>
                    <a:pt x="344" y="96"/>
                  </a:lnTo>
                  <a:lnTo>
                    <a:pt x="351" y="85"/>
                  </a:lnTo>
                  <a:lnTo>
                    <a:pt x="356" y="84"/>
                  </a:lnTo>
                  <a:lnTo>
                    <a:pt x="355" y="82"/>
                  </a:lnTo>
                  <a:lnTo>
                    <a:pt x="357" y="82"/>
                  </a:lnTo>
                  <a:lnTo>
                    <a:pt x="357" y="79"/>
                  </a:lnTo>
                  <a:lnTo>
                    <a:pt x="362" y="73"/>
                  </a:lnTo>
                  <a:lnTo>
                    <a:pt x="367" y="70"/>
                  </a:lnTo>
                  <a:lnTo>
                    <a:pt x="369" y="69"/>
                  </a:lnTo>
                  <a:lnTo>
                    <a:pt x="369" y="60"/>
                  </a:lnTo>
                  <a:lnTo>
                    <a:pt x="369" y="59"/>
                  </a:lnTo>
                  <a:lnTo>
                    <a:pt x="361" y="66"/>
                  </a:lnTo>
                  <a:lnTo>
                    <a:pt x="355" y="68"/>
                  </a:lnTo>
                  <a:lnTo>
                    <a:pt x="354" y="69"/>
                  </a:lnTo>
                  <a:lnTo>
                    <a:pt x="351" y="69"/>
                  </a:lnTo>
                  <a:lnTo>
                    <a:pt x="343" y="75"/>
                  </a:lnTo>
                  <a:lnTo>
                    <a:pt x="341" y="78"/>
                  </a:lnTo>
                  <a:lnTo>
                    <a:pt x="338" y="78"/>
                  </a:lnTo>
                  <a:lnTo>
                    <a:pt x="335" y="80"/>
                  </a:lnTo>
                  <a:lnTo>
                    <a:pt x="330" y="80"/>
                  </a:lnTo>
                  <a:lnTo>
                    <a:pt x="328" y="82"/>
                  </a:lnTo>
                  <a:lnTo>
                    <a:pt x="329" y="85"/>
                  </a:lnTo>
                  <a:lnTo>
                    <a:pt x="326" y="87"/>
                  </a:lnTo>
                  <a:lnTo>
                    <a:pt x="326" y="89"/>
                  </a:lnTo>
                  <a:lnTo>
                    <a:pt x="323" y="91"/>
                  </a:lnTo>
                  <a:lnTo>
                    <a:pt x="321" y="90"/>
                  </a:lnTo>
                  <a:lnTo>
                    <a:pt x="321" y="88"/>
                  </a:lnTo>
                  <a:lnTo>
                    <a:pt x="323" y="85"/>
                  </a:lnTo>
                  <a:lnTo>
                    <a:pt x="323" y="79"/>
                  </a:lnTo>
                  <a:lnTo>
                    <a:pt x="329" y="72"/>
                  </a:lnTo>
                  <a:lnTo>
                    <a:pt x="329" y="69"/>
                  </a:lnTo>
                  <a:lnTo>
                    <a:pt x="330" y="68"/>
                  </a:lnTo>
                  <a:lnTo>
                    <a:pt x="330" y="59"/>
                  </a:lnTo>
                  <a:lnTo>
                    <a:pt x="326" y="59"/>
                  </a:lnTo>
                  <a:lnTo>
                    <a:pt x="322" y="51"/>
                  </a:lnTo>
                  <a:lnTo>
                    <a:pt x="319" y="51"/>
                  </a:lnTo>
                  <a:lnTo>
                    <a:pt x="317" y="49"/>
                  </a:lnTo>
                  <a:lnTo>
                    <a:pt x="317" y="47"/>
                  </a:lnTo>
                  <a:lnTo>
                    <a:pt x="313" y="43"/>
                  </a:lnTo>
                  <a:lnTo>
                    <a:pt x="312" y="34"/>
                  </a:lnTo>
                  <a:lnTo>
                    <a:pt x="314" y="32"/>
                  </a:lnTo>
                  <a:lnTo>
                    <a:pt x="315" y="24"/>
                  </a:lnTo>
                  <a:lnTo>
                    <a:pt x="321" y="17"/>
                  </a:lnTo>
                  <a:lnTo>
                    <a:pt x="320" y="14"/>
                  </a:lnTo>
                  <a:lnTo>
                    <a:pt x="312" y="13"/>
                  </a:lnTo>
                  <a:lnTo>
                    <a:pt x="306" y="6"/>
                  </a:lnTo>
                  <a:lnTo>
                    <a:pt x="299" y="6"/>
                  </a:lnTo>
                  <a:lnTo>
                    <a:pt x="294" y="1"/>
                  </a:lnTo>
                  <a:lnTo>
                    <a:pt x="292" y="2"/>
                  </a:lnTo>
                  <a:lnTo>
                    <a:pt x="282" y="0"/>
                  </a:lnTo>
                  <a:lnTo>
                    <a:pt x="278" y="2"/>
                  </a:lnTo>
                  <a:lnTo>
                    <a:pt x="272" y="7"/>
                  </a:lnTo>
                  <a:lnTo>
                    <a:pt x="265" y="6"/>
                  </a:lnTo>
                  <a:lnTo>
                    <a:pt x="256" y="13"/>
                  </a:lnTo>
                  <a:lnTo>
                    <a:pt x="243" y="14"/>
                  </a:lnTo>
                  <a:lnTo>
                    <a:pt x="241" y="15"/>
                  </a:lnTo>
                  <a:lnTo>
                    <a:pt x="233" y="17"/>
                  </a:lnTo>
                  <a:lnTo>
                    <a:pt x="224" y="12"/>
                  </a:lnTo>
                  <a:lnTo>
                    <a:pt x="214" y="4"/>
                  </a:lnTo>
                  <a:lnTo>
                    <a:pt x="212" y="4"/>
                  </a:lnTo>
                  <a:lnTo>
                    <a:pt x="206" y="4"/>
                  </a:lnTo>
                  <a:lnTo>
                    <a:pt x="207" y="13"/>
                  </a:lnTo>
                  <a:lnTo>
                    <a:pt x="203" y="17"/>
                  </a:lnTo>
                  <a:lnTo>
                    <a:pt x="203" y="20"/>
                  </a:lnTo>
                  <a:lnTo>
                    <a:pt x="201" y="23"/>
                  </a:lnTo>
                  <a:lnTo>
                    <a:pt x="194" y="26"/>
                  </a:lnTo>
                  <a:lnTo>
                    <a:pt x="194" y="27"/>
                  </a:lnTo>
                  <a:lnTo>
                    <a:pt x="194" y="34"/>
                  </a:lnTo>
                  <a:lnTo>
                    <a:pt x="197" y="38"/>
                  </a:lnTo>
                  <a:lnTo>
                    <a:pt x="200" y="46"/>
                  </a:lnTo>
                  <a:lnTo>
                    <a:pt x="209" y="53"/>
                  </a:lnTo>
                  <a:lnTo>
                    <a:pt x="210" y="53"/>
                  </a:lnTo>
                  <a:lnTo>
                    <a:pt x="215" y="58"/>
                  </a:lnTo>
                  <a:lnTo>
                    <a:pt x="213" y="62"/>
                  </a:lnTo>
                  <a:lnTo>
                    <a:pt x="212" y="72"/>
                  </a:lnTo>
                  <a:lnTo>
                    <a:pt x="211" y="73"/>
                  </a:lnTo>
                  <a:lnTo>
                    <a:pt x="212" y="77"/>
                  </a:lnTo>
                  <a:lnTo>
                    <a:pt x="214" y="98"/>
                  </a:lnTo>
                  <a:lnTo>
                    <a:pt x="211" y="99"/>
                  </a:lnTo>
                  <a:lnTo>
                    <a:pt x="210" y="101"/>
                  </a:lnTo>
                  <a:lnTo>
                    <a:pt x="208" y="106"/>
                  </a:lnTo>
                  <a:lnTo>
                    <a:pt x="208" y="113"/>
                  </a:lnTo>
                  <a:lnTo>
                    <a:pt x="206" y="116"/>
                  </a:lnTo>
                  <a:lnTo>
                    <a:pt x="205" y="116"/>
                  </a:lnTo>
                  <a:lnTo>
                    <a:pt x="203" y="118"/>
                  </a:lnTo>
                  <a:lnTo>
                    <a:pt x="203" y="124"/>
                  </a:lnTo>
                  <a:lnTo>
                    <a:pt x="199" y="127"/>
                  </a:lnTo>
                  <a:lnTo>
                    <a:pt x="196" y="128"/>
                  </a:lnTo>
                  <a:lnTo>
                    <a:pt x="190" y="134"/>
                  </a:lnTo>
                  <a:lnTo>
                    <a:pt x="185" y="137"/>
                  </a:lnTo>
                  <a:lnTo>
                    <a:pt x="181" y="139"/>
                  </a:lnTo>
                  <a:lnTo>
                    <a:pt x="178" y="141"/>
                  </a:lnTo>
                  <a:lnTo>
                    <a:pt x="174" y="141"/>
                  </a:lnTo>
                  <a:lnTo>
                    <a:pt x="172" y="143"/>
                  </a:lnTo>
                  <a:lnTo>
                    <a:pt x="169" y="143"/>
                  </a:lnTo>
                  <a:lnTo>
                    <a:pt x="166" y="149"/>
                  </a:lnTo>
                  <a:lnTo>
                    <a:pt x="163" y="151"/>
                  </a:lnTo>
                  <a:lnTo>
                    <a:pt x="160" y="151"/>
                  </a:lnTo>
                  <a:lnTo>
                    <a:pt x="156" y="154"/>
                  </a:lnTo>
                  <a:lnTo>
                    <a:pt x="150" y="153"/>
                  </a:lnTo>
                  <a:lnTo>
                    <a:pt x="117" y="155"/>
                  </a:lnTo>
                  <a:lnTo>
                    <a:pt x="116" y="154"/>
                  </a:lnTo>
                  <a:lnTo>
                    <a:pt x="112" y="154"/>
                  </a:lnTo>
                  <a:lnTo>
                    <a:pt x="113" y="168"/>
                  </a:lnTo>
                  <a:lnTo>
                    <a:pt x="110" y="170"/>
                  </a:lnTo>
                  <a:lnTo>
                    <a:pt x="104" y="173"/>
                  </a:lnTo>
                  <a:lnTo>
                    <a:pt x="99" y="173"/>
                  </a:lnTo>
                  <a:lnTo>
                    <a:pt x="98" y="173"/>
                  </a:lnTo>
                  <a:lnTo>
                    <a:pt x="90" y="178"/>
                  </a:lnTo>
                  <a:lnTo>
                    <a:pt x="83" y="190"/>
                  </a:lnTo>
                  <a:lnTo>
                    <a:pt x="79" y="193"/>
                  </a:lnTo>
                  <a:lnTo>
                    <a:pt x="74" y="193"/>
                  </a:lnTo>
                  <a:lnTo>
                    <a:pt x="70" y="195"/>
                  </a:lnTo>
                  <a:lnTo>
                    <a:pt x="64" y="195"/>
                  </a:lnTo>
                  <a:lnTo>
                    <a:pt x="60" y="197"/>
                  </a:lnTo>
                  <a:lnTo>
                    <a:pt x="56" y="197"/>
                  </a:lnTo>
                  <a:lnTo>
                    <a:pt x="55" y="199"/>
                  </a:lnTo>
                  <a:lnTo>
                    <a:pt x="53" y="198"/>
                  </a:lnTo>
                  <a:lnTo>
                    <a:pt x="45" y="203"/>
                  </a:lnTo>
                  <a:lnTo>
                    <a:pt x="43" y="205"/>
                  </a:lnTo>
                  <a:lnTo>
                    <a:pt x="41" y="205"/>
                  </a:lnTo>
                  <a:lnTo>
                    <a:pt x="21" y="215"/>
                  </a:lnTo>
                  <a:lnTo>
                    <a:pt x="13" y="216"/>
                  </a:lnTo>
                  <a:lnTo>
                    <a:pt x="11" y="217"/>
                  </a:lnTo>
                  <a:lnTo>
                    <a:pt x="6" y="217"/>
                  </a:lnTo>
                  <a:lnTo>
                    <a:pt x="3" y="218"/>
                  </a:lnTo>
                  <a:lnTo>
                    <a:pt x="0" y="219"/>
                  </a:lnTo>
                  <a:close/>
                </a:path>
              </a:pathLst>
            </a:custGeom>
            <a:solidFill>
              <a:srgbClr val="F4B138"/>
            </a:solidFill>
            <a:ln w="28575">
              <a:noFill/>
              <a:prstDash val="sysDot"/>
              <a:round/>
            </a:ln>
          </p:spPr>
          <p:txBody>
            <a:bodyPr/>
            <a:lstStyle/>
            <a:p>
              <a:endParaRPr altLang="en-US" kern="0" lang="zh-CN">
                <a:solidFill>
                  <a:sysClr lastClr="000000" val="windowText"/>
                </a:solidFill>
              </a:endParaRPr>
            </a:p>
          </p:txBody>
        </p:sp>
        <p:sp>
          <p:nvSpPr>
            <p:cNvPr id="72" name="Freeform 37"/>
            <p:cNvSpPr/>
            <p:nvPr/>
          </p:nvSpPr>
          <p:spPr bwMode="auto">
            <a:xfrm>
              <a:off x="4955312" y="3925999"/>
              <a:ext cx="1003300" cy="652462"/>
            </a:xfrm>
            <a:custGeom>
              <a:gdLst>
                <a:gd fmla="*/ 2147483647 w 548" name="T0"/>
                <a:gd fmla="*/ 2147483647 h 342" name="T1"/>
                <a:gd fmla="*/ 2147483647 w 548" name="T2"/>
                <a:gd fmla="*/ 2147483647 h 342" name="T3"/>
                <a:gd fmla="*/ 2147483647 w 548" name="T4"/>
                <a:gd fmla="*/ 2147483647 h 342" name="T5"/>
                <a:gd fmla="*/ 2147483647 w 548" name="T6"/>
                <a:gd fmla="*/ 2147483647 h 342" name="T7"/>
                <a:gd fmla="*/ 2147483647 w 548" name="T8"/>
                <a:gd fmla="*/ 2147483647 h 342" name="T9"/>
                <a:gd fmla="*/ 2147483647 w 548" name="T10"/>
                <a:gd fmla="*/ 2147483647 h 342" name="T11"/>
                <a:gd fmla="*/ 2147483647 w 548" name="T12"/>
                <a:gd fmla="*/ 2147483647 h 342" name="T13"/>
                <a:gd fmla="*/ 2147483647 w 548" name="T14"/>
                <a:gd fmla="*/ 2147483647 h 342" name="T15"/>
                <a:gd fmla="*/ 2147483647 w 548" name="T16"/>
                <a:gd fmla="*/ 2147483647 h 342" name="T17"/>
                <a:gd fmla="*/ 2147483647 w 548" name="T18"/>
                <a:gd fmla="*/ 2147483647 h 342" name="T19"/>
                <a:gd fmla="*/ 2147483647 w 548" name="T20"/>
                <a:gd fmla="*/ 2147483647 h 342" name="T21"/>
                <a:gd fmla="*/ 2147483647 w 548" name="T22"/>
                <a:gd fmla="*/ 2147483647 h 342" name="T23"/>
                <a:gd fmla="*/ 2147483647 w 548" name="T24"/>
                <a:gd fmla="*/ 2147483647 h 342" name="T25"/>
                <a:gd fmla="*/ 2147483647 w 548" name="T26"/>
                <a:gd fmla="*/ 2147483647 h 342" name="T27"/>
                <a:gd fmla="*/ 2147483647 w 548" name="T28"/>
                <a:gd fmla="*/ 2147483647 h 342" name="T29"/>
                <a:gd fmla="*/ 2147483647 w 548" name="T30"/>
                <a:gd fmla="*/ 2147483647 h 342" name="T31"/>
                <a:gd fmla="*/ 2147483647 w 548" name="T32"/>
                <a:gd fmla="*/ 2147483647 h 342" name="T33"/>
                <a:gd fmla="*/ 2147483647 w 548" name="T34"/>
                <a:gd fmla="*/ 2147483647 h 342" name="T35"/>
                <a:gd fmla="*/ 2147483647 w 548" name="T36"/>
                <a:gd fmla="*/ 2147483647 h 342" name="T37"/>
                <a:gd fmla="*/ 2147483647 w 548" name="T38"/>
                <a:gd fmla="*/ 2147483647 h 342" name="T39"/>
                <a:gd fmla="*/ 2147483647 w 548" name="T40"/>
                <a:gd fmla="*/ 2147483647 h 342" name="T41"/>
                <a:gd fmla="*/ 2147483647 w 548" name="T42"/>
                <a:gd fmla="*/ 2147483647 h 342" name="T43"/>
                <a:gd fmla="*/ 2147483647 w 548" name="T44"/>
                <a:gd fmla="*/ 2147483647 h 342" name="T45"/>
                <a:gd fmla="*/ 2147483647 w 548" name="T46"/>
                <a:gd fmla="*/ 2147483647 h 342" name="T47"/>
                <a:gd fmla="*/ 2147483647 w 548" name="T48"/>
                <a:gd fmla="*/ 2147483647 h 342" name="T49"/>
                <a:gd fmla="*/ 2147483647 w 548" name="T50"/>
                <a:gd fmla="*/ 2147483647 h 342" name="T51"/>
                <a:gd fmla="*/ 2147483647 w 548" name="T52"/>
                <a:gd fmla="*/ 2147483647 h 342" name="T53"/>
                <a:gd fmla="*/ 2147483647 w 548" name="T54"/>
                <a:gd fmla="*/ 2147483647 h 342" name="T55"/>
                <a:gd fmla="*/ 2147483647 w 548" name="T56"/>
                <a:gd fmla="*/ 2147483647 h 342" name="T57"/>
                <a:gd fmla="*/ 2147483647 w 548" name="T58"/>
                <a:gd fmla="*/ 2147483647 h 342" name="T59"/>
                <a:gd fmla="*/ 2147483647 w 548" name="T60"/>
                <a:gd fmla="*/ 2147483647 h 342" name="T61"/>
                <a:gd fmla="*/ 2147483647 w 548" name="T62"/>
                <a:gd fmla="*/ 2147483647 h 342" name="T63"/>
                <a:gd fmla="*/ 2147483647 w 548" name="T64"/>
                <a:gd fmla="*/ 2147483647 h 342" name="T65"/>
                <a:gd fmla="*/ 2147483647 w 548" name="T66"/>
                <a:gd fmla="*/ 2147483647 h 342" name="T67"/>
                <a:gd fmla="*/ 2147483647 w 548" name="T68"/>
                <a:gd fmla="*/ 2147483647 h 342" name="T69"/>
                <a:gd fmla="*/ 2147483647 w 548" name="T70"/>
                <a:gd fmla="*/ 2147483647 h 342" name="T71"/>
                <a:gd fmla="*/ 2147483647 w 548" name="T72"/>
                <a:gd fmla="*/ 2147483647 h 342" name="T73"/>
                <a:gd fmla="*/ 2147483647 w 548" name="T74"/>
                <a:gd fmla="*/ 2147483647 h 342" name="T75"/>
                <a:gd fmla="*/ 2147483647 w 548" name="T76"/>
                <a:gd fmla="*/ 2147483647 h 342" name="T77"/>
                <a:gd fmla="*/ 2147483647 w 548" name="T78"/>
                <a:gd fmla="*/ 2147483647 h 342" name="T79"/>
                <a:gd fmla="*/ 2147483647 w 548" name="T80"/>
                <a:gd fmla="*/ 2147483647 h 342" name="T81"/>
                <a:gd fmla="*/ 2147483647 w 548" name="T82"/>
                <a:gd fmla="*/ 2147483647 h 342" name="T83"/>
                <a:gd fmla="*/ 2147483647 w 548" name="T84"/>
                <a:gd fmla="*/ 2147483647 h 342" name="T85"/>
                <a:gd fmla="*/ 2147483647 w 548" name="T86"/>
                <a:gd fmla="*/ 2147483647 h 342" name="T87"/>
                <a:gd fmla="*/ 2147483647 w 548" name="T88"/>
                <a:gd fmla="*/ 2147483647 h 342" name="T89"/>
                <a:gd fmla="*/ 2147483647 w 548" name="T90"/>
                <a:gd fmla="*/ 2147483647 h 342" name="T91"/>
                <a:gd fmla="*/ 2147483647 w 548" name="T92"/>
                <a:gd fmla="*/ 2147483647 h 342" name="T93"/>
                <a:gd fmla="*/ 2147483647 w 548" name="T94"/>
                <a:gd fmla="*/ 2147483647 h 342" name="T95"/>
                <a:gd fmla="*/ 2147483647 w 548" name="T96"/>
                <a:gd fmla="*/ 2147483647 h 342" name="T97"/>
                <a:gd fmla="*/ 2147483647 w 548" name="T98"/>
                <a:gd fmla="*/ 2147483647 h 342" name="T99"/>
                <a:gd fmla="*/ 2147483647 w 548" name="T100"/>
                <a:gd fmla="*/ 2147483647 h 342" name="T101"/>
                <a:gd fmla="*/ 2147483647 w 548" name="T102"/>
                <a:gd fmla="*/ 2147483647 h 342" name="T103"/>
                <a:gd fmla="*/ 2147483647 w 548" name="T104"/>
                <a:gd fmla="*/ 2147483647 h 342" name="T105"/>
                <a:gd fmla="*/ 2147483647 w 548" name="T106"/>
                <a:gd fmla="*/ 2147483647 h 342" name="T107"/>
                <a:gd fmla="*/ 2147483647 w 548" name="T108"/>
                <a:gd fmla="*/ 2147483647 h 342" name="T109"/>
                <a:gd fmla="*/ 2147483647 w 548" name="T110"/>
                <a:gd fmla="*/ 2147483647 h 342" name="T111"/>
                <a:gd fmla="*/ 2147483647 w 548" name="T112"/>
                <a:gd fmla="*/ 2147483647 h 342" name="T113"/>
                <a:gd fmla="*/ 2147483647 w 548" name="T114"/>
                <a:gd fmla="*/ 2147483647 h 342" name="T115"/>
                <a:gd fmla="*/ 2147483647 w 548" name="T116"/>
                <a:gd fmla="*/ 2147483647 h 342" name="T117"/>
                <a:gd fmla="*/ 2147483647 w 548" name="T118"/>
                <a:gd fmla="*/ 2147483647 h 342" name="T119"/>
                <a:gd fmla="*/ 2147483647 w 548" name="T120"/>
                <a:gd fmla="*/ 2147483647 h 342" name="T121"/>
                <a:gd fmla="*/ 2147483647 w 548" name="T122"/>
                <a:gd fmla="*/ 2147483647 h 342"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548" name="T186"/>
                <a:gd fmla="*/ 0 h 342" name="T187"/>
                <a:gd fmla="*/ 548 w 548" name="T188"/>
                <a:gd fmla="*/ 342 h 342"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342" w="548">
                  <a:moveTo>
                    <a:pt x="80" y="133"/>
                  </a:moveTo>
                  <a:lnTo>
                    <a:pt x="81" y="133"/>
                  </a:lnTo>
                  <a:lnTo>
                    <a:pt x="85" y="131"/>
                  </a:lnTo>
                  <a:lnTo>
                    <a:pt x="88" y="131"/>
                  </a:lnTo>
                  <a:lnTo>
                    <a:pt x="90" y="133"/>
                  </a:lnTo>
                  <a:lnTo>
                    <a:pt x="90" y="145"/>
                  </a:lnTo>
                  <a:lnTo>
                    <a:pt x="94" y="146"/>
                  </a:lnTo>
                  <a:lnTo>
                    <a:pt x="97" y="144"/>
                  </a:lnTo>
                  <a:lnTo>
                    <a:pt x="100" y="147"/>
                  </a:lnTo>
                  <a:lnTo>
                    <a:pt x="104" y="147"/>
                  </a:lnTo>
                  <a:lnTo>
                    <a:pt x="105" y="148"/>
                  </a:lnTo>
                  <a:lnTo>
                    <a:pt x="105" y="151"/>
                  </a:lnTo>
                  <a:lnTo>
                    <a:pt x="110" y="152"/>
                  </a:lnTo>
                  <a:lnTo>
                    <a:pt x="114" y="156"/>
                  </a:lnTo>
                  <a:lnTo>
                    <a:pt x="117" y="155"/>
                  </a:lnTo>
                  <a:lnTo>
                    <a:pt x="119" y="157"/>
                  </a:lnTo>
                  <a:lnTo>
                    <a:pt x="121" y="171"/>
                  </a:lnTo>
                  <a:lnTo>
                    <a:pt x="120" y="172"/>
                  </a:lnTo>
                  <a:lnTo>
                    <a:pt x="120" y="176"/>
                  </a:lnTo>
                  <a:lnTo>
                    <a:pt x="118" y="180"/>
                  </a:lnTo>
                  <a:lnTo>
                    <a:pt x="118" y="182"/>
                  </a:lnTo>
                  <a:lnTo>
                    <a:pt x="117" y="183"/>
                  </a:lnTo>
                  <a:lnTo>
                    <a:pt x="117" y="185"/>
                  </a:lnTo>
                  <a:lnTo>
                    <a:pt x="120" y="189"/>
                  </a:lnTo>
                  <a:lnTo>
                    <a:pt x="119" y="196"/>
                  </a:lnTo>
                  <a:lnTo>
                    <a:pt x="114" y="201"/>
                  </a:lnTo>
                  <a:lnTo>
                    <a:pt x="112" y="201"/>
                  </a:lnTo>
                  <a:lnTo>
                    <a:pt x="108" y="197"/>
                  </a:lnTo>
                  <a:lnTo>
                    <a:pt x="100" y="197"/>
                  </a:lnTo>
                  <a:lnTo>
                    <a:pt x="95" y="202"/>
                  </a:lnTo>
                  <a:lnTo>
                    <a:pt x="93" y="202"/>
                  </a:lnTo>
                  <a:lnTo>
                    <a:pt x="84" y="210"/>
                  </a:lnTo>
                  <a:lnTo>
                    <a:pt x="84" y="212"/>
                  </a:lnTo>
                  <a:lnTo>
                    <a:pt x="76" y="220"/>
                  </a:lnTo>
                  <a:lnTo>
                    <a:pt x="74" y="220"/>
                  </a:lnTo>
                  <a:lnTo>
                    <a:pt x="68" y="227"/>
                  </a:lnTo>
                  <a:lnTo>
                    <a:pt x="68" y="229"/>
                  </a:lnTo>
                  <a:lnTo>
                    <a:pt x="67" y="225"/>
                  </a:lnTo>
                  <a:lnTo>
                    <a:pt x="65" y="222"/>
                  </a:lnTo>
                  <a:lnTo>
                    <a:pt x="62" y="221"/>
                  </a:lnTo>
                  <a:lnTo>
                    <a:pt x="58" y="227"/>
                  </a:lnTo>
                  <a:lnTo>
                    <a:pt x="54" y="227"/>
                  </a:lnTo>
                  <a:lnTo>
                    <a:pt x="53" y="228"/>
                  </a:lnTo>
                  <a:lnTo>
                    <a:pt x="51" y="228"/>
                  </a:lnTo>
                  <a:lnTo>
                    <a:pt x="50" y="226"/>
                  </a:lnTo>
                  <a:lnTo>
                    <a:pt x="49" y="225"/>
                  </a:lnTo>
                  <a:lnTo>
                    <a:pt x="49" y="222"/>
                  </a:lnTo>
                  <a:lnTo>
                    <a:pt x="47" y="220"/>
                  </a:lnTo>
                  <a:lnTo>
                    <a:pt x="39" y="221"/>
                  </a:lnTo>
                  <a:lnTo>
                    <a:pt x="37" y="222"/>
                  </a:lnTo>
                  <a:lnTo>
                    <a:pt x="37" y="224"/>
                  </a:lnTo>
                  <a:lnTo>
                    <a:pt x="33" y="229"/>
                  </a:lnTo>
                  <a:lnTo>
                    <a:pt x="33" y="230"/>
                  </a:lnTo>
                  <a:lnTo>
                    <a:pt x="30" y="232"/>
                  </a:lnTo>
                  <a:lnTo>
                    <a:pt x="24" y="230"/>
                  </a:lnTo>
                  <a:lnTo>
                    <a:pt x="21" y="227"/>
                  </a:lnTo>
                  <a:lnTo>
                    <a:pt x="20" y="228"/>
                  </a:lnTo>
                  <a:lnTo>
                    <a:pt x="18" y="226"/>
                  </a:lnTo>
                  <a:lnTo>
                    <a:pt x="13" y="232"/>
                  </a:lnTo>
                  <a:lnTo>
                    <a:pt x="6" y="235"/>
                  </a:lnTo>
                  <a:lnTo>
                    <a:pt x="1" y="236"/>
                  </a:lnTo>
                  <a:lnTo>
                    <a:pt x="0" y="240"/>
                  </a:lnTo>
                  <a:lnTo>
                    <a:pt x="3" y="246"/>
                  </a:lnTo>
                  <a:lnTo>
                    <a:pt x="13" y="255"/>
                  </a:lnTo>
                  <a:lnTo>
                    <a:pt x="12" y="258"/>
                  </a:lnTo>
                  <a:lnTo>
                    <a:pt x="12" y="265"/>
                  </a:lnTo>
                  <a:lnTo>
                    <a:pt x="10" y="268"/>
                  </a:lnTo>
                  <a:lnTo>
                    <a:pt x="11" y="273"/>
                  </a:lnTo>
                  <a:lnTo>
                    <a:pt x="10" y="275"/>
                  </a:lnTo>
                  <a:lnTo>
                    <a:pt x="10" y="279"/>
                  </a:lnTo>
                  <a:lnTo>
                    <a:pt x="7" y="283"/>
                  </a:lnTo>
                  <a:lnTo>
                    <a:pt x="3" y="284"/>
                  </a:lnTo>
                  <a:lnTo>
                    <a:pt x="1" y="288"/>
                  </a:lnTo>
                  <a:lnTo>
                    <a:pt x="9" y="300"/>
                  </a:lnTo>
                  <a:lnTo>
                    <a:pt x="10" y="300"/>
                  </a:lnTo>
                  <a:lnTo>
                    <a:pt x="13" y="295"/>
                  </a:lnTo>
                  <a:lnTo>
                    <a:pt x="13" y="291"/>
                  </a:lnTo>
                  <a:lnTo>
                    <a:pt x="17" y="287"/>
                  </a:lnTo>
                  <a:lnTo>
                    <a:pt x="19" y="287"/>
                  </a:lnTo>
                  <a:lnTo>
                    <a:pt x="22" y="290"/>
                  </a:lnTo>
                  <a:lnTo>
                    <a:pt x="22" y="296"/>
                  </a:lnTo>
                  <a:lnTo>
                    <a:pt x="24" y="297"/>
                  </a:lnTo>
                  <a:lnTo>
                    <a:pt x="23" y="299"/>
                  </a:lnTo>
                  <a:lnTo>
                    <a:pt x="26" y="300"/>
                  </a:lnTo>
                  <a:lnTo>
                    <a:pt x="28" y="300"/>
                  </a:lnTo>
                  <a:lnTo>
                    <a:pt x="30" y="302"/>
                  </a:lnTo>
                  <a:lnTo>
                    <a:pt x="31" y="301"/>
                  </a:lnTo>
                  <a:lnTo>
                    <a:pt x="36" y="309"/>
                  </a:lnTo>
                  <a:lnTo>
                    <a:pt x="37" y="314"/>
                  </a:lnTo>
                  <a:lnTo>
                    <a:pt x="38" y="315"/>
                  </a:lnTo>
                  <a:lnTo>
                    <a:pt x="38" y="320"/>
                  </a:lnTo>
                  <a:lnTo>
                    <a:pt x="40" y="320"/>
                  </a:lnTo>
                  <a:lnTo>
                    <a:pt x="41" y="326"/>
                  </a:lnTo>
                  <a:lnTo>
                    <a:pt x="43" y="328"/>
                  </a:lnTo>
                  <a:lnTo>
                    <a:pt x="45" y="328"/>
                  </a:lnTo>
                  <a:lnTo>
                    <a:pt x="51" y="322"/>
                  </a:lnTo>
                  <a:lnTo>
                    <a:pt x="53" y="324"/>
                  </a:lnTo>
                  <a:lnTo>
                    <a:pt x="54" y="336"/>
                  </a:lnTo>
                  <a:lnTo>
                    <a:pt x="60" y="342"/>
                  </a:lnTo>
                  <a:lnTo>
                    <a:pt x="67" y="341"/>
                  </a:lnTo>
                  <a:lnTo>
                    <a:pt x="69" y="339"/>
                  </a:lnTo>
                  <a:lnTo>
                    <a:pt x="69" y="335"/>
                  </a:lnTo>
                  <a:lnTo>
                    <a:pt x="74" y="329"/>
                  </a:lnTo>
                  <a:lnTo>
                    <a:pt x="73" y="323"/>
                  </a:lnTo>
                  <a:lnTo>
                    <a:pt x="75" y="321"/>
                  </a:lnTo>
                  <a:lnTo>
                    <a:pt x="74" y="321"/>
                  </a:lnTo>
                  <a:lnTo>
                    <a:pt x="86" y="302"/>
                  </a:lnTo>
                  <a:lnTo>
                    <a:pt x="90" y="301"/>
                  </a:lnTo>
                  <a:lnTo>
                    <a:pt x="97" y="303"/>
                  </a:lnTo>
                  <a:lnTo>
                    <a:pt x="100" y="298"/>
                  </a:lnTo>
                  <a:lnTo>
                    <a:pt x="105" y="291"/>
                  </a:lnTo>
                  <a:lnTo>
                    <a:pt x="112" y="290"/>
                  </a:lnTo>
                  <a:lnTo>
                    <a:pt x="117" y="288"/>
                  </a:lnTo>
                  <a:lnTo>
                    <a:pt x="123" y="288"/>
                  </a:lnTo>
                  <a:lnTo>
                    <a:pt x="124" y="288"/>
                  </a:lnTo>
                  <a:lnTo>
                    <a:pt x="126" y="288"/>
                  </a:lnTo>
                  <a:lnTo>
                    <a:pt x="145" y="298"/>
                  </a:lnTo>
                  <a:lnTo>
                    <a:pt x="151" y="295"/>
                  </a:lnTo>
                  <a:lnTo>
                    <a:pt x="152" y="294"/>
                  </a:lnTo>
                  <a:lnTo>
                    <a:pt x="154" y="293"/>
                  </a:lnTo>
                  <a:lnTo>
                    <a:pt x="161" y="288"/>
                  </a:lnTo>
                  <a:lnTo>
                    <a:pt x="165" y="290"/>
                  </a:lnTo>
                  <a:lnTo>
                    <a:pt x="163" y="282"/>
                  </a:lnTo>
                  <a:lnTo>
                    <a:pt x="159" y="280"/>
                  </a:lnTo>
                  <a:lnTo>
                    <a:pt x="155" y="277"/>
                  </a:lnTo>
                  <a:lnTo>
                    <a:pt x="155" y="267"/>
                  </a:lnTo>
                  <a:lnTo>
                    <a:pt x="156" y="263"/>
                  </a:lnTo>
                  <a:lnTo>
                    <a:pt x="160" y="263"/>
                  </a:lnTo>
                  <a:lnTo>
                    <a:pt x="161" y="261"/>
                  </a:lnTo>
                  <a:lnTo>
                    <a:pt x="168" y="262"/>
                  </a:lnTo>
                  <a:lnTo>
                    <a:pt x="171" y="261"/>
                  </a:lnTo>
                  <a:lnTo>
                    <a:pt x="171" y="258"/>
                  </a:lnTo>
                  <a:lnTo>
                    <a:pt x="178" y="258"/>
                  </a:lnTo>
                  <a:lnTo>
                    <a:pt x="182" y="262"/>
                  </a:lnTo>
                  <a:lnTo>
                    <a:pt x="191" y="261"/>
                  </a:lnTo>
                  <a:lnTo>
                    <a:pt x="193" y="262"/>
                  </a:lnTo>
                  <a:lnTo>
                    <a:pt x="199" y="263"/>
                  </a:lnTo>
                  <a:lnTo>
                    <a:pt x="202" y="262"/>
                  </a:lnTo>
                  <a:lnTo>
                    <a:pt x="209" y="265"/>
                  </a:lnTo>
                  <a:lnTo>
                    <a:pt x="210" y="266"/>
                  </a:lnTo>
                  <a:lnTo>
                    <a:pt x="213" y="268"/>
                  </a:lnTo>
                  <a:lnTo>
                    <a:pt x="215" y="268"/>
                  </a:lnTo>
                  <a:lnTo>
                    <a:pt x="221" y="270"/>
                  </a:lnTo>
                  <a:lnTo>
                    <a:pt x="226" y="270"/>
                  </a:lnTo>
                  <a:lnTo>
                    <a:pt x="227" y="271"/>
                  </a:lnTo>
                  <a:lnTo>
                    <a:pt x="231" y="271"/>
                  </a:lnTo>
                  <a:lnTo>
                    <a:pt x="234" y="272"/>
                  </a:lnTo>
                  <a:lnTo>
                    <a:pt x="249" y="272"/>
                  </a:lnTo>
                  <a:lnTo>
                    <a:pt x="263" y="283"/>
                  </a:lnTo>
                  <a:lnTo>
                    <a:pt x="263" y="285"/>
                  </a:lnTo>
                  <a:lnTo>
                    <a:pt x="266" y="288"/>
                  </a:lnTo>
                  <a:lnTo>
                    <a:pt x="268" y="287"/>
                  </a:lnTo>
                  <a:lnTo>
                    <a:pt x="270" y="289"/>
                  </a:lnTo>
                  <a:lnTo>
                    <a:pt x="274" y="288"/>
                  </a:lnTo>
                  <a:lnTo>
                    <a:pt x="281" y="294"/>
                  </a:lnTo>
                  <a:lnTo>
                    <a:pt x="281" y="297"/>
                  </a:lnTo>
                  <a:lnTo>
                    <a:pt x="284" y="297"/>
                  </a:lnTo>
                  <a:lnTo>
                    <a:pt x="286" y="297"/>
                  </a:lnTo>
                  <a:lnTo>
                    <a:pt x="291" y="290"/>
                  </a:lnTo>
                  <a:lnTo>
                    <a:pt x="308" y="289"/>
                  </a:lnTo>
                  <a:lnTo>
                    <a:pt x="316" y="282"/>
                  </a:lnTo>
                  <a:lnTo>
                    <a:pt x="317" y="277"/>
                  </a:lnTo>
                  <a:lnTo>
                    <a:pt x="321" y="273"/>
                  </a:lnTo>
                  <a:lnTo>
                    <a:pt x="324" y="278"/>
                  </a:lnTo>
                  <a:lnTo>
                    <a:pt x="324" y="279"/>
                  </a:lnTo>
                  <a:lnTo>
                    <a:pt x="328" y="281"/>
                  </a:lnTo>
                  <a:lnTo>
                    <a:pt x="324" y="286"/>
                  </a:lnTo>
                  <a:lnTo>
                    <a:pt x="324" y="288"/>
                  </a:lnTo>
                  <a:lnTo>
                    <a:pt x="326" y="291"/>
                  </a:lnTo>
                  <a:lnTo>
                    <a:pt x="326" y="294"/>
                  </a:lnTo>
                  <a:lnTo>
                    <a:pt x="329" y="299"/>
                  </a:lnTo>
                  <a:lnTo>
                    <a:pt x="334" y="297"/>
                  </a:lnTo>
                  <a:lnTo>
                    <a:pt x="336" y="301"/>
                  </a:lnTo>
                  <a:lnTo>
                    <a:pt x="343" y="300"/>
                  </a:lnTo>
                  <a:lnTo>
                    <a:pt x="345" y="298"/>
                  </a:lnTo>
                  <a:lnTo>
                    <a:pt x="345" y="296"/>
                  </a:lnTo>
                  <a:lnTo>
                    <a:pt x="349" y="292"/>
                  </a:lnTo>
                  <a:lnTo>
                    <a:pt x="349" y="290"/>
                  </a:lnTo>
                  <a:lnTo>
                    <a:pt x="351" y="289"/>
                  </a:lnTo>
                  <a:lnTo>
                    <a:pt x="351" y="286"/>
                  </a:lnTo>
                  <a:lnTo>
                    <a:pt x="365" y="267"/>
                  </a:lnTo>
                  <a:lnTo>
                    <a:pt x="367" y="268"/>
                  </a:lnTo>
                  <a:lnTo>
                    <a:pt x="367" y="276"/>
                  </a:lnTo>
                  <a:lnTo>
                    <a:pt x="372" y="279"/>
                  </a:lnTo>
                  <a:lnTo>
                    <a:pt x="372" y="278"/>
                  </a:lnTo>
                  <a:lnTo>
                    <a:pt x="378" y="280"/>
                  </a:lnTo>
                  <a:lnTo>
                    <a:pt x="385" y="286"/>
                  </a:lnTo>
                  <a:lnTo>
                    <a:pt x="383" y="297"/>
                  </a:lnTo>
                  <a:lnTo>
                    <a:pt x="377" y="305"/>
                  </a:lnTo>
                  <a:lnTo>
                    <a:pt x="376" y="311"/>
                  </a:lnTo>
                  <a:lnTo>
                    <a:pt x="377" y="313"/>
                  </a:lnTo>
                  <a:lnTo>
                    <a:pt x="379" y="312"/>
                  </a:lnTo>
                  <a:lnTo>
                    <a:pt x="382" y="314"/>
                  </a:lnTo>
                  <a:lnTo>
                    <a:pt x="380" y="317"/>
                  </a:lnTo>
                  <a:lnTo>
                    <a:pt x="381" y="322"/>
                  </a:lnTo>
                  <a:lnTo>
                    <a:pt x="385" y="326"/>
                  </a:lnTo>
                  <a:lnTo>
                    <a:pt x="390" y="325"/>
                  </a:lnTo>
                  <a:lnTo>
                    <a:pt x="391" y="324"/>
                  </a:lnTo>
                  <a:lnTo>
                    <a:pt x="394" y="326"/>
                  </a:lnTo>
                  <a:lnTo>
                    <a:pt x="399" y="328"/>
                  </a:lnTo>
                  <a:lnTo>
                    <a:pt x="402" y="323"/>
                  </a:lnTo>
                  <a:lnTo>
                    <a:pt x="401" y="321"/>
                  </a:lnTo>
                  <a:lnTo>
                    <a:pt x="408" y="312"/>
                  </a:lnTo>
                  <a:lnTo>
                    <a:pt x="407" y="310"/>
                  </a:lnTo>
                  <a:lnTo>
                    <a:pt x="408" y="309"/>
                  </a:lnTo>
                  <a:lnTo>
                    <a:pt x="416" y="309"/>
                  </a:lnTo>
                  <a:lnTo>
                    <a:pt x="419" y="306"/>
                  </a:lnTo>
                  <a:lnTo>
                    <a:pt x="421" y="303"/>
                  </a:lnTo>
                  <a:lnTo>
                    <a:pt x="420" y="299"/>
                  </a:lnTo>
                  <a:lnTo>
                    <a:pt x="423" y="296"/>
                  </a:lnTo>
                  <a:lnTo>
                    <a:pt x="428" y="295"/>
                  </a:lnTo>
                  <a:lnTo>
                    <a:pt x="429" y="297"/>
                  </a:lnTo>
                  <a:lnTo>
                    <a:pt x="435" y="296"/>
                  </a:lnTo>
                  <a:lnTo>
                    <a:pt x="438" y="297"/>
                  </a:lnTo>
                  <a:lnTo>
                    <a:pt x="442" y="292"/>
                  </a:lnTo>
                  <a:lnTo>
                    <a:pt x="446" y="290"/>
                  </a:lnTo>
                  <a:lnTo>
                    <a:pt x="450" y="290"/>
                  </a:lnTo>
                  <a:lnTo>
                    <a:pt x="457" y="288"/>
                  </a:lnTo>
                  <a:lnTo>
                    <a:pt x="462" y="288"/>
                  </a:lnTo>
                  <a:lnTo>
                    <a:pt x="464" y="287"/>
                  </a:lnTo>
                  <a:lnTo>
                    <a:pt x="464" y="280"/>
                  </a:lnTo>
                  <a:lnTo>
                    <a:pt x="465" y="279"/>
                  </a:lnTo>
                  <a:lnTo>
                    <a:pt x="467" y="275"/>
                  </a:lnTo>
                  <a:lnTo>
                    <a:pt x="475" y="274"/>
                  </a:lnTo>
                  <a:lnTo>
                    <a:pt x="481" y="276"/>
                  </a:lnTo>
                  <a:lnTo>
                    <a:pt x="482" y="272"/>
                  </a:lnTo>
                  <a:lnTo>
                    <a:pt x="480" y="270"/>
                  </a:lnTo>
                  <a:lnTo>
                    <a:pt x="480" y="268"/>
                  </a:lnTo>
                  <a:lnTo>
                    <a:pt x="482" y="265"/>
                  </a:lnTo>
                  <a:lnTo>
                    <a:pt x="487" y="265"/>
                  </a:lnTo>
                  <a:lnTo>
                    <a:pt x="491" y="266"/>
                  </a:lnTo>
                  <a:lnTo>
                    <a:pt x="501" y="260"/>
                  </a:lnTo>
                  <a:lnTo>
                    <a:pt x="501" y="257"/>
                  </a:lnTo>
                  <a:lnTo>
                    <a:pt x="502" y="257"/>
                  </a:lnTo>
                  <a:lnTo>
                    <a:pt x="502" y="252"/>
                  </a:lnTo>
                  <a:lnTo>
                    <a:pt x="504" y="251"/>
                  </a:lnTo>
                  <a:lnTo>
                    <a:pt x="503" y="247"/>
                  </a:lnTo>
                  <a:lnTo>
                    <a:pt x="521" y="247"/>
                  </a:lnTo>
                  <a:lnTo>
                    <a:pt x="530" y="253"/>
                  </a:lnTo>
                  <a:lnTo>
                    <a:pt x="535" y="253"/>
                  </a:lnTo>
                  <a:lnTo>
                    <a:pt x="537" y="254"/>
                  </a:lnTo>
                  <a:lnTo>
                    <a:pt x="539" y="254"/>
                  </a:lnTo>
                  <a:lnTo>
                    <a:pt x="545" y="250"/>
                  </a:lnTo>
                  <a:lnTo>
                    <a:pt x="546" y="250"/>
                  </a:lnTo>
                  <a:lnTo>
                    <a:pt x="548" y="246"/>
                  </a:lnTo>
                  <a:lnTo>
                    <a:pt x="546" y="238"/>
                  </a:lnTo>
                  <a:lnTo>
                    <a:pt x="543" y="232"/>
                  </a:lnTo>
                  <a:lnTo>
                    <a:pt x="542" y="219"/>
                  </a:lnTo>
                  <a:lnTo>
                    <a:pt x="536" y="212"/>
                  </a:lnTo>
                  <a:lnTo>
                    <a:pt x="528" y="209"/>
                  </a:lnTo>
                  <a:lnTo>
                    <a:pt x="527" y="195"/>
                  </a:lnTo>
                  <a:lnTo>
                    <a:pt x="526" y="193"/>
                  </a:lnTo>
                  <a:lnTo>
                    <a:pt x="526" y="189"/>
                  </a:lnTo>
                  <a:lnTo>
                    <a:pt x="516" y="183"/>
                  </a:lnTo>
                  <a:lnTo>
                    <a:pt x="516" y="175"/>
                  </a:lnTo>
                  <a:lnTo>
                    <a:pt x="519" y="170"/>
                  </a:lnTo>
                  <a:lnTo>
                    <a:pt x="519" y="163"/>
                  </a:lnTo>
                  <a:lnTo>
                    <a:pt x="525" y="157"/>
                  </a:lnTo>
                  <a:lnTo>
                    <a:pt x="527" y="157"/>
                  </a:lnTo>
                  <a:lnTo>
                    <a:pt x="532" y="151"/>
                  </a:lnTo>
                  <a:lnTo>
                    <a:pt x="528" y="151"/>
                  </a:lnTo>
                  <a:lnTo>
                    <a:pt x="520" y="143"/>
                  </a:lnTo>
                  <a:lnTo>
                    <a:pt x="517" y="145"/>
                  </a:lnTo>
                  <a:lnTo>
                    <a:pt x="513" y="145"/>
                  </a:lnTo>
                  <a:lnTo>
                    <a:pt x="509" y="143"/>
                  </a:lnTo>
                  <a:lnTo>
                    <a:pt x="506" y="140"/>
                  </a:lnTo>
                  <a:lnTo>
                    <a:pt x="505" y="140"/>
                  </a:lnTo>
                  <a:lnTo>
                    <a:pt x="502" y="143"/>
                  </a:lnTo>
                  <a:lnTo>
                    <a:pt x="496" y="143"/>
                  </a:lnTo>
                  <a:lnTo>
                    <a:pt x="489" y="132"/>
                  </a:lnTo>
                  <a:lnTo>
                    <a:pt x="485" y="130"/>
                  </a:lnTo>
                  <a:lnTo>
                    <a:pt x="481" y="125"/>
                  </a:lnTo>
                  <a:lnTo>
                    <a:pt x="473" y="122"/>
                  </a:lnTo>
                  <a:lnTo>
                    <a:pt x="472" y="114"/>
                  </a:lnTo>
                  <a:lnTo>
                    <a:pt x="467" y="107"/>
                  </a:lnTo>
                  <a:lnTo>
                    <a:pt x="466" y="107"/>
                  </a:lnTo>
                  <a:lnTo>
                    <a:pt x="462" y="112"/>
                  </a:lnTo>
                  <a:lnTo>
                    <a:pt x="462" y="115"/>
                  </a:lnTo>
                  <a:lnTo>
                    <a:pt x="459" y="118"/>
                  </a:lnTo>
                  <a:lnTo>
                    <a:pt x="453" y="120"/>
                  </a:lnTo>
                  <a:lnTo>
                    <a:pt x="452" y="121"/>
                  </a:lnTo>
                  <a:lnTo>
                    <a:pt x="445" y="122"/>
                  </a:lnTo>
                  <a:lnTo>
                    <a:pt x="443" y="119"/>
                  </a:lnTo>
                  <a:lnTo>
                    <a:pt x="439" y="119"/>
                  </a:lnTo>
                  <a:lnTo>
                    <a:pt x="433" y="116"/>
                  </a:lnTo>
                  <a:lnTo>
                    <a:pt x="428" y="116"/>
                  </a:lnTo>
                  <a:lnTo>
                    <a:pt x="426" y="115"/>
                  </a:lnTo>
                  <a:lnTo>
                    <a:pt x="426" y="110"/>
                  </a:lnTo>
                  <a:lnTo>
                    <a:pt x="427" y="108"/>
                  </a:lnTo>
                  <a:lnTo>
                    <a:pt x="427" y="103"/>
                  </a:lnTo>
                  <a:lnTo>
                    <a:pt x="423" y="99"/>
                  </a:lnTo>
                  <a:lnTo>
                    <a:pt x="416" y="103"/>
                  </a:lnTo>
                  <a:lnTo>
                    <a:pt x="415" y="102"/>
                  </a:lnTo>
                  <a:lnTo>
                    <a:pt x="409" y="102"/>
                  </a:lnTo>
                  <a:lnTo>
                    <a:pt x="408" y="101"/>
                  </a:lnTo>
                  <a:lnTo>
                    <a:pt x="404" y="101"/>
                  </a:lnTo>
                  <a:lnTo>
                    <a:pt x="399" y="96"/>
                  </a:lnTo>
                  <a:lnTo>
                    <a:pt x="390" y="100"/>
                  </a:lnTo>
                  <a:lnTo>
                    <a:pt x="387" y="103"/>
                  </a:lnTo>
                  <a:lnTo>
                    <a:pt x="383" y="105"/>
                  </a:lnTo>
                  <a:lnTo>
                    <a:pt x="382" y="98"/>
                  </a:lnTo>
                  <a:lnTo>
                    <a:pt x="380" y="95"/>
                  </a:lnTo>
                  <a:lnTo>
                    <a:pt x="377" y="96"/>
                  </a:lnTo>
                  <a:lnTo>
                    <a:pt x="374" y="98"/>
                  </a:lnTo>
                  <a:lnTo>
                    <a:pt x="374" y="93"/>
                  </a:lnTo>
                  <a:lnTo>
                    <a:pt x="369" y="88"/>
                  </a:lnTo>
                  <a:lnTo>
                    <a:pt x="369" y="87"/>
                  </a:lnTo>
                  <a:lnTo>
                    <a:pt x="366" y="83"/>
                  </a:lnTo>
                  <a:lnTo>
                    <a:pt x="365" y="75"/>
                  </a:lnTo>
                  <a:lnTo>
                    <a:pt x="367" y="71"/>
                  </a:lnTo>
                  <a:lnTo>
                    <a:pt x="367" y="60"/>
                  </a:lnTo>
                  <a:lnTo>
                    <a:pt x="364" y="55"/>
                  </a:lnTo>
                  <a:lnTo>
                    <a:pt x="361" y="52"/>
                  </a:lnTo>
                  <a:lnTo>
                    <a:pt x="358" y="54"/>
                  </a:lnTo>
                  <a:lnTo>
                    <a:pt x="356" y="53"/>
                  </a:lnTo>
                  <a:lnTo>
                    <a:pt x="348" y="64"/>
                  </a:lnTo>
                  <a:lnTo>
                    <a:pt x="347" y="63"/>
                  </a:lnTo>
                  <a:lnTo>
                    <a:pt x="341" y="66"/>
                  </a:lnTo>
                  <a:lnTo>
                    <a:pt x="334" y="64"/>
                  </a:lnTo>
                  <a:lnTo>
                    <a:pt x="327" y="54"/>
                  </a:lnTo>
                  <a:lnTo>
                    <a:pt x="320" y="60"/>
                  </a:lnTo>
                  <a:lnTo>
                    <a:pt x="316" y="59"/>
                  </a:lnTo>
                  <a:lnTo>
                    <a:pt x="311" y="58"/>
                  </a:lnTo>
                  <a:lnTo>
                    <a:pt x="307" y="61"/>
                  </a:lnTo>
                  <a:lnTo>
                    <a:pt x="301" y="61"/>
                  </a:lnTo>
                  <a:lnTo>
                    <a:pt x="297" y="64"/>
                  </a:lnTo>
                  <a:lnTo>
                    <a:pt x="291" y="64"/>
                  </a:lnTo>
                  <a:lnTo>
                    <a:pt x="289" y="62"/>
                  </a:lnTo>
                  <a:lnTo>
                    <a:pt x="287" y="63"/>
                  </a:lnTo>
                  <a:lnTo>
                    <a:pt x="287" y="61"/>
                  </a:lnTo>
                  <a:lnTo>
                    <a:pt x="282" y="60"/>
                  </a:lnTo>
                  <a:lnTo>
                    <a:pt x="279" y="60"/>
                  </a:lnTo>
                  <a:lnTo>
                    <a:pt x="269" y="66"/>
                  </a:lnTo>
                  <a:lnTo>
                    <a:pt x="267" y="66"/>
                  </a:lnTo>
                  <a:lnTo>
                    <a:pt x="265" y="68"/>
                  </a:lnTo>
                  <a:lnTo>
                    <a:pt x="263" y="68"/>
                  </a:lnTo>
                  <a:lnTo>
                    <a:pt x="259" y="64"/>
                  </a:lnTo>
                  <a:lnTo>
                    <a:pt x="247" y="59"/>
                  </a:lnTo>
                  <a:lnTo>
                    <a:pt x="245" y="60"/>
                  </a:lnTo>
                  <a:lnTo>
                    <a:pt x="238" y="55"/>
                  </a:lnTo>
                  <a:lnTo>
                    <a:pt x="235" y="55"/>
                  </a:lnTo>
                  <a:lnTo>
                    <a:pt x="227" y="52"/>
                  </a:lnTo>
                  <a:lnTo>
                    <a:pt x="221" y="48"/>
                  </a:lnTo>
                  <a:lnTo>
                    <a:pt x="216" y="48"/>
                  </a:lnTo>
                  <a:lnTo>
                    <a:pt x="213" y="50"/>
                  </a:lnTo>
                  <a:lnTo>
                    <a:pt x="200" y="37"/>
                  </a:lnTo>
                  <a:lnTo>
                    <a:pt x="199" y="33"/>
                  </a:lnTo>
                  <a:lnTo>
                    <a:pt x="195" y="32"/>
                  </a:lnTo>
                  <a:lnTo>
                    <a:pt x="192" y="28"/>
                  </a:lnTo>
                  <a:lnTo>
                    <a:pt x="190" y="27"/>
                  </a:lnTo>
                  <a:lnTo>
                    <a:pt x="190" y="19"/>
                  </a:lnTo>
                  <a:lnTo>
                    <a:pt x="178" y="6"/>
                  </a:lnTo>
                  <a:lnTo>
                    <a:pt x="173" y="3"/>
                  </a:lnTo>
                  <a:lnTo>
                    <a:pt x="170" y="0"/>
                  </a:lnTo>
                  <a:lnTo>
                    <a:pt x="168" y="1"/>
                  </a:lnTo>
                  <a:lnTo>
                    <a:pt x="164" y="4"/>
                  </a:lnTo>
                  <a:lnTo>
                    <a:pt x="160" y="5"/>
                  </a:lnTo>
                  <a:lnTo>
                    <a:pt x="157" y="10"/>
                  </a:lnTo>
                  <a:lnTo>
                    <a:pt x="154" y="10"/>
                  </a:lnTo>
                  <a:lnTo>
                    <a:pt x="151" y="13"/>
                  </a:lnTo>
                  <a:lnTo>
                    <a:pt x="150" y="13"/>
                  </a:lnTo>
                  <a:lnTo>
                    <a:pt x="147" y="11"/>
                  </a:lnTo>
                  <a:lnTo>
                    <a:pt x="143" y="11"/>
                  </a:lnTo>
                  <a:lnTo>
                    <a:pt x="141" y="9"/>
                  </a:lnTo>
                  <a:lnTo>
                    <a:pt x="142" y="8"/>
                  </a:lnTo>
                  <a:lnTo>
                    <a:pt x="140" y="3"/>
                  </a:lnTo>
                  <a:lnTo>
                    <a:pt x="139" y="3"/>
                  </a:lnTo>
                  <a:lnTo>
                    <a:pt x="135" y="8"/>
                  </a:lnTo>
                  <a:lnTo>
                    <a:pt x="117" y="10"/>
                  </a:lnTo>
                  <a:lnTo>
                    <a:pt x="115" y="8"/>
                  </a:lnTo>
                  <a:lnTo>
                    <a:pt x="103" y="8"/>
                  </a:lnTo>
                  <a:lnTo>
                    <a:pt x="102" y="7"/>
                  </a:lnTo>
                  <a:lnTo>
                    <a:pt x="98" y="7"/>
                  </a:lnTo>
                  <a:lnTo>
                    <a:pt x="97" y="6"/>
                  </a:lnTo>
                  <a:lnTo>
                    <a:pt x="95" y="6"/>
                  </a:lnTo>
                  <a:lnTo>
                    <a:pt x="93" y="5"/>
                  </a:lnTo>
                  <a:lnTo>
                    <a:pt x="91" y="5"/>
                  </a:lnTo>
                  <a:lnTo>
                    <a:pt x="89" y="6"/>
                  </a:lnTo>
                  <a:lnTo>
                    <a:pt x="86" y="6"/>
                  </a:lnTo>
                  <a:lnTo>
                    <a:pt x="85" y="5"/>
                  </a:lnTo>
                  <a:lnTo>
                    <a:pt x="76" y="5"/>
                  </a:lnTo>
                  <a:lnTo>
                    <a:pt x="75" y="7"/>
                  </a:lnTo>
                  <a:lnTo>
                    <a:pt x="71" y="6"/>
                  </a:lnTo>
                  <a:lnTo>
                    <a:pt x="67" y="11"/>
                  </a:lnTo>
                  <a:lnTo>
                    <a:pt x="68" y="13"/>
                  </a:lnTo>
                  <a:lnTo>
                    <a:pt x="69" y="13"/>
                  </a:lnTo>
                  <a:lnTo>
                    <a:pt x="72" y="15"/>
                  </a:lnTo>
                  <a:lnTo>
                    <a:pt x="82" y="14"/>
                  </a:lnTo>
                  <a:lnTo>
                    <a:pt x="83" y="15"/>
                  </a:lnTo>
                  <a:lnTo>
                    <a:pt x="85" y="15"/>
                  </a:lnTo>
                  <a:lnTo>
                    <a:pt x="89" y="18"/>
                  </a:lnTo>
                  <a:lnTo>
                    <a:pt x="90" y="28"/>
                  </a:lnTo>
                  <a:lnTo>
                    <a:pt x="88" y="29"/>
                  </a:lnTo>
                  <a:lnTo>
                    <a:pt x="89" y="31"/>
                  </a:lnTo>
                  <a:lnTo>
                    <a:pt x="98" y="31"/>
                  </a:lnTo>
                  <a:lnTo>
                    <a:pt x="99" y="32"/>
                  </a:lnTo>
                  <a:lnTo>
                    <a:pt x="105" y="32"/>
                  </a:lnTo>
                  <a:lnTo>
                    <a:pt x="105" y="33"/>
                  </a:lnTo>
                  <a:lnTo>
                    <a:pt x="108" y="33"/>
                  </a:lnTo>
                  <a:lnTo>
                    <a:pt x="115" y="38"/>
                  </a:lnTo>
                  <a:lnTo>
                    <a:pt x="115" y="42"/>
                  </a:lnTo>
                  <a:lnTo>
                    <a:pt x="116" y="42"/>
                  </a:lnTo>
                  <a:lnTo>
                    <a:pt x="116" y="50"/>
                  </a:lnTo>
                  <a:lnTo>
                    <a:pt x="118" y="50"/>
                  </a:lnTo>
                  <a:lnTo>
                    <a:pt x="118" y="56"/>
                  </a:lnTo>
                  <a:lnTo>
                    <a:pt x="115" y="57"/>
                  </a:lnTo>
                  <a:lnTo>
                    <a:pt x="112" y="55"/>
                  </a:lnTo>
                  <a:lnTo>
                    <a:pt x="110" y="57"/>
                  </a:lnTo>
                  <a:lnTo>
                    <a:pt x="109" y="60"/>
                  </a:lnTo>
                  <a:lnTo>
                    <a:pt x="105" y="62"/>
                  </a:lnTo>
                  <a:lnTo>
                    <a:pt x="102" y="59"/>
                  </a:lnTo>
                  <a:lnTo>
                    <a:pt x="99" y="59"/>
                  </a:lnTo>
                  <a:lnTo>
                    <a:pt x="98" y="58"/>
                  </a:lnTo>
                  <a:lnTo>
                    <a:pt x="94" y="59"/>
                  </a:lnTo>
                  <a:lnTo>
                    <a:pt x="88" y="60"/>
                  </a:lnTo>
                  <a:lnTo>
                    <a:pt x="86" y="58"/>
                  </a:lnTo>
                  <a:lnTo>
                    <a:pt x="80" y="58"/>
                  </a:lnTo>
                  <a:lnTo>
                    <a:pt x="75" y="65"/>
                  </a:lnTo>
                  <a:lnTo>
                    <a:pt x="75" y="69"/>
                  </a:lnTo>
                  <a:lnTo>
                    <a:pt x="71" y="73"/>
                  </a:lnTo>
                  <a:lnTo>
                    <a:pt x="72" y="83"/>
                  </a:lnTo>
                  <a:lnTo>
                    <a:pt x="73" y="84"/>
                  </a:lnTo>
                  <a:lnTo>
                    <a:pt x="73" y="86"/>
                  </a:lnTo>
                  <a:lnTo>
                    <a:pt x="75" y="88"/>
                  </a:lnTo>
                  <a:lnTo>
                    <a:pt x="77" y="88"/>
                  </a:lnTo>
                  <a:lnTo>
                    <a:pt x="79" y="90"/>
                  </a:lnTo>
                  <a:lnTo>
                    <a:pt x="79" y="103"/>
                  </a:lnTo>
                  <a:lnTo>
                    <a:pt x="78" y="104"/>
                  </a:lnTo>
                  <a:lnTo>
                    <a:pt x="78" y="112"/>
                  </a:lnTo>
                  <a:lnTo>
                    <a:pt x="80" y="113"/>
                  </a:lnTo>
                  <a:lnTo>
                    <a:pt x="81" y="117"/>
                  </a:lnTo>
                  <a:lnTo>
                    <a:pt x="80" y="133"/>
                  </a:lnTo>
                  <a:close/>
                </a:path>
              </a:pathLst>
            </a:custGeom>
            <a:grpFill/>
            <a:ln w="28575">
              <a:noFill/>
              <a:prstDash val="sysDot"/>
              <a:round/>
            </a:ln>
          </p:spPr>
          <p:txBody>
            <a:bodyPr/>
            <a:lstStyle/>
            <a:p>
              <a:endParaRPr altLang="en-US" kern="0" lang="zh-CN">
                <a:solidFill>
                  <a:sysClr lastClr="000000" val="windowText"/>
                </a:solidFill>
              </a:endParaRPr>
            </a:p>
          </p:txBody>
        </p:sp>
        <p:sp>
          <p:nvSpPr>
            <p:cNvPr id="73" name="Freeform 38"/>
            <p:cNvSpPr/>
            <p:nvPr/>
          </p:nvSpPr>
          <p:spPr bwMode="auto">
            <a:xfrm>
              <a:off x="5034687" y="4418124"/>
              <a:ext cx="736600" cy="844550"/>
            </a:xfrm>
            <a:custGeom>
              <a:gdLst>
                <a:gd fmla="*/ 2147483647 w 402" name="T0"/>
                <a:gd fmla="*/ 2147483647 h 442" name="T1"/>
                <a:gd fmla="*/ 2147483647 w 402" name="T2"/>
                <a:gd fmla="*/ 2147483647 h 442" name="T3"/>
                <a:gd fmla="*/ 2147483647 w 402" name="T4"/>
                <a:gd fmla="*/ 2147483647 h 442" name="T5"/>
                <a:gd fmla="*/ 2147483647 w 402" name="T6"/>
                <a:gd fmla="*/ 2147483647 h 442" name="T7"/>
                <a:gd fmla="*/ 2147483647 w 402" name="T8"/>
                <a:gd fmla="*/ 2147483647 h 442" name="T9"/>
                <a:gd fmla="*/ 2147483647 w 402" name="T10"/>
                <a:gd fmla="*/ 2147483647 h 442" name="T11"/>
                <a:gd fmla="*/ 2147483647 w 402" name="T12"/>
                <a:gd fmla="*/ 2147483647 h 442" name="T13"/>
                <a:gd fmla="*/ 2147483647 w 402" name="T14"/>
                <a:gd fmla="*/ 2147483647 h 442" name="T15"/>
                <a:gd fmla="*/ 2147483647 w 402" name="T16"/>
                <a:gd fmla="*/ 2147483647 h 442" name="T17"/>
                <a:gd fmla="*/ 2147483647 w 402" name="T18"/>
                <a:gd fmla="*/ 2147483647 h 442" name="T19"/>
                <a:gd fmla="*/ 2147483647 w 402" name="T20"/>
                <a:gd fmla="*/ 2147483647 h 442" name="T21"/>
                <a:gd fmla="*/ 2147483647 w 402" name="T22"/>
                <a:gd fmla="*/ 2147483647 h 442" name="T23"/>
                <a:gd fmla="*/ 2147483647 w 402" name="T24"/>
                <a:gd fmla="*/ 2147483647 h 442" name="T25"/>
                <a:gd fmla="*/ 2147483647 w 402" name="T26"/>
                <a:gd fmla="*/ 2147483647 h 442" name="T27"/>
                <a:gd fmla="*/ 2147483647 w 402" name="T28"/>
                <a:gd fmla="*/ 2147483647 h 442" name="T29"/>
                <a:gd fmla="*/ 2147483647 w 402" name="T30"/>
                <a:gd fmla="*/ 2147483647 h 442" name="T31"/>
                <a:gd fmla="*/ 2147483647 w 402" name="T32"/>
                <a:gd fmla="*/ 2147483647 h 442" name="T33"/>
                <a:gd fmla="*/ 2147483647 w 402" name="T34"/>
                <a:gd fmla="*/ 2147483647 h 442" name="T35"/>
                <a:gd fmla="*/ 2147483647 w 402" name="T36"/>
                <a:gd fmla="*/ 2147483647 h 442" name="T37"/>
                <a:gd fmla="*/ 2147483647 w 402" name="T38"/>
                <a:gd fmla="*/ 2147483647 h 442" name="T39"/>
                <a:gd fmla="*/ 2147483647 w 402" name="T40"/>
                <a:gd fmla="*/ 2147483647 h 442" name="T41"/>
                <a:gd fmla="*/ 2147483647 w 402" name="T42"/>
                <a:gd fmla="*/ 2147483647 h 442" name="T43"/>
                <a:gd fmla="*/ 2147483647 w 402" name="T44"/>
                <a:gd fmla="*/ 2147483647 h 442" name="T45"/>
                <a:gd fmla="*/ 2147483647 w 402" name="T46"/>
                <a:gd fmla="*/ 2147483647 h 442" name="T47"/>
                <a:gd fmla="*/ 2147483647 w 402" name="T48"/>
                <a:gd fmla="*/ 2147483647 h 442" name="T49"/>
                <a:gd fmla="*/ 2147483647 w 402" name="T50"/>
                <a:gd fmla="*/ 2147483647 h 442" name="T51"/>
                <a:gd fmla="*/ 2147483647 w 402" name="T52"/>
                <a:gd fmla="*/ 2147483647 h 442" name="T53"/>
                <a:gd fmla="*/ 2147483647 w 402" name="T54"/>
                <a:gd fmla="*/ 2147483647 h 442" name="T55"/>
                <a:gd fmla="*/ 2147483647 w 402" name="T56"/>
                <a:gd fmla="*/ 2147483647 h 442" name="T57"/>
                <a:gd fmla="*/ 2147483647 w 402" name="T58"/>
                <a:gd fmla="*/ 2147483647 h 442" name="T59"/>
                <a:gd fmla="*/ 2147483647 w 402" name="T60"/>
                <a:gd fmla="*/ 2147483647 h 442" name="T61"/>
                <a:gd fmla="*/ 2147483647 w 402" name="T62"/>
                <a:gd fmla="*/ 2147483647 h 442" name="T63"/>
                <a:gd fmla="*/ 2147483647 w 402" name="T64"/>
                <a:gd fmla="*/ 2147483647 h 442" name="T65"/>
                <a:gd fmla="*/ 2147483647 w 402" name="T66"/>
                <a:gd fmla="*/ 2147483647 h 442" name="T67"/>
                <a:gd fmla="*/ 2147483647 w 402" name="T68"/>
                <a:gd fmla="*/ 2147483647 h 442" name="T69"/>
                <a:gd fmla="*/ 2147483647 w 402" name="T70"/>
                <a:gd fmla="*/ 2147483647 h 442" name="T71"/>
                <a:gd fmla="*/ 2147483647 w 402" name="T72"/>
                <a:gd fmla="*/ 2147483647 h 442" name="T73"/>
                <a:gd fmla="*/ 2147483647 w 402" name="T74"/>
                <a:gd fmla="*/ 2147483647 h 442" name="T75"/>
                <a:gd fmla="*/ 2147483647 w 402" name="T76"/>
                <a:gd fmla="*/ 2147483647 h 442" name="T77"/>
                <a:gd fmla="*/ 2147483647 w 402" name="T78"/>
                <a:gd fmla="*/ 2147483647 h 442" name="T79"/>
                <a:gd fmla="*/ 2147483647 w 402" name="T80"/>
                <a:gd fmla="*/ 2147483647 h 442" name="T81"/>
                <a:gd fmla="*/ 2147483647 w 402" name="T82"/>
                <a:gd fmla="*/ 2147483647 h 442" name="T83"/>
                <a:gd fmla="*/ 2147483647 w 402" name="T84"/>
                <a:gd fmla="*/ 2147483647 h 442" name="T85"/>
                <a:gd fmla="*/ 2147483647 w 402" name="T86"/>
                <a:gd fmla="*/ 2147483647 h 442" name="T87"/>
                <a:gd fmla="*/ 2147483647 w 402" name="T88"/>
                <a:gd fmla="*/ 2147483647 h 442" name="T89"/>
                <a:gd fmla="*/ 2147483647 w 402" name="T90"/>
                <a:gd fmla="*/ 2147483647 h 442" name="T91"/>
                <a:gd fmla="*/ 2147483647 w 402" name="T92"/>
                <a:gd fmla="*/ 2147483647 h 442" name="T93"/>
                <a:gd fmla="*/ 2147483647 w 402" name="T94"/>
                <a:gd fmla="*/ 2147483647 h 442" name="T95"/>
                <a:gd fmla="*/ 2147483647 w 402" name="T96"/>
                <a:gd fmla="*/ 2147483647 h 442" name="T97"/>
                <a:gd fmla="*/ 2147483647 w 402" name="T98"/>
                <a:gd fmla="*/ 2147483647 h 442" name="T99"/>
                <a:gd fmla="*/ 2147483647 w 402" name="T100"/>
                <a:gd fmla="*/ 2147483647 h 442" name="T101"/>
                <a:gd fmla="*/ 2147483647 w 402" name="T102"/>
                <a:gd fmla="*/ 2147483647 h 442" name="T103"/>
                <a:gd fmla="*/ 2147483647 w 402" name="T104"/>
                <a:gd fmla="*/ 2147483647 h 442" name="T105"/>
                <a:gd fmla="*/ 2147483647 w 402" name="T106"/>
                <a:gd fmla="*/ 2147483647 h 442" name="T107"/>
                <a:gd fmla="*/ 2147483647 w 402" name="T108"/>
                <a:gd fmla="*/ 2147483647 h 442"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402" name="T165"/>
                <a:gd fmla="*/ 0 h 442" name="T166"/>
                <a:gd fmla="*/ 402 w 402" name="T167"/>
                <a:gd fmla="*/ 442 h 442"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442" w="402">
                  <a:moveTo>
                    <a:pt x="51" y="338"/>
                  </a:moveTo>
                  <a:lnTo>
                    <a:pt x="52" y="336"/>
                  </a:lnTo>
                  <a:lnTo>
                    <a:pt x="52" y="332"/>
                  </a:lnTo>
                  <a:lnTo>
                    <a:pt x="53" y="331"/>
                  </a:lnTo>
                  <a:lnTo>
                    <a:pt x="53" y="326"/>
                  </a:lnTo>
                  <a:lnTo>
                    <a:pt x="51" y="324"/>
                  </a:lnTo>
                  <a:lnTo>
                    <a:pt x="51" y="321"/>
                  </a:lnTo>
                  <a:lnTo>
                    <a:pt x="50" y="320"/>
                  </a:lnTo>
                  <a:lnTo>
                    <a:pt x="49" y="314"/>
                  </a:lnTo>
                  <a:lnTo>
                    <a:pt x="47" y="313"/>
                  </a:lnTo>
                  <a:lnTo>
                    <a:pt x="44" y="315"/>
                  </a:lnTo>
                  <a:lnTo>
                    <a:pt x="40" y="316"/>
                  </a:lnTo>
                  <a:lnTo>
                    <a:pt x="36" y="313"/>
                  </a:lnTo>
                  <a:lnTo>
                    <a:pt x="44" y="302"/>
                  </a:lnTo>
                  <a:lnTo>
                    <a:pt x="43" y="288"/>
                  </a:lnTo>
                  <a:lnTo>
                    <a:pt x="39" y="285"/>
                  </a:lnTo>
                  <a:lnTo>
                    <a:pt x="40" y="284"/>
                  </a:lnTo>
                  <a:lnTo>
                    <a:pt x="42" y="284"/>
                  </a:lnTo>
                  <a:lnTo>
                    <a:pt x="46" y="278"/>
                  </a:lnTo>
                  <a:lnTo>
                    <a:pt x="50" y="277"/>
                  </a:lnTo>
                  <a:lnTo>
                    <a:pt x="51" y="276"/>
                  </a:lnTo>
                  <a:lnTo>
                    <a:pt x="51" y="269"/>
                  </a:lnTo>
                  <a:lnTo>
                    <a:pt x="48" y="266"/>
                  </a:lnTo>
                  <a:lnTo>
                    <a:pt x="48" y="265"/>
                  </a:lnTo>
                  <a:lnTo>
                    <a:pt x="52" y="262"/>
                  </a:lnTo>
                  <a:lnTo>
                    <a:pt x="52" y="260"/>
                  </a:lnTo>
                  <a:lnTo>
                    <a:pt x="53" y="259"/>
                  </a:lnTo>
                  <a:lnTo>
                    <a:pt x="53" y="256"/>
                  </a:lnTo>
                  <a:lnTo>
                    <a:pt x="47" y="250"/>
                  </a:lnTo>
                  <a:lnTo>
                    <a:pt x="47" y="248"/>
                  </a:lnTo>
                  <a:lnTo>
                    <a:pt x="44" y="244"/>
                  </a:lnTo>
                  <a:lnTo>
                    <a:pt x="29" y="245"/>
                  </a:lnTo>
                  <a:lnTo>
                    <a:pt x="25" y="251"/>
                  </a:lnTo>
                  <a:lnTo>
                    <a:pt x="21" y="251"/>
                  </a:lnTo>
                  <a:lnTo>
                    <a:pt x="18" y="248"/>
                  </a:lnTo>
                  <a:lnTo>
                    <a:pt x="15" y="249"/>
                  </a:lnTo>
                  <a:lnTo>
                    <a:pt x="10" y="252"/>
                  </a:lnTo>
                  <a:lnTo>
                    <a:pt x="8" y="256"/>
                  </a:lnTo>
                  <a:lnTo>
                    <a:pt x="3" y="259"/>
                  </a:lnTo>
                  <a:lnTo>
                    <a:pt x="1" y="258"/>
                  </a:lnTo>
                  <a:lnTo>
                    <a:pt x="0" y="253"/>
                  </a:lnTo>
                  <a:lnTo>
                    <a:pt x="6" y="247"/>
                  </a:lnTo>
                  <a:lnTo>
                    <a:pt x="7" y="243"/>
                  </a:lnTo>
                  <a:lnTo>
                    <a:pt x="14" y="237"/>
                  </a:lnTo>
                  <a:lnTo>
                    <a:pt x="20" y="225"/>
                  </a:lnTo>
                  <a:lnTo>
                    <a:pt x="34" y="224"/>
                  </a:lnTo>
                  <a:lnTo>
                    <a:pt x="38" y="221"/>
                  </a:lnTo>
                  <a:lnTo>
                    <a:pt x="39" y="217"/>
                  </a:lnTo>
                  <a:lnTo>
                    <a:pt x="42" y="213"/>
                  </a:lnTo>
                  <a:lnTo>
                    <a:pt x="45" y="212"/>
                  </a:lnTo>
                  <a:lnTo>
                    <a:pt x="45" y="207"/>
                  </a:lnTo>
                  <a:lnTo>
                    <a:pt x="44" y="205"/>
                  </a:lnTo>
                  <a:lnTo>
                    <a:pt x="44" y="201"/>
                  </a:lnTo>
                  <a:lnTo>
                    <a:pt x="41" y="199"/>
                  </a:lnTo>
                  <a:lnTo>
                    <a:pt x="37" y="197"/>
                  </a:lnTo>
                  <a:lnTo>
                    <a:pt x="32" y="191"/>
                  </a:lnTo>
                  <a:lnTo>
                    <a:pt x="31" y="174"/>
                  </a:lnTo>
                  <a:lnTo>
                    <a:pt x="33" y="164"/>
                  </a:lnTo>
                  <a:lnTo>
                    <a:pt x="32" y="154"/>
                  </a:lnTo>
                  <a:lnTo>
                    <a:pt x="26" y="150"/>
                  </a:lnTo>
                  <a:lnTo>
                    <a:pt x="25" y="140"/>
                  </a:lnTo>
                  <a:lnTo>
                    <a:pt x="27" y="136"/>
                  </a:lnTo>
                  <a:lnTo>
                    <a:pt x="26" y="135"/>
                  </a:lnTo>
                  <a:lnTo>
                    <a:pt x="28" y="133"/>
                  </a:lnTo>
                  <a:lnTo>
                    <a:pt x="27" y="132"/>
                  </a:lnTo>
                  <a:lnTo>
                    <a:pt x="29" y="129"/>
                  </a:lnTo>
                  <a:lnTo>
                    <a:pt x="26" y="127"/>
                  </a:lnTo>
                  <a:lnTo>
                    <a:pt x="22" y="128"/>
                  </a:lnTo>
                  <a:lnTo>
                    <a:pt x="21" y="127"/>
                  </a:lnTo>
                  <a:lnTo>
                    <a:pt x="20" y="123"/>
                  </a:lnTo>
                  <a:lnTo>
                    <a:pt x="28" y="115"/>
                  </a:lnTo>
                  <a:lnTo>
                    <a:pt x="22" y="110"/>
                  </a:lnTo>
                  <a:lnTo>
                    <a:pt x="22" y="103"/>
                  </a:lnTo>
                  <a:lnTo>
                    <a:pt x="26" y="94"/>
                  </a:lnTo>
                  <a:lnTo>
                    <a:pt x="26" y="89"/>
                  </a:lnTo>
                  <a:lnTo>
                    <a:pt x="23" y="83"/>
                  </a:lnTo>
                  <a:lnTo>
                    <a:pt x="25" y="81"/>
                  </a:lnTo>
                  <a:lnTo>
                    <a:pt x="25" y="77"/>
                  </a:lnTo>
                  <a:lnTo>
                    <a:pt x="30" y="71"/>
                  </a:lnTo>
                  <a:lnTo>
                    <a:pt x="29" y="65"/>
                  </a:lnTo>
                  <a:lnTo>
                    <a:pt x="31" y="63"/>
                  </a:lnTo>
                  <a:lnTo>
                    <a:pt x="30" y="63"/>
                  </a:lnTo>
                  <a:lnTo>
                    <a:pt x="42" y="44"/>
                  </a:lnTo>
                  <a:lnTo>
                    <a:pt x="46" y="43"/>
                  </a:lnTo>
                  <a:lnTo>
                    <a:pt x="53" y="45"/>
                  </a:lnTo>
                  <a:lnTo>
                    <a:pt x="56" y="40"/>
                  </a:lnTo>
                  <a:lnTo>
                    <a:pt x="61" y="33"/>
                  </a:lnTo>
                  <a:lnTo>
                    <a:pt x="68" y="32"/>
                  </a:lnTo>
                  <a:lnTo>
                    <a:pt x="73" y="30"/>
                  </a:lnTo>
                  <a:lnTo>
                    <a:pt x="79" y="30"/>
                  </a:lnTo>
                  <a:lnTo>
                    <a:pt x="80" y="30"/>
                  </a:lnTo>
                  <a:lnTo>
                    <a:pt x="82" y="30"/>
                  </a:lnTo>
                  <a:lnTo>
                    <a:pt x="101" y="40"/>
                  </a:lnTo>
                  <a:lnTo>
                    <a:pt x="107" y="37"/>
                  </a:lnTo>
                  <a:lnTo>
                    <a:pt x="108" y="36"/>
                  </a:lnTo>
                  <a:lnTo>
                    <a:pt x="110" y="35"/>
                  </a:lnTo>
                  <a:lnTo>
                    <a:pt x="117" y="30"/>
                  </a:lnTo>
                  <a:lnTo>
                    <a:pt x="121" y="32"/>
                  </a:lnTo>
                  <a:lnTo>
                    <a:pt x="119" y="24"/>
                  </a:lnTo>
                  <a:lnTo>
                    <a:pt x="115" y="22"/>
                  </a:lnTo>
                  <a:lnTo>
                    <a:pt x="111" y="19"/>
                  </a:lnTo>
                  <a:lnTo>
                    <a:pt x="111" y="9"/>
                  </a:lnTo>
                  <a:lnTo>
                    <a:pt x="112" y="5"/>
                  </a:lnTo>
                  <a:lnTo>
                    <a:pt x="116" y="5"/>
                  </a:lnTo>
                  <a:lnTo>
                    <a:pt x="117" y="3"/>
                  </a:lnTo>
                  <a:lnTo>
                    <a:pt x="124" y="4"/>
                  </a:lnTo>
                  <a:lnTo>
                    <a:pt x="127" y="3"/>
                  </a:lnTo>
                  <a:lnTo>
                    <a:pt x="127" y="0"/>
                  </a:lnTo>
                  <a:lnTo>
                    <a:pt x="134" y="0"/>
                  </a:lnTo>
                  <a:lnTo>
                    <a:pt x="138" y="4"/>
                  </a:lnTo>
                  <a:lnTo>
                    <a:pt x="147" y="3"/>
                  </a:lnTo>
                  <a:lnTo>
                    <a:pt x="149" y="4"/>
                  </a:lnTo>
                  <a:lnTo>
                    <a:pt x="155" y="5"/>
                  </a:lnTo>
                  <a:lnTo>
                    <a:pt x="158" y="4"/>
                  </a:lnTo>
                  <a:lnTo>
                    <a:pt x="165" y="7"/>
                  </a:lnTo>
                  <a:lnTo>
                    <a:pt x="166" y="8"/>
                  </a:lnTo>
                  <a:lnTo>
                    <a:pt x="169" y="10"/>
                  </a:lnTo>
                  <a:lnTo>
                    <a:pt x="171" y="10"/>
                  </a:lnTo>
                  <a:lnTo>
                    <a:pt x="177" y="12"/>
                  </a:lnTo>
                  <a:lnTo>
                    <a:pt x="182" y="12"/>
                  </a:lnTo>
                  <a:lnTo>
                    <a:pt x="183" y="13"/>
                  </a:lnTo>
                  <a:lnTo>
                    <a:pt x="187" y="13"/>
                  </a:lnTo>
                  <a:lnTo>
                    <a:pt x="190" y="14"/>
                  </a:lnTo>
                  <a:lnTo>
                    <a:pt x="205" y="14"/>
                  </a:lnTo>
                  <a:lnTo>
                    <a:pt x="219" y="25"/>
                  </a:lnTo>
                  <a:lnTo>
                    <a:pt x="219" y="27"/>
                  </a:lnTo>
                  <a:lnTo>
                    <a:pt x="222" y="30"/>
                  </a:lnTo>
                  <a:lnTo>
                    <a:pt x="224" y="29"/>
                  </a:lnTo>
                  <a:lnTo>
                    <a:pt x="226" y="31"/>
                  </a:lnTo>
                  <a:lnTo>
                    <a:pt x="230" y="30"/>
                  </a:lnTo>
                  <a:lnTo>
                    <a:pt x="237" y="36"/>
                  </a:lnTo>
                  <a:lnTo>
                    <a:pt x="237" y="39"/>
                  </a:lnTo>
                  <a:lnTo>
                    <a:pt x="240" y="39"/>
                  </a:lnTo>
                  <a:lnTo>
                    <a:pt x="242" y="39"/>
                  </a:lnTo>
                  <a:lnTo>
                    <a:pt x="247" y="32"/>
                  </a:lnTo>
                  <a:lnTo>
                    <a:pt x="264" y="31"/>
                  </a:lnTo>
                  <a:lnTo>
                    <a:pt x="272" y="24"/>
                  </a:lnTo>
                  <a:lnTo>
                    <a:pt x="273" y="19"/>
                  </a:lnTo>
                  <a:lnTo>
                    <a:pt x="277" y="15"/>
                  </a:lnTo>
                  <a:lnTo>
                    <a:pt x="280" y="20"/>
                  </a:lnTo>
                  <a:lnTo>
                    <a:pt x="280" y="21"/>
                  </a:lnTo>
                  <a:lnTo>
                    <a:pt x="284" y="23"/>
                  </a:lnTo>
                  <a:lnTo>
                    <a:pt x="280" y="28"/>
                  </a:lnTo>
                  <a:lnTo>
                    <a:pt x="280" y="30"/>
                  </a:lnTo>
                  <a:lnTo>
                    <a:pt x="282" y="33"/>
                  </a:lnTo>
                  <a:lnTo>
                    <a:pt x="282" y="36"/>
                  </a:lnTo>
                  <a:lnTo>
                    <a:pt x="285" y="41"/>
                  </a:lnTo>
                  <a:lnTo>
                    <a:pt x="290" y="39"/>
                  </a:lnTo>
                  <a:lnTo>
                    <a:pt x="292" y="43"/>
                  </a:lnTo>
                  <a:lnTo>
                    <a:pt x="299" y="42"/>
                  </a:lnTo>
                  <a:lnTo>
                    <a:pt x="301" y="40"/>
                  </a:lnTo>
                  <a:lnTo>
                    <a:pt x="301" y="38"/>
                  </a:lnTo>
                  <a:lnTo>
                    <a:pt x="305" y="34"/>
                  </a:lnTo>
                  <a:lnTo>
                    <a:pt x="305" y="32"/>
                  </a:lnTo>
                  <a:lnTo>
                    <a:pt x="307" y="31"/>
                  </a:lnTo>
                  <a:lnTo>
                    <a:pt x="307" y="28"/>
                  </a:lnTo>
                  <a:lnTo>
                    <a:pt x="321" y="9"/>
                  </a:lnTo>
                  <a:lnTo>
                    <a:pt x="323" y="10"/>
                  </a:lnTo>
                  <a:lnTo>
                    <a:pt x="323" y="18"/>
                  </a:lnTo>
                  <a:lnTo>
                    <a:pt x="328" y="21"/>
                  </a:lnTo>
                  <a:lnTo>
                    <a:pt x="328" y="20"/>
                  </a:lnTo>
                  <a:lnTo>
                    <a:pt x="334" y="22"/>
                  </a:lnTo>
                  <a:lnTo>
                    <a:pt x="341" y="28"/>
                  </a:lnTo>
                  <a:lnTo>
                    <a:pt x="339" y="39"/>
                  </a:lnTo>
                  <a:lnTo>
                    <a:pt x="333" y="47"/>
                  </a:lnTo>
                  <a:lnTo>
                    <a:pt x="332" y="53"/>
                  </a:lnTo>
                  <a:lnTo>
                    <a:pt x="333" y="55"/>
                  </a:lnTo>
                  <a:lnTo>
                    <a:pt x="335" y="54"/>
                  </a:lnTo>
                  <a:lnTo>
                    <a:pt x="338" y="56"/>
                  </a:lnTo>
                  <a:lnTo>
                    <a:pt x="336" y="59"/>
                  </a:lnTo>
                  <a:lnTo>
                    <a:pt x="337" y="64"/>
                  </a:lnTo>
                  <a:lnTo>
                    <a:pt x="341" y="68"/>
                  </a:lnTo>
                  <a:lnTo>
                    <a:pt x="346" y="67"/>
                  </a:lnTo>
                  <a:lnTo>
                    <a:pt x="347" y="66"/>
                  </a:lnTo>
                  <a:lnTo>
                    <a:pt x="350" y="68"/>
                  </a:lnTo>
                  <a:lnTo>
                    <a:pt x="355" y="70"/>
                  </a:lnTo>
                  <a:lnTo>
                    <a:pt x="358" y="72"/>
                  </a:lnTo>
                  <a:lnTo>
                    <a:pt x="359" y="75"/>
                  </a:lnTo>
                  <a:lnTo>
                    <a:pt x="362" y="76"/>
                  </a:lnTo>
                  <a:lnTo>
                    <a:pt x="366" y="79"/>
                  </a:lnTo>
                  <a:lnTo>
                    <a:pt x="366" y="83"/>
                  </a:lnTo>
                  <a:lnTo>
                    <a:pt x="369" y="86"/>
                  </a:lnTo>
                  <a:lnTo>
                    <a:pt x="371" y="85"/>
                  </a:lnTo>
                  <a:lnTo>
                    <a:pt x="375" y="87"/>
                  </a:lnTo>
                  <a:lnTo>
                    <a:pt x="375" y="89"/>
                  </a:lnTo>
                  <a:lnTo>
                    <a:pt x="374" y="90"/>
                  </a:lnTo>
                  <a:lnTo>
                    <a:pt x="374" y="99"/>
                  </a:lnTo>
                  <a:lnTo>
                    <a:pt x="372" y="102"/>
                  </a:lnTo>
                  <a:lnTo>
                    <a:pt x="373" y="105"/>
                  </a:lnTo>
                  <a:lnTo>
                    <a:pt x="385" y="117"/>
                  </a:lnTo>
                  <a:lnTo>
                    <a:pt x="386" y="123"/>
                  </a:lnTo>
                  <a:lnTo>
                    <a:pt x="377" y="135"/>
                  </a:lnTo>
                  <a:lnTo>
                    <a:pt x="375" y="135"/>
                  </a:lnTo>
                  <a:lnTo>
                    <a:pt x="374" y="137"/>
                  </a:lnTo>
                  <a:lnTo>
                    <a:pt x="372" y="137"/>
                  </a:lnTo>
                  <a:lnTo>
                    <a:pt x="370" y="139"/>
                  </a:lnTo>
                  <a:lnTo>
                    <a:pt x="370" y="142"/>
                  </a:lnTo>
                  <a:lnTo>
                    <a:pt x="372" y="144"/>
                  </a:lnTo>
                  <a:lnTo>
                    <a:pt x="372" y="147"/>
                  </a:lnTo>
                  <a:lnTo>
                    <a:pt x="370" y="150"/>
                  </a:lnTo>
                  <a:lnTo>
                    <a:pt x="368" y="152"/>
                  </a:lnTo>
                  <a:lnTo>
                    <a:pt x="365" y="153"/>
                  </a:lnTo>
                  <a:lnTo>
                    <a:pt x="364" y="155"/>
                  </a:lnTo>
                  <a:lnTo>
                    <a:pt x="361" y="155"/>
                  </a:lnTo>
                  <a:lnTo>
                    <a:pt x="355" y="159"/>
                  </a:lnTo>
                  <a:lnTo>
                    <a:pt x="355" y="161"/>
                  </a:lnTo>
                  <a:lnTo>
                    <a:pt x="354" y="161"/>
                  </a:lnTo>
                  <a:lnTo>
                    <a:pt x="354" y="165"/>
                  </a:lnTo>
                  <a:lnTo>
                    <a:pt x="350" y="167"/>
                  </a:lnTo>
                  <a:lnTo>
                    <a:pt x="350" y="172"/>
                  </a:lnTo>
                  <a:lnTo>
                    <a:pt x="343" y="185"/>
                  </a:lnTo>
                  <a:lnTo>
                    <a:pt x="343" y="206"/>
                  </a:lnTo>
                  <a:lnTo>
                    <a:pt x="345" y="209"/>
                  </a:lnTo>
                  <a:lnTo>
                    <a:pt x="356" y="210"/>
                  </a:lnTo>
                  <a:lnTo>
                    <a:pt x="361" y="207"/>
                  </a:lnTo>
                  <a:lnTo>
                    <a:pt x="363" y="209"/>
                  </a:lnTo>
                  <a:lnTo>
                    <a:pt x="363" y="215"/>
                  </a:lnTo>
                  <a:lnTo>
                    <a:pt x="362" y="217"/>
                  </a:lnTo>
                  <a:lnTo>
                    <a:pt x="362" y="221"/>
                  </a:lnTo>
                  <a:lnTo>
                    <a:pt x="359" y="224"/>
                  </a:lnTo>
                  <a:lnTo>
                    <a:pt x="359" y="228"/>
                  </a:lnTo>
                  <a:lnTo>
                    <a:pt x="371" y="234"/>
                  </a:lnTo>
                  <a:lnTo>
                    <a:pt x="372" y="246"/>
                  </a:lnTo>
                  <a:lnTo>
                    <a:pt x="368" y="252"/>
                  </a:lnTo>
                  <a:lnTo>
                    <a:pt x="370" y="259"/>
                  </a:lnTo>
                  <a:lnTo>
                    <a:pt x="373" y="263"/>
                  </a:lnTo>
                  <a:lnTo>
                    <a:pt x="379" y="264"/>
                  </a:lnTo>
                  <a:lnTo>
                    <a:pt x="384" y="264"/>
                  </a:lnTo>
                  <a:lnTo>
                    <a:pt x="389" y="267"/>
                  </a:lnTo>
                  <a:lnTo>
                    <a:pt x="390" y="280"/>
                  </a:lnTo>
                  <a:lnTo>
                    <a:pt x="389" y="281"/>
                  </a:lnTo>
                  <a:lnTo>
                    <a:pt x="388" y="290"/>
                  </a:lnTo>
                  <a:lnTo>
                    <a:pt x="385" y="295"/>
                  </a:lnTo>
                  <a:lnTo>
                    <a:pt x="383" y="297"/>
                  </a:lnTo>
                  <a:lnTo>
                    <a:pt x="383" y="300"/>
                  </a:lnTo>
                  <a:lnTo>
                    <a:pt x="386" y="301"/>
                  </a:lnTo>
                  <a:lnTo>
                    <a:pt x="394" y="295"/>
                  </a:lnTo>
                  <a:lnTo>
                    <a:pt x="400" y="295"/>
                  </a:lnTo>
                  <a:lnTo>
                    <a:pt x="402" y="296"/>
                  </a:lnTo>
                  <a:lnTo>
                    <a:pt x="397" y="305"/>
                  </a:lnTo>
                  <a:lnTo>
                    <a:pt x="392" y="307"/>
                  </a:lnTo>
                  <a:lnTo>
                    <a:pt x="391" y="308"/>
                  </a:lnTo>
                  <a:lnTo>
                    <a:pt x="389" y="308"/>
                  </a:lnTo>
                  <a:lnTo>
                    <a:pt x="388" y="311"/>
                  </a:lnTo>
                  <a:lnTo>
                    <a:pt x="385" y="312"/>
                  </a:lnTo>
                  <a:lnTo>
                    <a:pt x="385" y="314"/>
                  </a:lnTo>
                  <a:lnTo>
                    <a:pt x="387" y="316"/>
                  </a:lnTo>
                  <a:lnTo>
                    <a:pt x="388" y="322"/>
                  </a:lnTo>
                  <a:lnTo>
                    <a:pt x="384" y="327"/>
                  </a:lnTo>
                  <a:lnTo>
                    <a:pt x="383" y="333"/>
                  </a:lnTo>
                  <a:lnTo>
                    <a:pt x="380" y="335"/>
                  </a:lnTo>
                  <a:lnTo>
                    <a:pt x="380" y="343"/>
                  </a:lnTo>
                  <a:lnTo>
                    <a:pt x="385" y="348"/>
                  </a:lnTo>
                  <a:lnTo>
                    <a:pt x="386" y="353"/>
                  </a:lnTo>
                  <a:lnTo>
                    <a:pt x="385" y="354"/>
                  </a:lnTo>
                  <a:lnTo>
                    <a:pt x="383" y="360"/>
                  </a:lnTo>
                  <a:lnTo>
                    <a:pt x="381" y="362"/>
                  </a:lnTo>
                  <a:lnTo>
                    <a:pt x="375" y="370"/>
                  </a:lnTo>
                  <a:lnTo>
                    <a:pt x="368" y="369"/>
                  </a:lnTo>
                  <a:lnTo>
                    <a:pt x="363" y="372"/>
                  </a:lnTo>
                  <a:lnTo>
                    <a:pt x="358" y="372"/>
                  </a:lnTo>
                  <a:lnTo>
                    <a:pt x="357" y="371"/>
                  </a:lnTo>
                  <a:lnTo>
                    <a:pt x="355" y="371"/>
                  </a:lnTo>
                  <a:lnTo>
                    <a:pt x="352" y="369"/>
                  </a:lnTo>
                  <a:lnTo>
                    <a:pt x="348" y="370"/>
                  </a:lnTo>
                  <a:lnTo>
                    <a:pt x="341" y="363"/>
                  </a:lnTo>
                  <a:lnTo>
                    <a:pt x="338" y="362"/>
                  </a:lnTo>
                  <a:lnTo>
                    <a:pt x="336" y="360"/>
                  </a:lnTo>
                  <a:lnTo>
                    <a:pt x="329" y="361"/>
                  </a:lnTo>
                  <a:lnTo>
                    <a:pt x="318" y="373"/>
                  </a:lnTo>
                  <a:lnTo>
                    <a:pt x="308" y="379"/>
                  </a:lnTo>
                  <a:lnTo>
                    <a:pt x="307" y="378"/>
                  </a:lnTo>
                  <a:lnTo>
                    <a:pt x="304" y="380"/>
                  </a:lnTo>
                  <a:lnTo>
                    <a:pt x="305" y="383"/>
                  </a:lnTo>
                  <a:lnTo>
                    <a:pt x="308" y="386"/>
                  </a:lnTo>
                  <a:lnTo>
                    <a:pt x="315" y="385"/>
                  </a:lnTo>
                  <a:lnTo>
                    <a:pt x="317" y="386"/>
                  </a:lnTo>
                  <a:lnTo>
                    <a:pt x="314" y="390"/>
                  </a:lnTo>
                  <a:lnTo>
                    <a:pt x="314" y="394"/>
                  </a:lnTo>
                  <a:lnTo>
                    <a:pt x="317" y="398"/>
                  </a:lnTo>
                  <a:lnTo>
                    <a:pt x="317" y="406"/>
                  </a:lnTo>
                  <a:lnTo>
                    <a:pt x="314" y="409"/>
                  </a:lnTo>
                  <a:lnTo>
                    <a:pt x="309" y="409"/>
                  </a:lnTo>
                  <a:lnTo>
                    <a:pt x="304" y="412"/>
                  </a:lnTo>
                  <a:lnTo>
                    <a:pt x="303" y="410"/>
                  </a:lnTo>
                  <a:lnTo>
                    <a:pt x="300" y="408"/>
                  </a:lnTo>
                  <a:lnTo>
                    <a:pt x="296" y="400"/>
                  </a:lnTo>
                  <a:lnTo>
                    <a:pt x="296" y="398"/>
                  </a:lnTo>
                  <a:lnTo>
                    <a:pt x="292" y="394"/>
                  </a:lnTo>
                  <a:lnTo>
                    <a:pt x="287" y="394"/>
                  </a:lnTo>
                  <a:lnTo>
                    <a:pt x="285" y="396"/>
                  </a:lnTo>
                  <a:lnTo>
                    <a:pt x="276" y="392"/>
                  </a:lnTo>
                  <a:lnTo>
                    <a:pt x="271" y="393"/>
                  </a:lnTo>
                  <a:lnTo>
                    <a:pt x="259" y="395"/>
                  </a:lnTo>
                  <a:lnTo>
                    <a:pt x="256" y="397"/>
                  </a:lnTo>
                  <a:lnTo>
                    <a:pt x="255" y="406"/>
                  </a:lnTo>
                  <a:lnTo>
                    <a:pt x="254" y="408"/>
                  </a:lnTo>
                  <a:lnTo>
                    <a:pt x="254" y="412"/>
                  </a:lnTo>
                  <a:lnTo>
                    <a:pt x="256" y="414"/>
                  </a:lnTo>
                  <a:lnTo>
                    <a:pt x="256" y="416"/>
                  </a:lnTo>
                  <a:lnTo>
                    <a:pt x="257" y="416"/>
                  </a:lnTo>
                  <a:lnTo>
                    <a:pt x="257" y="421"/>
                  </a:lnTo>
                  <a:lnTo>
                    <a:pt x="255" y="425"/>
                  </a:lnTo>
                  <a:lnTo>
                    <a:pt x="252" y="424"/>
                  </a:lnTo>
                  <a:lnTo>
                    <a:pt x="246" y="430"/>
                  </a:lnTo>
                  <a:lnTo>
                    <a:pt x="238" y="429"/>
                  </a:lnTo>
                  <a:lnTo>
                    <a:pt x="221" y="430"/>
                  </a:lnTo>
                  <a:lnTo>
                    <a:pt x="218" y="438"/>
                  </a:lnTo>
                  <a:lnTo>
                    <a:pt x="215" y="440"/>
                  </a:lnTo>
                  <a:lnTo>
                    <a:pt x="202" y="442"/>
                  </a:lnTo>
                  <a:lnTo>
                    <a:pt x="200" y="440"/>
                  </a:lnTo>
                  <a:lnTo>
                    <a:pt x="202" y="438"/>
                  </a:lnTo>
                  <a:lnTo>
                    <a:pt x="202" y="419"/>
                  </a:lnTo>
                  <a:lnTo>
                    <a:pt x="197" y="405"/>
                  </a:lnTo>
                  <a:lnTo>
                    <a:pt x="191" y="404"/>
                  </a:lnTo>
                  <a:lnTo>
                    <a:pt x="190" y="403"/>
                  </a:lnTo>
                  <a:lnTo>
                    <a:pt x="186" y="403"/>
                  </a:lnTo>
                  <a:lnTo>
                    <a:pt x="179" y="409"/>
                  </a:lnTo>
                  <a:lnTo>
                    <a:pt x="177" y="411"/>
                  </a:lnTo>
                  <a:lnTo>
                    <a:pt x="177" y="419"/>
                  </a:lnTo>
                  <a:lnTo>
                    <a:pt x="174" y="418"/>
                  </a:lnTo>
                  <a:lnTo>
                    <a:pt x="171" y="418"/>
                  </a:lnTo>
                  <a:lnTo>
                    <a:pt x="166" y="414"/>
                  </a:lnTo>
                  <a:lnTo>
                    <a:pt x="166" y="406"/>
                  </a:lnTo>
                  <a:lnTo>
                    <a:pt x="174" y="396"/>
                  </a:lnTo>
                  <a:lnTo>
                    <a:pt x="174" y="393"/>
                  </a:lnTo>
                  <a:lnTo>
                    <a:pt x="177" y="390"/>
                  </a:lnTo>
                  <a:lnTo>
                    <a:pt x="177" y="389"/>
                  </a:lnTo>
                  <a:lnTo>
                    <a:pt x="188" y="377"/>
                  </a:lnTo>
                  <a:lnTo>
                    <a:pt x="190" y="375"/>
                  </a:lnTo>
                  <a:lnTo>
                    <a:pt x="189" y="355"/>
                  </a:lnTo>
                  <a:lnTo>
                    <a:pt x="192" y="352"/>
                  </a:lnTo>
                  <a:lnTo>
                    <a:pt x="195" y="347"/>
                  </a:lnTo>
                  <a:lnTo>
                    <a:pt x="195" y="346"/>
                  </a:lnTo>
                  <a:lnTo>
                    <a:pt x="197" y="344"/>
                  </a:lnTo>
                  <a:lnTo>
                    <a:pt x="197" y="342"/>
                  </a:lnTo>
                  <a:lnTo>
                    <a:pt x="199" y="340"/>
                  </a:lnTo>
                  <a:lnTo>
                    <a:pt x="199" y="339"/>
                  </a:lnTo>
                  <a:lnTo>
                    <a:pt x="197" y="337"/>
                  </a:lnTo>
                  <a:lnTo>
                    <a:pt x="194" y="337"/>
                  </a:lnTo>
                  <a:lnTo>
                    <a:pt x="192" y="336"/>
                  </a:lnTo>
                  <a:lnTo>
                    <a:pt x="186" y="336"/>
                  </a:lnTo>
                  <a:lnTo>
                    <a:pt x="184" y="337"/>
                  </a:lnTo>
                  <a:lnTo>
                    <a:pt x="181" y="338"/>
                  </a:lnTo>
                  <a:lnTo>
                    <a:pt x="179" y="336"/>
                  </a:lnTo>
                  <a:lnTo>
                    <a:pt x="179" y="330"/>
                  </a:lnTo>
                  <a:lnTo>
                    <a:pt x="180" y="329"/>
                  </a:lnTo>
                  <a:lnTo>
                    <a:pt x="181" y="319"/>
                  </a:lnTo>
                  <a:lnTo>
                    <a:pt x="183" y="319"/>
                  </a:lnTo>
                  <a:lnTo>
                    <a:pt x="182" y="309"/>
                  </a:lnTo>
                  <a:lnTo>
                    <a:pt x="175" y="306"/>
                  </a:lnTo>
                  <a:lnTo>
                    <a:pt x="163" y="305"/>
                  </a:lnTo>
                  <a:lnTo>
                    <a:pt x="161" y="304"/>
                  </a:lnTo>
                  <a:lnTo>
                    <a:pt x="161" y="300"/>
                  </a:lnTo>
                  <a:lnTo>
                    <a:pt x="157" y="301"/>
                  </a:lnTo>
                  <a:lnTo>
                    <a:pt x="153" y="309"/>
                  </a:lnTo>
                  <a:lnTo>
                    <a:pt x="145" y="311"/>
                  </a:lnTo>
                  <a:lnTo>
                    <a:pt x="141" y="307"/>
                  </a:lnTo>
                  <a:lnTo>
                    <a:pt x="131" y="308"/>
                  </a:lnTo>
                  <a:lnTo>
                    <a:pt x="126" y="314"/>
                  </a:lnTo>
                  <a:lnTo>
                    <a:pt x="126" y="316"/>
                  </a:lnTo>
                  <a:lnTo>
                    <a:pt x="117" y="325"/>
                  </a:lnTo>
                  <a:lnTo>
                    <a:pt x="117" y="327"/>
                  </a:lnTo>
                  <a:lnTo>
                    <a:pt x="113" y="332"/>
                  </a:lnTo>
                  <a:lnTo>
                    <a:pt x="113" y="335"/>
                  </a:lnTo>
                  <a:lnTo>
                    <a:pt x="110" y="337"/>
                  </a:lnTo>
                  <a:lnTo>
                    <a:pt x="107" y="335"/>
                  </a:lnTo>
                  <a:lnTo>
                    <a:pt x="105" y="335"/>
                  </a:lnTo>
                  <a:lnTo>
                    <a:pt x="99" y="333"/>
                  </a:lnTo>
                  <a:lnTo>
                    <a:pt x="96" y="329"/>
                  </a:lnTo>
                  <a:lnTo>
                    <a:pt x="96" y="323"/>
                  </a:lnTo>
                  <a:lnTo>
                    <a:pt x="87" y="319"/>
                  </a:lnTo>
                  <a:lnTo>
                    <a:pt x="82" y="324"/>
                  </a:lnTo>
                  <a:lnTo>
                    <a:pt x="82" y="325"/>
                  </a:lnTo>
                  <a:lnTo>
                    <a:pt x="76" y="334"/>
                  </a:lnTo>
                  <a:lnTo>
                    <a:pt x="74" y="346"/>
                  </a:lnTo>
                  <a:lnTo>
                    <a:pt x="69" y="348"/>
                  </a:lnTo>
                  <a:lnTo>
                    <a:pt x="67" y="344"/>
                  </a:lnTo>
                  <a:lnTo>
                    <a:pt x="67" y="342"/>
                  </a:lnTo>
                  <a:lnTo>
                    <a:pt x="62" y="338"/>
                  </a:lnTo>
                  <a:lnTo>
                    <a:pt x="57" y="339"/>
                  </a:lnTo>
                  <a:lnTo>
                    <a:pt x="56" y="340"/>
                  </a:lnTo>
                  <a:lnTo>
                    <a:pt x="53" y="340"/>
                  </a:lnTo>
                  <a:lnTo>
                    <a:pt x="51" y="338"/>
                  </a:lnTo>
                  <a:close/>
                </a:path>
              </a:pathLst>
            </a:custGeom>
            <a:grpFill/>
            <a:ln w="28575">
              <a:noFill/>
              <a:prstDash val="sysDot"/>
              <a:round/>
            </a:ln>
          </p:spPr>
          <p:txBody>
            <a:bodyPr/>
            <a:lstStyle/>
            <a:p>
              <a:endParaRPr altLang="en-US" kern="0" lang="zh-CN">
                <a:solidFill>
                  <a:sysClr lastClr="000000" val="windowText"/>
                </a:solidFill>
              </a:endParaRPr>
            </a:p>
          </p:txBody>
        </p:sp>
        <p:sp>
          <p:nvSpPr>
            <p:cNvPr id="74" name="Freeform 39"/>
            <p:cNvSpPr/>
            <p:nvPr/>
          </p:nvSpPr>
          <p:spPr bwMode="auto">
            <a:xfrm>
              <a:off x="5755412" y="3651361"/>
              <a:ext cx="625475" cy="779463"/>
            </a:xfrm>
            <a:custGeom>
              <a:gdLst>
                <a:gd fmla="*/ 2147483647 w 342" name="T0"/>
                <a:gd fmla="*/ 2147483647 h 408" name="T1"/>
                <a:gd fmla="*/ 2147483647 w 342" name="T2"/>
                <a:gd fmla="*/ 2147483647 h 408" name="T3"/>
                <a:gd fmla="*/ 2147483647 w 342" name="T4"/>
                <a:gd fmla="*/ 2147483647 h 408" name="T5"/>
                <a:gd fmla="*/ 2147483647 w 342" name="T6"/>
                <a:gd fmla="*/ 2147483647 h 408" name="T7"/>
                <a:gd fmla="*/ 2147483647 w 342" name="T8"/>
                <a:gd fmla="*/ 2147483647 h 408" name="T9"/>
                <a:gd fmla="*/ 2147483647 w 342" name="T10"/>
                <a:gd fmla="*/ 2147483647 h 408" name="T11"/>
                <a:gd fmla="*/ 2147483647 w 342" name="T12"/>
                <a:gd fmla="*/ 2147483647 h 408" name="T13"/>
                <a:gd fmla="*/ 2147483647 w 342" name="T14"/>
                <a:gd fmla="*/ 2147483647 h 408" name="T15"/>
                <a:gd fmla="*/ 2147483647 w 342" name="T16"/>
                <a:gd fmla="*/ 2147483647 h 408" name="T17"/>
                <a:gd fmla="*/ 2147483647 w 342" name="T18"/>
                <a:gd fmla="*/ 2147483647 h 408" name="T19"/>
                <a:gd fmla="*/ 2147483647 w 342" name="T20"/>
                <a:gd fmla="*/ 2147483647 h 408" name="T21"/>
                <a:gd fmla="*/ 2147483647 w 342" name="T22"/>
                <a:gd fmla="*/ 2147483647 h 408" name="T23"/>
                <a:gd fmla="*/ 2147483647 w 342" name="T24"/>
                <a:gd fmla="*/ 2147483647 h 408" name="T25"/>
                <a:gd fmla="*/ 2147483647 w 342" name="T26"/>
                <a:gd fmla="*/ 2147483647 h 408" name="T27"/>
                <a:gd fmla="*/ 2147483647 w 342" name="T28"/>
                <a:gd fmla="*/ 2147483647 h 408" name="T29"/>
                <a:gd fmla="*/ 2147483647 w 342" name="T30"/>
                <a:gd fmla="*/ 2147483647 h 408" name="T31"/>
                <a:gd fmla="*/ 2147483647 w 342" name="T32"/>
                <a:gd fmla="*/ 2147483647 h 408" name="T33"/>
                <a:gd fmla="*/ 2147483647 w 342" name="T34"/>
                <a:gd fmla="*/ 2147483647 h 408" name="T35"/>
                <a:gd fmla="*/ 2147483647 w 342" name="T36"/>
                <a:gd fmla="*/ 2147483647 h 408" name="T37"/>
                <a:gd fmla="*/ 2147483647 w 342" name="T38"/>
                <a:gd fmla="*/ 2147483647 h 408" name="T39"/>
                <a:gd fmla="*/ 2147483647 w 342" name="T40"/>
                <a:gd fmla="*/ 2147483647 h 408" name="T41"/>
                <a:gd fmla="*/ 2147483647 w 342" name="T42"/>
                <a:gd fmla="*/ 2147483647 h 408" name="T43"/>
                <a:gd fmla="*/ 2147483647 w 342" name="T44"/>
                <a:gd fmla="*/ 2147483647 h 408" name="T45"/>
                <a:gd fmla="*/ 2147483647 w 342" name="T46"/>
                <a:gd fmla="*/ 2147483647 h 408" name="T47"/>
                <a:gd fmla="*/ 2147483647 w 342" name="T48"/>
                <a:gd fmla="*/ 2147483647 h 408" name="T49"/>
                <a:gd fmla="*/ 2147483647 w 342" name="T50"/>
                <a:gd fmla="*/ 2147483647 h 408" name="T51"/>
                <a:gd fmla="*/ 2147483647 w 342" name="T52"/>
                <a:gd fmla="*/ 2147483647 h 408" name="T53"/>
                <a:gd fmla="*/ 2147483647 w 342" name="T54"/>
                <a:gd fmla="*/ 2147483647 h 408" name="T55"/>
                <a:gd fmla="*/ 2147483647 w 342" name="T56"/>
                <a:gd fmla="*/ 2147483647 h 408" name="T57"/>
                <a:gd fmla="*/ 2147483647 w 342" name="T58"/>
                <a:gd fmla="*/ 2147483647 h 408" name="T59"/>
                <a:gd fmla="*/ 2147483647 w 342" name="T60"/>
                <a:gd fmla="*/ 2147483647 h 408" name="T61"/>
                <a:gd fmla="*/ 2147483647 w 342" name="T62"/>
                <a:gd fmla="*/ 2147483647 h 408" name="T63"/>
                <a:gd fmla="*/ 2147483647 w 342" name="T64"/>
                <a:gd fmla="*/ 2147483647 h 408" name="T65"/>
                <a:gd fmla="*/ 2147483647 w 342" name="T66"/>
                <a:gd fmla="*/ 2147483647 h 408" name="T67"/>
                <a:gd fmla="*/ 2147483647 w 342" name="T68"/>
                <a:gd fmla="*/ 2147483647 h 408" name="T69"/>
                <a:gd fmla="*/ 2147483647 w 342" name="T70"/>
                <a:gd fmla="*/ 2147483647 h 408" name="T71"/>
                <a:gd fmla="*/ 2147483647 w 342" name="T72"/>
                <a:gd fmla="*/ 2147483647 h 408" name="T73"/>
                <a:gd fmla="*/ 2147483647 w 342" name="T74"/>
                <a:gd fmla="*/ 2147483647 h 408" name="T75"/>
                <a:gd fmla="*/ 2147483647 w 342" name="T76"/>
                <a:gd fmla="*/ 2147483647 h 408" name="T77"/>
                <a:gd fmla="*/ 2147483647 w 342" name="T78"/>
                <a:gd fmla="*/ 2147483647 h 408" name="T79"/>
                <a:gd fmla="*/ 2147483647 w 342" name="T80"/>
                <a:gd fmla="*/ 2147483647 h 408" name="T81"/>
                <a:gd fmla="*/ 2147483647 w 342" name="T82"/>
                <a:gd fmla="*/ 2147483647 h 408" name="T83"/>
                <a:gd fmla="*/ 2147483647 w 342" name="T84"/>
                <a:gd fmla="*/ 2147483647 h 408" name="T85"/>
                <a:gd fmla="*/ 2147483647 w 342" name="T86"/>
                <a:gd fmla="*/ 2147483647 h 408" name="T87"/>
                <a:gd fmla="*/ 2147483647 w 342" name="T88"/>
                <a:gd fmla="*/ 2147483647 h 408" name="T89"/>
                <a:gd fmla="*/ 2147483647 w 342" name="T90"/>
                <a:gd fmla="*/ 2147483647 h 408" name="T91"/>
                <a:gd fmla="*/ 2147483647 w 342" name="T92"/>
                <a:gd fmla="*/ 2147483647 h 408" name="T93"/>
                <a:gd fmla="*/ 0 w 342" name="T94"/>
                <a:gd fmla="*/ 2147483647 h 408" name="T95"/>
                <a:gd fmla="*/ 2147483647 w 342" name="T96"/>
                <a:gd fmla="*/ 2147483647 h 408" name="T97"/>
                <a:gd fmla="*/ 2147483647 w 342" name="T98"/>
                <a:gd fmla="*/ 2147483647 h 408" name="T99"/>
                <a:gd fmla="*/ 2147483647 w 342" name="T100"/>
                <a:gd fmla="*/ 2147483647 h 408" name="T101"/>
                <a:gd fmla="*/ 2147483647 w 342" name="T102"/>
                <a:gd fmla="*/ 2147483647 h 408" name="T103"/>
                <a:gd fmla="*/ 2147483647 w 342" name="T104"/>
                <a:gd fmla="*/ 2147483647 h 408" name="T105"/>
                <a:gd fmla="*/ 2147483647 w 342" name="T106"/>
                <a:gd fmla="*/ 2147483647 h 408"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342" name="T162"/>
                <a:gd fmla="*/ 0 h 408" name="T163"/>
                <a:gd fmla="*/ 342 w 342" name="T164"/>
                <a:gd fmla="*/ 408 h 408"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408" w="342">
                  <a:moveTo>
                    <a:pt x="44" y="269"/>
                  </a:moveTo>
                  <a:lnTo>
                    <a:pt x="48" y="274"/>
                  </a:lnTo>
                  <a:lnTo>
                    <a:pt x="52" y="276"/>
                  </a:lnTo>
                  <a:lnTo>
                    <a:pt x="59" y="287"/>
                  </a:lnTo>
                  <a:lnTo>
                    <a:pt x="65" y="287"/>
                  </a:lnTo>
                  <a:lnTo>
                    <a:pt x="68" y="284"/>
                  </a:lnTo>
                  <a:lnTo>
                    <a:pt x="69" y="284"/>
                  </a:lnTo>
                  <a:lnTo>
                    <a:pt x="72" y="287"/>
                  </a:lnTo>
                  <a:lnTo>
                    <a:pt x="76" y="289"/>
                  </a:lnTo>
                  <a:lnTo>
                    <a:pt x="80" y="289"/>
                  </a:lnTo>
                  <a:lnTo>
                    <a:pt x="83" y="287"/>
                  </a:lnTo>
                  <a:lnTo>
                    <a:pt x="91" y="295"/>
                  </a:lnTo>
                  <a:lnTo>
                    <a:pt x="95" y="295"/>
                  </a:lnTo>
                  <a:lnTo>
                    <a:pt x="90" y="301"/>
                  </a:lnTo>
                  <a:lnTo>
                    <a:pt x="88" y="301"/>
                  </a:lnTo>
                  <a:lnTo>
                    <a:pt x="82" y="307"/>
                  </a:lnTo>
                  <a:lnTo>
                    <a:pt x="82" y="314"/>
                  </a:lnTo>
                  <a:lnTo>
                    <a:pt x="79" y="319"/>
                  </a:lnTo>
                  <a:lnTo>
                    <a:pt x="79" y="327"/>
                  </a:lnTo>
                  <a:lnTo>
                    <a:pt x="89" y="333"/>
                  </a:lnTo>
                  <a:lnTo>
                    <a:pt x="89" y="337"/>
                  </a:lnTo>
                  <a:lnTo>
                    <a:pt x="90" y="339"/>
                  </a:lnTo>
                  <a:lnTo>
                    <a:pt x="91" y="353"/>
                  </a:lnTo>
                  <a:lnTo>
                    <a:pt x="99" y="356"/>
                  </a:lnTo>
                  <a:lnTo>
                    <a:pt x="105" y="363"/>
                  </a:lnTo>
                  <a:lnTo>
                    <a:pt x="106" y="376"/>
                  </a:lnTo>
                  <a:lnTo>
                    <a:pt x="109" y="382"/>
                  </a:lnTo>
                  <a:lnTo>
                    <a:pt x="111" y="390"/>
                  </a:lnTo>
                  <a:lnTo>
                    <a:pt x="123" y="388"/>
                  </a:lnTo>
                  <a:lnTo>
                    <a:pt x="139" y="376"/>
                  </a:lnTo>
                  <a:lnTo>
                    <a:pt x="139" y="372"/>
                  </a:lnTo>
                  <a:lnTo>
                    <a:pt x="140" y="371"/>
                  </a:lnTo>
                  <a:lnTo>
                    <a:pt x="139" y="365"/>
                  </a:lnTo>
                  <a:lnTo>
                    <a:pt x="140" y="364"/>
                  </a:lnTo>
                  <a:lnTo>
                    <a:pt x="146" y="363"/>
                  </a:lnTo>
                  <a:lnTo>
                    <a:pt x="148" y="365"/>
                  </a:lnTo>
                  <a:lnTo>
                    <a:pt x="151" y="364"/>
                  </a:lnTo>
                  <a:lnTo>
                    <a:pt x="165" y="371"/>
                  </a:lnTo>
                  <a:lnTo>
                    <a:pt x="165" y="377"/>
                  </a:lnTo>
                  <a:lnTo>
                    <a:pt x="164" y="379"/>
                  </a:lnTo>
                  <a:lnTo>
                    <a:pt x="151" y="393"/>
                  </a:lnTo>
                  <a:lnTo>
                    <a:pt x="151" y="397"/>
                  </a:lnTo>
                  <a:lnTo>
                    <a:pt x="155" y="402"/>
                  </a:lnTo>
                  <a:lnTo>
                    <a:pt x="160" y="403"/>
                  </a:lnTo>
                  <a:lnTo>
                    <a:pt x="168" y="396"/>
                  </a:lnTo>
                  <a:lnTo>
                    <a:pt x="170" y="396"/>
                  </a:lnTo>
                  <a:lnTo>
                    <a:pt x="178" y="390"/>
                  </a:lnTo>
                  <a:lnTo>
                    <a:pt x="180" y="385"/>
                  </a:lnTo>
                  <a:lnTo>
                    <a:pt x="177" y="382"/>
                  </a:lnTo>
                  <a:lnTo>
                    <a:pt x="177" y="379"/>
                  </a:lnTo>
                  <a:lnTo>
                    <a:pt x="186" y="369"/>
                  </a:lnTo>
                  <a:lnTo>
                    <a:pt x="191" y="377"/>
                  </a:lnTo>
                  <a:lnTo>
                    <a:pt x="193" y="377"/>
                  </a:lnTo>
                  <a:lnTo>
                    <a:pt x="194" y="376"/>
                  </a:lnTo>
                  <a:lnTo>
                    <a:pt x="200" y="375"/>
                  </a:lnTo>
                  <a:lnTo>
                    <a:pt x="203" y="377"/>
                  </a:lnTo>
                  <a:lnTo>
                    <a:pt x="212" y="394"/>
                  </a:lnTo>
                  <a:lnTo>
                    <a:pt x="214" y="393"/>
                  </a:lnTo>
                  <a:lnTo>
                    <a:pt x="215" y="395"/>
                  </a:lnTo>
                  <a:lnTo>
                    <a:pt x="217" y="393"/>
                  </a:lnTo>
                  <a:lnTo>
                    <a:pt x="223" y="396"/>
                  </a:lnTo>
                  <a:lnTo>
                    <a:pt x="248" y="395"/>
                  </a:lnTo>
                  <a:lnTo>
                    <a:pt x="253" y="398"/>
                  </a:lnTo>
                  <a:lnTo>
                    <a:pt x="253" y="403"/>
                  </a:lnTo>
                  <a:lnTo>
                    <a:pt x="259" y="408"/>
                  </a:lnTo>
                  <a:lnTo>
                    <a:pt x="260" y="402"/>
                  </a:lnTo>
                  <a:lnTo>
                    <a:pt x="272" y="398"/>
                  </a:lnTo>
                  <a:lnTo>
                    <a:pt x="277" y="396"/>
                  </a:lnTo>
                  <a:lnTo>
                    <a:pt x="281" y="392"/>
                  </a:lnTo>
                  <a:lnTo>
                    <a:pt x="280" y="390"/>
                  </a:lnTo>
                  <a:lnTo>
                    <a:pt x="289" y="381"/>
                  </a:lnTo>
                  <a:lnTo>
                    <a:pt x="289" y="379"/>
                  </a:lnTo>
                  <a:lnTo>
                    <a:pt x="294" y="374"/>
                  </a:lnTo>
                  <a:lnTo>
                    <a:pt x="295" y="367"/>
                  </a:lnTo>
                  <a:lnTo>
                    <a:pt x="304" y="354"/>
                  </a:lnTo>
                  <a:lnTo>
                    <a:pt x="304" y="347"/>
                  </a:lnTo>
                  <a:lnTo>
                    <a:pt x="301" y="340"/>
                  </a:lnTo>
                  <a:lnTo>
                    <a:pt x="300" y="338"/>
                  </a:lnTo>
                  <a:lnTo>
                    <a:pt x="299" y="336"/>
                  </a:lnTo>
                  <a:lnTo>
                    <a:pt x="302" y="332"/>
                  </a:lnTo>
                  <a:lnTo>
                    <a:pt x="301" y="329"/>
                  </a:lnTo>
                  <a:lnTo>
                    <a:pt x="298" y="326"/>
                  </a:lnTo>
                  <a:lnTo>
                    <a:pt x="304" y="321"/>
                  </a:lnTo>
                  <a:lnTo>
                    <a:pt x="306" y="323"/>
                  </a:lnTo>
                  <a:lnTo>
                    <a:pt x="309" y="322"/>
                  </a:lnTo>
                  <a:lnTo>
                    <a:pt x="315" y="324"/>
                  </a:lnTo>
                  <a:lnTo>
                    <a:pt x="320" y="324"/>
                  </a:lnTo>
                  <a:lnTo>
                    <a:pt x="326" y="318"/>
                  </a:lnTo>
                  <a:lnTo>
                    <a:pt x="328" y="318"/>
                  </a:lnTo>
                  <a:lnTo>
                    <a:pt x="334" y="314"/>
                  </a:lnTo>
                  <a:lnTo>
                    <a:pt x="334" y="313"/>
                  </a:lnTo>
                  <a:lnTo>
                    <a:pt x="330" y="308"/>
                  </a:lnTo>
                  <a:lnTo>
                    <a:pt x="330" y="306"/>
                  </a:lnTo>
                  <a:lnTo>
                    <a:pt x="328" y="305"/>
                  </a:lnTo>
                  <a:lnTo>
                    <a:pt x="328" y="303"/>
                  </a:lnTo>
                  <a:lnTo>
                    <a:pt x="322" y="300"/>
                  </a:lnTo>
                  <a:lnTo>
                    <a:pt x="321" y="298"/>
                  </a:lnTo>
                  <a:lnTo>
                    <a:pt x="328" y="292"/>
                  </a:lnTo>
                  <a:lnTo>
                    <a:pt x="334" y="289"/>
                  </a:lnTo>
                  <a:lnTo>
                    <a:pt x="336" y="285"/>
                  </a:lnTo>
                  <a:lnTo>
                    <a:pt x="336" y="281"/>
                  </a:lnTo>
                  <a:lnTo>
                    <a:pt x="337" y="280"/>
                  </a:lnTo>
                  <a:lnTo>
                    <a:pt x="337" y="277"/>
                  </a:lnTo>
                  <a:lnTo>
                    <a:pt x="338" y="275"/>
                  </a:lnTo>
                  <a:lnTo>
                    <a:pt x="338" y="272"/>
                  </a:lnTo>
                  <a:lnTo>
                    <a:pt x="339" y="270"/>
                  </a:lnTo>
                  <a:lnTo>
                    <a:pt x="339" y="266"/>
                  </a:lnTo>
                  <a:lnTo>
                    <a:pt x="340" y="265"/>
                  </a:lnTo>
                  <a:lnTo>
                    <a:pt x="342" y="260"/>
                  </a:lnTo>
                  <a:lnTo>
                    <a:pt x="341" y="250"/>
                  </a:lnTo>
                  <a:lnTo>
                    <a:pt x="336" y="248"/>
                  </a:lnTo>
                  <a:lnTo>
                    <a:pt x="331" y="248"/>
                  </a:lnTo>
                  <a:lnTo>
                    <a:pt x="323" y="248"/>
                  </a:lnTo>
                  <a:lnTo>
                    <a:pt x="321" y="246"/>
                  </a:lnTo>
                  <a:lnTo>
                    <a:pt x="321" y="242"/>
                  </a:lnTo>
                  <a:lnTo>
                    <a:pt x="317" y="241"/>
                  </a:lnTo>
                  <a:lnTo>
                    <a:pt x="316" y="242"/>
                  </a:lnTo>
                  <a:lnTo>
                    <a:pt x="308" y="243"/>
                  </a:lnTo>
                  <a:lnTo>
                    <a:pt x="305" y="242"/>
                  </a:lnTo>
                  <a:lnTo>
                    <a:pt x="298" y="247"/>
                  </a:lnTo>
                  <a:lnTo>
                    <a:pt x="285" y="250"/>
                  </a:lnTo>
                  <a:lnTo>
                    <a:pt x="280" y="250"/>
                  </a:lnTo>
                  <a:lnTo>
                    <a:pt x="277" y="247"/>
                  </a:lnTo>
                  <a:lnTo>
                    <a:pt x="277" y="245"/>
                  </a:lnTo>
                  <a:lnTo>
                    <a:pt x="282" y="241"/>
                  </a:lnTo>
                  <a:lnTo>
                    <a:pt x="282" y="240"/>
                  </a:lnTo>
                  <a:lnTo>
                    <a:pt x="286" y="234"/>
                  </a:lnTo>
                  <a:lnTo>
                    <a:pt x="285" y="227"/>
                  </a:lnTo>
                  <a:lnTo>
                    <a:pt x="282" y="223"/>
                  </a:lnTo>
                  <a:lnTo>
                    <a:pt x="271" y="215"/>
                  </a:lnTo>
                  <a:lnTo>
                    <a:pt x="255" y="207"/>
                  </a:lnTo>
                  <a:lnTo>
                    <a:pt x="244" y="198"/>
                  </a:lnTo>
                  <a:lnTo>
                    <a:pt x="246" y="195"/>
                  </a:lnTo>
                  <a:lnTo>
                    <a:pt x="244" y="181"/>
                  </a:lnTo>
                  <a:lnTo>
                    <a:pt x="246" y="180"/>
                  </a:lnTo>
                  <a:lnTo>
                    <a:pt x="254" y="179"/>
                  </a:lnTo>
                  <a:lnTo>
                    <a:pt x="260" y="176"/>
                  </a:lnTo>
                  <a:lnTo>
                    <a:pt x="262" y="174"/>
                  </a:lnTo>
                  <a:lnTo>
                    <a:pt x="263" y="171"/>
                  </a:lnTo>
                  <a:lnTo>
                    <a:pt x="263" y="158"/>
                  </a:lnTo>
                  <a:lnTo>
                    <a:pt x="261" y="156"/>
                  </a:lnTo>
                  <a:lnTo>
                    <a:pt x="259" y="156"/>
                  </a:lnTo>
                  <a:lnTo>
                    <a:pt x="251" y="148"/>
                  </a:lnTo>
                  <a:lnTo>
                    <a:pt x="251" y="147"/>
                  </a:lnTo>
                  <a:lnTo>
                    <a:pt x="271" y="145"/>
                  </a:lnTo>
                  <a:lnTo>
                    <a:pt x="271" y="146"/>
                  </a:lnTo>
                  <a:lnTo>
                    <a:pt x="281" y="151"/>
                  </a:lnTo>
                  <a:lnTo>
                    <a:pt x="288" y="140"/>
                  </a:lnTo>
                  <a:lnTo>
                    <a:pt x="290" y="132"/>
                  </a:lnTo>
                  <a:lnTo>
                    <a:pt x="288" y="122"/>
                  </a:lnTo>
                  <a:lnTo>
                    <a:pt x="278" y="112"/>
                  </a:lnTo>
                  <a:lnTo>
                    <a:pt x="268" y="112"/>
                  </a:lnTo>
                  <a:lnTo>
                    <a:pt x="264" y="115"/>
                  </a:lnTo>
                  <a:lnTo>
                    <a:pt x="264" y="117"/>
                  </a:lnTo>
                  <a:lnTo>
                    <a:pt x="262" y="118"/>
                  </a:lnTo>
                  <a:lnTo>
                    <a:pt x="262" y="120"/>
                  </a:lnTo>
                  <a:lnTo>
                    <a:pt x="258" y="124"/>
                  </a:lnTo>
                  <a:lnTo>
                    <a:pt x="259" y="130"/>
                  </a:lnTo>
                  <a:lnTo>
                    <a:pt x="258" y="132"/>
                  </a:lnTo>
                  <a:lnTo>
                    <a:pt x="254" y="132"/>
                  </a:lnTo>
                  <a:lnTo>
                    <a:pt x="254" y="133"/>
                  </a:lnTo>
                  <a:lnTo>
                    <a:pt x="250" y="134"/>
                  </a:lnTo>
                  <a:lnTo>
                    <a:pt x="249" y="135"/>
                  </a:lnTo>
                  <a:lnTo>
                    <a:pt x="235" y="136"/>
                  </a:lnTo>
                  <a:lnTo>
                    <a:pt x="228" y="125"/>
                  </a:lnTo>
                  <a:lnTo>
                    <a:pt x="227" y="117"/>
                  </a:lnTo>
                  <a:lnTo>
                    <a:pt x="225" y="112"/>
                  </a:lnTo>
                  <a:lnTo>
                    <a:pt x="223" y="104"/>
                  </a:lnTo>
                  <a:lnTo>
                    <a:pt x="211" y="106"/>
                  </a:lnTo>
                  <a:lnTo>
                    <a:pt x="209" y="105"/>
                  </a:lnTo>
                  <a:lnTo>
                    <a:pt x="207" y="107"/>
                  </a:lnTo>
                  <a:lnTo>
                    <a:pt x="207" y="105"/>
                  </a:lnTo>
                  <a:lnTo>
                    <a:pt x="202" y="101"/>
                  </a:lnTo>
                  <a:lnTo>
                    <a:pt x="202" y="97"/>
                  </a:lnTo>
                  <a:lnTo>
                    <a:pt x="206" y="90"/>
                  </a:lnTo>
                  <a:lnTo>
                    <a:pt x="206" y="83"/>
                  </a:lnTo>
                  <a:lnTo>
                    <a:pt x="209" y="79"/>
                  </a:lnTo>
                  <a:lnTo>
                    <a:pt x="210" y="66"/>
                  </a:lnTo>
                  <a:lnTo>
                    <a:pt x="211" y="64"/>
                  </a:lnTo>
                  <a:lnTo>
                    <a:pt x="211" y="58"/>
                  </a:lnTo>
                  <a:lnTo>
                    <a:pt x="209" y="56"/>
                  </a:lnTo>
                  <a:lnTo>
                    <a:pt x="203" y="56"/>
                  </a:lnTo>
                  <a:lnTo>
                    <a:pt x="202" y="57"/>
                  </a:lnTo>
                  <a:lnTo>
                    <a:pt x="198" y="57"/>
                  </a:lnTo>
                  <a:lnTo>
                    <a:pt x="193" y="60"/>
                  </a:lnTo>
                  <a:lnTo>
                    <a:pt x="190" y="61"/>
                  </a:lnTo>
                  <a:lnTo>
                    <a:pt x="189" y="62"/>
                  </a:lnTo>
                  <a:lnTo>
                    <a:pt x="185" y="62"/>
                  </a:lnTo>
                  <a:lnTo>
                    <a:pt x="184" y="64"/>
                  </a:lnTo>
                  <a:lnTo>
                    <a:pt x="182" y="57"/>
                  </a:lnTo>
                  <a:lnTo>
                    <a:pt x="181" y="56"/>
                  </a:lnTo>
                  <a:lnTo>
                    <a:pt x="181" y="50"/>
                  </a:lnTo>
                  <a:lnTo>
                    <a:pt x="179" y="47"/>
                  </a:lnTo>
                  <a:lnTo>
                    <a:pt x="175" y="45"/>
                  </a:lnTo>
                  <a:lnTo>
                    <a:pt x="174" y="42"/>
                  </a:lnTo>
                  <a:lnTo>
                    <a:pt x="171" y="39"/>
                  </a:lnTo>
                  <a:lnTo>
                    <a:pt x="168" y="42"/>
                  </a:lnTo>
                  <a:lnTo>
                    <a:pt x="163" y="38"/>
                  </a:lnTo>
                  <a:lnTo>
                    <a:pt x="161" y="39"/>
                  </a:lnTo>
                  <a:lnTo>
                    <a:pt x="159" y="41"/>
                  </a:lnTo>
                  <a:lnTo>
                    <a:pt x="154" y="37"/>
                  </a:lnTo>
                  <a:lnTo>
                    <a:pt x="149" y="37"/>
                  </a:lnTo>
                  <a:lnTo>
                    <a:pt x="145" y="39"/>
                  </a:lnTo>
                  <a:lnTo>
                    <a:pt x="142" y="39"/>
                  </a:lnTo>
                  <a:lnTo>
                    <a:pt x="136" y="36"/>
                  </a:lnTo>
                  <a:lnTo>
                    <a:pt x="136" y="35"/>
                  </a:lnTo>
                  <a:lnTo>
                    <a:pt x="133" y="33"/>
                  </a:lnTo>
                  <a:lnTo>
                    <a:pt x="132" y="29"/>
                  </a:lnTo>
                  <a:lnTo>
                    <a:pt x="129" y="26"/>
                  </a:lnTo>
                  <a:lnTo>
                    <a:pt x="127" y="22"/>
                  </a:lnTo>
                  <a:lnTo>
                    <a:pt x="126" y="21"/>
                  </a:lnTo>
                  <a:lnTo>
                    <a:pt x="126" y="19"/>
                  </a:lnTo>
                  <a:lnTo>
                    <a:pt x="122" y="15"/>
                  </a:lnTo>
                  <a:lnTo>
                    <a:pt x="116" y="16"/>
                  </a:lnTo>
                  <a:lnTo>
                    <a:pt x="114" y="17"/>
                  </a:lnTo>
                  <a:lnTo>
                    <a:pt x="109" y="12"/>
                  </a:lnTo>
                  <a:lnTo>
                    <a:pt x="98" y="10"/>
                  </a:lnTo>
                  <a:lnTo>
                    <a:pt x="84" y="0"/>
                  </a:lnTo>
                  <a:lnTo>
                    <a:pt x="75" y="6"/>
                  </a:lnTo>
                  <a:lnTo>
                    <a:pt x="75" y="8"/>
                  </a:lnTo>
                  <a:lnTo>
                    <a:pt x="72" y="12"/>
                  </a:lnTo>
                  <a:lnTo>
                    <a:pt x="72" y="14"/>
                  </a:lnTo>
                  <a:lnTo>
                    <a:pt x="70" y="16"/>
                  </a:lnTo>
                  <a:lnTo>
                    <a:pt x="71" y="23"/>
                  </a:lnTo>
                  <a:lnTo>
                    <a:pt x="88" y="33"/>
                  </a:lnTo>
                  <a:lnTo>
                    <a:pt x="94" y="33"/>
                  </a:lnTo>
                  <a:lnTo>
                    <a:pt x="95" y="30"/>
                  </a:lnTo>
                  <a:lnTo>
                    <a:pt x="96" y="30"/>
                  </a:lnTo>
                  <a:lnTo>
                    <a:pt x="98" y="32"/>
                  </a:lnTo>
                  <a:lnTo>
                    <a:pt x="99" y="35"/>
                  </a:lnTo>
                  <a:lnTo>
                    <a:pt x="97" y="37"/>
                  </a:lnTo>
                  <a:lnTo>
                    <a:pt x="97" y="41"/>
                  </a:lnTo>
                  <a:lnTo>
                    <a:pt x="108" y="55"/>
                  </a:lnTo>
                  <a:lnTo>
                    <a:pt x="109" y="56"/>
                  </a:lnTo>
                  <a:lnTo>
                    <a:pt x="109" y="59"/>
                  </a:lnTo>
                  <a:lnTo>
                    <a:pt x="108" y="60"/>
                  </a:lnTo>
                  <a:lnTo>
                    <a:pt x="97" y="65"/>
                  </a:lnTo>
                  <a:lnTo>
                    <a:pt x="95" y="68"/>
                  </a:lnTo>
                  <a:lnTo>
                    <a:pt x="95" y="73"/>
                  </a:lnTo>
                  <a:lnTo>
                    <a:pt x="79" y="77"/>
                  </a:lnTo>
                  <a:lnTo>
                    <a:pt x="76" y="77"/>
                  </a:lnTo>
                  <a:lnTo>
                    <a:pt x="69" y="68"/>
                  </a:lnTo>
                  <a:lnTo>
                    <a:pt x="69" y="67"/>
                  </a:lnTo>
                  <a:lnTo>
                    <a:pt x="66" y="63"/>
                  </a:lnTo>
                  <a:lnTo>
                    <a:pt x="66" y="61"/>
                  </a:lnTo>
                  <a:lnTo>
                    <a:pt x="64" y="56"/>
                  </a:lnTo>
                  <a:lnTo>
                    <a:pt x="62" y="56"/>
                  </a:lnTo>
                  <a:lnTo>
                    <a:pt x="60" y="55"/>
                  </a:lnTo>
                  <a:lnTo>
                    <a:pt x="58" y="55"/>
                  </a:lnTo>
                  <a:lnTo>
                    <a:pt x="49" y="51"/>
                  </a:lnTo>
                  <a:lnTo>
                    <a:pt x="45" y="50"/>
                  </a:lnTo>
                  <a:lnTo>
                    <a:pt x="43" y="52"/>
                  </a:lnTo>
                  <a:lnTo>
                    <a:pt x="41" y="52"/>
                  </a:lnTo>
                  <a:lnTo>
                    <a:pt x="39" y="54"/>
                  </a:lnTo>
                  <a:lnTo>
                    <a:pt x="35" y="53"/>
                  </a:lnTo>
                  <a:lnTo>
                    <a:pt x="36" y="57"/>
                  </a:lnTo>
                  <a:lnTo>
                    <a:pt x="36" y="59"/>
                  </a:lnTo>
                  <a:lnTo>
                    <a:pt x="34" y="64"/>
                  </a:lnTo>
                  <a:lnTo>
                    <a:pt x="34" y="68"/>
                  </a:lnTo>
                  <a:lnTo>
                    <a:pt x="38" y="73"/>
                  </a:lnTo>
                  <a:lnTo>
                    <a:pt x="39" y="75"/>
                  </a:lnTo>
                  <a:lnTo>
                    <a:pt x="37" y="78"/>
                  </a:lnTo>
                  <a:lnTo>
                    <a:pt x="37" y="80"/>
                  </a:lnTo>
                  <a:lnTo>
                    <a:pt x="39" y="81"/>
                  </a:lnTo>
                  <a:lnTo>
                    <a:pt x="39" y="86"/>
                  </a:lnTo>
                  <a:lnTo>
                    <a:pt x="41" y="87"/>
                  </a:lnTo>
                  <a:lnTo>
                    <a:pt x="40" y="91"/>
                  </a:lnTo>
                  <a:lnTo>
                    <a:pt x="42" y="91"/>
                  </a:lnTo>
                  <a:lnTo>
                    <a:pt x="40" y="96"/>
                  </a:lnTo>
                  <a:lnTo>
                    <a:pt x="37" y="97"/>
                  </a:lnTo>
                  <a:lnTo>
                    <a:pt x="32" y="97"/>
                  </a:lnTo>
                  <a:lnTo>
                    <a:pt x="30" y="99"/>
                  </a:lnTo>
                  <a:lnTo>
                    <a:pt x="28" y="99"/>
                  </a:lnTo>
                  <a:lnTo>
                    <a:pt x="26" y="101"/>
                  </a:lnTo>
                  <a:lnTo>
                    <a:pt x="25" y="108"/>
                  </a:lnTo>
                  <a:lnTo>
                    <a:pt x="26" y="109"/>
                  </a:lnTo>
                  <a:lnTo>
                    <a:pt x="26" y="113"/>
                  </a:lnTo>
                  <a:lnTo>
                    <a:pt x="28" y="114"/>
                  </a:lnTo>
                  <a:lnTo>
                    <a:pt x="28" y="121"/>
                  </a:lnTo>
                  <a:lnTo>
                    <a:pt x="27" y="123"/>
                  </a:lnTo>
                  <a:lnTo>
                    <a:pt x="27" y="126"/>
                  </a:lnTo>
                  <a:lnTo>
                    <a:pt x="23" y="134"/>
                  </a:lnTo>
                  <a:lnTo>
                    <a:pt x="18" y="136"/>
                  </a:lnTo>
                  <a:lnTo>
                    <a:pt x="16" y="137"/>
                  </a:lnTo>
                  <a:lnTo>
                    <a:pt x="5" y="138"/>
                  </a:lnTo>
                  <a:lnTo>
                    <a:pt x="2" y="135"/>
                  </a:lnTo>
                  <a:lnTo>
                    <a:pt x="0" y="137"/>
                  </a:lnTo>
                  <a:lnTo>
                    <a:pt x="0" y="140"/>
                  </a:lnTo>
                  <a:lnTo>
                    <a:pt x="2" y="141"/>
                  </a:lnTo>
                  <a:lnTo>
                    <a:pt x="3" y="146"/>
                  </a:lnTo>
                  <a:lnTo>
                    <a:pt x="5" y="148"/>
                  </a:lnTo>
                  <a:lnTo>
                    <a:pt x="16" y="150"/>
                  </a:lnTo>
                  <a:lnTo>
                    <a:pt x="21" y="153"/>
                  </a:lnTo>
                  <a:lnTo>
                    <a:pt x="21" y="172"/>
                  </a:lnTo>
                  <a:lnTo>
                    <a:pt x="29" y="172"/>
                  </a:lnTo>
                  <a:lnTo>
                    <a:pt x="30" y="174"/>
                  </a:lnTo>
                  <a:lnTo>
                    <a:pt x="36" y="173"/>
                  </a:lnTo>
                  <a:lnTo>
                    <a:pt x="45" y="178"/>
                  </a:lnTo>
                  <a:lnTo>
                    <a:pt x="45" y="180"/>
                  </a:lnTo>
                  <a:lnTo>
                    <a:pt x="48" y="185"/>
                  </a:lnTo>
                  <a:lnTo>
                    <a:pt x="52" y="186"/>
                  </a:lnTo>
                  <a:lnTo>
                    <a:pt x="55" y="184"/>
                  </a:lnTo>
                  <a:lnTo>
                    <a:pt x="57" y="179"/>
                  </a:lnTo>
                  <a:lnTo>
                    <a:pt x="67" y="174"/>
                  </a:lnTo>
                  <a:lnTo>
                    <a:pt x="68" y="178"/>
                  </a:lnTo>
                  <a:lnTo>
                    <a:pt x="70" y="181"/>
                  </a:lnTo>
                  <a:lnTo>
                    <a:pt x="70" y="187"/>
                  </a:lnTo>
                  <a:lnTo>
                    <a:pt x="72" y="188"/>
                  </a:lnTo>
                  <a:lnTo>
                    <a:pt x="74" y="200"/>
                  </a:lnTo>
                  <a:lnTo>
                    <a:pt x="75" y="201"/>
                  </a:lnTo>
                  <a:lnTo>
                    <a:pt x="75" y="207"/>
                  </a:lnTo>
                  <a:lnTo>
                    <a:pt x="77" y="208"/>
                  </a:lnTo>
                  <a:lnTo>
                    <a:pt x="77" y="220"/>
                  </a:lnTo>
                  <a:lnTo>
                    <a:pt x="76" y="222"/>
                  </a:lnTo>
                  <a:lnTo>
                    <a:pt x="77" y="231"/>
                  </a:lnTo>
                  <a:lnTo>
                    <a:pt x="75" y="232"/>
                  </a:lnTo>
                  <a:lnTo>
                    <a:pt x="57" y="235"/>
                  </a:lnTo>
                  <a:lnTo>
                    <a:pt x="57" y="239"/>
                  </a:lnTo>
                  <a:lnTo>
                    <a:pt x="54" y="240"/>
                  </a:lnTo>
                  <a:lnTo>
                    <a:pt x="52" y="243"/>
                  </a:lnTo>
                  <a:lnTo>
                    <a:pt x="49" y="250"/>
                  </a:lnTo>
                  <a:lnTo>
                    <a:pt x="45" y="256"/>
                  </a:lnTo>
                  <a:lnTo>
                    <a:pt x="44" y="260"/>
                  </a:lnTo>
                  <a:lnTo>
                    <a:pt x="45" y="266"/>
                  </a:lnTo>
                  <a:lnTo>
                    <a:pt x="44" y="269"/>
                  </a:lnTo>
                  <a:close/>
                </a:path>
              </a:pathLst>
            </a:custGeom>
            <a:grpFill/>
            <a:ln w="28575">
              <a:noFill/>
              <a:prstDash val="sysDot"/>
              <a:round/>
            </a:ln>
          </p:spPr>
          <p:txBody>
            <a:bodyPr/>
            <a:lstStyle/>
            <a:p>
              <a:endParaRPr altLang="en-US" kern="0" lang="zh-CN">
                <a:solidFill>
                  <a:sysClr lastClr="000000" val="windowText"/>
                </a:solidFill>
              </a:endParaRPr>
            </a:p>
          </p:txBody>
        </p:sp>
        <p:sp>
          <p:nvSpPr>
            <p:cNvPr id="75" name="Freeform 40"/>
            <p:cNvSpPr/>
            <p:nvPr/>
          </p:nvSpPr>
          <p:spPr bwMode="auto">
            <a:xfrm>
              <a:off x="6004649" y="4581636"/>
              <a:ext cx="566738" cy="757238"/>
            </a:xfrm>
            <a:custGeom>
              <a:gdLst>
                <a:gd fmla="*/ 2147483647 w 309" name="T0"/>
                <a:gd fmla="*/ 2147483647 h 397" name="T1"/>
                <a:gd fmla="*/ 2147483647 w 309" name="T2"/>
                <a:gd fmla="*/ 2147483647 h 397" name="T3"/>
                <a:gd fmla="*/ 2147483647 w 309" name="T4"/>
                <a:gd fmla="*/ 2147483647 h 397" name="T5"/>
                <a:gd fmla="*/ 2147483647 w 309" name="T6"/>
                <a:gd fmla="*/ 2147483647 h 397" name="T7"/>
                <a:gd fmla="*/ 2147483647 w 309" name="T8"/>
                <a:gd fmla="*/ 2147483647 h 397" name="T9"/>
                <a:gd fmla="*/ 2147483647 w 309" name="T10"/>
                <a:gd fmla="*/ 2147483647 h 397" name="T11"/>
                <a:gd fmla="*/ 2147483647 w 309" name="T12"/>
                <a:gd fmla="*/ 2147483647 h 397" name="T13"/>
                <a:gd fmla="*/ 2147483647 w 309" name="T14"/>
                <a:gd fmla="*/ 2147483647 h 397" name="T15"/>
                <a:gd fmla="*/ 2147483647 w 309" name="T16"/>
                <a:gd fmla="*/ 2147483647 h 397" name="T17"/>
                <a:gd fmla="*/ 2147483647 w 309" name="T18"/>
                <a:gd fmla="*/ 2147483647 h 397" name="T19"/>
                <a:gd fmla="*/ 2147483647 w 309" name="T20"/>
                <a:gd fmla="*/ 2147483647 h 397" name="T21"/>
                <a:gd fmla="*/ 2147483647 w 309" name="T22"/>
                <a:gd fmla="*/ 2147483647 h 397" name="T23"/>
                <a:gd fmla="*/ 2147483647 w 309" name="T24"/>
                <a:gd fmla="*/ 2147483647 h 397" name="T25"/>
                <a:gd fmla="*/ 2147483647 w 309" name="T26"/>
                <a:gd fmla="*/ 2147483647 h 397" name="T27"/>
                <a:gd fmla="*/ 2147483647 w 309" name="T28"/>
                <a:gd fmla="*/ 2147483647 h 397" name="T29"/>
                <a:gd fmla="*/ 2147483647 w 309" name="T30"/>
                <a:gd fmla="*/ 2147483647 h 397" name="T31"/>
                <a:gd fmla="*/ 2147483647 w 309" name="T32"/>
                <a:gd fmla="*/ 2147483647 h 397" name="T33"/>
                <a:gd fmla="*/ 2147483647 w 309" name="T34"/>
                <a:gd fmla="*/ 2147483647 h 397" name="T35"/>
                <a:gd fmla="*/ 2147483647 w 309" name="T36"/>
                <a:gd fmla="*/ 2147483647 h 397" name="T37"/>
                <a:gd fmla="*/ 2147483647 w 309" name="T38"/>
                <a:gd fmla="*/ 2147483647 h 397" name="T39"/>
                <a:gd fmla="*/ 2147483647 w 309" name="T40"/>
                <a:gd fmla="*/ 2147483647 h 397" name="T41"/>
                <a:gd fmla="*/ 2147483647 w 309" name="T42"/>
                <a:gd fmla="*/ 2147483647 h 397" name="T43"/>
                <a:gd fmla="*/ 2147483647 w 309" name="T44"/>
                <a:gd fmla="*/ 2147483647 h 397" name="T45"/>
                <a:gd fmla="*/ 2147483647 w 309" name="T46"/>
                <a:gd fmla="*/ 2147483647 h 397" name="T47"/>
                <a:gd fmla="*/ 2147483647 w 309" name="T48"/>
                <a:gd fmla="*/ 2147483647 h 397" name="T49"/>
                <a:gd fmla="*/ 2147483647 w 309" name="T50"/>
                <a:gd fmla="*/ 2147483647 h 397" name="T51"/>
                <a:gd fmla="*/ 2147483647 w 309" name="T52"/>
                <a:gd fmla="*/ 2147483647 h 397" name="T53"/>
                <a:gd fmla="*/ 2147483647 w 309" name="T54"/>
                <a:gd fmla="*/ 2147483647 h 397" name="T55"/>
                <a:gd fmla="*/ 2147483647 w 309" name="T56"/>
                <a:gd fmla="*/ 2147483647 h 397" name="T57"/>
                <a:gd fmla="*/ 2147483647 w 309" name="T58"/>
                <a:gd fmla="*/ 2147483647 h 397" name="T59"/>
                <a:gd fmla="*/ 2147483647 w 309" name="T60"/>
                <a:gd fmla="*/ 2147483647 h 397" name="T61"/>
                <a:gd fmla="*/ 2147483647 w 309" name="T62"/>
                <a:gd fmla="*/ 2147483647 h 397" name="T63"/>
                <a:gd fmla="*/ 2147483647 w 309" name="T64"/>
                <a:gd fmla="*/ 2147483647 h 397" name="T65"/>
                <a:gd fmla="*/ 2147483647 w 309" name="T66"/>
                <a:gd fmla="*/ 2147483647 h 397" name="T67"/>
                <a:gd fmla="*/ 2147483647 w 309" name="T68"/>
                <a:gd fmla="*/ 2147483647 h 397" name="T69"/>
                <a:gd fmla="*/ 2147483647 w 309" name="T70"/>
                <a:gd fmla="*/ 2147483647 h 397" name="T71"/>
                <a:gd fmla="*/ 2147483647 w 309" name="T72"/>
                <a:gd fmla="*/ 2147483647 h 397" name="T73"/>
                <a:gd fmla="*/ 2147483647 w 309" name="T74"/>
                <a:gd fmla="*/ 2147483647 h 397" name="T75"/>
                <a:gd fmla="*/ 2147483647 w 309" name="T76"/>
                <a:gd fmla="*/ 2147483647 h 397" name="T77"/>
                <a:gd fmla="*/ 2147483647 w 309" name="T78"/>
                <a:gd fmla="*/ 2147483647 h 397" name="T79"/>
                <a:gd fmla="*/ 2147483647 w 309" name="T80"/>
                <a:gd fmla="*/ 2147483647 h 397" name="T81"/>
                <a:gd fmla="*/ 2147483647 w 309" name="T82"/>
                <a:gd fmla="*/ 2147483647 h 397" name="T83"/>
                <a:gd fmla="*/ 2147483647 w 309" name="T84"/>
                <a:gd fmla="*/ 2147483647 h 397" name="T85"/>
                <a:gd fmla="*/ 2147483647 w 309" name="T86"/>
                <a:gd fmla="*/ 2147483647 h 397" name="T87"/>
                <a:gd fmla="*/ 2147483647 w 309" name="T88"/>
                <a:gd fmla="*/ 2147483647 h 397" name="T89"/>
                <a:gd fmla="*/ 2147483647 w 309" name="T90"/>
                <a:gd fmla="*/ 2147483647 h 397" name="T91"/>
                <a:gd fmla="*/ 2147483647 w 309" name="T92"/>
                <a:gd fmla="*/ 2147483647 h 397" name="T93"/>
                <a:gd fmla="*/ 2147483647 w 309" name="T94"/>
                <a:gd fmla="*/ 2147483647 h 397" name="T95"/>
                <a:gd fmla="*/ 2147483647 w 309" name="T96"/>
                <a:gd fmla="*/ 2147483647 h 397" name="T97"/>
                <a:gd fmla="*/ 2147483647 w 309" name="T98"/>
                <a:gd fmla="*/ 2147483647 h 397" name="T99"/>
                <a:gd fmla="*/ 2147483647 w 309" name="T100"/>
                <a:gd fmla="*/ 2147483647 h 397" name="T101"/>
                <a:gd fmla="*/ 2147483647 w 309" name="T102"/>
                <a:gd fmla="*/ 2147483647 h 397" name="T103"/>
                <a:gd fmla="*/ 2147483647 w 309" name="T104"/>
                <a:gd fmla="*/ 2147483647 h 397" name="T105"/>
                <a:gd fmla="*/ 2147483647 w 309" name="T106"/>
                <a:gd fmla="*/ 2147483647 h 397" name="T107"/>
                <a:gd fmla="*/ 2147483647 w 309" name="T108"/>
                <a:gd fmla="*/ 2147483647 h 397" name="T109"/>
                <a:gd fmla="*/ 2147483647 w 309" name="T110"/>
                <a:gd fmla="*/ 2147483647 h 397" name="T111"/>
                <a:gd fmla="*/ 2147483647 w 309" name="T112"/>
                <a:gd fmla="*/ 2147483647 h 397" name="T113"/>
                <a:gd fmla="*/ 2147483647 w 309" name="T114"/>
                <a:gd fmla="*/ 2147483647 h 397" name="T115"/>
                <a:gd fmla="*/ 2147483647 w 309" name="T116"/>
                <a:gd fmla="*/ 2147483647 h 397" name="T117"/>
                <a:gd fmla="*/ 2147483647 w 309" name="T118"/>
                <a:gd fmla="*/ 2147483647 h 397" name="T119"/>
                <a:gd fmla="*/ 2147483647 w 309" name="T120"/>
                <a:gd fmla="*/ 2147483647 h 397" name="T121"/>
                <a:gd fmla="*/ 2147483647 w 309" name="T122"/>
                <a:gd fmla="*/ 2147483647 h 397"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309" name="T186"/>
                <a:gd fmla="*/ 0 h 397" name="T187"/>
                <a:gd fmla="*/ 309 w 309" name="T188"/>
                <a:gd fmla="*/ 397 h 397"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397" w="309">
                  <a:moveTo>
                    <a:pt x="4" y="300"/>
                  </a:moveTo>
                  <a:lnTo>
                    <a:pt x="12" y="301"/>
                  </a:lnTo>
                  <a:lnTo>
                    <a:pt x="13" y="303"/>
                  </a:lnTo>
                  <a:lnTo>
                    <a:pt x="17" y="302"/>
                  </a:lnTo>
                  <a:lnTo>
                    <a:pt x="19" y="304"/>
                  </a:lnTo>
                  <a:lnTo>
                    <a:pt x="28" y="304"/>
                  </a:lnTo>
                  <a:lnTo>
                    <a:pt x="30" y="306"/>
                  </a:lnTo>
                  <a:lnTo>
                    <a:pt x="34" y="306"/>
                  </a:lnTo>
                  <a:lnTo>
                    <a:pt x="36" y="307"/>
                  </a:lnTo>
                  <a:lnTo>
                    <a:pt x="37" y="303"/>
                  </a:lnTo>
                  <a:lnTo>
                    <a:pt x="37" y="300"/>
                  </a:lnTo>
                  <a:lnTo>
                    <a:pt x="39" y="299"/>
                  </a:lnTo>
                  <a:lnTo>
                    <a:pt x="42" y="298"/>
                  </a:lnTo>
                  <a:lnTo>
                    <a:pt x="44" y="306"/>
                  </a:lnTo>
                  <a:lnTo>
                    <a:pt x="55" y="319"/>
                  </a:lnTo>
                  <a:lnTo>
                    <a:pt x="63" y="313"/>
                  </a:lnTo>
                  <a:lnTo>
                    <a:pt x="71" y="313"/>
                  </a:lnTo>
                  <a:lnTo>
                    <a:pt x="73" y="317"/>
                  </a:lnTo>
                  <a:lnTo>
                    <a:pt x="74" y="327"/>
                  </a:lnTo>
                  <a:lnTo>
                    <a:pt x="76" y="328"/>
                  </a:lnTo>
                  <a:lnTo>
                    <a:pt x="80" y="331"/>
                  </a:lnTo>
                  <a:lnTo>
                    <a:pt x="83" y="335"/>
                  </a:lnTo>
                  <a:lnTo>
                    <a:pt x="85" y="340"/>
                  </a:lnTo>
                  <a:lnTo>
                    <a:pt x="90" y="348"/>
                  </a:lnTo>
                  <a:lnTo>
                    <a:pt x="94" y="350"/>
                  </a:lnTo>
                  <a:lnTo>
                    <a:pt x="94" y="355"/>
                  </a:lnTo>
                  <a:lnTo>
                    <a:pt x="89" y="358"/>
                  </a:lnTo>
                  <a:lnTo>
                    <a:pt x="90" y="360"/>
                  </a:lnTo>
                  <a:lnTo>
                    <a:pt x="92" y="370"/>
                  </a:lnTo>
                  <a:lnTo>
                    <a:pt x="94" y="371"/>
                  </a:lnTo>
                  <a:lnTo>
                    <a:pt x="95" y="379"/>
                  </a:lnTo>
                  <a:lnTo>
                    <a:pt x="98" y="382"/>
                  </a:lnTo>
                  <a:lnTo>
                    <a:pt x="98" y="384"/>
                  </a:lnTo>
                  <a:lnTo>
                    <a:pt x="101" y="389"/>
                  </a:lnTo>
                  <a:lnTo>
                    <a:pt x="103" y="390"/>
                  </a:lnTo>
                  <a:lnTo>
                    <a:pt x="109" y="395"/>
                  </a:lnTo>
                  <a:lnTo>
                    <a:pt x="109" y="394"/>
                  </a:lnTo>
                  <a:lnTo>
                    <a:pt x="110" y="394"/>
                  </a:lnTo>
                  <a:lnTo>
                    <a:pt x="110" y="393"/>
                  </a:lnTo>
                  <a:lnTo>
                    <a:pt x="111" y="392"/>
                  </a:lnTo>
                  <a:lnTo>
                    <a:pt x="111" y="391"/>
                  </a:lnTo>
                  <a:lnTo>
                    <a:pt x="111" y="390"/>
                  </a:lnTo>
                  <a:lnTo>
                    <a:pt x="112" y="389"/>
                  </a:lnTo>
                  <a:lnTo>
                    <a:pt x="112" y="388"/>
                  </a:lnTo>
                  <a:lnTo>
                    <a:pt x="112" y="387"/>
                  </a:lnTo>
                  <a:lnTo>
                    <a:pt x="113" y="386"/>
                  </a:lnTo>
                  <a:lnTo>
                    <a:pt x="113" y="385"/>
                  </a:lnTo>
                  <a:lnTo>
                    <a:pt x="113" y="384"/>
                  </a:lnTo>
                  <a:lnTo>
                    <a:pt x="114" y="383"/>
                  </a:lnTo>
                  <a:lnTo>
                    <a:pt x="114" y="382"/>
                  </a:lnTo>
                  <a:lnTo>
                    <a:pt x="115" y="381"/>
                  </a:lnTo>
                  <a:lnTo>
                    <a:pt x="115" y="380"/>
                  </a:lnTo>
                  <a:lnTo>
                    <a:pt x="115" y="379"/>
                  </a:lnTo>
                  <a:lnTo>
                    <a:pt x="116" y="379"/>
                  </a:lnTo>
                  <a:lnTo>
                    <a:pt x="116" y="378"/>
                  </a:lnTo>
                  <a:lnTo>
                    <a:pt x="117" y="378"/>
                  </a:lnTo>
                  <a:lnTo>
                    <a:pt x="118" y="378"/>
                  </a:lnTo>
                  <a:lnTo>
                    <a:pt x="118" y="379"/>
                  </a:lnTo>
                  <a:lnTo>
                    <a:pt x="119" y="379"/>
                  </a:lnTo>
                  <a:lnTo>
                    <a:pt x="119" y="380"/>
                  </a:lnTo>
                  <a:lnTo>
                    <a:pt x="120" y="381"/>
                  </a:lnTo>
                  <a:lnTo>
                    <a:pt x="120" y="382"/>
                  </a:lnTo>
                  <a:lnTo>
                    <a:pt x="120" y="383"/>
                  </a:lnTo>
                  <a:lnTo>
                    <a:pt x="120" y="384"/>
                  </a:lnTo>
                  <a:lnTo>
                    <a:pt x="120" y="385"/>
                  </a:lnTo>
                  <a:lnTo>
                    <a:pt x="120" y="386"/>
                  </a:lnTo>
                  <a:lnTo>
                    <a:pt x="119" y="387"/>
                  </a:lnTo>
                  <a:lnTo>
                    <a:pt x="119" y="388"/>
                  </a:lnTo>
                  <a:lnTo>
                    <a:pt x="118" y="389"/>
                  </a:lnTo>
                  <a:lnTo>
                    <a:pt x="118" y="390"/>
                  </a:lnTo>
                  <a:lnTo>
                    <a:pt x="117" y="391"/>
                  </a:lnTo>
                  <a:lnTo>
                    <a:pt x="117" y="392"/>
                  </a:lnTo>
                  <a:lnTo>
                    <a:pt x="117" y="393"/>
                  </a:lnTo>
                  <a:lnTo>
                    <a:pt x="117" y="394"/>
                  </a:lnTo>
                  <a:lnTo>
                    <a:pt x="118" y="395"/>
                  </a:lnTo>
                  <a:lnTo>
                    <a:pt x="119" y="396"/>
                  </a:lnTo>
                  <a:lnTo>
                    <a:pt x="120" y="396"/>
                  </a:lnTo>
                  <a:lnTo>
                    <a:pt x="120" y="397"/>
                  </a:lnTo>
                  <a:lnTo>
                    <a:pt x="121" y="397"/>
                  </a:lnTo>
                  <a:lnTo>
                    <a:pt x="122" y="397"/>
                  </a:lnTo>
                  <a:lnTo>
                    <a:pt x="123" y="397"/>
                  </a:lnTo>
                  <a:lnTo>
                    <a:pt x="123" y="396"/>
                  </a:lnTo>
                  <a:lnTo>
                    <a:pt x="124" y="396"/>
                  </a:lnTo>
                  <a:lnTo>
                    <a:pt x="125" y="396"/>
                  </a:lnTo>
                  <a:lnTo>
                    <a:pt x="125" y="395"/>
                  </a:lnTo>
                  <a:lnTo>
                    <a:pt x="126" y="395"/>
                  </a:lnTo>
                  <a:lnTo>
                    <a:pt x="126" y="394"/>
                  </a:lnTo>
                  <a:lnTo>
                    <a:pt x="127" y="394"/>
                  </a:lnTo>
                  <a:lnTo>
                    <a:pt x="127" y="393"/>
                  </a:lnTo>
                  <a:lnTo>
                    <a:pt x="127" y="392"/>
                  </a:lnTo>
                  <a:lnTo>
                    <a:pt x="128" y="392"/>
                  </a:lnTo>
                  <a:lnTo>
                    <a:pt x="128" y="391"/>
                  </a:lnTo>
                  <a:lnTo>
                    <a:pt x="129" y="390"/>
                  </a:lnTo>
                  <a:lnTo>
                    <a:pt x="129" y="389"/>
                  </a:lnTo>
                  <a:lnTo>
                    <a:pt x="129" y="388"/>
                  </a:lnTo>
                  <a:lnTo>
                    <a:pt x="129" y="387"/>
                  </a:lnTo>
                  <a:lnTo>
                    <a:pt x="129" y="386"/>
                  </a:lnTo>
                  <a:lnTo>
                    <a:pt x="129" y="385"/>
                  </a:lnTo>
                  <a:lnTo>
                    <a:pt x="129" y="384"/>
                  </a:lnTo>
                  <a:lnTo>
                    <a:pt x="128" y="383"/>
                  </a:lnTo>
                  <a:lnTo>
                    <a:pt x="128" y="382"/>
                  </a:lnTo>
                  <a:lnTo>
                    <a:pt x="127" y="380"/>
                  </a:lnTo>
                  <a:lnTo>
                    <a:pt x="127" y="379"/>
                  </a:lnTo>
                  <a:lnTo>
                    <a:pt x="127" y="378"/>
                  </a:lnTo>
                  <a:lnTo>
                    <a:pt x="126" y="377"/>
                  </a:lnTo>
                  <a:lnTo>
                    <a:pt x="126" y="376"/>
                  </a:lnTo>
                  <a:lnTo>
                    <a:pt x="126" y="375"/>
                  </a:lnTo>
                  <a:lnTo>
                    <a:pt x="126" y="374"/>
                  </a:lnTo>
                  <a:lnTo>
                    <a:pt x="126" y="373"/>
                  </a:lnTo>
                  <a:lnTo>
                    <a:pt x="126" y="372"/>
                  </a:lnTo>
                  <a:lnTo>
                    <a:pt x="125" y="372"/>
                  </a:lnTo>
                  <a:lnTo>
                    <a:pt x="125" y="371"/>
                  </a:lnTo>
                  <a:lnTo>
                    <a:pt x="125" y="370"/>
                  </a:lnTo>
                  <a:lnTo>
                    <a:pt x="124" y="370"/>
                  </a:lnTo>
                  <a:lnTo>
                    <a:pt x="124" y="369"/>
                  </a:lnTo>
                  <a:lnTo>
                    <a:pt x="123" y="369"/>
                  </a:lnTo>
                  <a:lnTo>
                    <a:pt x="122" y="368"/>
                  </a:lnTo>
                  <a:lnTo>
                    <a:pt x="121" y="367"/>
                  </a:lnTo>
                  <a:lnTo>
                    <a:pt x="120" y="366"/>
                  </a:lnTo>
                  <a:lnTo>
                    <a:pt x="120" y="365"/>
                  </a:lnTo>
                  <a:lnTo>
                    <a:pt x="121" y="365"/>
                  </a:lnTo>
                  <a:lnTo>
                    <a:pt x="122" y="364"/>
                  </a:lnTo>
                  <a:lnTo>
                    <a:pt x="123" y="364"/>
                  </a:lnTo>
                  <a:lnTo>
                    <a:pt x="124" y="364"/>
                  </a:lnTo>
                  <a:lnTo>
                    <a:pt x="124" y="363"/>
                  </a:lnTo>
                  <a:lnTo>
                    <a:pt x="125" y="363"/>
                  </a:lnTo>
                  <a:lnTo>
                    <a:pt x="126" y="363"/>
                  </a:lnTo>
                  <a:lnTo>
                    <a:pt x="127" y="363"/>
                  </a:lnTo>
                  <a:lnTo>
                    <a:pt x="128" y="363"/>
                  </a:lnTo>
                  <a:lnTo>
                    <a:pt x="129" y="363"/>
                  </a:lnTo>
                  <a:lnTo>
                    <a:pt x="130" y="363"/>
                  </a:lnTo>
                  <a:lnTo>
                    <a:pt x="131" y="363"/>
                  </a:lnTo>
                  <a:lnTo>
                    <a:pt x="132" y="363"/>
                  </a:lnTo>
                  <a:lnTo>
                    <a:pt x="132" y="364"/>
                  </a:lnTo>
                  <a:lnTo>
                    <a:pt x="133" y="364"/>
                  </a:lnTo>
                  <a:lnTo>
                    <a:pt x="134" y="365"/>
                  </a:lnTo>
                  <a:lnTo>
                    <a:pt x="134" y="366"/>
                  </a:lnTo>
                  <a:lnTo>
                    <a:pt x="135" y="366"/>
                  </a:lnTo>
                  <a:lnTo>
                    <a:pt x="135" y="367"/>
                  </a:lnTo>
                  <a:lnTo>
                    <a:pt x="135" y="368"/>
                  </a:lnTo>
                  <a:lnTo>
                    <a:pt x="135" y="369"/>
                  </a:lnTo>
                  <a:lnTo>
                    <a:pt x="135" y="370"/>
                  </a:lnTo>
                  <a:lnTo>
                    <a:pt x="135" y="371"/>
                  </a:lnTo>
                  <a:lnTo>
                    <a:pt x="134" y="372"/>
                  </a:lnTo>
                  <a:lnTo>
                    <a:pt x="134" y="374"/>
                  </a:lnTo>
                  <a:lnTo>
                    <a:pt x="134" y="375"/>
                  </a:lnTo>
                  <a:lnTo>
                    <a:pt x="134" y="376"/>
                  </a:lnTo>
                  <a:lnTo>
                    <a:pt x="133" y="377"/>
                  </a:lnTo>
                  <a:lnTo>
                    <a:pt x="133" y="378"/>
                  </a:lnTo>
                  <a:lnTo>
                    <a:pt x="133" y="379"/>
                  </a:lnTo>
                  <a:lnTo>
                    <a:pt x="133" y="380"/>
                  </a:lnTo>
                  <a:lnTo>
                    <a:pt x="133" y="381"/>
                  </a:lnTo>
                  <a:lnTo>
                    <a:pt x="133" y="380"/>
                  </a:lnTo>
                  <a:lnTo>
                    <a:pt x="134" y="380"/>
                  </a:lnTo>
                  <a:lnTo>
                    <a:pt x="135" y="379"/>
                  </a:lnTo>
                  <a:lnTo>
                    <a:pt x="135" y="378"/>
                  </a:lnTo>
                  <a:lnTo>
                    <a:pt x="136" y="378"/>
                  </a:lnTo>
                  <a:lnTo>
                    <a:pt x="137" y="377"/>
                  </a:lnTo>
                  <a:lnTo>
                    <a:pt x="137" y="376"/>
                  </a:lnTo>
                  <a:lnTo>
                    <a:pt x="138" y="375"/>
                  </a:lnTo>
                  <a:lnTo>
                    <a:pt x="138" y="374"/>
                  </a:lnTo>
                  <a:lnTo>
                    <a:pt x="139" y="373"/>
                  </a:lnTo>
                  <a:lnTo>
                    <a:pt x="139" y="372"/>
                  </a:lnTo>
                  <a:lnTo>
                    <a:pt x="139" y="371"/>
                  </a:lnTo>
                  <a:lnTo>
                    <a:pt x="139" y="370"/>
                  </a:lnTo>
                  <a:lnTo>
                    <a:pt x="139" y="369"/>
                  </a:lnTo>
                  <a:lnTo>
                    <a:pt x="139" y="368"/>
                  </a:lnTo>
                  <a:lnTo>
                    <a:pt x="139" y="367"/>
                  </a:lnTo>
                  <a:lnTo>
                    <a:pt x="138" y="365"/>
                  </a:lnTo>
                  <a:lnTo>
                    <a:pt x="138" y="364"/>
                  </a:lnTo>
                  <a:lnTo>
                    <a:pt x="138" y="363"/>
                  </a:lnTo>
                  <a:lnTo>
                    <a:pt x="138" y="362"/>
                  </a:lnTo>
                  <a:lnTo>
                    <a:pt x="138" y="361"/>
                  </a:lnTo>
                  <a:lnTo>
                    <a:pt x="138" y="360"/>
                  </a:lnTo>
                  <a:lnTo>
                    <a:pt x="138" y="359"/>
                  </a:lnTo>
                  <a:lnTo>
                    <a:pt x="138" y="358"/>
                  </a:lnTo>
                  <a:lnTo>
                    <a:pt x="138" y="357"/>
                  </a:lnTo>
                  <a:lnTo>
                    <a:pt x="138" y="356"/>
                  </a:lnTo>
                  <a:lnTo>
                    <a:pt x="138" y="355"/>
                  </a:lnTo>
                  <a:lnTo>
                    <a:pt x="139" y="355"/>
                  </a:lnTo>
                  <a:lnTo>
                    <a:pt x="139" y="354"/>
                  </a:lnTo>
                  <a:lnTo>
                    <a:pt x="140" y="354"/>
                  </a:lnTo>
                  <a:lnTo>
                    <a:pt x="141" y="353"/>
                  </a:lnTo>
                  <a:lnTo>
                    <a:pt x="141" y="354"/>
                  </a:lnTo>
                  <a:lnTo>
                    <a:pt x="142" y="354"/>
                  </a:lnTo>
                  <a:lnTo>
                    <a:pt x="143" y="354"/>
                  </a:lnTo>
                  <a:lnTo>
                    <a:pt x="143" y="355"/>
                  </a:lnTo>
                  <a:lnTo>
                    <a:pt x="144" y="355"/>
                  </a:lnTo>
                  <a:lnTo>
                    <a:pt x="145" y="356"/>
                  </a:lnTo>
                  <a:lnTo>
                    <a:pt x="145" y="357"/>
                  </a:lnTo>
                  <a:lnTo>
                    <a:pt x="146" y="358"/>
                  </a:lnTo>
                  <a:lnTo>
                    <a:pt x="146" y="359"/>
                  </a:lnTo>
                  <a:lnTo>
                    <a:pt x="146" y="360"/>
                  </a:lnTo>
                  <a:lnTo>
                    <a:pt x="146" y="361"/>
                  </a:lnTo>
                  <a:lnTo>
                    <a:pt x="146" y="362"/>
                  </a:lnTo>
                  <a:lnTo>
                    <a:pt x="146" y="363"/>
                  </a:lnTo>
                  <a:lnTo>
                    <a:pt x="146" y="364"/>
                  </a:lnTo>
                  <a:lnTo>
                    <a:pt x="146" y="365"/>
                  </a:lnTo>
                  <a:lnTo>
                    <a:pt x="146" y="366"/>
                  </a:lnTo>
                  <a:lnTo>
                    <a:pt x="147" y="366"/>
                  </a:lnTo>
                  <a:lnTo>
                    <a:pt x="147" y="365"/>
                  </a:lnTo>
                  <a:lnTo>
                    <a:pt x="148" y="365"/>
                  </a:lnTo>
                  <a:lnTo>
                    <a:pt x="148" y="364"/>
                  </a:lnTo>
                  <a:lnTo>
                    <a:pt x="148" y="363"/>
                  </a:lnTo>
                  <a:lnTo>
                    <a:pt x="149" y="362"/>
                  </a:lnTo>
                  <a:lnTo>
                    <a:pt x="149" y="361"/>
                  </a:lnTo>
                  <a:lnTo>
                    <a:pt x="150" y="360"/>
                  </a:lnTo>
                  <a:lnTo>
                    <a:pt x="150" y="359"/>
                  </a:lnTo>
                  <a:lnTo>
                    <a:pt x="151" y="358"/>
                  </a:lnTo>
                  <a:lnTo>
                    <a:pt x="152" y="356"/>
                  </a:lnTo>
                  <a:lnTo>
                    <a:pt x="153" y="355"/>
                  </a:lnTo>
                  <a:lnTo>
                    <a:pt x="153" y="354"/>
                  </a:lnTo>
                  <a:lnTo>
                    <a:pt x="154" y="353"/>
                  </a:lnTo>
                  <a:lnTo>
                    <a:pt x="155" y="352"/>
                  </a:lnTo>
                  <a:lnTo>
                    <a:pt x="156" y="351"/>
                  </a:lnTo>
                  <a:lnTo>
                    <a:pt x="156" y="350"/>
                  </a:lnTo>
                  <a:lnTo>
                    <a:pt x="156" y="349"/>
                  </a:lnTo>
                  <a:lnTo>
                    <a:pt x="156" y="348"/>
                  </a:lnTo>
                  <a:lnTo>
                    <a:pt x="156" y="347"/>
                  </a:lnTo>
                  <a:lnTo>
                    <a:pt x="156" y="346"/>
                  </a:lnTo>
                  <a:lnTo>
                    <a:pt x="156" y="345"/>
                  </a:lnTo>
                  <a:lnTo>
                    <a:pt x="156" y="343"/>
                  </a:lnTo>
                  <a:lnTo>
                    <a:pt x="156" y="342"/>
                  </a:lnTo>
                  <a:lnTo>
                    <a:pt x="156" y="341"/>
                  </a:lnTo>
                  <a:lnTo>
                    <a:pt x="156" y="340"/>
                  </a:lnTo>
                  <a:lnTo>
                    <a:pt x="157" y="339"/>
                  </a:lnTo>
                  <a:lnTo>
                    <a:pt x="157" y="338"/>
                  </a:lnTo>
                  <a:lnTo>
                    <a:pt x="158" y="338"/>
                  </a:lnTo>
                  <a:lnTo>
                    <a:pt x="159" y="338"/>
                  </a:lnTo>
                  <a:lnTo>
                    <a:pt x="159" y="337"/>
                  </a:lnTo>
                  <a:lnTo>
                    <a:pt x="160" y="337"/>
                  </a:lnTo>
                  <a:lnTo>
                    <a:pt x="161" y="337"/>
                  </a:lnTo>
                  <a:lnTo>
                    <a:pt x="163" y="336"/>
                  </a:lnTo>
                  <a:lnTo>
                    <a:pt x="164" y="336"/>
                  </a:lnTo>
                  <a:lnTo>
                    <a:pt x="165" y="336"/>
                  </a:lnTo>
                  <a:lnTo>
                    <a:pt x="166" y="336"/>
                  </a:lnTo>
                  <a:lnTo>
                    <a:pt x="167" y="336"/>
                  </a:lnTo>
                  <a:lnTo>
                    <a:pt x="168" y="336"/>
                  </a:lnTo>
                  <a:lnTo>
                    <a:pt x="168" y="335"/>
                  </a:lnTo>
                  <a:lnTo>
                    <a:pt x="169" y="335"/>
                  </a:lnTo>
                  <a:lnTo>
                    <a:pt x="169" y="334"/>
                  </a:lnTo>
                  <a:lnTo>
                    <a:pt x="170" y="334"/>
                  </a:lnTo>
                  <a:lnTo>
                    <a:pt x="170" y="333"/>
                  </a:lnTo>
                  <a:lnTo>
                    <a:pt x="170" y="332"/>
                  </a:lnTo>
                  <a:lnTo>
                    <a:pt x="170" y="331"/>
                  </a:lnTo>
                  <a:lnTo>
                    <a:pt x="170" y="330"/>
                  </a:lnTo>
                  <a:lnTo>
                    <a:pt x="169" y="330"/>
                  </a:lnTo>
                  <a:lnTo>
                    <a:pt x="169" y="329"/>
                  </a:lnTo>
                  <a:lnTo>
                    <a:pt x="169" y="328"/>
                  </a:lnTo>
                  <a:lnTo>
                    <a:pt x="168" y="328"/>
                  </a:lnTo>
                  <a:lnTo>
                    <a:pt x="168" y="327"/>
                  </a:lnTo>
                  <a:lnTo>
                    <a:pt x="168" y="326"/>
                  </a:lnTo>
                  <a:lnTo>
                    <a:pt x="167" y="326"/>
                  </a:lnTo>
                  <a:lnTo>
                    <a:pt x="166" y="326"/>
                  </a:lnTo>
                  <a:lnTo>
                    <a:pt x="166" y="325"/>
                  </a:lnTo>
                  <a:lnTo>
                    <a:pt x="165" y="325"/>
                  </a:lnTo>
                  <a:lnTo>
                    <a:pt x="164" y="325"/>
                  </a:lnTo>
                  <a:lnTo>
                    <a:pt x="163" y="324"/>
                  </a:lnTo>
                  <a:lnTo>
                    <a:pt x="162" y="324"/>
                  </a:lnTo>
                  <a:lnTo>
                    <a:pt x="161" y="324"/>
                  </a:lnTo>
                  <a:lnTo>
                    <a:pt x="160" y="325"/>
                  </a:lnTo>
                  <a:lnTo>
                    <a:pt x="159" y="325"/>
                  </a:lnTo>
                  <a:lnTo>
                    <a:pt x="158" y="325"/>
                  </a:lnTo>
                  <a:lnTo>
                    <a:pt x="157" y="325"/>
                  </a:lnTo>
                  <a:lnTo>
                    <a:pt x="156" y="326"/>
                  </a:lnTo>
                  <a:lnTo>
                    <a:pt x="155" y="327"/>
                  </a:lnTo>
                  <a:lnTo>
                    <a:pt x="154" y="327"/>
                  </a:lnTo>
                  <a:lnTo>
                    <a:pt x="153" y="328"/>
                  </a:lnTo>
                  <a:lnTo>
                    <a:pt x="152" y="328"/>
                  </a:lnTo>
                  <a:lnTo>
                    <a:pt x="151" y="328"/>
                  </a:lnTo>
                  <a:lnTo>
                    <a:pt x="150" y="327"/>
                  </a:lnTo>
                  <a:lnTo>
                    <a:pt x="150" y="326"/>
                  </a:lnTo>
                  <a:lnTo>
                    <a:pt x="149" y="326"/>
                  </a:lnTo>
                  <a:lnTo>
                    <a:pt x="149" y="325"/>
                  </a:lnTo>
                  <a:lnTo>
                    <a:pt x="148" y="325"/>
                  </a:lnTo>
                  <a:lnTo>
                    <a:pt x="148" y="324"/>
                  </a:lnTo>
                  <a:lnTo>
                    <a:pt x="147" y="323"/>
                  </a:lnTo>
                  <a:lnTo>
                    <a:pt x="146" y="322"/>
                  </a:lnTo>
                  <a:lnTo>
                    <a:pt x="146" y="321"/>
                  </a:lnTo>
                  <a:lnTo>
                    <a:pt x="145" y="321"/>
                  </a:lnTo>
                  <a:lnTo>
                    <a:pt x="144" y="321"/>
                  </a:lnTo>
                  <a:lnTo>
                    <a:pt x="144" y="320"/>
                  </a:lnTo>
                  <a:lnTo>
                    <a:pt x="143" y="320"/>
                  </a:lnTo>
                  <a:lnTo>
                    <a:pt x="142" y="320"/>
                  </a:lnTo>
                  <a:lnTo>
                    <a:pt x="141" y="319"/>
                  </a:lnTo>
                  <a:lnTo>
                    <a:pt x="140" y="319"/>
                  </a:lnTo>
                  <a:lnTo>
                    <a:pt x="139" y="319"/>
                  </a:lnTo>
                  <a:lnTo>
                    <a:pt x="138" y="319"/>
                  </a:lnTo>
                  <a:lnTo>
                    <a:pt x="137" y="318"/>
                  </a:lnTo>
                  <a:lnTo>
                    <a:pt x="136" y="318"/>
                  </a:lnTo>
                  <a:lnTo>
                    <a:pt x="136" y="317"/>
                  </a:lnTo>
                  <a:lnTo>
                    <a:pt x="137" y="316"/>
                  </a:lnTo>
                  <a:lnTo>
                    <a:pt x="138" y="316"/>
                  </a:lnTo>
                  <a:lnTo>
                    <a:pt x="138" y="315"/>
                  </a:lnTo>
                  <a:lnTo>
                    <a:pt x="139" y="315"/>
                  </a:lnTo>
                  <a:lnTo>
                    <a:pt x="140" y="315"/>
                  </a:lnTo>
                  <a:lnTo>
                    <a:pt x="141" y="314"/>
                  </a:lnTo>
                  <a:lnTo>
                    <a:pt x="142" y="314"/>
                  </a:lnTo>
                  <a:lnTo>
                    <a:pt x="143" y="314"/>
                  </a:lnTo>
                  <a:lnTo>
                    <a:pt x="144" y="314"/>
                  </a:lnTo>
                  <a:lnTo>
                    <a:pt x="145" y="314"/>
                  </a:lnTo>
                  <a:lnTo>
                    <a:pt x="146" y="314"/>
                  </a:lnTo>
                  <a:lnTo>
                    <a:pt x="146" y="315"/>
                  </a:lnTo>
                  <a:lnTo>
                    <a:pt x="147" y="315"/>
                  </a:lnTo>
                  <a:lnTo>
                    <a:pt x="148" y="315"/>
                  </a:lnTo>
                  <a:lnTo>
                    <a:pt x="149" y="316"/>
                  </a:lnTo>
                  <a:lnTo>
                    <a:pt x="150" y="317"/>
                  </a:lnTo>
                  <a:lnTo>
                    <a:pt x="151" y="317"/>
                  </a:lnTo>
                  <a:lnTo>
                    <a:pt x="152" y="318"/>
                  </a:lnTo>
                  <a:lnTo>
                    <a:pt x="153" y="319"/>
                  </a:lnTo>
                  <a:lnTo>
                    <a:pt x="154" y="319"/>
                  </a:lnTo>
                  <a:lnTo>
                    <a:pt x="154" y="320"/>
                  </a:lnTo>
                  <a:lnTo>
                    <a:pt x="155" y="320"/>
                  </a:lnTo>
                  <a:lnTo>
                    <a:pt x="156" y="320"/>
                  </a:lnTo>
                  <a:lnTo>
                    <a:pt x="157" y="320"/>
                  </a:lnTo>
                  <a:lnTo>
                    <a:pt x="158" y="320"/>
                  </a:lnTo>
                  <a:lnTo>
                    <a:pt x="159" y="320"/>
                  </a:lnTo>
                  <a:lnTo>
                    <a:pt x="159" y="319"/>
                  </a:lnTo>
                  <a:lnTo>
                    <a:pt x="160" y="319"/>
                  </a:lnTo>
                  <a:lnTo>
                    <a:pt x="160" y="318"/>
                  </a:lnTo>
                  <a:lnTo>
                    <a:pt x="161" y="317"/>
                  </a:lnTo>
                  <a:lnTo>
                    <a:pt x="161" y="316"/>
                  </a:lnTo>
                  <a:lnTo>
                    <a:pt x="160" y="316"/>
                  </a:lnTo>
                  <a:lnTo>
                    <a:pt x="160" y="315"/>
                  </a:lnTo>
                  <a:lnTo>
                    <a:pt x="159" y="314"/>
                  </a:lnTo>
                  <a:lnTo>
                    <a:pt x="158" y="313"/>
                  </a:lnTo>
                  <a:lnTo>
                    <a:pt x="157" y="313"/>
                  </a:lnTo>
                  <a:lnTo>
                    <a:pt x="157" y="312"/>
                  </a:lnTo>
                  <a:lnTo>
                    <a:pt x="157" y="311"/>
                  </a:lnTo>
                  <a:lnTo>
                    <a:pt x="158" y="311"/>
                  </a:lnTo>
                  <a:lnTo>
                    <a:pt x="158" y="310"/>
                  </a:lnTo>
                  <a:lnTo>
                    <a:pt x="159" y="310"/>
                  </a:lnTo>
                  <a:lnTo>
                    <a:pt x="160" y="310"/>
                  </a:lnTo>
                  <a:lnTo>
                    <a:pt x="161" y="310"/>
                  </a:lnTo>
                  <a:lnTo>
                    <a:pt x="161" y="311"/>
                  </a:lnTo>
                  <a:lnTo>
                    <a:pt x="162" y="311"/>
                  </a:lnTo>
                  <a:lnTo>
                    <a:pt x="163" y="311"/>
                  </a:lnTo>
                  <a:lnTo>
                    <a:pt x="163" y="312"/>
                  </a:lnTo>
                  <a:lnTo>
                    <a:pt x="164" y="313"/>
                  </a:lnTo>
                  <a:lnTo>
                    <a:pt x="165" y="314"/>
                  </a:lnTo>
                  <a:lnTo>
                    <a:pt x="166" y="315"/>
                  </a:lnTo>
                  <a:lnTo>
                    <a:pt x="167" y="316"/>
                  </a:lnTo>
                  <a:lnTo>
                    <a:pt x="168" y="316"/>
                  </a:lnTo>
                  <a:lnTo>
                    <a:pt x="168" y="315"/>
                  </a:lnTo>
                  <a:lnTo>
                    <a:pt x="169" y="315"/>
                  </a:lnTo>
                  <a:lnTo>
                    <a:pt x="170" y="314"/>
                  </a:lnTo>
                  <a:lnTo>
                    <a:pt x="171" y="313"/>
                  </a:lnTo>
                  <a:lnTo>
                    <a:pt x="171" y="312"/>
                  </a:lnTo>
                  <a:lnTo>
                    <a:pt x="170" y="311"/>
                  </a:lnTo>
                  <a:lnTo>
                    <a:pt x="170" y="310"/>
                  </a:lnTo>
                  <a:lnTo>
                    <a:pt x="169" y="310"/>
                  </a:lnTo>
                  <a:lnTo>
                    <a:pt x="168" y="310"/>
                  </a:lnTo>
                  <a:lnTo>
                    <a:pt x="168" y="309"/>
                  </a:lnTo>
                  <a:lnTo>
                    <a:pt x="167" y="309"/>
                  </a:lnTo>
                  <a:lnTo>
                    <a:pt x="166" y="308"/>
                  </a:lnTo>
                  <a:lnTo>
                    <a:pt x="165" y="307"/>
                  </a:lnTo>
                  <a:lnTo>
                    <a:pt x="164" y="306"/>
                  </a:lnTo>
                  <a:lnTo>
                    <a:pt x="163" y="305"/>
                  </a:lnTo>
                  <a:lnTo>
                    <a:pt x="163" y="304"/>
                  </a:lnTo>
                  <a:lnTo>
                    <a:pt x="162" y="303"/>
                  </a:lnTo>
                  <a:lnTo>
                    <a:pt x="162" y="302"/>
                  </a:lnTo>
                  <a:lnTo>
                    <a:pt x="162" y="301"/>
                  </a:lnTo>
                  <a:lnTo>
                    <a:pt x="162" y="300"/>
                  </a:lnTo>
                  <a:lnTo>
                    <a:pt x="162" y="299"/>
                  </a:lnTo>
                  <a:lnTo>
                    <a:pt x="162" y="298"/>
                  </a:lnTo>
                  <a:lnTo>
                    <a:pt x="162" y="297"/>
                  </a:lnTo>
                  <a:lnTo>
                    <a:pt x="163" y="297"/>
                  </a:lnTo>
                  <a:lnTo>
                    <a:pt x="163" y="296"/>
                  </a:lnTo>
                  <a:lnTo>
                    <a:pt x="164" y="296"/>
                  </a:lnTo>
                  <a:lnTo>
                    <a:pt x="164" y="295"/>
                  </a:lnTo>
                  <a:lnTo>
                    <a:pt x="165" y="295"/>
                  </a:lnTo>
                  <a:lnTo>
                    <a:pt x="166" y="295"/>
                  </a:lnTo>
                  <a:lnTo>
                    <a:pt x="167" y="295"/>
                  </a:lnTo>
                  <a:lnTo>
                    <a:pt x="168" y="295"/>
                  </a:lnTo>
                  <a:lnTo>
                    <a:pt x="169" y="296"/>
                  </a:lnTo>
                  <a:lnTo>
                    <a:pt x="170" y="296"/>
                  </a:lnTo>
                  <a:lnTo>
                    <a:pt x="170" y="297"/>
                  </a:lnTo>
                  <a:lnTo>
                    <a:pt x="171" y="297"/>
                  </a:lnTo>
                  <a:lnTo>
                    <a:pt x="171" y="298"/>
                  </a:lnTo>
                  <a:lnTo>
                    <a:pt x="171" y="299"/>
                  </a:lnTo>
                  <a:lnTo>
                    <a:pt x="172" y="300"/>
                  </a:lnTo>
                  <a:lnTo>
                    <a:pt x="172" y="301"/>
                  </a:lnTo>
                  <a:lnTo>
                    <a:pt x="172" y="302"/>
                  </a:lnTo>
                  <a:lnTo>
                    <a:pt x="172" y="303"/>
                  </a:lnTo>
                  <a:lnTo>
                    <a:pt x="172" y="304"/>
                  </a:lnTo>
                  <a:lnTo>
                    <a:pt x="172" y="305"/>
                  </a:lnTo>
                  <a:lnTo>
                    <a:pt x="172" y="306"/>
                  </a:lnTo>
                  <a:lnTo>
                    <a:pt x="172" y="307"/>
                  </a:lnTo>
                  <a:lnTo>
                    <a:pt x="173" y="307"/>
                  </a:lnTo>
                  <a:lnTo>
                    <a:pt x="173" y="308"/>
                  </a:lnTo>
                  <a:lnTo>
                    <a:pt x="174" y="308"/>
                  </a:lnTo>
                  <a:lnTo>
                    <a:pt x="175" y="308"/>
                  </a:lnTo>
                  <a:lnTo>
                    <a:pt x="176" y="308"/>
                  </a:lnTo>
                  <a:lnTo>
                    <a:pt x="177" y="308"/>
                  </a:lnTo>
                  <a:lnTo>
                    <a:pt x="178" y="308"/>
                  </a:lnTo>
                  <a:lnTo>
                    <a:pt x="179" y="308"/>
                  </a:lnTo>
                  <a:lnTo>
                    <a:pt x="180" y="307"/>
                  </a:lnTo>
                  <a:lnTo>
                    <a:pt x="181" y="307"/>
                  </a:lnTo>
                  <a:lnTo>
                    <a:pt x="182" y="306"/>
                  </a:lnTo>
                  <a:lnTo>
                    <a:pt x="183" y="306"/>
                  </a:lnTo>
                  <a:lnTo>
                    <a:pt x="183" y="305"/>
                  </a:lnTo>
                  <a:lnTo>
                    <a:pt x="183" y="304"/>
                  </a:lnTo>
                  <a:lnTo>
                    <a:pt x="184" y="304"/>
                  </a:lnTo>
                  <a:lnTo>
                    <a:pt x="184" y="303"/>
                  </a:lnTo>
                  <a:lnTo>
                    <a:pt x="184" y="302"/>
                  </a:lnTo>
                  <a:lnTo>
                    <a:pt x="184" y="301"/>
                  </a:lnTo>
                  <a:lnTo>
                    <a:pt x="184" y="299"/>
                  </a:lnTo>
                  <a:lnTo>
                    <a:pt x="184" y="298"/>
                  </a:lnTo>
                  <a:lnTo>
                    <a:pt x="184" y="297"/>
                  </a:lnTo>
                  <a:lnTo>
                    <a:pt x="185" y="296"/>
                  </a:lnTo>
                  <a:lnTo>
                    <a:pt x="185" y="295"/>
                  </a:lnTo>
                  <a:lnTo>
                    <a:pt x="185" y="294"/>
                  </a:lnTo>
                  <a:lnTo>
                    <a:pt x="186" y="294"/>
                  </a:lnTo>
                  <a:lnTo>
                    <a:pt x="186" y="293"/>
                  </a:lnTo>
                  <a:lnTo>
                    <a:pt x="187" y="293"/>
                  </a:lnTo>
                  <a:lnTo>
                    <a:pt x="187" y="292"/>
                  </a:lnTo>
                  <a:lnTo>
                    <a:pt x="188" y="292"/>
                  </a:lnTo>
                  <a:lnTo>
                    <a:pt x="188" y="293"/>
                  </a:lnTo>
                  <a:lnTo>
                    <a:pt x="189" y="293"/>
                  </a:lnTo>
                  <a:lnTo>
                    <a:pt x="189" y="294"/>
                  </a:lnTo>
                  <a:lnTo>
                    <a:pt x="189" y="295"/>
                  </a:lnTo>
                  <a:lnTo>
                    <a:pt x="190" y="295"/>
                  </a:lnTo>
                  <a:lnTo>
                    <a:pt x="190" y="296"/>
                  </a:lnTo>
                  <a:lnTo>
                    <a:pt x="191" y="297"/>
                  </a:lnTo>
                  <a:lnTo>
                    <a:pt x="191" y="298"/>
                  </a:lnTo>
                  <a:lnTo>
                    <a:pt x="192" y="299"/>
                  </a:lnTo>
                  <a:lnTo>
                    <a:pt x="192" y="300"/>
                  </a:lnTo>
                  <a:lnTo>
                    <a:pt x="193" y="301"/>
                  </a:lnTo>
                  <a:lnTo>
                    <a:pt x="193" y="302"/>
                  </a:lnTo>
                  <a:lnTo>
                    <a:pt x="194" y="303"/>
                  </a:lnTo>
                  <a:lnTo>
                    <a:pt x="195" y="304"/>
                  </a:lnTo>
                  <a:lnTo>
                    <a:pt x="195" y="305"/>
                  </a:lnTo>
                  <a:lnTo>
                    <a:pt x="196" y="306"/>
                  </a:lnTo>
                  <a:lnTo>
                    <a:pt x="197" y="306"/>
                  </a:lnTo>
                  <a:lnTo>
                    <a:pt x="197" y="307"/>
                  </a:lnTo>
                  <a:lnTo>
                    <a:pt x="198" y="307"/>
                  </a:lnTo>
                  <a:lnTo>
                    <a:pt x="199" y="307"/>
                  </a:lnTo>
                  <a:lnTo>
                    <a:pt x="199" y="308"/>
                  </a:lnTo>
                  <a:lnTo>
                    <a:pt x="200" y="308"/>
                  </a:lnTo>
                  <a:lnTo>
                    <a:pt x="201" y="308"/>
                  </a:lnTo>
                  <a:lnTo>
                    <a:pt x="202" y="308"/>
                  </a:lnTo>
                  <a:lnTo>
                    <a:pt x="203" y="307"/>
                  </a:lnTo>
                  <a:lnTo>
                    <a:pt x="204" y="307"/>
                  </a:lnTo>
                  <a:lnTo>
                    <a:pt x="204" y="306"/>
                  </a:lnTo>
                  <a:lnTo>
                    <a:pt x="205" y="306"/>
                  </a:lnTo>
                  <a:lnTo>
                    <a:pt x="205" y="305"/>
                  </a:lnTo>
                  <a:lnTo>
                    <a:pt x="205" y="304"/>
                  </a:lnTo>
                  <a:lnTo>
                    <a:pt x="205" y="303"/>
                  </a:lnTo>
                  <a:lnTo>
                    <a:pt x="205" y="302"/>
                  </a:lnTo>
                  <a:lnTo>
                    <a:pt x="205" y="301"/>
                  </a:lnTo>
                  <a:lnTo>
                    <a:pt x="205" y="300"/>
                  </a:lnTo>
                  <a:lnTo>
                    <a:pt x="204" y="299"/>
                  </a:lnTo>
                  <a:lnTo>
                    <a:pt x="204" y="298"/>
                  </a:lnTo>
                  <a:lnTo>
                    <a:pt x="203" y="297"/>
                  </a:lnTo>
                  <a:lnTo>
                    <a:pt x="203" y="296"/>
                  </a:lnTo>
                  <a:lnTo>
                    <a:pt x="203" y="295"/>
                  </a:lnTo>
                  <a:lnTo>
                    <a:pt x="203" y="294"/>
                  </a:lnTo>
                  <a:lnTo>
                    <a:pt x="204" y="294"/>
                  </a:lnTo>
                  <a:lnTo>
                    <a:pt x="205" y="294"/>
                  </a:lnTo>
                  <a:lnTo>
                    <a:pt x="206" y="293"/>
                  </a:lnTo>
                  <a:lnTo>
                    <a:pt x="207" y="293"/>
                  </a:lnTo>
                  <a:lnTo>
                    <a:pt x="208" y="292"/>
                  </a:lnTo>
                  <a:lnTo>
                    <a:pt x="209" y="292"/>
                  </a:lnTo>
                  <a:lnTo>
                    <a:pt x="210" y="292"/>
                  </a:lnTo>
                  <a:lnTo>
                    <a:pt x="210" y="291"/>
                  </a:lnTo>
                  <a:lnTo>
                    <a:pt x="211" y="290"/>
                  </a:lnTo>
                  <a:lnTo>
                    <a:pt x="211" y="289"/>
                  </a:lnTo>
                  <a:lnTo>
                    <a:pt x="212" y="289"/>
                  </a:lnTo>
                  <a:lnTo>
                    <a:pt x="212" y="288"/>
                  </a:lnTo>
                  <a:lnTo>
                    <a:pt x="212" y="287"/>
                  </a:lnTo>
                  <a:lnTo>
                    <a:pt x="212" y="286"/>
                  </a:lnTo>
                  <a:lnTo>
                    <a:pt x="212" y="285"/>
                  </a:lnTo>
                  <a:lnTo>
                    <a:pt x="212" y="284"/>
                  </a:lnTo>
                  <a:lnTo>
                    <a:pt x="211" y="284"/>
                  </a:lnTo>
                  <a:lnTo>
                    <a:pt x="211" y="283"/>
                  </a:lnTo>
                  <a:lnTo>
                    <a:pt x="210" y="283"/>
                  </a:lnTo>
                  <a:lnTo>
                    <a:pt x="210" y="282"/>
                  </a:lnTo>
                  <a:lnTo>
                    <a:pt x="209" y="282"/>
                  </a:lnTo>
                  <a:lnTo>
                    <a:pt x="208" y="282"/>
                  </a:lnTo>
                  <a:lnTo>
                    <a:pt x="207" y="282"/>
                  </a:lnTo>
                  <a:lnTo>
                    <a:pt x="206" y="282"/>
                  </a:lnTo>
                  <a:lnTo>
                    <a:pt x="205" y="283"/>
                  </a:lnTo>
                  <a:lnTo>
                    <a:pt x="204" y="283"/>
                  </a:lnTo>
                  <a:lnTo>
                    <a:pt x="203" y="284"/>
                  </a:lnTo>
                  <a:lnTo>
                    <a:pt x="202" y="284"/>
                  </a:lnTo>
                  <a:lnTo>
                    <a:pt x="202" y="285"/>
                  </a:lnTo>
                  <a:lnTo>
                    <a:pt x="201" y="285"/>
                  </a:lnTo>
                  <a:lnTo>
                    <a:pt x="200" y="285"/>
                  </a:lnTo>
                  <a:lnTo>
                    <a:pt x="199" y="285"/>
                  </a:lnTo>
                  <a:lnTo>
                    <a:pt x="199" y="284"/>
                  </a:lnTo>
                  <a:lnTo>
                    <a:pt x="198" y="284"/>
                  </a:lnTo>
                  <a:lnTo>
                    <a:pt x="198" y="283"/>
                  </a:lnTo>
                  <a:lnTo>
                    <a:pt x="197" y="283"/>
                  </a:lnTo>
                  <a:lnTo>
                    <a:pt x="197" y="282"/>
                  </a:lnTo>
                  <a:lnTo>
                    <a:pt x="196" y="281"/>
                  </a:lnTo>
                  <a:lnTo>
                    <a:pt x="196" y="280"/>
                  </a:lnTo>
                  <a:lnTo>
                    <a:pt x="196" y="279"/>
                  </a:lnTo>
                  <a:lnTo>
                    <a:pt x="196" y="278"/>
                  </a:lnTo>
                  <a:lnTo>
                    <a:pt x="197" y="277"/>
                  </a:lnTo>
                  <a:lnTo>
                    <a:pt x="197" y="276"/>
                  </a:lnTo>
                  <a:lnTo>
                    <a:pt x="198" y="275"/>
                  </a:lnTo>
                  <a:lnTo>
                    <a:pt x="199" y="275"/>
                  </a:lnTo>
                  <a:lnTo>
                    <a:pt x="199" y="274"/>
                  </a:lnTo>
                  <a:lnTo>
                    <a:pt x="200" y="274"/>
                  </a:lnTo>
                  <a:lnTo>
                    <a:pt x="200" y="273"/>
                  </a:lnTo>
                  <a:lnTo>
                    <a:pt x="201" y="273"/>
                  </a:lnTo>
                  <a:lnTo>
                    <a:pt x="202" y="273"/>
                  </a:lnTo>
                  <a:lnTo>
                    <a:pt x="203" y="273"/>
                  </a:lnTo>
                  <a:lnTo>
                    <a:pt x="203" y="272"/>
                  </a:lnTo>
                  <a:lnTo>
                    <a:pt x="204" y="272"/>
                  </a:lnTo>
                  <a:lnTo>
                    <a:pt x="205" y="272"/>
                  </a:lnTo>
                  <a:lnTo>
                    <a:pt x="205" y="273"/>
                  </a:lnTo>
                  <a:lnTo>
                    <a:pt x="206" y="273"/>
                  </a:lnTo>
                  <a:lnTo>
                    <a:pt x="207" y="273"/>
                  </a:lnTo>
                  <a:lnTo>
                    <a:pt x="207" y="274"/>
                  </a:lnTo>
                  <a:lnTo>
                    <a:pt x="208" y="274"/>
                  </a:lnTo>
                  <a:lnTo>
                    <a:pt x="209" y="275"/>
                  </a:lnTo>
                  <a:lnTo>
                    <a:pt x="210" y="275"/>
                  </a:lnTo>
                  <a:lnTo>
                    <a:pt x="210" y="276"/>
                  </a:lnTo>
                  <a:lnTo>
                    <a:pt x="211" y="276"/>
                  </a:lnTo>
                  <a:lnTo>
                    <a:pt x="212" y="276"/>
                  </a:lnTo>
                  <a:lnTo>
                    <a:pt x="213" y="277"/>
                  </a:lnTo>
                  <a:lnTo>
                    <a:pt x="214" y="277"/>
                  </a:lnTo>
                  <a:lnTo>
                    <a:pt x="215" y="277"/>
                  </a:lnTo>
                  <a:lnTo>
                    <a:pt x="216" y="277"/>
                  </a:lnTo>
                  <a:lnTo>
                    <a:pt x="217" y="277"/>
                  </a:lnTo>
                  <a:lnTo>
                    <a:pt x="218" y="276"/>
                  </a:lnTo>
                  <a:lnTo>
                    <a:pt x="219" y="276"/>
                  </a:lnTo>
                  <a:lnTo>
                    <a:pt x="220" y="276"/>
                  </a:lnTo>
                  <a:lnTo>
                    <a:pt x="221" y="276"/>
                  </a:lnTo>
                  <a:lnTo>
                    <a:pt x="221" y="275"/>
                  </a:lnTo>
                  <a:lnTo>
                    <a:pt x="222" y="275"/>
                  </a:lnTo>
                  <a:lnTo>
                    <a:pt x="223" y="275"/>
                  </a:lnTo>
                  <a:lnTo>
                    <a:pt x="223" y="274"/>
                  </a:lnTo>
                  <a:lnTo>
                    <a:pt x="224" y="273"/>
                  </a:lnTo>
                  <a:lnTo>
                    <a:pt x="224" y="272"/>
                  </a:lnTo>
                  <a:lnTo>
                    <a:pt x="224" y="271"/>
                  </a:lnTo>
                  <a:lnTo>
                    <a:pt x="223" y="270"/>
                  </a:lnTo>
                  <a:lnTo>
                    <a:pt x="223" y="269"/>
                  </a:lnTo>
                  <a:lnTo>
                    <a:pt x="222" y="268"/>
                  </a:lnTo>
                  <a:lnTo>
                    <a:pt x="221" y="268"/>
                  </a:lnTo>
                  <a:lnTo>
                    <a:pt x="221" y="267"/>
                  </a:lnTo>
                  <a:lnTo>
                    <a:pt x="220" y="266"/>
                  </a:lnTo>
                  <a:lnTo>
                    <a:pt x="219" y="265"/>
                  </a:lnTo>
                  <a:lnTo>
                    <a:pt x="218" y="264"/>
                  </a:lnTo>
                  <a:lnTo>
                    <a:pt x="217" y="263"/>
                  </a:lnTo>
                  <a:lnTo>
                    <a:pt x="217" y="262"/>
                  </a:lnTo>
                  <a:lnTo>
                    <a:pt x="216" y="261"/>
                  </a:lnTo>
                  <a:lnTo>
                    <a:pt x="216" y="260"/>
                  </a:lnTo>
                  <a:lnTo>
                    <a:pt x="216" y="259"/>
                  </a:lnTo>
                  <a:lnTo>
                    <a:pt x="216" y="258"/>
                  </a:lnTo>
                  <a:lnTo>
                    <a:pt x="217" y="258"/>
                  </a:lnTo>
                  <a:lnTo>
                    <a:pt x="217" y="257"/>
                  </a:lnTo>
                  <a:lnTo>
                    <a:pt x="218" y="257"/>
                  </a:lnTo>
                  <a:lnTo>
                    <a:pt x="219" y="256"/>
                  </a:lnTo>
                  <a:lnTo>
                    <a:pt x="220" y="255"/>
                  </a:lnTo>
                  <a:lnTo>
                    <a:pt x="221" y="255"/>
                  </a:lnTo>
                  <a:lnTo>
                    <a:pt x="221" y="254"/>
                  </a:lnTo>
                  <a:lnTo>
                    <a:pt x="221" y="253"/>
                  </a:lnTo>
                  <a:lnTo>
                    <a:pt x="221" y="252"/>
                  </a:lnTo>
                  <a:lnTo>
                    <a:pt x="220" y="252"/>
                  </a:lnTo>
                  <a:lnTo>
                    <a:pt x="220" y="251"/>
                  </a:lnTo>
                  <a:lnTo>
                    <a:pt x="219" y="250"/>
                  </a:lnTo>
                  <a:lnTo>
                    <a:pt x="218" y="249"/>
                  </a:lnTo>
                  <a:lnTo>
                    <a:pt x="217" y="248"/>
                  </a:lnTo>
                  <a:lnTo>
                    <a:pt x="216" y="247"/>
                  </a:lnTo>
                  <a:lnTo>
                    <a:pt x="216" y="246"/>
                  </a:lnTo>
                  <a:lnTo>
                    <a:pt x="215" y="246"/>
                  </a:lnTo>
                  <a:lnTo>
                    <a:pt x="215" y="245"/>
                  </a:lnTo>
                  <a:lnTo>
                    <a:pt x="215" y="244"/>
                  </a:lnTo>
                  <a:lnTo>
                    <a:pt x="216" y="243"/>
                  </a:lnTo>
                  <a:lnTo>
                    <a:pt x="217" y="242"/>
                  </a:lnTo>
                  <a:lnTo>
                    <a:pt x="218" y="241"/>
                  </a:lnTo>
                  <a:lnTo>
                    <a:pt x="219" y="241"/>
                  </a:lnTo>
                  <a:lnTo>
                    <a:pt x="220" y="240"/>
                  </a:lnTo>
                  <a:lnTo>
                    <a:pt x="221" y="240"/>
                  </a:lnTo>
                  <a:lnTo>
                    <a:pt x="222" y="240"/>
                  </a:lnTo>
                  <a:lnTo>
                    <a:pt x="223" y="240"/>
                  </a:lnTo>
                  <a:lnTo>
                    <a:pt x="224" y="240"/>
                  </a:lnTo>
                  <a:lnTo>
                    <a:pt x="224" y="241"/>
                  </a:lnTo>
                  <a:lnTo>
                    <a:pt x="225" y="241"/>
                  </a:lnTo>
                  <a:lnTo>
                    <a:pt x="225" y="242"/>
                  </a:lnTo>
                  <a:lnTo>
                    <a:pt x="226" y="242"/>
                  </a:lnTo>
                  <a:lnTo>
                    <a:pt x="226" y="243"/>
                  </a:lnTo>
                  <a:lnTo>
                    <a:pt x="226" y="244"/>
                  </a:lnTo>
                  <a:lnTo>
                    <a:pt x="226" y="245"/>
                  </a:lnTo>
                  <a:lnTo>
                    <a:pt x="227" y="246"/>
                  </a:lnTo>
                  <a:lnTo>
                    <a:pt x="227" y="248"/>
                  </a:lnTo>
                  <a:lnTo>
                    <a:pt x="227" y="249"/>
                  </a:lnTo>
                  <a:lnTo>
                    <a:pt x="227" y="250"/>
                  </a:lnTo>
                  <a:lnTo>
                    <a:pt x="227" y="251"/>
                  </a:lnTo>
                  <a:lnTo>
                    <a:pt x="228" y="251"/>
                  </a:lnTo>
                  <a:lnTo>
                    <a:pt x="228" y="252"/>
                  </a:lnTo>
                  <a:lnTo>
                    <a:pt x="229" y="252"/>
                  </a:lnTo>
                  <a:lnTo>
                    <a:pt x="229" y="253"/>
                  </a:lnTo>
                  <a:lnTo>
                    <a:pt x="230" y="253"/>
                  </a:lnTo>
                  <a:lnTo>
                    <a:pt x="231" y="253"/>
                  </a:lnTo>
                  <a:lnTo>
                    <a:pt x="232" y="253"/>
                  </a:lnTo>
                  <a:lnTo>
                    <a:pt x="233" y="253"/>
                  </a:lnTo>
                  <a:lnTo>
                    <a:pt x="234" y="253"/>
                  </a:lnTo>
                  <a:lnTo>
                    <a:pt x="235" y="252"/>
                  </a:lnTo>
                  <a:lnTo>
                    <a:pt x="236" y="252"/>
                  </a:lnTo>
                  <a:lnTo>
                    <a:pt x="237" y="252"/>
                  </a:lnTo>
                  <a:lnTo>
                    <a:pt x="238" y="251"/>
                  </a:lnTo>
                  <a:lnTo>
                    <a:pt x="239" y="251"/>
                  </a:lnTo>
                  <a:lnTo>
                    <a:pt x="239" y="250"/>
                  </a:lnTo>
                  <a:lnTo>
                    <a:pt x="240" y="249"/>
                  </a:lnTo>
                  <a:lnTo>
                    <a:pt x="241" y="249"/>
                  </a:lnTo>
                  <a:lnTo>
                    <a:pt x="242" y="248"/>
                  </a:lnTo>
                  <a:lnTo>
                    <a:pt x="243" y="248"/>
                  </a:lnTo>
                  <a:lnTo>
                    <a:pt x="243" y="247"/>
                  </a:lnTo>
                  <a:lnTo>
                    <a:pt x="244" y="246"/>
                  </a:lnTo>
                  <a:lnTo>
                    <a:pt x="244" y="245"/>
                  </a:lnTo>
                  <a:lnTo>
                    <a:pt x="244" y="244"/>
                  </a:lnTo>
                  <a:lnTo>
                    <a:pt x="244" y="243"/>
                  </a:lnTo>
                  <a:lnTo>
                    <a:pt x="244" y="242"/>
                  </a:lnTo>
                  <a:lnTo>
                    <a:pt x="243" y="242"/>
                  </a:lnTo>
                  <a:lnTo>
                    <a:pt x="243" y="241"/>
                  </a:lnTo>
                  <a:lnTo>
                    <a:pt x="242" y="240"/>
                  </a:lnTo>
                  <a:lnTo>
                    <a:pt x="241" y="240"/>
                  </a:lnTo>
                  <a:lnTo>
                    <a:pt x="240" y="239"/>
                  </a:lnTo>
                  <a:lnTo>
                    <a:pt x="238" y="237"/>
                  </a:lnTo>
                  <a:lnTo>
                    <a:pt x="237" y="237"/>
                  </a:lnTo>
                  <a:lnTo>
                    <a:pt x="236" y="236"/>
                  </a:lnTo>
                  <a:lnTo>
                    <a:pt x="235" y="235"/>
                  </a:lnTo>
                  <a:lnTo>
                    <a:pt x="234" y="235"/>
                  </a:lnTo>
                  <a:lnTo>
                    <a:pt x="234" y="234"/>
                  </a:lnTo>
                  <a:lnTo>
                    <a:pt x="233" y="234"/>
                  </a:lnTo>
                  <a:lnTo>
                    <a:pt x="233" y="233"/>
                  </a:lnTo>
                  <a:lnTo>
                    <a:pt x="232" y="233"/>
                  </a:lnTo>
                  <a:lnTo>
                    <a:pt x="232" y="232"/>
                  </a:lnTo>
                  <a:lnTo>
                    <a:pt x="232" y="231"/>
                  </a:lnTo>
                  <a:lnTo>
                    <a:pt x="232" y="230"/>
                  </a:lnTo>
                  <a:lnTo>
                    <a:pt x="232" y="229"/>
                  </a:lnTo>
                  <a:lnTo>
                    <a:pt x="232" y="228"/>
                  </a:lnTo>
                  <a:lnTo>
                    <a:pt x="232" y="227"/>
                  </a:lnTo>
                  <a:lnTo>
                    <a:pt x="232" y="226"/>
                  </a:lnTo>
                  <a:lnTo>
                    <a:pt x="233" y="225"/>
                  </a:lnTo>
                  <a:lnTo>
                    <a:pt x="234" y="224"/>
                  </a:lnTo>
                  <a:lnTo>
                    <a:pt x="234" y="223"/>
                  </a:lnTo>
                  <a:lnTo>
                    <a:pt x="235" y="222"/>
                  </a:lnTo>
                  <a:lnTo>
                    <a:pt x="236" y="222"/>
                  </a:lnTo>
                  <a:lnTo>
                    <a:pt x="236" y="221"/>
                  </a:lnTo>
                  <a:lnTo>
                    <a:pt x="237" y="220"/>
                  </a:lnTo>
                  <a:lnTo>
                    <a:pt x="238" y="219"/>
                  </a:lnTo>
                  <a:lnTo>
                    <a:pt x="239" y="219"/>
                  </a:lnTo>
                  <a:lnTo>
                    <a:pt x="240" y="218"/>
                  </a:lnTo>
                  <a:lnTo>
                    <a:pt x="241" y="217"/>
                  </a:lnTo>
                  <a:lnTo>
                    <a:pt x="242" y="217"/>
                  </a:lnTo>
                  <a:lnTo>
                    <a:pt x="243" y="217"/>
                  </a:lnTo>
                  <a:lnTo>
                    <a:pt x="244" y="217"/>
                  </a:lnTo>
                  <a:lnTo>
                    <a:pt x="244" y="216"/>
                  </a:lnTo>
                  <a:lnTo>
                    <a:pt x="245" y="216"/>
                  </a:lnTo>
                  <a:lnTo>
                    <a:pt x="246" y="216"/>
                  </a:lnTo>
                  <a:lnTo>
                    <a:pt x="247" y="216"/>
                  </a:lnTo>
                  <a:lnTo>
                    <a:pt x="247" y="217"/>
                  </a:lnTo>
                  <a:lnTo>
                    <a:pt x="248" y="217"/>
                  </a:lnTo>
                  <a:lnTo>
                    <a:pt x="249" y="218"/>
                  </a:lnTo>
                  <a:lnTo>
                    <a:pt x="250" y="219"/>
                  </a:lnTo>
                  <a:lnTo>
                    <a:pt x="251" y="220"/>
                  </a:lnTo>
                  <a:lnTo>
                    <a:pt x="251" y="221"/>
                  </a:lnTo>
                  <a:lnTo>
                    <a:pt x="252" y="221"/>
                  </a:lnTo>
                  <a:lnTo>
                    <a:pt x="252" y="222"/>
                  </a:lnTo>
                  <a:lnTo>
                    <a:pt x="253" y="224"/>
                  </a:lnTo>
                  <a:lnTo>
                    <a:pt x="254" y="224"/>
                  </a:lnTo>
                  <a:lnTo>
                    <a:pt x="254" y="225"/>
                  </a:lnTo>
                  <a:lnTo>
                    <a:pt x="255" y="226"/>
                  </a:lnTo>
                  <a:lnTo>
                    <a:pt x="256" y="227"/>
                  </a:lnTo>
                  <a:lnTo>
                    <a:pt x="257" y="228"/>
                  </a:lnTo>
                  <a:lnTo>
                    <a:pt x="258" y="229"/>
                  </a:lnTo>
                  <a:lnTo>
                    <a:pt x="259" y="229"/>
                  </a:lnTo>
                  <a:lnTo>
                    <a:pt x="260" y="230"/>
                  </a:lnTo>
                  <a:lnTo>
                    <a:pt x="261" y="230"/>
                  </a:lnTo>
                  <a:lnTo>
                    <a:pt x="262" y="231"/>
                  </a:lnTo>
                  <a:lnTo>
                    <a:pt x="263" y="231"/>
                  </a:lnTo>
                  <a:lnTo>
                    <a:pt x="264" y="231"/>
                  </a:lnTo>
                  <a:lnTo>
                    <a:pt x="265" y="231"/>
                  </a:lnTo>
                  <a:lnTo>
                    <a:pt x="266" y="231"/>
                  </a:lnTo>
                  <a:lnTo>
                    <a:pt x="267" y="231"/>
                  </a:lnTo>
                  <a:lnTo>
                    <a:pt x="268" y="231"/>
                  </a:lnTo>
                  <a:lnTo>
                    <a:pt x="269" y="231"/>
                  </a:lnTo>
                  <a:lnTo>
                    <a:pt x="269" y="230"/>
                  </a:lnTo>
                  <a:lnTo>
                    <a:pt x="270" y="230"/>
                  </a:lnTo>
                  <a:lnTo>
                    <a:pt x="270" y="229"/>
                  </a:lnTo>
                  <a:lnTo>
                    <a:pt x="270" y="228"/>
                  </a:lnTo>
                  <a:lnTo>
                    <a:pt x="270" y="227"/>
                  </a:lnTo>
                  <a:lnTo>
                    <a:pt x="270" y="226"/>
                  </a:lnTo>
                  <a:lnTo>
                    <a:pt x="269" y="225"/>
                  </a:lnTo>
                  <a:lnTo>
                    <a:pt x="269" y="224"/>
                  </a:lnTo>
                  <a:lnTo>
                    <a:pt x="268" y="223"/>
                  </a:lnTo>
                  <a:lnTo>
                    <a:pt x="268" y="222"/>
                  </a:lnTo>
                  <a:lnTo>
                    <a:pt x="267" y="221"/>
                  </a:lnTo>
                  <a:lnTo>
                    <a:pt x="266" y="220"/>
                  </a:lnTo>
                  <a:lnTo>
                    <a:pt x="266" y="219"/>
                  </a:lnTo>
                  <a:lnTo>
                    <a:pt x="265" y="219"/>
                  </a:lnTo>
                  <a:lnTo>
                    <a:pt x="264" y="218"/>
                  </a:lnTo>
                  <a:lnTo>
                    <a:pt x="263" y="217"/>
                  </a:lnTo>
                  <a:lnTo>
                    <a:pt x="262" y="216"/>
                  </a:lnTo>
                  <a:lnTo>
                    <a:pt x="261" y="215"/>
                  </a:lnTo>
                  <a:lnTo>
                    <a:pt x="260" y="215"/>
                  </a:lnTo>
                  <a:lnTo>
                    <a:pt x="260" y="214"/>
                  </a:lnTo>
                  <a:lnTo>
                    <a:pt x="259" y="214"/>
                  </a:lnTo>
                  <a:lnTo>
                    <a:pt x="258" y="214"/>
                  </a:lnTo>
                  <a:lnTo>
                    <a:pt x="257" y="213"/>
                  </a:lnTo>
                  <a:lnTo>
                    <a:pt x="256" y="212"/>
                  </a:lnTo>
                  <a:lnTo>
                    <a:pt x="255" y="212"/>
                  </a:lnTo>
                  <a:lnTo>
                    <a:pt x="255" y="211"/>
                  </a:lnTo>
                  <a:lnTo>
                    <a:pt x="255" y="210"/>
                  </a:lnTo>
                  <a:lnTo>
                    <a:pt x="254" y="210"/>
                  </a:lnTo>
                  <a:lnTo>
                    <a:pt x="254" y="209"/>
                  </a:lnTo>
                  <a:lnTo>
                    <a:pt x="254" y="208"/>
                  </a:lnTo>
                  <a:lnTo>
                    <a:pt x="254" y="207"/>
                  </a:lnTo>
                  <a:lnTo>
                    <a:pt x="254" y="206"/>
                  </a:lnTo>
                  <a:lnTo>
                    <a:pt x="254" y="205"/>
                  </a:lnTo>
                  <a:lnTo>
                    <a:pt x="255" y="205"/>
                  </a:lnTo>
                  <a:lnTo>
                    <a:pt x="255" y="204"/>
                  </a:lnTo>
                  <a:lnTo>
                    <a:pt x="255" y="203"/>
                  </a:lnTo>
                  <a:lnTo>
                    <a:pt x="256" y="203"/>
                  </a:lnTo>
                  <a:lnTo>
                    <a:pt x="257" y="203"/>
                  </a:lnTo>
                  <a:lnTo>
                    <a:pt x="257" y="202"/>
                  </a:lnTo>
                  <a:lnTo>
                    <a:pt x="258" y="202"/>
                  </a:lnTo>
                  <a:lnTo>
                    <a:pt x="259" y="202"/>
                  </a:lnTo>
                  <a:lnTo>
                    <a:pt x="260" y="202"/>
                  </a:lnTo>
                  <a:lnTo>
                    <a:pt x="261" y="202"/>
                  </a:lnTo>
                  <a:lnTo>
                    <a:pt x="262" y="202"/>
                  </a:lnTo>
                  <a:lnTo>
                    <a:pt x="263" y="202"/>
                  </a:lnTo>
                  <a:lnTo>
                    <a:pt x="264" y="202"/>
                  </a:lnTo>
                  <a:lnTo>
                    <a:pt x="265" y="201"/>
                  </a:lnTo>
                  <a:lnTo>
                    <a:pt x="265" y="200"/>
                  </a:lnTo>
                  <a:lnTo>
                    <a:pt x="264" y="200"/>
                  </a:lnTo>
                  <a:lnTo>
                    <a:pt x="264" y="199"/>
                  </a:lnTo>
                  <a:lnTo>
                    <a:pt x="264" y="198"/>
                  </a:lnTo>
                  <a:lnTo>
                    <a:pt x="264" y="197"/>
                  </a:lnTo>
                  <a:lnTo>
                    <a:pt x="263" y="196"/>
                  </a:lnTo>
                  <a:lnTo>
                    <a:pt x="263" y="195"/>
                  </a:lnTo>
                  <a:lnTo>
                    <a:pt x="263" y="194"/>
                  </a:lnTo>
                  <a:lnTo>
                    <a:pt x="263" y="193"/>
                  </a:lnTo>
                  <a:lnTo>
                    <a:pt x="262" y="192"/>
                  </a:lnTo>
                  <a:lnTo>
                    <a:pt x="262" y="191"/>
                  </a:lnTo>
                  <a:lnTo>
                    <a:pt x="262" y="190"/>
                  </a:lnTo>
                  <a:lnTo>
                    <a:pt x="262" y="189"/>
                  </a:lnTo>
                  <a:lnTo>
                    <a:pt x="262" y="188"/>
                  </a:lnTo>
                  <a:lnTo>
                    <a:pt x="263" y="188"/>
                  </a:lnTo>
                  <a:lnTo>
                    <a:pt x="263" y="187"/>
                  </a:lnTo>
                  <a:lnTo>
                    <a:pt x="264" y="186"/>
                  </a:lnTo>
                  <a:lnTo>
                    <a:pt x="265" y="185"/>
                  </a:lnTo>
                  <a:lnTo>
                    <a:pt x="265" y="184"/>
                  </a:lnTo>
                  <a:lnTo>
                    <a:pt x="266" y="183"/>
                  </a:lnTo>
                  <a:lnTo>
                    <a:pt x="266" y="182"/>
                  </a:lnTo>
                  <a:lnTo>
                    <a:pt x="266" y="181"/>
                  </a:lnTo>
                  <a:lnTo>
                    <a:pt x="267" y="180"/>
                  </a:lnTo>
                  <a:lnTo>
                    <a:pt x="267" y="179"/>
                  </a:lnTo>
                  <a:lnTo>
                    <a:pt x="266" y="178"/>
                  </a:lnTo>
                  <a:lnTo>
                    <a:pt x="266" y="177"/>
                  </a:lnTo>
                  <a:lnTo>
                    <a:pt x="266" y="176"/>
                  </a:lnTo>
                  <a:lnTo>
                    <a:pt x="265" y="176"/>
                  </a:lnTo>
                  <a:lnTo>
                    <a:pt x="264" y="175"/>
                  </a:lnTo>
                  <a:lnTo>
                    <a:pt x="263" y="175"/>
                  </a:lnTo>
                  <a:lnTo>
                    <a:pt x="262" y="175"/>
                  </a:lnTo>
                  <a:lnTo>
                    <a:pt x="261" y="175"/>
                  </a:lnTo>
                  <a:lnTo>
                    <a:pt x="261" y="176"/>
                  </a:lnTo>
                  <a:lnTo>
                    <a:pt x="260" y="176"/>
                  </a:lnTo>
                  <a:lnTo>
                    <a:pt x="259" y="176"/>
                  </a:lnTo>
                  <a:lnTo>
                    <a:pt x="258" y="176"/>
                  </a:lnTo>
                  <a:lnTo>
                    <a:pt x="257" y="175"/>
                  </a:lnTo>
                  <a:lnTo>
                    <a:pt x="256" y="175"/>
                  </a:lnTo>
                  <a:lnTo>
                    <a:pt x="256" y="174"/>
                  </a:lnTo>
                  <a:lnTo>
                    <a:pt x="256" y="173"/>
                  </a:lnTo>
                  <a:lnTo>
                    <a:pt x="255" y="173"/>
                  </a:lnTo>
                  <a:lnTo>
                    <a:pt x="255" y="172"/>
                  </a:lnTo>
                  <a:lnTo>
                    <a:pt x="255" y="171"/>
                  </a:lnTo>
                  <a:lnTo>
                    <a:pt x="255" y="170"/>
                  </a:lnTo>
                  <a:lnTo>
                    <a:pt x="254" y="169"/>
                  </a:lnTo>
                  <a:lnTo>
                    <a:pt x="254" y="168"/>
                  </a:lnTo>
                  <a:lnTo>
                    <a:pt x="254" y="167"/>
                  </a:lnTo>
                  <a:lnTo>
                    <a:pt x="254" y="166"/>
                  </a:lnTo>
                  <a:lnTo>
                    <a:pt x="255" y="165"/>
                  </a:lnTo>
                  <a:lnTo>
                    <a:pt x="255" y="164"/>
                  </a:lnTo>
                  <a:lnTo>
                    <a:pt x="255" y="163"/>
                  </a:lnTo>
                  <a:lnTo>
                    <a:pt x="256" y="162"/>
                  </a:lnTo>
                  <a:lnTo>
                    <a:pt x="256" y="161"/>
                  </a:lnTo>
                  <a:lnTo>
                    <a:pt x="256" y="160"/>
                  </a:lnTo>
                  <a:lnTo>
                    <a:pt x="257" y="160"/>
                  </a:lnTo>
                  <a:lnTo>
                    <a:pt x="257" y="159"/>
                  </a:lnTo>
                  <a:lnTo>
                    <a:pt x="258" y="158"/>
                  </a:lnTo>
                  <a:lnTo>
                    <a:pt x="259" y="157"/>
                  </a:lnTo>
                  <a:lnTo>
                    <a:pt x="260" y="157"/>
                  </a:lnTo>
                  <a:lnTo>
                    <a:pt x="261" y="156"/>
                  </a:lnTo>
                  <a:lnTo>
                    <a:pt x="262" y="156"/>
                  </a:lnTo>
                  <a:lnTo>
                    <a:pt x="263" y="156"/>
                  </a:lnTo>
                  <a:lnTo>
                    <a:pt x="265" y="156"/>
                  </a:lnTo>
                  <a:lnTo>
                    <a:pt x="266" y="156"/>
                  </a:lnTo>
                  <a:lnTo>
                    <a:pt x="266" y="155"/>
                  </a:lnTo>
                  <a:lnTo>
                    <a:pt x="267" y="155"/>
                  </a:lnTo>
                  <a:lnTo>
                    <a:pt x="268" y="155"/>
                  </a:lnTo>
                  <a:lnTo>
                    <a:pt x="269" y="155"/>
                  </a:lnTo>
                  <a:lnTo>
                    <a:pt x="270" y="154"/>
                  </a:lnTo>
                  <a:lnTo>
                    <a:pt x="271" y="154"/>
                  </a:lnTo>
                  <a:lnTo>
                    <a:pt x="272" y="153"/>
                  </a:lnTo>
                  <a:lnTo>
                    <a:pt x="273" y="152"/>
                  </a:lnTo>
                  <a:lnTo>
                    <a:pt x="274" y="151"/>
                  </a:lnTo>
                  <a:lnTo>
                    <a:pt x="275" y="150"/>
                  </a:lnTo>
                  <a:lnTo>
                    <a:pt x="275" y="149"/>
                  </a:lnTo>
                  <a:lnTo>
                    <a:pt x="275" y="148"/>
                  </a:lnTo>
                  <a:lnTo>
                    <a:pt x="275" y="147"/>
                  </a:lnTo>
                  <a:lnTo>
                    <a:pt x="275" y="146"/>
                  </a:lnTo>
                  <a:lnTo>
                    <a:pt x="274" y="146"/>
                  </a:lnTo>
                  <a:lnTo>
                    <a:pt x="274" y="145"/>
                  </a:lnTo>
                  <a:lnTo>
                    <a:pt x="273" y="144"/>
                  </a:lnTo>
                  <a:lnTo>
                    <a:pt x="272" y="142"/>
                  </a:lnTo>
                  <a:lnTo>
                    <a:pt x="271" y="141"/>
                  </a:lnTo>
                  <a:lnTo>
                    <a:pt x="269" y="138"/>
                  </a:lnTo>
                  <a:lnTo>
                    <a:pt x="268" y="137"/>
                  </a:lnTo>
                  <a:lnTo>
                    <a:pt x="267" y="135"/>
                  </a:lnTo>
                  <a:lnTo>
                    <a:pt x="266" y="135"/>
                  </a:lnTo>
                  <a:lnTo>
                    <a:pt x="266" y="134"/>
                  </a:lnTo>
                  <a:lnTo>
                    <a:pt x="265" y="134"/>
                  </a:lnTo>
                  <a:lnTo>
                    <a:pt x="265" y="133"/>
                  </a:lnTo>
                  <a:lnTo>
                    <a:pt x="264" y="133"/>
                  </a:lnTo>
                  <a:lnTo>
                    <a:pt x="263" y="132"/>
                  </a:lnTo>
                  <a:lnTo>
                    <a:pt x="262" y="131"/>
                  </a:lnTo>
                  <a:lnTo>
                    <a:pt x="261" y="131"/>
                  </a:lnTo>
                  <a:lnTo>
                    <a:pt x="261" y="130"/>
                  </a:lnTo>
                  <a:lnTo>
                    <a:pt x="260" y="130"/>
                  </a:lnTo>
                  <a:lnTo>
                    <a:pt x="259" y="130"/>
                  </a:lnTo>
                  <a:lnTo>
                    <a:pt x="258" y="129"/>
                  </a:lnTo>
                  <a:lnTo>
                    <a:pt x="257" y="129"/>
                  </a:lnTo>
                  <a:lnTo>
                    <a:pt x="256" y="129"/>
                  </a:lnTo>
                  <a:lnTo>
                    <a:pt x="255" y="129"/>
                  </a:lnTo>
                  <a:lnTo>
                    <a:pt x="254" y="129"/>
                  </a:lnTo>
                  <a:lnTo>
                    <a:pt x="253" y="129"/>
                  </a:lnTo>
                  <a:lnTo>
                    <a:pt x="252" y="128"/>
                  </a:lnTo>
                  <a:lnTo>
                    <a:pt x="251" y="128"/>
                  </a:lnTo>
                  <a:lnTo>
                    <a:pt x="250" y="128"/>
                  </a:lnTo>
                  <a:lnTo>
                    <a:pt x="249" y="128"/>
                  </a:lnTo>
                  <a:lnTo>
                    <a:pt x="248" y="128"/>
                  </a:lnTo>
                  <a:lnTo>
                    <a:pt x="247" y="128"/>
                  </a:lnTo>
                  <a:lnTo>
                    <a:pt x="246" y="128"/>
                  </a:lnTo>
                  <a:lnTo>
                    <a:pt x="245" y="127"/>
                  </a:lnTo>
                  <a:lnTo>
                    <a:pt x="244" y="127"/>
                  </a:lnTo>
                  <a:lnTo>
                    <a:pt x="244" y="126"/>
                  </a:lnTo>
                  <a:lnTo>
                    <a:pt x="244" y="125"/>
                  </a:lnTo>
                  <a:lnTo>
                    <a:pt x="244" y="124"/>
                  </a:lnTo>
                  <a:lnTo>
                    <a:pt x="244" y="123"/>
                  </a:lnTo>
                  <a:lnTo>
                    <a:pt x="244" y="122"/>
                  </a:lnTo>
                  <a:lnTo>
                    <a:pt x="244" y="121"/>
                  </a:lnTo>
                  <a:lnTo>
                    <a:pt x="244" y="120"/>
                  </a:lnTo>
                  <a:lnTo>
                    <a:pt x="244" y="119"/>
                  </a:lnTo>
                  <a:lnTo>
                    <a:pt x="244" y="118"/>
                  </a:lnTo>
                  <a:lnTo>
                    <a:pt x="245" y="117"/>
                  </a:lnTo>
                  <a:lnTo>
                    <a:pt x="245" y="116"/>
                  </a:lnTo>
                  <a:lnTo>
                    <a:pt x="246" y="116"/>
                  </a:lnTo>
                  <a:lnTo>
                    <a:pt x="246" y="115"/>
                  </a:lnTo>
                  <a:lnTo>
                    <a:pt x="247" y="115"/>
                  </a:lnTo>
                  <a:lnTo>
                    <a:pt x="248" y="115"/>
                  </a:lnTo>
                  <a:lnTo>
                    <a:pt x="249" y="115"/>
                  </a:lnTo>
                  <a:lnTo>
                    <a:pt x="250" y="115"/>
                  </a:lnTo>
                  <a:lnTo>
                    <a:pt x="251" y="116"/>
                  </a:lnTo>
                  <a:lnTo>
                    <a:pt x="252" y="116"/>
                  </a:lnTo>
                  <a:lnTo>
                    <a:pt x="253" y="117"/>
                  </a:lnTo>
                  <a:lnTo>
                    <a:pt x="254" y="118"/>
                  </a:lnTo>
                  <a:lnTo>
                    <a:pt x="255" y="118"/>
                  </a:lnTo>
                  <a:lnTo>
                    <a:pt x="256" y="119"/>
                  </a:lnTo>
                  <a:lnTo>
                    <a:pt x="257" y="119"/>
                  </a:lnTo>
                  <a:lnTo>
                    <a:pt x="258" y="120"/>
                  </a:lnTo>
                  <a:lnTo>
                    <a:pt x="259" y="120"/>
                  </a:lnTo>
                  <a:lnTo>
                    <a:pt x="260" y="120"/>
                  </a:lnTo>
                  <a:lnTo>
                    <a:pt x="262" y="120"/>
                  </a:lnTo>
                  <a:lnTo>
                    <a:pt x="263" y="120"/>
                  </a:lnTo>
                  <a:lnTo>
                    <a:pt x="264" y="121"/>
                  </a:lnTo>
                  <a:lnTo>
                    <a:pt x="265" y="121"/>
                  </a:lnTo>
                  <a:lnTo>
                    <a:pt x="266" y="121"/>
                  </a:lnTo>
                  <a:lnTo>
                    <a:pt x="267" y="122"/>
                  </a:lnTo>
                  <a:lnTo>
                    <a:pt x="268" y="122"/>
                  </a:lnTo>
                  <a:lnTo>
                    <a:pt x="269" y="122"/>
                  </a:lnTo>
                  <a:lnTo>
                    <a:pt x="270" y="123"/>
                  </a:lnTo>
                  <a:lnTo>
                    <a:pt x="271" y="123"/>
                  </a:lnTo>
                  <a:lnTo>
                    <a:pt x="274" y="125"/>
                  </a:lnTo>
                  <a:lnTo>
                    <a:pt x="275" y="126"/>
                  </a:lnTo>
                  <a:lnTo>
                    <a:pt x="277" y="127"/>
                  </a:lnTo>
                  <a:lnTo>
                    <a:pt x="278" y="127"/>
                  </a:lnTo>
                  <a:lnTo>
                    <a:pt x="279" y="127"/>
                  </a:lnTo>
                  <a:lnTo>
                    <a:pt x="280" y="128"/>
                  </a:lnTo>
                  <a:lnTo>
                    <a:pt x="281" y="128"/>
                  </a:lnTo>
                  <a:lnTo>
                    <a:pt x="282" y="128"/>
                  </a:lnTo>
                  <a:lnTo>
                    <a:pt x="283" y="128"/>
                  </a:lnTo>
                  <a:lnTo>
                    <a:pt x="283" y="129"/>
                  </a:lnTo>
                  <a:lnTo>
                    <a:pt x="284" y="129"/>
                  </a:lnTo>
                  <a:lnTo>
                    <a:pt x="285" y="129"/>
                  </a:lnTo>
                  <a:lnTo>
                    <a:pt x="286" y="129"/>
                  </a:lnTo>
                  <a:lnTo>
                    <a:pt x="287" y="128"/>
                  </a:lnTo>
                  <a:lnTo>
                    <a:pt x="288" y="128"/>
                  </a:lnTo>
                  <a:lnTo>
                    <a:pt x="289" y="128"/>
                  </a:lnTo>
                  <a:lnTo>
                    <a:pt x="290" y="127"/>
                  </a:lnTo>
                  <a:lnTo>
                    <a:pt x="291" y="127"/>
                  </a:lnTo>
                  <a:lnTo>
                    <a:pt x="292" y="127"/>
                  </a:lnTo>
                  <a:lnTo>
                    <a:pt x="292" y="126"/>
                  </a:lnTo>
                  <a:lnTo>
                    <a:pt x="293" y="126"/>
                  </a:lnTo>
                  <a:lnTo>
                    <a:pt x="293" y="125"/>
                  </a:lnTo>
                  <a:lnTo>
                    <a:pt x="293" y="124"/>
                  </a:lnTo>
                  <a:lnTo>
                    <a:pt x="292" y="124"/>
                  </a:lnTo>
                  <a:lnTo>
                    <a:pt x="292" y="123"/>
                  </a:lnTo>
                  <a:lnTo>
                    <a:pt x="291" y="123"/>
                  </a:lnTo>
                  <a:lnTo>
                    <a:pt x="290" y="123"/>
                  </a:lnTo>
                  <a:lnTo>
                    <a:pt x="289" y="122"/>
                  </a:lnTo>
                  <a:lnTo>
                    <a:pt x="288" y="122"/>
                  </a:lnTo>
                  <a:lnTo>
                    <a:pt x="287" y="121"/>
                  </a:lnTo>
                  <a:lnTo>
                    <a:pt x="286" y="120"/>
                  </a:lnTo>
                  <a:lnTo>
                    <a:pt x="286" y="119"/>
                  </a:lnTo>
                  <a:lnTo>
                    <a:pt x="286" y="118"/>
                  </a:lnTo>
                  <a:lnTo>
                    <a:pt x="286" y="117"/>
                  </a:lnTo>
                  <a:lnTo>
                    <a:pt x="286" y="116"/>
                  </a:lnTo>
                  <a:lnTo>
                    <a:pt x="286" y="115"/>
                  </a:lnTo>
                  <a:lnTo>
                    <a:pt x="287" y="114"/>
                  </a:lnTo>
                  <a:lnTo>
                    <a:pt x="287" y="113"/>
                  </a:lnTo>
                  <a:lnTo>
                    <a:pt x="287" y="112"/>
                  </a:lnTo>
                  <a:lnTo>
                    <a:pt x="287" y="111"/>
                  </a:lnTo>
                  <a:lnTo>
                    <a:pt x="287" y="110"/>
                  </a:lnTo>
                  <a:lnTo>
                    <a:pt x="287" y="109"/>
                  </a:lnTo>
                  <a:lnTo>
                    <a:pt x="287" y="108"/>
                  </a:lnTo>
                  <a:lnTo>
                    <a:pt x="286" y="108"/>
                  </a:lnTo>
                  <a:lnTo>
                    <a:pt x="286" y="107"/>
                  </a:lnTo>
                  <a:lnTo>
                    <a:pt x="285" y="107"/>
                  </a:lnTo>
                  <a:lnTo>
                    <a:pt x="284" y="106"/>
                  </a:lnTo>
                  <a:lnTo>
                    <a:pt x="282" y="105"/>
                  </a:lnTo>
                  <a:lnTo>
                    <a:pt x="281" y="105"/>
                  </a:lnTo>
                  <a:lnTo>
                    <a:pt x="281" y="104"/>
                  </a:lnTo>
                  <a:lnTo>
                    <a:pt x="280" y="104"/>
                  </a:lnTo>
                  <a:lnTo>
                    <a:pt x="280" y="103"/>
                  </a:lnTo>
                  <a:lnTo>
                    <a:pt x="281" y="103"/>
                  </a:lnTo>
                  <a:lnTo>
                    <a:pt x="281" y="102"/>
                  </a:lnTo>
                  <a:lnTo>
                    <a:pt x="282" y="102"/>
                  </a:lnTo>
                  <a:lnTo>
                    <a:pt x="283" y="102"/>
                  </a:lnTo>
                  <a:lnTo>
                    <a:pt x="283" y="101"/>
                  </a:lnTo>
                  <a:lnTo>
                    <a:pt x="284" y="100"/>
                  </a:lnTo>
                  <a:lnTo>
                    <a:pt x="285" y="100"/>
                  </a:lnTo>
                  <a:lnTo>
                    <a:pt x="286" y="100"/>
                  </a:lnTo>
                  <a:lnTo>
                    <a:pt x="287" y="99"/>
                  </a:lnTo>
                  <a:lnTo>
                    <a:pt x="288" y="98"/>
                  </a:lnTo>
                  <a:lnTo>
                    <a:pt x="289" y="98"/>
                  </a:lnTo>
                  <a:lnTo>
                    <a:pt x="290" y="97"/>
                  </a:lnTo>
                  <a:lnTo>
                    <a:pt x="291" y="97"/>
                  </a:lnTo>
                  <a:lnTo>
                    <a:pt x="291" y="96"/>
                  </a:lnTo>
                  <a:lnTo>
                    <a:pt x="292" y="96"/>
                  </a:lnTo>
                  <a:lnTo>
                    <a:pt x="293" y="95"/>
                  </a:lnTo>
                  <a:lnTo>
                    <a:pt x="294" y="94"/>
                  </a:lnTo>
                  <a:lnTo>
                    <a:pt x="294" y="93"/>
                  </a:lnTo>
                  <a:lnTo>
                    <a:pt x="295" y="93"/>
                  </a:lnTo>
                  <a:lnTo>
                    <a:pt x="295" y="92"/>
                  </a:lnTo>
                  <a:lnTo>
                    <a:pt x="295" y="91"/>
                  </a:lnTo>
                  <a:lnTo>
                    <a:pt x="295" y="90"/>
                  </a:lnTo>
                  <a:lnTo>
                    <a:pt x="295" y="89"/>
                  </a:lnTo>
                  <a:lnTo>
                    <a:pt x="295" y="88"/>
                  </a:lnTo>
                  <a:lnTo>
                    <a:pt x="295" y="87"/>
                  </a:lnTo>
                  <a:lnTo>
                    <a:pt x="294" y="86"/>
                  </a:lnTo>
                  <a:lnTo>
                    <a:pt x="294" y="85"/>
                  </a:lnTo>
                  <a:lnTo>
                    <a:pt x="294" y="84"/>
                  </a:lnTo>
                  <a:lnTo>
                    <a:pt x="293" y="84"/>
                  </a:lnTo>
                  <a:lnTo>
                    <a:pt x="293" y="83"/>
                  </a:lnTo>
                  <a:lnTo>
                    <a:pt x="293" y="82"/>
                  </a:lnTo>
                  <a:lnTo>
                    <a:pt x="294" y="82"/>
                  </a:lnTo>
                  <a:lnTo>
                    <a:pt x="294" y="81"/>
                  </a:lnTo>
                  <a:lnTo>
                    <a:pt x="295" y="81"/>
                  </a:lnTo>
                  <a:lnTo>
                    <a:pt x="296" y="81"/>
                  </a:lnTo>
                  <a:lnTo>
                    <a:pt x="297" y="82"/>
                  </a:lnTo>
                  <a:lnTo>
                    <a:pt x="299" y="82"/>
                  </a:lnTo>
                  <a:lnTo>
                    <a:pt x="300" y="82"/>
                  </a:lnTo>
                  <a:lnTo>
                    <a:pt x="301" y="82"/>
                  </a:lnTo>
                  <a:lnTo>
                    <a:pt x="302" y="82"/>
                  </a:lnTo>
                  <a:lnTo>
                    <a:pt x="303" y="82"/>
                  </a:lnTo>
                  <a:lnTo>
                    <a:pt x="304" y="82"/>
                  </a:lnTo>
                  <a:lnTo>
                    <a:pt x="305" y="81"/>
                  </a:lnTo>
                  <a:lnTo>
                    <a:pt x="306" y="81"/>
                  </a:lnTo>
                  <a:lnTo>
                    <a:pt x="307" y="81"/>
                  </a:lnTo>
                  <a:lnTo>
                    <a:pt x="307" y="80"/>
                  </a:lnTo>
                  <a:lnTo>
                    <a:pt x="308" y="80"/>
                  </a:lnTo>
                  <a:lnTo>
                    <a:pt x="308" y="79"/>
                  </a:lnTo>
                  <a:lnTo>
                    <a:pt x="309" y="79"/>
                  </a:lnTo>
                  <a:lnTo>
                    <a:pt x="309" y="78"/>
                  </a:lnTo>
                  <a:lnTo>
                    <a:pt x="303" y="66"/>
                  </a:lnTo>
                  <a:lnTo>
                    <a:pt x="303" y="64"/>
                  </a:lnTo>
                  <a:lnTo>
                    <a:pt x="299" y="60"/>
                  </a:lnTo>
                  <a:lnTo>
                    <a:pt x="297" y="60"/>
                  </a:lnTo>
                  <a:lnTo>
                    <a:pt x="295" y="59"/>
                  </a:lnTo>
                  <a:lnTo>
                    <a:pt x="287" y="59"/>
                  </a:lnTo>
                  <a:lnTo>
                    <a:pt x="280" y="67"/>
                  </a:lnTo>
                  <a:lnTo>
                    <a:pt x="277" y="67"/>
                  </a:lnTo>
                  <a:lnTo>
                    <a:pt x="275" y="66"/>
                  </a:lnTo>
                  <a:lnTo>
                    <a:pt x="274" y="68"/>
                  </a:lnTo>
                  <a:lnTo>
                    <a:pt x="271" y="71"/>
                  </a:lnTo>
                  <a:lnTo>
                    <a:pt x="261" y="70"/>
                  </a:lnTo>
                  <a:lnTo>
                    <a:pt x="254" y="65"/>
                  </a:lnTo>
                  <a:lnTo>
                    <a:pt x="254" y="59"/>
                  </a:lnTo>
                  <a:lnTo>
                    <a:pt x="245" y="42"/>
                  </a:lnTo>
                  <a:lnTo>
                    <a:pt x="237" y="46"/>
                  </a:lnTo>
                  <a:lnTo>
                    <a:pt x="236" y="50"/>
                  </a:lnTo>
                  <a:lnTo>
                    <a:pt x="232" y="56"/>
                  </a:lnTo>
                  <a:lnTo>
                    <a:pt x="228" y="56"/>
                  </a:lnTo>
                  <a:lnTo>
                    <a:pt x="227" y="57"/>
                  </a:lnTo>
                  <a:lnTo>
                    <a:pt x="222" y="67"/>
                  </a:lnTo>
                  <a:lnTo>
                    <a:pt x="215" y="67"/>
                  </a:lnTo>
                  <a:lnTo>
                    <a:pt x="213" y="64"/>
                  </a:lnTo>
                  <a:lnTo>
                    <a:pt x="203" y="64"/>
                  </a:lnTo>
                  <a:lnTo>
                    <a:pt x="202" y="66"/>
                  </a:lnTo>
                  <a:lnTo>
                    <a:pt x="200" y="66"/>
                  </a:lnTo>
                  <a:lnTo>
                    <a:pt x="199" y="67"/>
                  </a:lnTo>
                  <a:lnTo>
                    <a:pt x="197" y="67"/>
                  </a:lnTo>
                  <a:lnTo>
                    <a:pt x="194" y="65"/>
                  </a:lnTo>
                  <a:lnTo>
                    <a:pt x="195" y="61"/>
                  </a:lnTo>
                  <a:lnTo>
                    <a:pt x="195" y="54"/>
                  </a:lnTo>
                  <a:lnTo>
                    <a:pt x="192" y="49"/>
                  </a:lnTo>
                  <a:lnTo>
                    <a:pt x="191" y="46"/>
                  </a:lnTo>
                  <a:lnTo>
                    <a:pt x="190" y="44"/>
                  </a:lnTo>
                  <a:lnTo>
                    <a:pt x="190" y="41"/>
                  </a:lnTo>
                  <a:lnTo>
                    <a:pt x="188" y="39"/>
                  </a:lnTo>
                  <a:lnTo>
                    <a:pt x="189" y="36"/>
                  </a:lnTo>
                  <a:lnTo>
                    <a:pt x="178" y="28"/>
                  </a:lnTo>
                  <a:lnTo>
                    <a:pt x="178" y="24"/>
                  </a:lnTo>
                  <a:lnTo>
                    <a:pt x="179" y="23"/>
                  </a:lnTo>
                  <a:lnTo>
                    <a:pt x="179" y="21"/>
                  </a:lnTo>
                  <a:lnTo>
                    <a:pt x="181" y="20"/>
                  </a:lnTo>
                  <a:lnTo>
                    <a:pt x="180" y="13"/>
                  </a:lnTo>
                  <a:lnTo>
                    <a:pt x="179" y="13"/>
                  </a:lnTo>
                  <a:lnTo>
                    <a:pt x="179" y="12"/>
                  </a:lnTo>
                  <a:lnTo>
                    <a:pt x="180" y="11"/>
                  </a:lnTo>
                  <a:lnTo>
                    <a:pt x="180" y="7"/>
                  </a:lnTo>
                  <a:lnTo>
                    <a:pt x="171" y="0"/>
                  </a:lnTo>
                  <a:lnTo>
                    <a:pt x="154" y="1"/>
                  </a:lnTo>
                  <a:lnTo>
                    <a:pt x="150" y="7"/>
                  </a:lnTo>
                  <a:lnTo>
                    <a:pt x="148" y="7"/>
                  </a:lnTo>
                  <a:lnTo>
                    <a:pt x="146" y="9"/>
                  </a:lnTo>
                  <a:lnTo>
                    <a:pt x="145" y="11"/>
                  </a:lnTo>
                  <a:lnTo>
                    <a:pt x="147" y="13"/>
                  </a:lnTo>
                  <a:lnTo>
                    <a:pt x="147" y="15"/>
                  </a:lnTo>
                  <a:lnTo>
                    <a:pt x="148" y="17"/>
                  </a:lnTo>
                  <a:lnTo>
                    <a:pt x="148" y="21"/>
                  </a:lnTo>
                  <a:lnTo>
                    <a:pt x="146" y="23"/>
                  </a:lnTo>
                  <a:lnTo>
                    <a:pt x="138" y="24"/>
                  </a:lnTo>
                  <a:lnTo>
                    <a:pt x="130" y="33"/>
                  </a:lnTo>
                  <a:lnTo>
                    <a:pt x="123" y="33"/>
                  </a:lnTo>
                  <a:lnTo>
                    <a:pt x="118" y="38"/>
                  </a:lnTo>
                  <a:lnTo>
                    <a:pt x="112" y="41"/>
                  </a:lnTo>
                  <a:lnTo>
                    <a:pt x="112" y="43"/>
                  </a:lnTo>
                  <a:lnTo>
                    <a:pt x="109" y="48"/>
                  </a:lnTo>
                  <a:lnTo>
                    <a:pt x="105" y="50"/>
                  </a:lnTo>
                  <a:lnTo>
                    <a:pt x="93" y="39"/>
                  </a:lnTo>
                  <a:lnTo>
                    <a:pt x="90" y="39"/>
                  </a:lnTo>
                  <a:lnTo>
                    <a:pt x="89" y="40"/>
                  </a:lnTo>
                  <a:lnTo>
                    <a:pt x="77" y="54"/>
                  </a:lnTo>
                  <a:lnTo>
                    <a:pt x="76" y="57"/>
                  </a:lnTo>
                  <a:lnTo>
                    <a:pt x="72" y="62"/>
                  </a:lnTo>
                  <a:lnTo>
                    <a:pt x="72" y="64"/>
                  </a:lnTo>
                  <a:lnTo>
                    <a:pt x="67" y="67"/>
                  </a:lnTo>
                  <a:lnTo>
                    <a:pt x="62" y="69"/>
                  </a:lnTo>
                  <a:lnTo>
                    <a:pt x="59" y="72"/>
                  </a:lnTo>
                  <a:lnTo>
                    <a:pt x="59" y="76"/>
                  </a:lnTo>
                  <a:lnTo>
                    <a:pt x="65" y="80"/>
                  </a:lnTo>
                  <a:lnTo>
                    <a:pt x="67" y="85"/>
                  </a:lnTo>
                  <a:lnTo>
                    <a:pt x="68" y="86"/>
                  </a:lnTo>
                  <a:lnTo>
                    <a:pt x="68" y="96"/>
                  </a:lnTo>
                  <a:lnTo>
                    <a:pt x="72" y="101"/>
                  </a:lnTo>
                  <a:lnTo>
                    <a:pt x="70" y="103"/>
                  </a:lnTo>
                  <a:lnTo>
                    <a:pt x="66" y="112"/>
                  </a:lnTo>
                  <a:lnTo>
                    <a:pt x="59" y="121"/>
                  </a:lnTo>
                  <a:lnTo>
                    <a:pt x="56" y="121"/>
                  </a:lnTo>
                  <a:lnTo>
                    <a:pt x="52" y="124"/>
                  </a:lnTo>
                  <a:lnTo>
                    <a:pt x="49" y="124"/>
                  </a:lnTo>
                  <a:lnTo>
                    <a:pt x="46" y="127"/>
                  </a:lnTo>
                  <a:lnTo>
                    <a:pt x="42" y="127"/>
                  </a:lnTo>
                  <a:lnTo>
                    <a:pt x="34" y="138"/>
                  </a:lnTo>
                  <a:lnTo>
                    <a:pt x="33" y="146"/>
                  </a:lnTo>
                  <a:lnTo>
                    <a:pt x="32" y="148"/>
                  </a:lnTo>
                  <a:lnTo>
                    <a:pt x="32" y="154"/>
                  </a:lnTo>
                  <a:lnTo>
                    <a:pt x="35" y="157"/>
                  </a:lnTo>
                  <a:lnTo>
                    <a:pt x="35" y="162"/>
                  </a:lnTo>
                  <a:lnTo>
                    <a:pt x="37" y="163"/>
                  </a:lnTo>
                  <a:lnTo>
                    <a:pt x="36" y="165"/>
                  </a:lnTo>
                  <a:lnTo>
                    <a:pt x="42" y="166"/>
                  </a:lnTo>
                  <a:lnTo>
                    <a:pt x="45" y="170"/>
                  </a:lnTo>
                  <a:lnTo>
                    <a:pt x="44" y="176"/>
                  </a:lnTo>
                  <a:lnTo>
                    <a:pt x="36" y="180"/>
                  </a:lnTo>
                  <a:lnTo>
                    <a:pt x="30" y="191"/>
                  </a:lnTo>
                  <a:lnTo>
                    <a:pt x="30" y="193"/>
                  </a:lnTo>
                  <a:lnTo>
                    <a:pt x="38" y="198"/>
                  </a:lnTo>
                  <a:lnTo>
                    <a:pt x="38" y="202"/>
                  </a:lnTo>
                  <a:lnTo>
                    <a:pt x="37" y="204"/>
                  </a:lnTo>
                  <a:lnTo>
                    <a:pt x="33" y="209"/>
                  </a:lnTo>
                  <a:lnTo>
                    <a:pt x="27" y="214"/>
                  </a:lnTo>
                  <a:lnTo>
                    <a:pt x="25" y="216"/>
                  </a:lnTo>
                  <a:lnTo>
                    <a:pt x="23" y="216"/>
                  </a:lnTo>
                  <a:lnTo>
                    <a:pt x="20" y="220"/>
                  </a:lnTo>
                  <a:lnTo>
                    <a:pt x="18" y="220"/>
                  </a:lnTo>
                  <a:lnTo>
                    <a:pt x="14" y="226"/>
                  </a:lnTo>
                  <a:lnTo>
                    <a:pt x="14" y="232"/>
                  </a:lnTo>
                  <a:lnTo>
                    <a:pt x="10" y="241"/>
                  </a:lnTo>
                  <a:lnTo>
                    <a:pt x="11" y="246"/>
                  </a:lnTo>
                  <a:lnTo>
                    <a:pt x="10" y="248"/>
                  </a:lnTo>
                  <a:lnTo>
                    <a:pt x="10" y="251"/>
                  </a:lnTo>
                  <a:lnTo>
                    <a:pt x="8" y="253"/>
                  </a:lnTo>
                  <a:lnTo>
                    <a:pt x="9" y="256"/>
                  </a:lnTo>
                  <a:lnTo>
                    <a:pt x="7" y="257"/>
                  </a:lnTo>
                  <a:lnTo>
                    <a:pt x="8" y="267"/>
                  </a:lnTo>
                  <a:lnTo>
                    <a:pt x="7" y="268"/>
                  </a:lnTo>
                  <a:lnTo>
                    <a:pt x="7" y="275"/>
                  </a:lnTo>
                  <a:lnTo>
                    <a:pt x="0" y="282"/>
                  </a:lnTo>
                  <a:lnTo>
                    <a:pt x="4" y="287"/>
                  </a:lnTo>
                  <a:lnTo>
                    <a:pt x="4" y="300"/>
                  </a:lnTo>
                  <a:close/>
                </a:path>
              </a:pathLst>
            </a:custGeom>
            <a:solidFill>
              <a:srgbClr val="F4B138"/>
            </a:solidFill>
            <a:ln w="28575">
              <a:noFill/>
              <a:prstDash val="sysDot"/>
              <a:round/>
            </a:ln>
          </p:spPr>
          <p:txBody>
            <a:bodyPr/>
            <a:lstStyle/>
            <a:p>
              <a:endParaRPr altLang="en-US" kern="0" lang="zh-CN">
                <a:solidFill>
                  <a:sysClr lastClr="000000" val="windowText"/>
                </a:solidFill>
              </a:endParaRPr>
            </a:p>
          </p:txBody>
        </p:sp>
        <p:sp>
          <p:nvSpPr>
            <p:cNvPr id="76" name="Freeform 41"/>
            <p:cNvSpPr/>
            <p:nvPr/>
          </p:nvSpPr>
          <p:spPr bwMode="auto">
            <a:xfrm>
              <a:off x="5663337" y="4345099"/>
              <a:ext cx="623887" cy="904875"/>
            </a:xfrm>
            <a:custGeom>
              <a:gdLst>
                <a:gd fmla="*/ 2147483647 w 341" name="T0"/>
                <a:gd fmla="*/ 2147483647 h 475" name="T1"/>
                <a:gd fmla="*/ 2147483647 w 341" name="T2"/>
                <a:gd fmla="*/ 2147483647 h 475" name="T3"/>
                <a:gd fmla="*/ 2147483647 w 341" name="T4"/>
                <a:gd fmla="*/ 2147483647 h 475" name="T5"/>
                <a:gd fmla="*/ 2147483647 w 341" name="T6"/>
                <a:gd fmla="*/ 2147483647 h 475" name="T7"/>
                <a:gd fmla="*/ 2147483647 w 341" name="T8"/>
                <a:gd fmla="*/ 2147483647 h 475" name="T9"/>
                <a:gd fmla="*/ 2147483647 w 341" name="T10"/>
                <a:gd fmla="*/ 2147483647 h 475" name="T11"/>
                <a:gd fmla="*/ 2147483647 w 341" name="T12"/>
                <a:gd fmla="*/ 2147483647 h 475" name="T13"/>
                <a:gd fmla="*/ 2147483647 w 341" name="T14"/>
                <a:gd fmla="*/ 0 h 475" name="T15"/>
                <a:gd fmla="*/ 2147483647 w 341" name="T16"/>
                <a:gd fmla="*/ 2147483647 h 475" name="T17"/>
                <a:gd fmla="*/ 2147483647 w 341" name="T18"/>
                <a:gd fmla="*/ 2147483647 h 475" name="T19"/>
                <a:gd fmla="*/ 2147483647 w 341" name="T20"/>
                <a:gd fmla="*/ 2147483647 h 475" name="T21"/>
                <a:gd fmla="*/ 2147483647 w 341" name="T22"/>
                <a:gd fmla="*/ 2147483647 h 475" name="T23"/>
                <a:gd fmla="*/ 2147483647 w 341" name="T24"/>
                <a:gd fmla="*/ 2147483647 h 475" name="T25"/>
                <a:gd fmla="*/ 2147483647 w 341" name="T26"/>
                <a:gd fmla="*/ 2147483647 h 475" name="T27"/>
                <a:gd fmla="*/ 2147483647 w 341" name="T28"/>
                <a:gd fmla="*/ 2147483647 h 475" name="T29"/>
                <a:gd fmla="*/ 2147483647 w 341" name="T30"/>
                <a:gd fmla="*/ 2147483647 h 475" name="T31"/>
                <a:gd fmla="*/ 2147483647 w 341" name="T32"/>
                <a:gd fmla="*/ 2147483647 h 475" name="T33"/>
                <a:gd fmla="*/ 2147483647 w 341" name="T34"/>
                <a:gd fmla="*/ 2147483647 h 475" name="T35"/>
                <a:gd fmla="*/ 2147483647 w 341" name="T36"/>
                <a:gd fmla="*/ 2147483647 h 475" name="T37"/>
                <a:gd fmla="*/ 2147483647 w 341" name="T38"/>
                <a:gd fmla="*/ 2147483647 h 475" name="T39"/>
                <a:gd fmla="*/ 2147483647 w 341" name="T40"/>
                <a:gd fmla="*/ 2147483647 h 475" name="T41"/>
                <a:gd fmla="*/ 2147483647 w 341" name="T42"/>
                <a:gd fmla="*/ 2147483647 h 475" name="T43"/>
                <a:gd fmla="*/ 2147483647 w 341" name="T44"/>
                <a:gd fmla="*/ 2147483647 h 475" name="T45"/>
                <a:gd fmla="*/ 2147483647 w 341" name="T46"/>
                <a:gd fmla="*/ 2147483647 h 475" name="T47"/>
                <a:gd fmla="*/ 2147483647 w 341" name="T48"/>
                <a:gd fmla="*/ 2147483647 h 475" name="T49"/>
                <a:gd fmla="*/ 2147483647 w 341" name="T50"/>
                <a:gd fmla="*/ 2147483647 h 475" name="T51"/>
                <a:gd fmla="*/ 2147483647 w 341" name="T52"/>
                <a:gd fmla="*/ 2147483647 h 475" name="T53"/>
                <a:gd fmla="*/ 2147483647 w 341" name="T54"/>
                <a:gd fmla="*/ 2147483647 h 475" name="T55"/>
                <a:gd fmla="*/ 2147483647 w 341" name="T56"/>
                <a:gd fmla="*/ 2147483647 h 475" name="T57"/>
                <a:gd fmla="*/ 2147483647 w 341" name="T58"/>
                <a:gd fmla="*/ 2147483647 h 475" name="T59"/>
                <a:gd fmla="*/ 2147483647 w 341" name="T60"/>
                <a:gd fmla="*/ 2147483647 h 475" name="T61"/>
                <a:gd fmla="*/ 2147483647 w 341" name="T62"/>
                <a:gd fmla="*/ 2147483647 h 475" name="T63"/>
                <a:gd fmla="*/ 2147483647 w 341" name="T64"/>
                <a:gd fmla="*/ 2147483647 h 475" name="T65"/>
                <a:gd fmla="*/ 2147483647 w 341" name="T66"/>
                <a:gd fmla="*/ 2147483647 h 475" name="T67"/>
                <a:gd fmla="*/ 2147483647 w 341" name="T68"/>
                <a:gd fmla="*/ 2147483647 h 475" name="T69"/>
                <a:gd fmla="*/ 2147483647 w 341" name="T70"/>
                <a:gd fmla="*/ 2147483647 h 475" name="T71"/>
                <a:gd fmla="*/ 2147483647 w 341" name="T72"/>
                <a:gd fmla="*/ 2147483647 h 475" name="T73"/>
                <a:gd fmla="*/ 2147483647 w 341" name="T74"/>
                <a:gd fmla="*/ 2147483647 h 475" name="T75"/>
                <a:gd fmla="*/ 2147483647 w 341" name="T76"/>
                <a:gd fmla="*/ 2147483647 h 475" name="T77"/>
                <a:gd fmla="*/ 2147483647 w 341" name="T78"/>
                <a:gd fmla="*/ 2147483647 h 475" name="T79"/>
                <a:gd fmla="*/ 2147483647 w 341" name="T80"/>
                <a:gd fmla="*/ 2147483647 h 475" name="T81"/>
                <a:gd fmla="*/ 2147483647 w 341" name="T82"/>
                <a:gd fmla="*/ 2147483647 h 475" name="T83"/>
                <a:gd fmla="*/ 2147483647 w 341" name="T84"/>
                <a:gd fmla="*/ 2147483647 h 475" name="T85"/>
                <a:gd fmla="*/ 2147483647 w 341" name="T86"/>
                <a:gd fmla="*/ 2147483647 h 475" name="T87"/>
                <a:gd fmla="*/ 2147483647 w 341" name="T88"/>
                <a:gd fmla="*/ 2147483647 h 475" name="T89"/>
                <a:gd fmla="*/ 2147483647 w 341" name="T90"/>
                <a:gd fmla="*/ 2147483647 h 475" name="T91"/>
                <a:gd fmla="*/ 2147483647 w 341" name="T92"/>
                <a:gd fmla="*/ 2147483647 h 475" name="T93"/>
                <a:gd fmla="*/ 2147483647 w 341" name="T94"/>
                <a:gd fmla="*/ 2147483647 h 475" name="T95"/>
                <a:gd fmla="*/ 2147483647 w 341" name="T96"/>
                <a:gd fmla="*/ 2147483647 h 475" name="T97"/>
                <a:gd fmla="*/ 2147483647 w 341" name="T98"/>
                <a:gd fmla="*/ 2147483647 h 475" name="T99"/>
                <a:gd fmla="*/ 2147483647 w 341" name="T100"/>
                <a:gd fmla="*/ 2147483647 h 475" name="T101"/>
                <a:gd fmla="*/ 2147483647 w 341" name="T102"/>
                <a:gd fmla="*/ 2147483647 h 475" name="T103"/>
                <a:gd fmla="*/ 2147483647 w 341" name="T104"/>
                <a:gd fmla="*/ 2147483647 h 475" name="T105"/>
                <a:gd fmla="*/ 2147483647 w 341" name="T106"/>
                <a:gd fmla="*/ 2147483647 h 475" name="T107"/>
                <a:gd fmla="*/ 2147483647 w 341" name="T108"/>
                <a:gd fmla="*/ 2147483647 h 475"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w 341" name="T165"/>
                <a:gd fmla="*/ 0 h 475" name="T166"/>
                <a:gd fmla="*/ 341 w 341" name="T167"/>
                <a:gd fmla="*/ 475 h 475" name="T168"/>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T168" l="T165" r="T167" t="T166"/>
              <a:pathLst>
                <a:path h="475" w="341">
                  <a:moveTo>
                    <a:pt x="341" y="125"/>
                  </a:moveTo>
                  <a:lnTo>
                    <a:pt x="340" y="123"/>
                  </a:lnTo>
                  <a:lnTo>
                    <a:pt x="340" y="119"/>
                  </a:lnTo>
                  <a:lnTo>
                    <a:pt x="339" y="118"/>
                  </a:lnTo>
                  <a:lnTo>
                    <a:pt x="338" y="115"/>
                  </a:lnTo>
                  <a:lnTo>
                    <a:pt x="336" y="113"/>
                  </a:lnTo>
                  <a:lnTo>
                    <a:pt x="337" y="110"/>
                  </a:lnTo>
                  <a:lnTo>
                    <a:pt x="335" y="105"/>
                  </a:lnTo>
                  <a:lnTo>
                    <a:pt x="332" y="97"/>
                  </a:lnTo>
                  <a:lnTo>
                    <a:pt x="324" y="89"/>
                  </a:lnTo>
                  <a:lnTo>
                    <a:pt x="324" y="87"/>
                  </a:lnTo>
                  <a:lnTo>
                    <a:pt x="316" y="79"/>
                  </a:lnTo>
                  <a:lnTo>
                    <a:pt x="314" y="78"/>
                  </a:lnTo>
                  <a:lnTo>
                    <a:pt x="309" y="78"/>
                  </a:lnTo>
                  <a:lnTo>
                    <a:pt x="306" y="75"/>
                  </a:lnTo>
                  <a:lnTo>
                    <a:pt x="300" y="66"/>
                  </a:lnTo>
                  <a:lnTo>
                    <a:pt x="301" y="56"/>
                  </a:lnTo>
                  <a:lnTo>
                    <a:pt x="309" y="45"/>
                  </a:lnTo>
                  <a:lnTo>
                    <a:pt x="303" y="40"/>
                  </a:lnTo>
                  <a:lnTo>
                    <a:pt x="303" y="35"/>
                  </a:lnTo>
                  <a:lnTo>
                    <a:pt x="298" y="32"/>
                  </a:lnTo>
                  <a:lnTo>
                    <a:pt x="273" y="33"/>
                  </a:lnTo>
                  <a:lnTo>
                    <a:pt x="267" y="30"/>
                  </a:lnTo>
                  <a:lnTo>
                    <a:pt x="265" y="32"/>
                  </a:lnTo>
                  <a:lnTo>
                    <a:pt x="264" y="30"/>
                  </a:lnTo>
                  <a:lnTo>
                    <a:pt x="262" y="31"/>
                  </a:lnTo>
                  <a:lnTo>
                    <a:pt x="253" y="14"/>
                  </a:lnTo>
                  <a:lnTo>
                    <a:pt x="250" y="12"/>
                  </a:lnTo>
                  <a:lnTo>
                    <a:pt x="244" y="13"/>
                  </a:lnTo>
                  <a:lnTo>
                    <a:pt x="243" y="14"/>
                  </a:lnTo>
                  <a:lnTo>
                    <a:pt x="241" y="14"/>
                  </a:lnTo>
                  <a:lnTo>
                    <a:pt x="236" y="6"/>
                  </a:lnTo>
                  <a:lnTo>
                    <a:pt x="227" y="16"/>
                  </a:lnTo>
                  <a:lnTo>
                    <a:pt x="227" y="19"/>
                  </a:lnTo>
                  <a:lnTo>
                    <a:pt x="230" y="22"/>
                  </a:lnTo>
                  <a:lnTo>
                    <a:pt x="228" y="27"/>
                  </a:lnTo>
                  <a:lnTo>
                    <a:pt x="220" y="33"/>
                  </a:lnTo>
                  <a:lnTo>
                    <a:pt x="218" y="33"/>
                  </a:lnTo>
                  <a:lnTo>
                    <a:pt x="210" y="40"/>
                  </a:lnTo>
                  <a:lnTo>
                    <a:pt x="205" y="39"/>
                  </a:lnTo>
                  <a:lnTo>
                    <a:pt x="201" y="34"/>
                  </a:lnTo>
                  <a:lnTo>
                    <a:pt x="201" y="30"/>
                  </a:lnTo>
                  <a:lnTo>
                    <a:pt x="214" y="16"/>
                  </a:lnTo>
                  <a:lnTo>
                    <a:pt x="215" y="14"/>
                  </a:lnTo>
                  <a:lnTo>
                    <a:pt x="215" y="8"/>
                  </a:lnTo>
                  <a:lnTo>
                    <a:pt x="201" y="1"/>
                  </a:lnTo>
                  <a:lnTo>
                    <a:pt x="198" y="2"/>
                  </a:lnTo>
                  <a:lnTo>
                    <a:pt x="196" y="0"/>
                  </a:lnTo>
                  <a:lnTo>
                    <a:pt x="190" y="1"/>
                  </a:lnTo>
                  <a:lnTo>
                    <a:pt x="189" y="2"/>
                  </a:lnTo>
                  <a:lnTo>
                    <a:pt x="190" y="8"/>
                  </a:lnTo>
                  <a:lnTo>
                    <a:pt x="189" y="9"/>
                  </a:lnTo>
                  <a:lnTo>
                    <a:pt x="189" y="13"/>
                  </a:lnTo>
                  <a:lnTo>
                    <a:pt x="173" y="25"/>
                  </a:lnTo>
                  <a:lnTo>
                    <a:pt x="161" y="27"/>
                  </a:lnTo>
                  <a:lnTo>
                    <a:pt x="159" y="31"/>
                  </a:lnTo>
                  <a:lnTo>
                    <a:pt x="158" y="31"/>
                  </a:lnTo>
                  <a:lnTo>
                    <a:pt x="152" y="35"/>
                  </a:lnTo>
                  <a:lnTo>
                    <a:pt x="150" y="35"/>
                  </a:lnTo>
                  <a:lnTo>
                    <a:pt x="148" y="34"/>
                  </a:lnTo>
                  <a:lnTo>
                    <a:pt x="143" y="34"/>
                  </a:lnTo>
                  <a:lnTo>
                    <a:pt x="134" y="28"/>
                  </a:lnTo>
                  <a:lnTo>
                    <a:pt x="116" y="28"/>
                  </a:lnTo>
                  <a:lnTo>
                    <a:pt x="117" y="32"/>
                  </a:lnTo>
                  <a:lnTo>
                    <a:pt x="115" y="33"/>
                  </a:lnTo>
                  <a:lnTo>
                    <a:pt x="115" y="38"/>
                  </a:lnTo>
                  <a:lnTo>
                    <a:pt x="114" y="38"/>
                  </a:lnTo>
                  <a:lnTo>
                    <a:pt x="114" y="41"/>
                  </a:lnTo>
                  <a:lnTo>
                    <a:pt x="104" y="47"/>
                  </a:lnTo>
                  <a:lnTo>
                    <a:pt x="100" y="46"/>
                  </a:lnTo>
                  <a:lnTo>
                    <a:pt x="95" y="46"/>
                  </a:lnTo>
                  <a:lnTo>
                    <a:pt x="93" y="49"/>
                  </a:lnTo>
                  <a:lnTo>
                    <a:pt x="93" y="51"/>
                  </a:lnTo>
                  <a:lnTo>
                    <a:pt x="95" y="53"/>
                  </a:lnTo>
                  <a:lnTo>
                    <a:pt x="94" y="57"/>
                  </a:lnTo>
                  <a:lnTo>
                    <a:pt x="88" y="55"/>
                  </a:lnTo>
                  <a:lnTo>
                    <a:pt x="80" y="56"/>
                  </a:lnTo>
                  <a:lnTo>
                    <a:pt x="78" y="60"/>
                  </a:lnTo>
                  <a:lnTo>
                    <a:pt x="77" y="61"/>
                  </a:lnTo>
                  <a:lnTo>
                    <a:pt x="77" y="68"/>
                  </a:lnTo>
                  <a:lnTo>
                    <a:pt x="75" y="69"/>
                  </a:lnTo>
                  <a:lnTo>
                    <a:pt x="70" y="69"/>
                  </a:lnTo>
                  <a:lnTo>
                    <a:pt x="63" y="71"/>
                  </a:lnTo>
                  <a:lnTo>
                    <a:pt x="59" y="71"/>
                  </a:lnTo>
                  <a:lnTo>
                    <a:pt x="55" y="73"/>
                  </a:lnTo>
                  <a:lnTo>
                    <a:pt x="51" y="78"/>
                  </a:lnTo>
                  <a:lnTo>
                    <a:pt x="48" y="77"/>
                  </a:lnTo>
                  <a:lnTo>
                    <a:pt x="42" y="78"/>
                  </a:lnTo>
                  <a:lnTo>
                    <a:pt x="41" y="76"/>
                  </a:lnTo>
                  <a:lnTo>
                    <a:pt x="36" y="77"/>
                  </a:lnTo>
                  <a:lnTo>
                    <a:pt x="33" y="80"/>
                  </a:lnTo>
                  <a:lnTo>
                    <a:pt x="34" y="84"/>
                  </a:lnTo>
                  <a:lnTo>
                    <a:pt x="32" y="87"/>
                  </a:lnTo>
                  <a:lnTo>
                    <a:pt x="29" y="90"/>
                  </a:lnTo>
                  <a:lnTo>
                    <a:pt x="21" y="90"/>
                  </a:lnTo>
                  <a:lnTo>
                    <a:pt x="20" y="91"/>
                  </a:lnTo>
                  <a:lnTo>
                    <a:pt x="21" y="93"/>
                  </a:lnTo>
                  <a:lnTo>
                    <a:pt x="14" y="102"/>
                  </a:lnTo>
                  <a:lnTo>
                    <a:pt x="15" y="104"/>
                  </a:lnTo>
                  <a:lnTo>
                    <a:pt x="12" y="109"/>
                  </a:lnTo>
                  <a:lnTo>
                    <a:pt x="15" y="111"/>
                  </a:lnTo>
                  <a:lnTo>
                    <a:pt x="16" y="114"/>
                  </a:lnTo>
                  <a:lnTo>
                    <a:pt x="19" y="115"/>
                  </a:lnTo>
                  <a:lnTo>
                    <a:pt x="23" y="118"/>
                  </a:lnTo>
                  <a:lnTo>
                    <a:pt x="23" y="122"/>
                  </a:lnTo>
                  <a:lnTo>
                    <a:pt x="26" y="125"/>
                  </a:lnTo>
                  <a:lnTo>
                    <a:pt x="28" y="124"/>
                  </a:lnTo>
                  <a:lnTo>
                    <a:pt x="32" y="126"/>
                  </a:lnTo>
                  <a:lnTo>
                    <a:pt x="32" y="128"/>
                  </a:lnTo>
                  <a:lnTo>
                    <a:pt x="31" y="129"/>
                  </a:lnTo>
                  <a:lnTo>
                    <a:pt x="31" y="138"/>
                  </a:lnTo>
                  <a:lnTo>
                    <a:pt x="29" y="141"/>
                  </a:lnTo>
                  <a:lnTo>
                    <a:pt x="30" y="144"/>
                  </a:lnTo>
                  <a:lnTo>
                    <a:pt x="42" y="156"/>
                  </a:lnTo>
                  <a:lnTo>
                    <a:pt x="43" y="162"/>
                  </a:lnTo>
                  <a:lnTo>
                    <a:pt x="34" y="174"/>
                  </a:lnTo>
                  <a:lnTo>
                    <a:pt x="32" y="174"/>
                  </a:lnTo>
                  <a:lnTo>
                    <a:pt x="31" y="176"/>
                  </a:lnTo>
                  <a:lnTo>
                    <a:pt x="29" y="176"/>
                  </a:lnTo>
                  <a:lnTo>
                    <a:pt x="27" y="178"/>
                  </a:lnTo>
                  <a:lnTo>
                    <a:pt x="27" y="181"/>
                  </a:lnTo>
                  <a:lnTo>
                    <a:pt x="29" y="183"/>
                  </a:lnTo>
                  <a:lnTo>
                    <a:pt x="29" y="186"/>
                  </a:lnTo>
                  <a:lnTo>
                    <a:pt x="27" y="189"/>
                  </a:lnTo>
                  <a:lnTo>
                    <a:pt x="25" y="191"/>
                  </a:lnTo>
                  <a:lnTo>
                    <a:pt x="22" y="192"/>
                  </a:lnTo>
                  <a:lnTo>
                    <a:pt x="21" y="194"/>
                  </a:lnTo>
                  <a:lnTo>
                    <a:pt x="18" y="194"/>
                  </a:lnTo>
                  <a:lnTo>
                    <a:pt x="12" y="198"/>
                  </a:lnTo>
                  <a:lnTo>
                    <a:pt x="12" y="200"/>
                  </a:lnTo>
                  <a:lnTo>
                    <a:pt x="11" y="200"/>
                  </a:lnTo>
                  <a:lnTo>
                    <a:pt x="11" y="204"/>
                  </a:lnTo>
                  <a:lnTo>
                    <a:pt x="7" y="206"/>
                  </a:lnTo>
                  <a:lnTo>
                    <a:pt x="7" y="211"/>
                  </a:lnTo>
                  <a:lnTo>
                    <a:pt x="0" y="224"/>
                  </a:lnTo>
                  <a:lnTo>
                    <a:pt x="0" y="245"/>
                  </a:lnTo>
                  <a:lnTo>
                    <a:pt x="2" y="248"/>
                  </a:lnTo>
                  <a:lnTo>
                    <a:pt x="13" y="249"/>
                  </a:lnTo>
                  <a:lnTo>
                    <a:pt x="18" y="246"/>
                  </a:lnTo>
                  <a:lnTo>
                    <a:pt x="20" y="248"/>
                  </a:lnTo>
                  <a:lnTo>
                    <a:pt x="20" y="254"/>
                  </a:lnTo>
                  <a:lnTo>
                    <a:pt x="19" y="256"/>
                  </a:lnTo>
                  <a:lnTo>
                    <a:pt x="19" y="260"/>
                  </a:lnTo>
                  <a:lnTo>
                    <a:pt x="16" y="263"/>
                  </a:lnTo>
                  <a:lnTo>
                    <a:pt x="16" y="267"/>
                  </a:lnTo>
                  <a:lnTo>
                    <a:pt x="28" y="273"/>
                  </a:lnTo>
                  <a:lnTo>
                    <a:pt x="29" y="285"/>
                  </a:lnTo>
                  <a:lnTo>
                    <a:pt x="25" y="291"/>
                  </a:lnTo>
                  <a:lnTo>
                    <a:pt x="27" y="298"/>
                  </a:lnTo>
                  <a:lnTo>
                    <a:pt x="30" y="302"/>
                  </a:lnTo>
                  <a:lnTo>
                    <a:pt x="36" y="303"/>
                  </a:lnTo>
                  <a:lnTo>
                    <a:pt x="41" y="303"/>
                  </a:lnTo>
                  <a:lnTo>
                    <a:pt x="46" y="306"/>
                  </a:lnTo>
                  <a:lnTo>
                    <a:pt x="47" y="319"/>
                  </a:lnTo>
                  <a:lnTo>
                    <a:pt x="46" y="320"/>
                  </a:lnTo>
                  <a:lnTo>
                    <a:pt x="45" y="329"/>
                  </a:lnTo>
                  <a:lnTo>
                    <a:pt x="42" y="334"/>
                  </a:lnTo>
                  <a:lnTo>
                    <a:pt x="40" y="336"/>
                  </a:lnTo>
                  <a:lnTo>
                    <a:pt x="40" y="339"/>
                  </a:lnTo>
                  <a:lnTo>
                    <a:pt x="43" y="340"/>
                  </a:lnTo>
                  <a:lnTo>
                    <a:pt x="51" y="334"/>
                  </a:lnTo>
                  <a:lnTo>
                    <a:pt x="57" y="334"/>
                  </a:lnTo>
                  <a:lnTo>
                    <a:pt x="59" y="335"/>
                  </a:lnTo>
                  <a:lnTo>
                    <a:pt x="54" y="344"/>
                  </a:lnTo>
                  <a:lnTo>
                    <a:pt x="49" y="346"/>
                  </a:lnTo>
                  <a:lnTo>
                    <a:pt x="48" y="347"/>
                  </a:lnTo>
                  <a:lnTo>
                    <a:pt x="46" y="347"/>
                  </a:lnTo>
                  <a:lnTo>
                    <a:pt x="45" y="350"/>
                  </a:lnTo>
                  <a:lnTo>
                    <a:pt x="42" y="351"/>
                  </a:lnTo>
                  <a:lnTo>
                    <a:pt x="42" y="353"/>
                  </a:lnTo>
                  <a:lnTo>
                    <a:pt x="44" y="355"/>
                  </a:lnTo>
                  <a:lnTo>
                    <a:pt x="45" y="361"/>
                  </a:lnTo>
                  <a:lnTo>
                    <a:pt x="41" y="366"/>
                  </a:lnTo>
                  <a:lnTo>
                    <a:pt x="40" y="372"/>
                  </a:lnTo>
                  <a:lnTo>
                    <a:pt x="37" y="374"/>
                  </a:lnTo>
                  <a:lnTo>
                    <a:pt x="37" y="382"/>
                  </a:lnTo>
                  <a:lnTo>
                    <a:pt x="42" y="387"/>
                  </a:lnTo>
                  <a:lnTo>
                    <a:pt x="43" y="392"/>
                  </a:lnTo>
                  <a:lnTo>
                    <a:pt x="42" y="393"/>
                  </a:lnTo>
                  <a:lnTo>
                    <a:pt x="40" y="399"/>
                  </a:lnTo>
                  <a:lnTo>
                    <a:pt x="44" y="405"/>
                  </a:lnTo>
                  <a:lnTo>
                    <a:pt x="46" y="408"/>
                  </a:lnTo>
                  <a:lnTo>
                    <a:pt x="45" y="409"/>
                  </a:lnTo>
                  <a:lnTo>
                    <a:pt x="49" y="414"/>
                  </a:lnTo>
                  <a:lnTo>
                    <a:pt x="49" y="415"/>
                  </a:lnTo>
                  <a:lnTo>
                    <a:pt x="56" y="413"/>
                  </a:lnTo>
                  <a:lnTo>
                    <a:pt x="57" y="412"/>
                  </a:lnTo>
                  <a:lnTo>
                    <a:pt x="61" y="413"/>
                  </a:lnTo>
                  <a:lnTo>
                    <a:pt x="66" y="413"/>
                  </a:lnTo>
                  <a:lnTo>
                    <a:pt x="71" y="410"/>
                  </a:lnTo>
                  <a:lnTo>
                    <a:pt x="73" y="410"/>
                  </a:lnTo>
                  <a:lnTo>
                    <a:pt x="74" y="408"/>
                  </a:lnTo>
                  <a:lnTo>
                    <a:pt x="76" y="408"/>
                  </a:lnTo>
                  <a:lnTo>
                    <a:pt x="84" y="404"/>
                  </a:lnTo>
                  <a:lnTo>
                    <a:pt x="89" y="399"/>
                  </a:lnTo>
                  <a:lnTo>
                    <a:pt x="90" y="404"/>
                  </a:lnTo>
                  <a:lnTo>
                    <a:pt x="93" y="407"/>
                  </a:lnTo>
                  <a:lnTo>
                    <a:pt x="100" y="407"/>
                  </a:lnTo>
                  <a:lnTo>
                    <a:pt x="102" y="408"/>
                  </a:lnTo>
                  <a:lnTo>
                    <a:pt x="100" y="412"/>
                  </a:lnTo>
                  <a:lnTo>
                    <a:pt x="98" y="413"/>
                  </a:lnTo>
                  <a:lnTo>
                    <a:pt x="99" y="416"/>
                  </a:lnTo>
                  <a:lnTo>
                    <a:pt x="101" y="418"/>
                  </a:lnTo>
                  <a:lnTo>
                    <a:pt x="98" y="424"/>
                  </a:lnTo>
                  <a:lnTo>
                    <a:pt x="94" y="424"/>
                  </a:lnTo>
                  <a:lnTo>
                    <a:pt x="93" y="426"/>
                  </a:lnTo>
                  <a:lnTo>
                    <a:pt x="91" y="426"/>
                  </a:lnTo>
                  <a:lnTo>
                    <a:pt x="89" y="428"/>
                  </a:lnTo>
                  <a:lnTo>
                    <a:pt x="87" y="428"/>
                  </a:lnTo>
                  <a:lnTo>
                    <a:pt x="82" y="434"/>
                  </a:lnTo>
                  <a:lnTo>
                    <a:pt x="81" y="439"/>
                  </a:lnTo>
                  <a:lnTo>
                    <a:pt x="78" y="443"/>
                  </a:lnTo>
                  <a:lnTo>
                    <a:pt x="79" y="447"/>
                  </a:lnTo>
                  <a:lnTo>
                    <a:pt x="75" y="453"/>
                  </a:lnTo>
                  <a:lnTo>
                    <a:pt x="75" y="454"/>
                  </a:lnTo>
                  <a:lnTo>
                    <a:pt x="72" y="458"/>
                  </a:lnTo>
                  <a:lnTo>
                    <a:pt x="66" y="459"/>
                  </a:lnTo>
                  <a:lnTo>
                    <a:pt x="65" y="462"/>
                  </a:lnTo>
                  <a:lnTo>
                    <a:pt x="65" y="465"/>
                  </a:lnTo>
                  <a:lnTo>
                    <a:pt x="75" y="472"/>
                  </a:lnTo>
                  <a:lnTo>
                    <a:pt x="78" y="471"/>
                  </a:lnTo>
                  <a:lnTo>
                    <a:pt x="82" y="471"/>
                  </a:lnTo>
                  <a:lnTo>
                    <a:pt x="86" y="475"/>
                  </a:lnTo>
                  <a:lnTo>
                    <a:pt x="93" y="473"/>
                  </a:lnTo>
                  <a:lnTo>
                    <a:pt x="94" y="471"/>
                  </a:lnTo>
                  <a:lnTo>
                    <a:pt x="98" y="471"/>
                  </a:lnTo>
                  <a:lnTo>
                    <a:pt x="99" y="470"/>
                  </a:lnTo>
                  <a:lnTo>
                    <a:pt x="101" y="470"/>
                  </a:lnTo>
                  <a:lnTo>
                    <a:pt x="106" y="467"/>
                  </a:lnTo>
                  <a:lnTo>
                    <a:pt x="113" y="465"/>
                  </a:lnTo>
                  <a:lnTo>
                    <a:pt x="114" y="466"/>
                  </a:lnTo>
                  <a:lnTo>
                    <a:pt x="119" y="465"/>
                  </a:lnTo>
                  <a:lnTo>
                    <a:pt x="126" y="455"/>
                  </a:lnTo>
                  <a:lnTo>
                    <a:pt x="142" y="453"/>
                  </a:lnTo>
                  <a:lnTo>
                    <a:pt x="147" y="449"/>
                  </a:lnTo>
                  <a:lnTo>
                    <a:pt x="153" y="447"/>
                  </a:lnTo>
                  <a:lnTo>
                    <a:pt x="156" y="445"/>
                  </a:lnTo>
                  <a:lnTo>
                    <a:pt x="158" y="445"/>
                  </a:lnTo>
                  <a:lnTo>
                    <a:pt x="166" y="451"/>
                  </a:lnTo>
                  <a:lnTo>
                    <a:pt x="166" y="453"/>
                  </a:lnTo>
                  <a:lnTo>
                    <a:pt x="173" y="458"/>
                  </a:lnTo>
                  <a:lnTo>
                    <a:pt x="177" y="459"/>
                  </a:lnTo>
                  <a:lnTo>
                    <a:pt x="180" y="463"/>
                  </a:lnTo>
                  <a:lnTo>
                    <a:pt x="185" y="462"/>
                  </a:lnTo>
                  <a:lnTo>
                    <a:pt x="189" y="459"/>
                  </a:lnTo>
                  <a:lnTo>
                    <a:pt x="189" y="453"/>
                  </a:lnTo>
                  <a:lnTo>
                    <a:pt x="184" y="447"/>
                  </a:lnTo>
                  <a:lnTo>
                    <a:pt x="185" y="431"/>
                  </a:lnTo>
                  <a:lnTo>
                    <a:pt x="187" y="431"/>
                  </a:lnTo>
                  <a:lnTo>
                    <a:pt x="188" y="429"/>
                  </a:lnTo>
                  <a:lnTo>
                    <a:pt x="190" y="429"/>
                  </a:lnTo>
                  <a:lnTo>
                    <a:pt x="192" y="427"/>
                  </a:lnTo>
                  <a:lnTo>
                    <a:pt x="191" y="424"/>
                  </a:lnTo>
                  <a:lnTo>
                    <a:pt x="191" y="411"/>
                  </a:lnTo>
                  <a:lnTo>
                    <a:pt x="187" y="406"/>
                  </a:lnTo>
                  <a:lnTo>
                    <a:pt x="194" y="399"/>
                  </a:lnTo>
                  <a:lnTo>
                    <a:pt x="194" y="392"/>
                  </a:lnTo>
                  <a:lnTo>
                    <a:pt x="195" y="391"/>
                  </a:lnTo>
                  <a:lnTo>
                    <a:pt x="194" y="381"/>
                  </a:lnTo>
                  <a:lnTo>
                    <a:pt x="196" y="380"/>
                  </a:lnTo>
                  <a:lnTo>
                    <a:pt x="195" y="377"/>
                  </a:lnTo>
                  <a:lnTo>
                    <a:pt x="197" y="375"/>
                  </a:lnTo>
                  <a:lnTo>
                    <a:pt x="197" y="372"/>
                  </a:lnTo>
                  <a:lnTo>
                    <a:pt x="198" y="370"/>
                  </a:lnTo>
                  <a:lnTo>
                    <a:pt x="197" y="365"/>
                  </a:lnTo>
                  <a:lnTo>
                    <a:pt x="201" y="356"/>
                  </a:lnTo>
                  <a:lnTo>
                    <a:pt x="201" y="350"/>
                  </a:lnTo>
                  <a:lnTo>
                    <a:pt x="205" y="344"/>
                  </a:lnTo>
                  <a:lnTo>
                    <a:pt x="207" y="344"/>
                  </a:lnTo>
                  <a:lnTo>
                    <a:pt x="210" y="340"/>
                  </a:lnTo>
                  <a:lnTo>
                    <a:pt x="212" y="340"/>
                  </a:lnTo>
                  <a:lnTo>
                    <a:pt x="214" y="338"/>
                  </a:lnTo>
                  <a:lnTo>
                    <a:pt x="220" y="333"/>
                  </a:lnTo>
                  <a:lnTo>
                    <a:pt x="224" y="328"/>
                  </a:lnTo>
                  <a:lnTo>
                    <a:pt x="225" y="326"/>
                  </a:lnTo>
                  <a:lnTo>
                    <a:pt x="225" y="322"/>
                  </a:lnTo>
                  <a:lnTo>
                    <a:pt x="217" y="317"/>
                  </a:lnTo>
                  <a:lnTo>
                    <a:pt x="217" y="315"/>
                  </a:lnTo>
                  <a:lnTo>
                    <a:pt x="223" y="304"/>
                  </a:lnTo>
                  <a:lnTo>
                    <a:pt x="231" y="300"/>
                  </a:lnTo>
                  <a:lnTo>
                    <a:pt x="232" y="294"/>
                  </a:lnTo>
                  <a:lnTo>
                    <a:pt x="229" y="290"/>
                  </a:lnTo>
                  <a:lnTo>
                    <a:pt x="223" y="289"/>
                  </a:lnTo>
                  <a:lnTo>
                    <a:pt x="224" y="287"/>
                  </a:lnTo>
                  <a:lnTo>
                    <a:pt x="222" y="286"/>
                  </a:lnTo>
                  <a:lnTo>
                    <a:pt x="222" y="281"/>
                  </a:lnTo>
                  <a:lnTo>
                    <a:pt x="219" y="278"/>
                  </a:lnTo>
                  <a:lnTo>
                    <a:pt x="219" y="272"/>
                  </a:lnTo>
                  <a:lnTo>
                    <a:pt x="220" y="270"/>
                  </a:lnTo>
                  <a:lnTo>
                    <a:pt x="221" y="262"/>
                  </a:lnTo>
                  <a:lnTo>
                    <a:pt x="229" y="251"/>
                  </a:lnTo>
                  <a:lnTo>
                    <a:pt x="233" y="251"/>
                  </a:lnTo>
                  <a:lnTo>
                    <a:pt x="236" y="248"/>
                  </a:lnTo>
                  <a:lnTo>
                    <a:pt x="239" y="248"/>
                  </a:lnTo>
                  <a:lnTo>
                    <a:pt x="243" y="245"/>
                  </a:lnTo>
                  <a:lnTo>
                    <a:pt x="246" y="245"/>
                  </a:lnTo>
                  <a:lnTo>
                    <a:pt x="253" y="236"/>
                  </a:lnTo>
                  <a:lnTo>
                    <a:pt x="257" y="227"/>
                  </a:lnTo>
                  <a:lnTo>
                    <a:pt x="259" y="225"/>
                  </a:lnTo>
                  <a:lnTo>
                    <a:pt x="255" y="220"/>
                  </a:lnTo>
                  <a:lnTo>
                    <a:pt x="255" y="210"/>
                  </a:lnTo>
                  <a:lnTo>
                    <a:pt x="254" y="209"/>
                  </a:lnTo>
                  <a:lnTo>
                    <a:pt x="252" y="204"/>
                  </a:lnTo>
                  <a:lnTo>
                    <a:pt x="246" y="200"/>
                  </a:lnTo>
                  <a:lnTo>
                    <a:pt x="246" y="196"/>
                  </a:lnTo>
                  <a:lnTo>
                    <a:pt x="249" y="193"/>
                  </a:lnTo>
                  <a:lnTo>
                    <a:pt x="254" y="191"/>
                  </a:lnTo>
                  <a:lnTo>
                    <a:pt x="259" y="188"/>
                  </a:lnTo>
                  <a:lnTo>
                    <a:pt x="259" y="186"/>
                  </a:lnTo>
                  <a:lnTo>
                    <a:pt x="263" y="181"/>
                  </a:lnTo>
                  <a:lnTo>
                    <a:pt x="264" y="178"/>
                  </a:lnTo>
                  <a:lnTo>
                    <a:pt x="276" y="164"/>
                  </a:lnTo>
                  <a:lnTo>
                    <a:pt x="277" y="163"/>
                  </a:lnTo>
                  <a:lnTo>
                    <a:pt x="280" y="163"/>
                  </a:lnTo>
                  <a:lnTo>
                    <a:pt x="292" y="174"/>
                  </a:lnTo>
                  <a:lnTo>
                    <a:pt x="296" y="172"/>
                  </a:lnTo>
                  <a:lnTo>
                    <a:pt x="299" y="167"/>
                  </a:lnTo>
                  <a:lnTo>
                    <a:pt x="299" y="165"/>
                  </a:lnTo>
                  <a:lnTo>
                    <a:pt x="305" y="162"/>
                  </a:lnTo>
                  <a:lnTo>
                    <a:pt x="310" y="157"/>
                  </a:lnTo>
                  <a:lnTo>
                    <a:pt x="317" y="157"/>
                  </a:lnTo>
                  <a:lnTo>
                    <a:pt x="325" y="148"/>
                  </a:lnTo>
                  <a:lnTo>
                    <a:pt x="333" y="147"/>
                  </a:lnTo>
                  <a:lnTo>
                    <a:pt x="335" y="145"/>
                  </a:lnTo>
                  <a:lnTo>
                    <a:pt x="335" y="141"/>
                  </a:lnTo>
                  <a:lnTo>
                    <a:pt x="334" y="139"/>
                  </a:lnTo>
                  <a:lnTo>
                    <a:pt x="334" y="137"/>
                  </a:lnTo>
                  <a:lnTo>
                    <a:pt x="332" y="135"/>
                  </a:lnTo>
                  <a:lnTo>
                    <a:pt x="333" y="133"/>
                  </a:lnTo>
                  <a:lnTo>
                    <a:pt x="335" y="131"/>
                  </a:lnTo>
                  <a:lnTo>
                    <a:pt x="337" y="131"/>
                  </a:lnTo>
                  <a:lnTo>
                    <a:pt x="341" y="125"/>
                  </a:lnTo>
                  <a:close/>
                </a:path>
              </a:pathLst>
            </a:custGeom>
            <a:grpFill/>
            <a:ln w="28575">
              <a:noFill/>
              <a:prstDash val="sysDot"/>
              <a:round/>
            </a:ln>
          </p:spPr>
          <p:txBody>
            <a:bodyPr/>
            <a:lstStyle/>
            <a:p>
              <a:endParaRPr altLang="en-US" kern="0" lang="zh-CN">
                <a:solidFill>
                  <a:sysClr lastClr="000000" val="windowText"/>
                </a:solidFill>
              </a:endParaRPr>
            </a:p>
          </p:txBody>
        </p:sp>
        <p:sp>
          <p:nvSpPr>
            <p:cNvPr id="77" name="Freeform 42"/>
            <p:cNvSpPr/>
            <p:nvPr/>
          </p:nvSpPr>
          <p:spPr bwMode="auto">
            <a:xfrm>
              <a:off x="6212612" y="4118086"/>
              <a:ext cx="498475" cy="611188"/>
            </a:xfrm>
            <a:custGeom>
              <a:gdLst>
                <a:gd fmla="*/ 2147483647 w 273" name="T0"/>
                <a:gd fmla="*/ 2147483647 h 321" name="T1"/>
                <a:gd fmla="*/ 2147483647 w 273" name="T2"/>
                <a:gd fmla="*/ 2147483647 h 321" name="T3"/>
                <a:gd fmla="*/ 2147483647 w 273" name="T4"/>
                <a:gd fmla="*/ 2147483647 h 321" name="T5"/>
                <a:gd fmla="*/ 2147483647 w 273" name="T6"/>
                <a:gd fmla="*/ 2147483647 h 321" name="T7"/>
                <a:gd fmla="*/ 2147483647 w 273" name="T8"/>
                <a:gd fmla="*/ 2147483647 h 321" name="T9"/>
                <a:gd fmla="*/ 2147483647 w 273" name="T10"/>
                <a:gd fmla="*/ 2147483647 h 321" name="T11"/>
                <a:gd fmla="*/ 2147483647 w 273" name="T12"/>
                <a:gd fmla="*/ 2147483647 h 321" name="T13"/>
                <a:gd fmla="*/ 2147483647 w 273" name="T14"/>
                <a:gd fmla="*/ 2147483647 h 321" name="T15"/>
                <a:gd fmla="*/ 2147483647 w 273" name="T16"/>
                <a:gd fmla="*/ 2147483647 h 321" name="T17"/>
                <a:gd fmla="*/ 2147483647 w 273" name="T18"/>
                <a:gd fmla="*/ 2147483647 h 321" name="T19"/>
                <a:gd fmla="*/ 2147483647 w 273" name="T20"/>
                <a:gd fmla="*/ 2147483647 h 321" name="T21"/>
                <a:gd fmla="*/ 2147483647 w 273" name="T22"/>
                <a:gd fmla="*/ 2147483647 h 321" name="T23"/>
                <a:gd fmla="*/ 2147483647 w 273" name="T24"/>
                <a:gd fmla="*/ 2147483647 h 321" name="T25"/>
                <a:gd fmla="*/ 2147483647 w 273" name="T26"/>
                <a:gd fmla="*/ 2147483647 h 321" name="T27"/>
                <a:gd fmla="*/ 2147483647 w 273" name="T28"/>
                <a:gd fmla="*/ 2147483647 h 321" name="T29"/>
                <a:gd fmla="*/ 2147483647 w 273" name="T30"/>
                <a:gd fmla="*/ 2147483647 h 321" name="T31"/>
                <a:gd fmla="*/ 2147483647 w 273" name="T32"/>
                <a:gd fmla="*/ 2147483647 h 321" name="T33"/>
                <a:gd fmla="*/ 2147483647 w 273" name="T34"/>
                <a:gd fmla="*/ 2147483647 h 321" name="T35"/>
                <a:gd fmla="*/ 2147483647 w 273" name="T36"/>
                <a:gd fmla="*/ 2147483647 h 321" name="T37"/>
                <a:gd fmla="*/ 2147483647 w 273" name="T38"/>
                <a:gd fmla="*/ 2147483647 h 321" name="T39"/>
                <a:gd fmla="*/ 2147483647 w 273" name="T40"/>
                <a:gd fmla="*/ 2147483647 h 321" name="T41"/>
                <a:gd fmla="*/ 2147483647 w 273" name="T42"/>
                <a:gd fmla="*/ 2147483647 h 321" name="T43"/>
                <a:gd fmla="*/ 2147483647 w 273" name="T44"/>
                <a:gd fmla="*/ 2147483647 h 321" name="T45"/>
                <a:gd fmla="*/ 2147483647 w 273" name="T46"/>
                <a:gd fmla="*/ 2147483647 h 321" name="T47"/>
                <a:gd fmla="*/ 2147483647 w 273" name="T48"/>
                <a:gd fmla="*/ 2147483647 h 321" name="T49"/>
                <a:gd fmla="*/ 2147483647 w 273" name="T50"/>
                <a:gd fmla="*/ 2147483647 h 321" name="T51"/>
                <a:gd fmla="*/ 2147483647 w 273" name="T52"/>
                <a:gd fmla="*/ 2147483647 h 321" name="T53"/>
                <a:gd fmla="*/ 2147483647 w 273" name="T54"/>
                <a:gd fmla="*/ 2147483647 h 321" name="T55"/>
                <a:gd fmla="*/ 2147483647 w 273" name="T56"/>
                <a:gd fmla="*/ 2147483647 h 321" name="T57"/>
                <a:gd fmla="*/ 2147483647 w 273" name="T58"/>
                <a:gd fmla="*/ 2147483647 h 321" name="T59"/>
                <a:gd fmla="*/ 2147483647 w 273" name="T60"/>
                <a:gd fmla="*/ 2147483647 h 321" name="T61"/>
                <a:gd fmla="*/ 2147483647 w 273" name="T62"/>
                <a:gd fmla="*/ 2147483647 h 321" name="T63"/>
                <a:gd fmla="*/ 2147483647 w 273" name="T64"/>
                <a:gd fmla="*/ 2147483647 h 321" name="T65"/>
                <a:gd fmla="*/ 2147483647 w 273" name="T66"/>
                <a:gd fmla="*/ 2147483647 h 321" name="T67"/>
                <a:gd fmla="*/ 2147483647 w 273" name="T68"/>
                <a:gd fmla="*/ 2147483647 h 321" name="T69"/>
                <a:gd fmla="*/ 2147483647 w 273" name="T70"/>
                <a:gd fmla="*/ 2147483647 h 321" name="T71"/>
                <a:gd fmla="*/ 2147483647 w 273" name="T72"/>
                <a:gd fmla="*/ 2147483647 h 321" name="T73"/>
                <a:gd fmla="*/ 2147483647 w 273" name="T74"/>
                <a:gd fmla="*/ 2147483647 h 321" name="T75"/>
                <a:gd fmla="*/ 2147483647 w 273" name="T76"/>
                <a:gd fmla="*/ 2147483647 h 321" name="T77"/>
                <a:gd fmla="*/ 2147483647 w 273" name="T78"/>
                <a:gd fmla="*/ 2147483647 h 321" name="T79"/>
                <a:gd fmla="*/ 2147483647 w 273" name="T80"/>
                <a:gd fmla="*/ 2147483647 h 321" name="T81"/>
                <a:gd fmla="*/ 2147483647 w 273" name="T82"/>
                <a:gd fmla="*/ 2147483647 h 321" name="T83"/>
                <a:gd fmla="*/ 2147483647 w 273" name="T84"/>
                <a:gd fmla="*/ 2147483647 h 321" name="T85"/>
                <a:gd fmla="*/ 2147483647 w 273" name="T86"/>
                <a:gd fmla="*/ 2147483647 h 321" name="T87"/>
                <a:gd fmla="*/ 2147483647 w 273" name="T88"/>
                <a:gd fmla="*/ 2147483647 h 321" name="T89"/>
                <a:gd fmla="*/ 2147483647 w 273" name="T90"/>
                <a:gd fmla="*/ 2147483647 h 321" name="T91"/>
                <a:gd fmla="*/ 2147483647 w 273" name="T92"/>
                <a:gd fmla="*/ 2147483647 h 321" name="T93"/>
                <a:gd fmla="*/ 2147483647 w 273" name="T94"/>
                <a:gd fmla="*/ 2147483647 h 321" name="T95"/>
                <a:gd fmla="*/ 2147483647 w 273" name="T96"/>
                <a:gd fmla="*/ 2147483647 h 321" name="T97"/>
                <a:gd fmla="*/ 2147483647 w 273" name="T98"/>
                <a:gd fmla="*/ 2147483647 h 321" name="T99"/>
                <a:gd fmla="*/ 2147483647 w 273" name="T100"/>
                <a:gd fmla="*/ 2147483647 h 321" name="T101"/>
                <a:gd fmla="*/ 2147483647 w 273" name="T102"/>
                <a:gd fmla="*/ 2147483647 h 321" name="T103"/>
                <a:gd fmla="*/ 2147483647 w 273" name="T104"/>
                <a:gd fmla="*/ 2147483647 h 321" name="T105"/>
                <a:gd fmla="*/ 2147483647 w 273" name="T106"/>
                <a:gd fmla="*/ 2147483647 h 321" name="T107"/>
                <a:gd fmla="*/ 2147483647 w 273" name="T108"/>
                <a:gd fmla="*/ 2147483647 h 321" name="T109"/>
                <a:gd fmla="*/ 2147483647 w 273" name="T110"/>
                <a:gd fmla="*/ 2147483647 h 321" name="T111"/>
                <a:gd fmla="*/ 2147483647 w 273" name="T112"/>
                <a:gd fmla="*/ 2147483647 h 321" name="T113"/>
                <a:gd fmla="*/ 2147483647 w 273" name="T114"/>
                <a:gd fmla="*/ 2147483647 h 321" name="T115"/>
                <a:gd fmla="*/ 2147483647 w 273" name="T116"/>
                <a:gd fmla="*/ 2147483647 h 321" name="T117"/>
                <a:gd fmla="*/ 2147483647 w 273" name="T118"/>
                <a:gd fmla="*/ 2147483647 h 321"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273" name="T180"/>
                <a:gd fmla="*/ 0 h 321" name="T181"/>
                <a:gd fmla="*/ 273 w 273" name="T182"/>
                <a:gd fmla="*/ 321 h 321"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321" w="273">
                  <a:moveTo>
                    <a:pt x="218" y="28"/>
                  </a:moveTo>
                  <a:lnTo>
                    <a:pt x="205" y="15"/>
                  </a:lnTo>
                  <a:lnTo>
                    <a:pt x="199" y="17"/>
                  </a:lnTo>
                  <a:lnTo>
                    <a:pt x="199" y="12"/>
                  </a:lnTo>
                  <a:lnTo>
                    <a:pt x="191" y="13"/>
                  </a:lnTo>
                  <a:lnTo>
                    <a:pt x="187" y="6"/>
                  </a:lnTo>
                  <a:lnTo>
                    <a:pt x="187" y="2"/>
                  </a:lnTo>
                  <a:lnTo>
                    <a:pt x="180" y="0"/>
                  </a:lnTo>
                  <a:lnTo>
                    <a:pt x="170" y="6"/>
                  </a:lnTo>
                  <a:lnTo>
                    <a:pt x="167" y="10"/>
                  </a:lnTo>
                  <a:lnTo>
                    <a:pt x="169" y="12"/>
                  </a:lnTo>
                  <a:lnTo>
                    <a:pt x="166" y="16"/>
                  </a:lnTo>
                  <a:lnTo>
                    <a:pt x="164" y="16"/>
                  </a:lnTo>
                  <a:lnTo>
                    <a:pt x="155" y="25"/>
                  </a:lnTo>
                  <a:lnTo>
                    <a:pt x="153" y="26"/>
                  </a:lnTo>
                  <a:lnTo>
                    <a:pt x="150" y="24"/>
                  </a:lnTo>
                  <a:lnTo>
                    <a:pt x="147" y="18"/>
                  </a:lnTo>
                  <a:lnTo>
                    <a:pt x="146" y="20"/>
                  </a:lnTo>
                  <a:lnTo>
                    <a:pt x="143" y="20"/>
                  </a:lnTo>
                  <a:lnTo>
                    <a:pt x="141" y="19"/>
                  </a:lnTo>
                  <a:lnTo>
                    <a:pt x="139" y="16"/>
                  </a:lnTo>
                  <a:lnTo>
                    <a:pt x="137" y="18"/>
                  </a:lnTo>
                  <a:lnTo>
                    <a:pt x="129" y="18"/>
                  </a:lnTo>
                  <a:lnTo>
                    <a:pt x="128" y="17"/>
                  </a:lnTo>
                  <a:lnTo>
                    <a:pt x="122" y="16"/>
                  </a:lnTo>
                  <a:lnTo>
                    <a:pt x="115" y="12"/>
                  </a:lnTo>
                  <a:lnTo>
                    <a:pt x="111" y="8"/>
                  </a:lnTo>
                  <a:lnTo>
                    <a:pt x="110" y="5"/>
                  </a:lnTo>
                  <a:lnTo>
                    <a:pt x="109" y="4"/>
                  </a:lnTo>
                  <a:lnTo>
                    <a:pt x="109" y="2"/>
                  </a:lnTo>
                  <a:lnTo>
                    <a:pt x="108" y="2"/>
                  </a:lnTo>
                  <a:lnTo>
                    <a:pt x="98" y="2"/>
                  </a:lnTo>
                  <a:lnTo>
                    <a:pt x="97" y="4"/>
                  </a:lnTo>
                  <a:lnTo>
                    <a:pt x="94" y="3"/>
                  </a:lnTo>
                  <a:lnTo>
                    <a:pt x="91" y="6"/>
                  </a:lnTo>
                  <a:lnTo>
                    <a:pt x="92" y="16"/>
                  </a:lnTo>
                  <a:lnTo>
                    <a:pt x="90" y="21"/>
                  </a:lnTo>
                  <a:lnTo>
                    <a:pt x="89" y="22"/>
                  </a:lnTo>
                  <a:lnTo>
                    <a:pt x="89" y="26"/>
                  </a:lnTo>
                  <a:lnTo>
                    <a:pt x="88" y="28"/>
                  </a:lnTo>
                  <a:lnTo>
                    <a:pt x="88" y="31"/>
                  </a:lnTo>
                  <a:lnTo>
                    <a:pt x="87" y="33"/>
                  </a:lnTo>
                  <a:lnTo>
                    <a:pt x="87" y="36"/>
                  </a:lnTo>
                  <a:lnTo>
                    <a:pt x="86" y="37"/>
                  </a:lnTo>
                  <a:lnTo>
                    <a:pt x="86" y="41"/>
                  </a:lnTo>
                  <a:lnTo>
                    <a:pt x="84" y="45"/>
                  </a:lnTo>
                  <a:lnTo>
                    <a:pt x="78" y="48"/>
                  </a:lnTo>
                  <a:lnTo>
                    <a:pt x="71" y="54"/>
                  </a:lnTo>
                  <a:lnTo>
                    <a:pt x="72" y="56"/>
                  </a:lnTo>
                  <a:lnTo>
                    <a:pt x="78" y="59"/>
                  </a:lnTo>
                  <a:lnTo>
                    <a:pt x="78" y="61"/>
                  </a:lnTo>
                  <a:lnTo>
                    <a:pt x="80" y="62"/>
                  </a:lnTo>
                  <a:lnTo>
                    <a:pt x="80" y="64"/>
                  </a:lnTo>
                  <a:lnTo>
                    <a:pt x="84" y="69"/>
                  </a:lnTo>
                  <a:lnTo>
                    <a:pt x="84" y="70"/>
                  </a:lnTo>
                  <a:lnTo>
                    <a:pt x="78" y="74"/>
                  </a:lnTo>
                  <a:lnTo>
                    <a:pt x="76" y="74"/>
                  </a:lnTo>
                  <a:lnTo>
                    <a:pt x="70" y="80"/>
                  </a:lnTo>
                  <a:lnTo>
                    <a:pt x="65" y="80"/>
                  </a:lnTo>
                  <a:lnTo>
                    <a:pt x="59" y="78"/>
                  </a:lnTo>
                  <a:lnTo>
                    <a:pt x="56" y="79"/>
                  </a:lnTo>
                  <a:lnTo>
                    <a:pt x="54" y="77"/>
                  </a:lnTo>
                  <a:lnTo>
                    <a:pt x="48" y="82"/>
                  </a:lnTo>
                  <a:lnTo>
                    <a:pt x="51" y="85"/>
                  </a:lnTo>
                  <a:lnTo>
                    <a:pt x="52" y="88"/>
                  </a:lnTo>
                  <a:lnTo>
                    <a:pt x="49" y="92"/>
                  </a:lnTo>
                  <a:lnTo>
                    <a:pt x="50" y="94"/>
                  </a:lnTo>
                  <a:lnTo>
                    <a:pt x="51" y="96"/>
                  </a:lnTo>
                  <a:lnTo>
                    <a:pt x="54" y="103"/>
                  </a:lnTo>
                  <a:lnTo>
                    <a:pt x="54" y="110"/>
                  </a:lnTo>
                  <a:lnTo>
                    <a:pt x="45" y="123"/>
                  </a:lnTo>
                  <a:lnTo>
                    <a:pt x="44" y="130"/>
                  </a:lnTo>
                  <a:lnTo>
                    <a:pt x="39" y="135"/>
                  </a:lnTo>
                  <a:lnTo>
                    <a:pt x="39" y="137"/>
                  </a:lnTo>
                  <a:lnTo>
                    <a:pt x="30" y="146"/>
                  </a:lnTo>
                  <a:lnTo>
                    <a:pt x="31" y="148"/>
                  </a:lnTo>
                  <a:lnTo>
                    <a:pt x="27" y="152"/>
                  </a:lnTo>
                  <a:lnTo>
                    <a:pt x="22" y="154"/>
                  </a:lnTo>
                  <a:lnTo>
                    <a:pt x="10" y="158"/>
                  </a:lnTo>
                  <a:lnTo>
                    <a:pt x="9" y="164"/>
                  </a:lnTo>
                  <a:lnTo>
                    <a:pt x="1" y="175"/>
                  </a:lnTo>
                  <a:lnTo>
                    <a:pt x="0" y="185"/>
                  </a:lnTo>
                  <a:lnTo>
                    <a:pt x="6" y="194"/>
                  </a:lnTo>
                  <a:lnTo>
                    <a:pt x="9" y="197"/>
                  </a:lnTo>
                  <a:lnTo>
                    <a:pt x="14" y="197"/>
                  </a:lnTo>
                  <a:lnTo>
                    <a:pt x="16" y="198"/>
                  </a:lnTo>
                  <a:lnTo>
                    <a:pt x="24" y="206"/>
                  </a:lnTo>
                  <a:lnTo>
                    <a:pt x="24" y="208"/>
                  </a:lnTo>
                  <a:lnTo>
                    <a:pt x="32" y="216"/>
                  </a:lnTo>
                  <a:lnTo>
                    <a:pt x="35" y="224"/>
                  </a:lnTo>
                  <a:lnTo>
                    <a:pt x="37" y="229"/>
                  </a:lnTo>
                  <a:lnTo>
                    <a:pt x="36" y="232"/>
                  </a:lnTo>
                  <a:lnTo>
                    <a:pt x="38" y="234"/>
                  </a:lnTo>
                  <a:lnTo>
                    <a:pt x="39" y="237"/>
                  </a:lnTo>
                  <a:lnTo>
                    <a:pt x="40" y="238"/>
                  </a:lnTo>
                  <a:lnTo>
                    <a:pt x="40" y="242"/>
                  </a:lnTo>
                  <a:lnTo>
                    <a:pt x="41" y="244"/>
                  </a:lnTo>
                  <a:lnTo>
                    <a:pt x="58" y="243"/>
                  </a:lnTo>
                  <a:lnTo>
                    <a:pt x="67" y="250"/>
                  </a:lnTo>
                  <a:lnTo>
                    <a:pt x="67" y="254"/>
                  </a:lnTo>
                  <a:lnTo>
                    <a:pt x="66" y="255"/>
                  </a:lnTo>
                  <a:lnTo>
                    <a:pt x="66" y="256"/>
                  </a:lnTo>
                  <a:lnTo>
                    <a:pt x="67" y="256"/>
                  </a:lnTo>
                  <a:lnTo>
                    <a:pt x="68" y="263"/>
                  </a:lnTo>
                  <a:lnTo>
                    <a:pt x="66" y="264"/>
                  </a:lnTo>
                  <a:lnTo>
                    <a:pt x="66" y="266"/>
                  </a:lnTo>
                  <a:lnTo>
                    <a:pt x="65" y="267"/>
                  </a:lnTo>
                  <a:lnTo>
                    <a:pt x="65" y="271"/>
                  </a:lnTo>
                  <a:lnTo>
                    <a:pt x="76" y="279"/>
                  </a:lnTo>
                  <a:lnTo>
                    <a:pt x="75" y="282"/>
                  </a:lnTo>
                  <a:lnTo>
                    <a:pt x="77" y="284"/>
                  </a:lnTo>
                  <a:lnTo>
                    <a:pt x="77" y="287"/>
                  </a:lnTo>
                  <a:lnTo>
                    <a:pt x="78" y="289"/>
                  </a:lnTo>
                  <a:lnTo>
                    <a:pt x="79" y="292"/>
                  </a:lnTo>
                  <a:lnTo>
                    <a:pt x="82" y="297"/>
                  </a:lnTo>
                  <a:lnTo>
                    <a:pt x="82" y="304"/>
                  </a:lnTo>
                  <a:lnTo>
                    <a:pt x="81" y="308"/>
                  </a:lnTo>
                  <a:lnTo>
                    <a:pt x="84" y="310"/>
                  </a:lnTo>
                  <a:lnTo>
                    <a:pt x="86" y="310"/>
                  </a:lnTo>
                  <a:lnTo>
                    <a:pt x="87" y="309"/>
                  </a:lnTo>
                  <a:lnTo>
                    <a:pt x="89" y="309"/>
                  </a:lnTo>
                  <a:lnTo>
                    <a:pt x="90" y="307"/>
                  </a:lnTo>
                  <a:lnTo>
                    <a:pt x="100" y="307"/>
                  </a:lnTo>
                  <a:lnTo>
                    <a:pt x="102" y="310"/>
                  </a:lnTo>
                  <a:lnTo>
                    <a:pt x="109" y="310"/>
                  </a:lnTo>
                  <a:lnTo>
                    <a:pt x="114" y="300"/>
                  </a:lnTo>
                  <a:lnTo>
                    <a:pt x="115" y="299"/>
                  </a:lnTo>
                  <a:lnTo>
                    <a:pt x="119" y="299"/>
                  </a:lnTo>
                  <a:lnTo>
                    <a:pt x="123" y="293"/>
                  </a:lnTo>
                  <a:lnTo>
                    <a:pt x="124" y="289"/>
                  </a:lnTo>
                  <a:lnTo>
                    <a:pt x="132" y="285"/>
                  </a:lnTo>
                  <a:lnTo>
                    <a:pt x="141" y="302"/>
                  </a:lnTo>
                  <a:lnTo>
                    <a:pt x="141" y="308"/>
                  </a:lnTo>
                  <a:lnTo>
                    <a:pt x="148" y="313"/>
                  </a:lnTo>
                  <a:lnTo>
                    <a:pt x="158" y="314"/>
                  </a:lnTo>
                  <a:lnTo>
                    <a:pt x="161" y="311"/>
                  </a:lnTo>
                  <a:lnTo>
                    <a:pt x="162" y="309"/>
                  </a:lnTo>
                  <a:lnTo>
                    <a:pt x="164" y="310"/>
                  </a:lnTo>
                  <a:lnTo>
                    <a:pt x="167" y="310"/>
                  </a:lnTo>
                  <a:lnTo>
                    <a:pt x="174" y="302"/>
                  </a:lnTo>
                  <a:lnTo>
                    <a:pt x="182" y="302"/>
                  </a:lnTo>
                  <a:lnTo>
                    <a:pt x="184" y="303"/>
                  </a:lnTo>
                  <a:lnTo>
                    <a:pt x="186" y="303"/>
                  </a:lnTo>
                  <a:lnTo>
                    <a:pt x="190" y="307"/>
                  </a:lnTo>
                  <a:lnTo>
                    <a:pt x="190" y="309"/>
                  </a:lnTo>
                  <a:lnTo>
                    <a:pt x="196" y="321"/>
                  </a:lnTo>
                  <a:lnTo>
                    <a:pt x="196" y="320"/>
                  </a:lnTo>
                  <a:lnTo>
                    <a:pt x="197" y="320"/>
                  </a:lnTo>
                  <a:lnTo>
                    <a:pt x="197" y="319"/>
                  </a:lnTo>
                  <a:lnTo>
                    <a:pt x="197" y="318"/>
                  </a:lnTo>
                  <a:lnTo>
                    <a:pt x="197" y="317"/>
                  </a:lnTo>
                  <a:lnTo>
                    <a:pt x="198" y="317"/>
                  </a:lnTo>
                  <a:lnTo>
                    <a:pt x="198" y="316"/>
                  </a:lnTo>
                  <a:lnTo>
                    <a:pt x="198" y="315"/>
                  </a:lnTo>
                  <a:lnTo>
                    <a:pt x="197" y="314"/>
                  </a:lnTo>
                  <a:lnTo>
                    <a:pt x="197" y="313"/>
                  </a:lnTo>
                  <a:lnTo>
                    <a:pt x="197" y="312"/>
                  </a:lnTo>
                  <a:lnTo>
                    <a:pt x="197" y="311"/>
                  </a:lnTo>
                  <a:lnTo>
                    <a:pt x="196" y="310"/>
                  </a:lnTo>
                  <a:lnTo>
                    <a:pt x="196" y="309"/>
                  </a:lnTo>
                  <a:lnTo>
                    <a:pt x="195" y="308"/>
                  </a:lnTo>
                  <a:lnTo>
                    <a:pt x="195" y="307"/>
                  </a:lnTo>
                  <a:lnTo>
                    <a:pt x="194" y="306"/>
                  </a:lnTo>
                  <a:lnTo>
                    <a:pt x="194" y="305"/>
                  </a:lnTo>
                  <a:lnTo>
                    <a:pt x="194" y="304"/>
                  </a:lnTo>
                  <a:lnTo>
                    <a:pt x="193" y="304"/>
                  </a:lnTo>
                  <a:lnTo>
                    <a:pt x="193" y="303"/>
                  </a:lnTo>
                  <a:lnTo>
                    <a:pt x="193" y="302"/>
                  </a:lnTo>
                  <a:lnTo>
                    <a:pt x="193" y="301"/>
                  </a:lnTo>
                  <a:lnTo>
                    <a:pt x="194" y="301"/>
                  </a:lnTo>
                  <a:lnTo>
                    <a:pt x="195" y="301"/>
                  </a:lnTo>
                  <a:lnTo>
                    <a:pt x="197" y="301"/>
                  </a:lnTo>
                  <a:lnTo>
                    <a:pt x="198" y="300"/>
                  </a:lnTo>
                  <a:lnTo>
                    <a:pt x="199" y="300"/>
                  </a:lnTo>
                  <a:lnTo>
                    <a:pt x="200" y="300"/>
                  </a:lnTo>
                  <a:lnTo>
                    <a:pt x="201" y="300"/>
                  </a:lnTo>
                  <a:lnTo>
                    <a:pt x="201" y="299"/>
                  </a:lnTo>
                  <a:lnTo>
                    <a:pt x="202" y="299"/>
                  </a:lnTo>
                  <a:lnTo>
                    <a:pt x="202" y="298"/>
                  </a:lnTo>
                  <a:lnTo>
                    <a:pt x="203" y="298"/>
                  </a:lnTo>
                  <a:lnTo>
                    <a:pt x="203" y="297"/>
                  </a:lnTo>
                  <a:lnTo>
                    <a:pt x="203" y="296"/>
                  </a:lnTo>
                  <a:lnTo>
                    <a:pt x="204" y="296"/>
                  </a:lnTo>
                  <a:lnTo>
                    <a:pt x="204" y="295"/>
                  </a:lnTo>
                  <a:lnTo>
                    <a:pt x="204" y="294"/>
                  </a:lnTo>
                  <a:lnTo>
                    <a:pt x="204" y="293"/>
                  </a:lnTo>
                  <a:lnTo>
                    <a:pt x="203" y="292"/>
                  </a:lnTo>
                  <a:lnTo>
                    <a:pt x="203" y="291"/>
                  </a:lnTo>
                  <a:lnTo>
                    <a:pt x="202" y="291"/>
                  </a:lnTo>
                  <a:lnTo>
                    <a:pt x="201" y="290"/>
                  </a:lnTo>
                  <a:lnTo>
                    <a:pt x="200" y="290"/>
                  </a:lnTo>
                  <a:lnTo>
                    <a:pt x="199" y="290"/>
                  </a:lnTo>
                  <a:lnTo>
                    <a:pt x="198" y="290"/>
                  </a:lnTo>
                  <a:lnTo>
                    <a:pt x="197" y="290"/>
                  </a:lnTo>
                  <a:lnTo>
                    <a:pt x="197" y="289"/>
                  </a:lnTo>
                  <a:lnTo>
                    <a:pt x="197" y="288"/>
                  </a:lnTo>
                  <a:lnTo>
                    <a:pt x="197" y="287"/>
                  </a:lnTo>
                  <a:lnTo>
                    <a:pt x="197" y="286"/>
                  </a:lnTo>
                  <a:lnTo>
                    <a:pt x="198" y="286"/>
                  </a:lnTo>
                  <a:lnTo>
                    <a:pt x="198" y="285"/>
                  </a:lnTo>
                  <a:lnTo>
                    <a:pt x="199" y="284"/>
                  </a:lnTo>
                  <a:lnTo>
                    <a:pt x="199" y="283"/>
                  </a:lnTo>
                  <a:lnTo>
                    <a:pt x="200" y="282"/>
                  </a:lnTo>
                  <a:lnTo>
                    <a:pt x="201" y="281"/>
                  </a:lnTo>
                  <a:lnTo>
                    <a:pt x="201" y="280"/>
                  </a:lnTo>
                  <a:lnTo>
                    <a:pt x="202" y="279"/>
                  </a:lnTo>
                  <a:lnTo>
                    <a:pt x="203" y="278"/>
                  </a:lnTo>
                  <a:lnTo>
                    <a:pt x="204" y="277"/>
                  </a:lnTo>
                  <a:lnTo>
                    <a:pt x="205" y="276"/>
                  </a:lnTo>
                  <a:lnTo>
                    <a:pt x="206" y="275"/>
                  </a:lnTo>
                  <a:lnTo>
                    <a:pt x="207" y="274"/>
                  </a:lnTo>
                  <a:lnTo>
                    <a:pt x="208" y="273"/>
                  </a:lnTo>
                  <a:lnTo>
                    <a:pt x="209" y="272"/>
                  </a:lnTo>
                  <a:lnTo>
                    <a:pt x="209" y="271"/>
                  </a:lnTo>
                  <a:lnTo>
                    <a:pt x="210" y="271"/>
                  </a:lnTo>
                  <a:lnTo>
                    <a:pt x="211" y="270"/>
                  </a:lnTo>
                  <a:lnTo>
                    <a:pt x="211" y="269"/>
                  </a:lnTo>
                  <a:lnTo>
                    <a:pt x="212" y="268"/>
                  </a:lnTo>
                  <a:lnTo>
                    <a:pt x="212" y="267"/>
                  </a:lnTo>
                  <a:lnTo>
                    <a:pt x="213" y="266"/>
                  </a:lnTo>
                  <a:lnTo>
                    <a:pt x="213" y="265"/>
                  </a:lnTo>
                  <a:lnTo>
                    <a:pt x="213" y="264"/>
                  </a:lnTo>
                  <a:lnTo>
                    <a:pt x="213" y="263"/>
                  </a:lnTo>
                  <a:lnTo>
                    <a:pt x="212" y="263"/>
                  </a:lnTo>
                  <a:lnTo>
                    <a:pt x="212" y="262"/>
                  </a:lnTo>
                  <a:lnTo>
                    <a:pt x="212" y="261"/>
                  </a:lnTo>
                  <a:lnTo>
                    <a:pt x="211" y="261"/>
                  </a:lnTo>
                  <a:lnTo>
                    <a:pt x="211" y="260"/>
                  </a:lnTo>
                  <a:lnTo>
                    <a:pt x="210" y="260"/>
                  </a:lnTo>
                  <a:lnTo>
                    <a:pt x="209" y="259"/>
                  </a:lnTo>
                  <a:lnTo>
                    <a:pt x="209" y="258"/>
                  </a:lnTo>
                  <a:lnTo>
                    <a:pt x="208" y="258"/>
                  </a:lnTo>
                  <a:lnTo>
                    <a:pt x="207" y="257"/>
                  </a:lnTo>
                  <a:lnTo>
                    <a:pt x="206" y="257"/>
                  </a:lnTo>
                  <a:lnTo>
                    <a:pt x="205" y="256"/>
                  </a:lnTo>
                  <a:lnTo>
                    <a:pt x="204" y="256"/>
                  </a:lnTo>
                  <a:lnTo>
                    <a:pt x="204" y="255"/>
                  </a:lnTo>
                  <a:lnTo>
                    <a:pt x="203" y="255"/>
                  </a:lnTo>
                  <a:lnTo>
                    <a:pt x="203" y="254"/>
                  </a:lnTo>
                  <a:lnTo>
                    <a:pt x="202" y="254"/>
                  </a:lnTo>
                  <a:lnTo>
                    <a:pt x="202" y="253"/>
                  </a:lnTo>
                  <a:lnTo>
                    <a:pt x="202" y="252"/>
                  </a:lnTo>
                  <a:lnTo>
                    <a:pt x="203" y="252"/>
                  </a:lnTo>
                  <a:lnTo>
                    <a:pt x="204" y="252"/>
                  </a:lnTo>
                  <a:lnTo>
                    <a:pt x="205" y="252"/>
                  </a:lnTo>
                  <a:lnTo>
                    <a:pt x="206" y="252"/>
                  </a:lnTo>
                  <a:lnTo>
                    <a:pt x="207" y="252"/>
                  </a:lnTo>
                  <a:lnTo>
                    <a:pt x="208" y="252"/>
                  </a:lnTo>
                  <a:lnTo>
                    <a:pt x="209" y="252"/>
                  </a:lnTo>
                  <a:lnTo>
                    <a:pt x="210" y="252"/>
                  </a:lnTo>
                  <a:lnTo>
                    <a:pt x="211" y="251"/>
                  </a:lnTo>
                  <a:lnTo>
                    <a:pt x="212" y="251"/>
                  </a:lnTo>
                  <a:lnTo>
                    <a:pt x="213" y="251"/>
                  </a:lnTo>
                  <a:lnTo>
                    <a:pt x="214" y="251"/>
                  </a:lnTo>
                  <a:lnTo>
                    <a:pt x="215" y="251"/>
                  </a:lnTo>
                  <a:lnTo>
                    <a:pt x="215" y="250"/>
                  </a:lnTo>
                  <a:lnTo>
                    <a:pt x="216" y="250"/>
                  </a:lnTo>
                  <a:lnTo>
                    <a:pt x="217" y="249"/>
                  </a:lnTo>
                  <a:lnTo>
                    <a:pt x="218" y="248"/>
                  </a:lnTo>
                  <a:lnTo>
                    <a:pt x="218" y="247"/>
                  </a:lnTo>
                  <a:lnTo>
                    <a:pt x="219" y="246"/>
                  </a:lnTo>
                  <a:lnTo>
                    <a:pt x="220" y="245"/>
                  </a:lnTo>
                  <a:lnTo>
                    <a:pt x="220" y="244"/>
                  </a:lnTo>
                  <a:lnTo>
                    <a:pt x="220" y="243"/>
                  </a:lnTo>
                  <a:lnTo>
                    <a:pt x="220" y="242"/>
                  </a:lnTo>
                  <a:lnTo>
                    <a:pt x="221" y="241"/>
                  </a:lnTo>
                  <a:lnTo>
                    <a:pt x="221" y="239"/>
                  </a:lnTo>
                  <a:lnTo>
                    <a:pt x="221" y="237"/>
                  </a:lnTo>
                  <a:lnTo>
                    <a:pt x="222" y="236"/>
                  </a:lnTo>
                  <a:lnTo>
                    <a:pt x="222" y="234"/>
                  </a:lnTo>
                  <a:lnTo>
                    <a:pt x="223" y="232"/>
                  </a:lnTo>
                  <a:lnTo>
                    <a:pt x="223" y="231"/>
                  </a:lnTo>
                  <a:lnTo>
                    <a:pt x="223" y="230"/>
                  </a:lnTo>
                  <a:lnTo>
                    <a:pt x="223" y="229"/>
                  </a:lnTo>
                  <a:lnTo>
                    <a:pt x="223" y="228"/>
                  </a:lnTo>
                  <a:lnTo>
                    <a:pt x="223" y="227"/>
                  </a:lnTo>
                  <a:lnTo>
                    <a:pt x="223" y="226"/>
                  </a:lnTo>
                  <a:lnTo>
                    <a:pt x="223" y="225"/>
                  </a:lnTo>
                  <a:lnTo>
                    <a:pt x="223" y="224"/>
                  </a:lnTo>
                  <a:lnTo>
                    <a:pt x="224" y="223"/>
                  </a:lnTo>
                  <a:lnTo>
                    <a:pt x="224" y="222"/>
                  </a:lnTo>
                  <a:lnTo>
                    <a:pt x="224" y="221"/>
                  </a:lnTo>
                  <a:lnTo>
                    <a:pt x="225" y="221"/>
                  </a:lnTo>
                  <a:lnTo>
                    <a:pt x="226" y="220"/>
                  </a:lnTo>
                  <a:lnTo>
                    <a:pt x="227" y="220"/>
                  </a:lnTo>
                  <a:lnTo>
                    <a:pt x="228" y="220"/>
                  </a:lnTo>
                  <a:lnTo>
                    <a:pt x="229" y="220"/>
                  </a:lnTo>
                  <a:lnTo>
                    <a:pt x="230" y="220"/>
                  </a:lnTo>
                  <a:lnTo>
                    <a:pt x="231" y="220"/>
                  </a:lnTo>
                  <a:lnTo>
                    <a:pt x="231" y="221"/>
                  </a:lnTo>
                  <a:lnTo>
                    <a:pt x="232" y="221"/>
                  </a:lnTo>
                  <a:lnTo>
                    <a:pt x="232" y="222"/>
                  </a:lnTo>
                  <a:lnTo>
                    <a:pt x="233" y="223"/>
                  </a:lnTo>
                  <a:lnTo>
                    <a:pt x="233" y="224"/>
                  </a:lnTo>
                  <a:lnTo>
                    <a:pt x="234" y="225"/>
                  </a:lnTo>
                  <a:lnTo>
                    <a:pt x="234" y="226"/>
                  </a:lnTo>
                  <a:lnTo>
                    <a:pt x="235" y="227"/>
                  </a:lnTo>
                  <a:lnTo>
                    <a:pt x="235" y="228"/>
                  </a:lnTo>
                  <a:lnTo>
                    <a:pt x="236" y="229"/>
                  </a:lnTo>
                  <a:lnTo>
                    <a:pt x="236" y="230"/>
                  </a:lnTo>
                  <a:lnTo>
                    <a:pt x="237" y="231"/>
                  </a:lnTo>
                  <a:lnTo>
                    <a:pt x="238" y="232"/>
                  </a:lnTo>
                  <a:lnTo>
                    <a:pt x="238" y="233"/>
                  </a:lnTo>
                  <a:lnTo>
                    <a:pt x="239" y="233"/>
                  </a:lnTo>
                  <a:lnTo>
                    <a:pt x="239" y="234"/>
                  </a:lnTo>
                  <a:lnTo>
                    <a:pt x="240" y="234"/>
                  </a:lnTo>
                  <a:lnTo>
                    <a:pt x="240" y="235"/>
                  </a:lnTo>
                  <a:lnTo>
                    <a:pt x="241" y="235"/>
                  </a:lnTo>
                  <a:lnTo>
                    <a:pt x="242" y="235"/>
                  </a:lnTo>
                  <a:lnTo>
                    <a:pt x="243" y="235"/>
                  </a:lnTo>
                  <a:lnTo>
                    <a:pt x="244" y="234"/>
                  </a:lnTo>
                  <a:lnTo>
                    <a:pt x="245" y="233"/>
                  </a:lnTo>
                  <a:lnTo>
                    <a:pt x="245" y="232"/>
                  </a:lnTo>
                  <a:lnTo>
                    <a:pt x="245" y="231"/>
                  </a:lnTo>
                  <a:lnTo>
                    <a:pt x="246" y="230"/>
                  </a:lnTo>
                  <a:lnTo>
                    <a:pt x="246" y="229"/>
                  </a:lnTo>
                  <a:lnTo>
                    <a:pt x="247" y="227"/>
                  </a:lnTo>
                  <a:lnTo>
                    <a:pt x="247" y="226"/>
                  </a:lnTo>
                  <a:lnTo>
                    <a:pt x="248" y="225"/>
                  </a:lnTo>
                  <a:lnTo>
                    <a:pt x="248" y="224"/>
                  </a:lnTo>
                  <a:lnTo>
                    <a:pt x="249" y="223"/>
                  </a:lnTo>
                  <a:lnTo>
                    <a:pt x="249" y="222"/>
                  </a:lnTo>
                  <a:lnTo>
                    <a:pt x="250" y="221"/>
                  </a:lnTo>
                  <a:lnTo>
                    <a:pt x="250" y="220"/>
                  </a:lnTo>
                  <a:lnTo>
                    <a:pt x="251" y="218"/>
                  </a:lnTo>
                  <a:lnTo>
                    <a:pt x="251" y="217"/>
                  </a:lnTo>
                  <a:lnTo>
                    <a:pt x="252" y="217"/>
                  </a:lnTo>
                  <a:lnTo>
                    <a:pt x="252" y="216"/>
                  </a:lnTo>
                  <a:lnTo>
                    <a:pt x="252" y="215"/>
                  </a:lnTo>
                  <a:lnTo>
                    <a:pt x="252" y="214"/>
                  </a:lnTo>
                  <a:lnTo>
                    <a:pt x="253" y="214"/>
                  </a:lnTo>
                  <a:lnTo>
                    <a:pt x="253" y="213"/>
                  </a:lnTo>
                  <a:lnTo>
                    <a:pt x="253" y="212"/>
                  </a:lnTo>
                  <a:lnTo>
                    <a:pt x="253" y="211"/>
                  </a:lnTo>
                  <a:lnTo>
                    <a:pt x="253" y="210"/>
                  </a:lnTo>
                  <a:lnTo>
                    <a:pt x="253" y="209"/>
                  </a:lnTo>
                  <a:lnTo>
                    <a:pt x="253" y="208"/>
                  </a:lnTo>
                  <a:lnTo>
                    <a:pt x="253" y="207"/>
                  </a:lnTo>
                  <a:lnTo>
                    <a:pt x="253" y="206"/>
                  </a:lnTo>
                  <a:lnTo>
                    <a:pt x="253" y="205"/>
                  </a:lnTo>
                  <a:lnTo>
                    <a:pt x="253" y="204"/>
                  </a:lnTo>
                  <a:lnTo>
                    <a:pt x="252" y="203"/>
                  </a:lnTo>
                  <a:lnTo>
                    <a:pt x="252" y="202"/>
                  </a:lnTo>
                  <a:lnTo>
                    <a:pt x="251" y="201"/>
                  </a:lnTo>
                  <a:lnTo>
                    <a:pt x="251" y="200"/>
                  </a:lnTo>
                  <a:lnTo>
                    <a:pt x="250" y="199"/>
                  </a:lnTo>
                  <a:lnTo>
                    <a:pt x="249" y="198"/>
                  </a:lnTo>
                  <a:lnTo>
                    <a:pt x="248" y="198"/>
                  </a:lnTo>
                  <a:lnTo>
                    <a:pt x="248" y="197"/>
                  </a:lnTo>
                  <a:lnTo>
                    <a:pt x="247" y="197"/>
                  </a:lnTo>
                  <a:lnTo>
                    <a:pt x="246" y="196"/>
                  </a:lnTo>
                  <a:lnTo>
                    <a:pt x="245" y="196"/>
                  </a:lnTo>
                  <a:lnTo>
                    <a:pt x="244" y="195"/>
                  </a:lnTo>
                  <a:lnTo>
                    <a:pt x="243" y="195"/>
                  </a:lnTo>
                  <a:lnTo>
                    <a:pt x="242" y="195"/>
                  </a:lnTo>
                  <a:lnTo>
                    <a:pt x="241" y="194"/>
                  </a:lnTo>
                  <a:lnTo>
                    <a:pt x="240" y="194"/>
                  </a:lnTo>
                  <a:lnTo>
                    <a:pt x="239" y="194"/>
                  </a:lnTo>
                  <a:lnTo>
                    <a:pt x="239" y="193"/>
                  </a:lnTo>
                  <a:lnTo>
                    <a:pt x="238" y="193"/>
                  </a:lnTo>
                  <a:lnTo>
                    <a:pt x="237" y="192"/>
                  </a:lnTo>
                  <a:lnTo>
                    <a:pt x="237" y="191"/>
                  </a:lnTo>
                  <a:lnTo>
                    <a:pt x="238" y="190"/>
                  </a:lnTo>
                  <a:lnTo>
                    <a:pt x="239" y="190"/>
                  </a:lnTo>
                  <a:lnTo>
                    <a:pt x="239" y="189"/>
                  </a:lnTo>
                  <a:lnTo>
                    <a:pt x="240" y="189"/>
                  </a:lnTo>
                  <a:lnTo>
                    <a:pt x="241" y="189"/>
                  </a:lnTo>
                  <a:lnTo>
                    <a:pt x="242" y="188"/>
                  </a:lnTo>
                  <a:lnTo>
                    <a:pt x="243" y="188"/>
                  </a:lnTo>
                  <a:lnTo>
                    <a:pt x="244" y="188"/>
                  </a:lnTo>
                  <a:lnTo>
                    <a:pt x="245" y="188"/>
                  </a:lnTo>
                  <a:lnTo>
                    <a:pt x="246" y="188"/>
                  </a:lnTo>
                  <a:lnTo>
                    <a:pt x="247" y="189"/>
                  </a:lnTo>
                  <a:lnTo>
                    <a:pt x="248" y="189"/>
                  </a:lnTo>
                  <a:lnTo>
                    <a:pt x="249" y="189"/>
                  </a:lnTo>
                  <a:lnTo>
                    <a:pt x="250" y="189"/>
                  </a:lnTo>
                  <a:lnTo>
                    <a:pt x="251" y="190"/>
                  </a:lnTo>
                  <a:lnTo>
                    <a:pt x="252" y="190"/>
                  </a:lnTo>
                  <a:lnTo>
                    <a:pt x="253" y="190"/>
                  </a:lnTo>
                  <a:lnTo>
                    <a:pt x="254" y="189"/>
                  </a:lnTo>
                  <a:lnTo>
                    <a:pt x="255" y="189"/>
                  </a:lnTo>
                  <a:lnTo>
                    <a:pt x="255" y="188"/>
                  </a:lnTo>
                  <a:lnTo>
                    <a:pt x="255" y="187"/>
                  </a:lnTo>
                  <a:lnTo>
                    <a:pt x="256" y="186"/>
                  </a:lnTo>
                  <a:lnTo>
                    <a:pt x="256" y="185"/>
                  </a:lnTo>
                  <a:lnTo>
                    <a:pt x="256" y="184"/>
                  </a:lnTo>
                  <a:lnTo>
                    <a:pt x="256" y="183"/>
                  </a:lnTo>
                  <a:lnTo>
                    <a:pt x="256" y="182"/>
                  </a:lnTo>
                  <a:lnTo>
                    <a:pt x="256" y="181"/>
                  </a:lnTo>
                  <a:lnTo>
                    <a:pt x="256" y="179"/>
                  </a:lnTo>
                  <a:lnTo>
                    <a:pt x="256" y="178"/>
                  </a:lnTo>
                  <a:lnTo>
                    <a:pt x="256" y="176"/>
                  </a:lnTo>
                  <a:lnTo>
                    <a:pt x="256" y="175"/>
                  </a:lnTo>
                  <a:lnTo>
                    <a:pt x="255" y="174"/>
                  </a:lnTo>
                  <a:lnTo>
                    <a:pt x="255" y="173"/>
                  </a:lnTo>
                  <a:lnTo>
                    <a:pt x="255" y="172"/>
                  </a:lnTo>
                  <a:lnTo>
                    <a:pt x="255" y="171"/>
                  </a:lnTo>
                  <a:lnTo>
                    <a:pt x="255" y="170"/>
                  </a:lnTo>
                  <a:lnTo>
                    <a:pt x="254" y="170"/>
                  </a:lnTo>
                  <a:lnTo>
                    <a:pt x="254" y="169"/>
                  </a:lnTo>
                  <a:lnTo>
                    <a:pt x="254" y="168"/>
                  </a:lnTo>
                  <a:lnTo>
                    <a:pt x="253" y="168"/>
                  </a:lnTo>
                  <a:lnTo>
                    <a:pt x="253" y="167"/>
                  </a:lnTo>
                  <a:lnTo>
                    <a:pt x="252" y="166"/>
                  </a:lnTo>
                  <a:lnTo>
                    <a:pt x="251" y="165"/>
                  </a:lnTo>
                  <a:lnTo>
                    <a:pt x="250" y="165"/>
                  </a:lnTo>
                  <a:lnTo>
                    <a:pt x="250" y="164"/>
                  </a:lnTo>
                  <a:lnTo>
                    <a:pt x="248" y="164"/>
                  </a:lnTo>
                  <a:lnTo>
                    <a:pt x="247" y="163"/>
                  </a:lnTo>
                  <a:lnTo>
                    <a:pt x="246" y="162"/>
                  </a:lnTo>
                  <a:lnTo>
                    <a:pt x="246" y="161"/>
                  </a:lnTo>
                  <a:lnTo>
                    <a:pt x="245" y="161"/>
                  </a:lnTo>
                  <a:lnTo>
                    <a:pt x="246" y="160"/>
                  </a:lnTo>
                  <a:lnTo>
                    <a:pt x="246" y="159"/>
                  </a:lnTo>
                  <a:lnTo>
                    <a:pt x="247" y="159"/>
                  </a:lnTo>
                  <a:lnTo>
                    <a:pt x="247" y="158"/>
                  </a:lnTo>
                  <a:lnTo>
                    <a:pt x="248" y="158"/>
                  </a:lnTo>
                  <a:lnTo>
                    <a:pt x="248" y="157"/>
                  </a:lnTo>
                  <a:lnTo>
                    <a:pt x="249" y="157"/>
                  </a:lnTo>
                  <a:lnTo>
                    <a:pt x="249" y="156"/>
                  </a:lnTo>
                  <a:lnTo>
                    <a:pt x="248" y="156"/>
                  </a:lnTo>
                  <a:lnTo>
                    <a:pt x="247" y="156"/>
                  </a:lnTo>
                  <a:lnTo>
                    <a:pt x="246" y="156"/>
                  </a:lnTo>
                  <a:lnTo>
                    <a:pt x="245" y="157"/>
                  </a:lnTo>
                  <a:lnTo>
                    <a:pt x="244" y="157"/>
                  </a:lnTo>
                  <a:lnTo>
                    <a:pt x="243" y="157"/>
                  </a:lnTo>
                  <a:lnTo>
                    <a:pt x="242" y="157"/>
                  </a:lnTo>
                  <a:lnTo>
                    <a:pt x="241" y="157"/>
                  </a:lnTo>
                  <a:lnTo>
                    <a:pt x="240" y="157"/>
                  </a:lnTo>
                  <a:lnTo>
                    <a:pt x="239" y="157"/>
                  </a:lnTo>
                  <a:lnTo>
                    <a:pt x="238" y="157"/>
                  </a:lnTo>
                  <a:lnTo>
                    <a:pt x="238" y="156"/>
                  </a:lnTo>
                  <a:lnTo>
                    <a:pt x="237" y="156"/>
                  </a:lnTo>
                  <a:lnTo>
                    <a:pt x="237" y="155"/>
                  </a:lnTo>
                  <a:lnTo>
                    <a:pt x="237" y="154"/>
                  </a:lnTo>
                  <a:lnTo>
                    <a:pt x="237" y="153"/>
                  </a:lnTo>
                  <a:lnTo>
                    <a:pt x="236" y="153"/>
                  </a:lnTo>
                  <a:lnTo>
                    <a:pt x="236" y="152"/>
                  </a:lnTo>
                  <a:lnTo>
                    <a:pt x="237" y="152"/>
                  </a:lnTo>
                  <a:lnTo>
                    <a:pt x="237" y="151"/>
                  </a:lnTo>
                  <a:lnTo>
                    <a:pt x="237" y="150"/>
                  </a:lnTo>
                  <a:lnTo>
                    <a:pt x="237" y="149"/>
                  </a:lnTo>
                  <a:lnTo>
                    <a:pt x="238" y="148"/>
                  </a:lnTo>
                  <a:lnTo>
                    <a:pt x="238" y="147"/>
                  </a:lnTo>
                  <a:lnTo>
                    <a:pt x="238" y="146"/>
                  </a:lnTo>
                  <a:lnTo>
                    <a:pt x="239" y="146"/>
                  </a:lnTo>
                  <a:lnTo>
                    <a:pt x="239" y="145"/>
                  </a:lnTo>
                  <a:lnTo>
                    <a:pt x="240" y="145"/>
                  </a:lnTo>
                  <a:lnTo>
                    <a:pt x="240" y="144"/>
                  </a:lnTo>
                  <a:lnTo>
                    <a:pt x="241" y="144"/>
                  </a:lnTo>
                  <a:lnTo>
                    <a:pt x="242" y="144"/>
                  </a:lnTo>
                  <a:lnTo>
                    <a:pt x="243" y="144"/>
                  </a:lnTo>
                  <a:lnTo>
                    <a:pt x="244" y="144"/>
                  </a:lnTo>
                  <a:lnTo>
                    <a:pt x="245" y="144"/>
                  </a:lnTo>
                  <a:lnTo>
                    <a:pt x="246" y="145"/>
                  </a:lnTo>
                  <a:lnTo>
                    <a:pt x="247" y="145"/>
                  </a:lnTo>
                  <a:lnTo>
                    <a:pt x="249" y="146"/>
                  </a:lnTo>
                  <a:lnTo>
                    <a:pt x="250" y="146"/>
                  </a:lnTo>
                  <a:lnTo>
                    <a:pt x="250" y="147"/>
                  </a:lnTo>
                  <a:lnTo>
                    <a:pt x="251" y="147"/>
                  </a:lnTo>
                  <a:lnTo>
                    <a:pt x="252" y="147"/>
                  </a:lnTo>
                  <a:lnTo>
                    <a:pt x="253" y="148"/>
                  </a:lnTo>
                  <a:lnTo>
                    <a:pt x="253" y="147"/>
                  </a:lnTo>
                  <a:lnTo>
                    <a:pt x="254" y="147"/>
                  </a:lnTo>
                  <a:lnTo>
                    <a:pt x="255" y="147"/>
                  </a:lnTo>
                  <a:lnTo>
                    <a:pt x="255" y="146"/>
                  </a:lnTo>
                  <a:lnTo>
                    <a:pt x="256" y="146"/>
                  </a:lnTo>
                  <a:lnTo>
                    <a:pt x="257" y="145"/>
                  </a:lnTo>
                  <a:lnTo>
                    <a:pt x="257" y="144"/>
                  </a:lnTo>
                  <a:lnTo>
                    <a:pt x="258" y="144"/>
                  </a:lnTo>
                  <a:lnTo>
                    <a:pt x="259" y="143"/>
                  </a:lnTo>
                  <a:lnTo>
                    <a:pt x="259" y="142"/>
                  </a:lnTo>
                  <a:lnTo>
                    <a:pt x="260" y="142"/>
                  </a:lnTo>
                  <a:lnTo>
                    <a:pt x="260" y="141"/>
                  </a:lnTo>
                  <a:lnTo>
                    <a:pt x="261" y="141"/>
                  </a:lnTo>
                  <a:lnTo>
                    <a:pt x="262" y="141"/>
                  </a:lnTo>
                  <a:lnTo>
                    <a:pt x="263" y="140"/>
                  </a:lnTo>
                  <a:lnTo>
                    <a:pt x="264" y="140"/>
                  </a:lnTo>
                  <a:lnTo>
                    <a:pt x="265" y="140"/>
                  </a:lnTo>
                  <a:lnTo>
                    <a:pt x="266" y="140"/>
                  </a:lnTo>
                  <a:lnTo>
                    <a:pt x="267" y="140"/>
                  </a:lnTo>
                  <a:lnTo>
                    <a:pt x="268" y="140"/>
                  </a:lnTo>
                  <a:lnTo>
                    <a:pt x="269" y="140"/>
                  </a:lnTo>
                  <a:lnTo>
                    <a:pt x="270" y="140"/>
                  </a:lnTo>
                  <a:lnTo>
                    <a:pt x="271" y="140"/>
                  </a:lnTo>
                  <a:lnTo>
                    <a:pt x="272" y="140"/>
                  </a:lnTo>
                  <a:lnTo>
                    <a:pt x="272" y="139"/>
                  </a:lnTo>
                  <a:lnTo>
                    <a:pt x="273" y="139"/>
                  </a:lnTo>
                  <a:lnTo>
                    <a:pt x="273" y="138"/>
                  </a:lnTo>
                  <a:lnTo>
                    <a:pt x="273" y="137"/>
                  </a:lnTo>
                  <a:lnTo>
                    <a:pt x="272" y="137"/>
                  </a:lnTo>
                  <a:lnTo>
                    <a:pt x="272" y="136"/>
                  </a:lnTo>
                  <a:lnTo>
                    <a:pt x="272" y="135"/>
                  </a:lnTo>
                  <a:lnTo>
                    <a:pt x="271" y="134"/>
                  </a:lnTo>
                  <a:lnTo>
                    <a:pt x="270" y="133"/>
                  </a:lnTo>
                  <a:lnTo>
                    <a:pt x="269" y="132"/>
                  </a:lnTo>
                  <a:lnTo>
                    <a:pt x="268" y="130"/>
                  </a:lnTo>
                  <a:lnTo>
                    <a:pt x="268" y="129"/>
                  </a:lnTo>
                  <a:lnTo>
                    <a:pt x="267" y="128"/>
                  </a:lnTo>
                  <a:lnTo>
                    <a:pt x="267" y="127"/>
                  </a:lnTo>
                  <a:lnTo>
                    <a:pt x="266" y="127"/>
                  </a:lnTo>
                  <a:lnTo>
                    <a:pt x="266" y="126"/>
                  </a:lnTo>
                  <a:lnTo>
                    <a:pt x="266" y="125"/>
                  </a:lnTo>
                  <a:lnTo>
                    <a:pt x="265" y="124"/>
                  </a:lnTo>
                  <a:lnTo>
                    <a:pt x="265" y="123"/>
                  </a:lnTo>
                  <a:lnTo>
                    <a:pt x="265" y="122"/>
                  </a:lnTo>
                  <a:lnTo>
                    <a:pt x="265" y="121"/>
                  </a:lnTo>
                  <a:lnTo>
                    <a:pt x="265" y="120"/>
                  </a:lnTo>
                  <a:lnTo>
                    <a:pt x="265" y="119"/>
                  </a:lnTo>
                  <a:lnTo>
                    <a:pt x="265" y="118"/>
                  </a:lnTo>
                  <a:lnTo>
                    <a:pt x="265" y="117"/>
                  </a:lnTo>
                  <a:lnTo>
                    <a:pt x="265" y="116"/>
                  </a:lnTo>
                  <a:lnTo>
                    <a:pt x="265" y="115"/>
                  </a:lnTo>
                  <a:lnTo>
                    <a:pt x="265" y="114"/>
                  </a:lnTo>
                  <a:lnTo>
                    <a:pt x="266" y="112"/>
                  </a:lnTo>
                  <a:lnTo>
                    <a:pt x="266" y="111"/>
                  </a:lnTo>
                  <a:lnTo>
                    <a:pt x="266" y="110"/>
                  </a:lnTo>
                  <a:lnTo>
                    <a:pt x="266" y="109"/>
                  </a:lnTo>
                  <a:lnTo>
                    <a:pt x="266" y="108"/>
                  </a:lnTo>
                  <a:lnTo>
                    <a:pt x="266" y="107"/>
                  </a:lnTo>
                  <a:lnTo>
                    <a:pt x="266" y="106"/>
                  </a:lnTo>
                  <a:lnTo>
                    <a:pt x="265" y="106"/>
                  </a:lnTo>
                  <a:lnTo>
                    <a:pt x="265" y="105"/>
                  </a:lnTo>
                  <a:lnTo>
                    <a:pt x="264" y="104"/>
                  </a:lnTo>
                  <a:lnTo>
                    <a:pt x="263" y="104"/>
                  </a:lnTo>
                  <a:lnTo>
                    <a:pt x="263" y="103"/>
                  </a:lnTo>
                  <a:lnTo>
                    <a:pt x="262" y="103"/>
                  </a:lnTo>
                  <a:lnTo>
                    <a:pt x="261" y="103"/>
                  </a:lnTo>
                  <a:lnTo>
                    <a:pt x="260" y="103"/>
                  </a:lnTo>
                  <a:lnTo>
                    <a:pt x="259" y="103"/>
                  </a:lnTo>
                  <a:lnTo>
                    <a:pt x="258" y="103"/>
                  </a:lnTo>
                  <a:lnTo>
                    <a:pt x="257" y="103"/>
                  </a:lnTo>
                  <a:lnTo>
                    <a:pt x="256" y="103"/>
                  </a:lnTo>
                  <a:lnTo>
                    <a:pt x="255" y="104"/>
                  </a:lnTo>
                  <a:lnTo>
                    <a:pt x="254" y="105"/>
                  </a:lnTo>
                  <a:lnTo>
                    <a:pt x="253" y="106"/>
                  </a:lnTo>
                  <a:lnTo>
                    <a:pt x="253" y="107"/>
                  </a:lnTo>
                  <a:lnTo>
                    <a:pt x="252" y="107"/>
                  </a:lnTo>
                  <a:lnTo>
                    <a:pt x="252" y="108"/>
                  </a:lnTo>
                  <a:lnTo>
                    <a:pt x="252" y="109"/>
                  </a:lnTo>
                  <a:lnTo>
                    <a:pt x="252" y="110"/>
                  </a:lnTo>
                  <a:lnTo>
                    <a:pt x="251" y="111"/>
                  </a:lnTo>
                  <a:lnTo>
                    <a:pt x="251" y="112"/>
                  </a:lnTo>
                  <a:lnTo>
                    <a:pt x="250" y="113"/>
                  </a:lnTo>
                  <a:lnTo>
                    <a:pt x="249" y="114"/>
                  </a:lnTo>
                  <a:lnTo>
                    <a:pt x="248" y="115"/>
                  </a:lnTo>
                  <a:lnTo>
                    <a:pt x="247" y="116"/>
                  </a:lnTo>
                  <a:lnTo>
                    <a:pt x="246" y="116"/>
                  </a:lnTo>
                  <a:lnTo>
                    <a:pt x="245" y="117"/>
                  </a:lnTo>
                  <a:lnTo>
                    <a:pt x="244" y="117"/>
                  </a:lnTo>
                  <a:lnTo>
                    <a:pt x="243" y="118"/>
                  </a:lnTo>
                  <a:lnTo>
                    <a:pt x="242" y="118"/>
                  </a:lnTo>
                  <a:lnTo>
                    <a:pt x="241" y="118"/>
                  </a:lnTo>
                  <a:lnTo>
                    <a:pt x="240" y="119"/>
                  </a:lnTo>
                  <a:lnTo>
                    <a:pt x="239" y="119"/>
                  </a:lnTo>
                  <a:lnTo>
                    <a:pt x="238" y="120"/>
                  </a:lnTo>
                  <a:lnTo>
                    <a:pt x="237" y="120"/>
                  </a:lnTo>
                  <a:lnTo>
                    <a:pt x="236" y="121"/>
                  </a:lnTo>
                  <a:lnTo>
                    <a:pt x="235" y="121"/>
                  </a:lnTo>
                  <a:lnTo>
                    <a:pt x="234" y="122"/>
                  </a:lnTo>
                  <a:lnTo>
                    <a:pt x="233" y="123"/>
                  </a:lnTo>
                  <a:lnTo>
                    <a:pt x="232" y="123"/>
                  </a:lnTo>
                  <a:lnTo>
                    <a:pt x="232" y="124"/>
                  </a:lnTo>
                  <a:lnTo>
                    <a:pt x="231" y="124"/>
                  </a:lnTo>
                  <a:lnTo>
                    <a:pt x="230" y="124"/>
                  </a:lnTo>
                  <a:lnTo>
                    <a:pt x="229" y="123"/>
                  </a:lnTo>
                  <a:lnTo>
                    <a:pt x="229" y="122"/>
                  </a:lnTo>
                  <a:lnTo>
                    <a:pt x="229" y="121"/>
                  </a:lnTo>
                  <a:lnTo>
                    <a:pt x="229" y="120"/>
                  </a:lnTo>
                  <a:lnTo>
                    <a:pt x="229" y="119"/>
                  </a:lnTo>
                  <a:lnTo>
                    <a:pt x="230" y="119"/>
                  </a:lnTo>
                  <a:lnTo>
                    <a:pt x="230" y="118"/>
                  </a:lnTo>
                  <a:lnTo>
                    <a:pt x="230" y="117"/>
                  </a:lnTo>
                  <a:lnTo>
                    <a:pt x="231" y="117"/>
                  </a:lnTo>
                  <a:lnTo>
                    <a:pt x="231" y="116"/>
                  </a:lnTo>
                  <a:lnTo>
                    <a:pt x="232" y="116"/>
                  </a:lnTo>
                  <a:lnTo>
                    <a:pt x="232" y="115"/>
                  </a:lnTo>
                  <a:lnTo>
                    <a:pt x="233" y="115"/>
                  </a:lnTo>
                  <a:lnTo>
                    <a:pt x="234" y="115"/>
                  </a:lnTo>
                  <a:lnTo>
                    <a:pt x="235" y="114"/>
                  </a:lnTo>
                  <a:lnTo>
                    <a:pt x="236" y="114"/>
                  </a:lnTo>
                  <a:lnTo>
                    <a:pt x="238" y="113"/>
                  </a:lnTo>
                  <a:lnTo>
                    <a:pt x="240" y="113"/>
                  </a:lnTo>
                  <a:lnTo>
                    <a:pt x="241" y="113"/>
                  </a:lnTo>
                  <a:lnTo>
                    <a:pt x="242" y="112"/>
                  </a:lnTo>
                  <a:lnTo>
                    <a:pt x="243" y="112"/>
                  </a:lnTo>
                  <a:lnTo>
                    <a:pt x="244" y="112"/>
                  </a:lnTo>
                  <a:lnTo>
                    <a:pt x="245" y="111"/>
                  </a:lnTo>
                  <a:lnTo>
                    <a:pt x="246" y="110"/>
                  </a:lnTo>
                  <a:lnTo>
                    <a:pt x="247" y="110"/>
                  </a:lnTo>
                  <a:lnTo>
                    <a:pt x="247" y="109"/>
                  </a:lnTo>
                  <a:lnTo>
                    <a:pt x="248" y="109"/>
                  </a:lnTo>
                  <a:lnTo>
                    <a:pt x="249" y="108"/>
                  </a:lnTo>
                  <a:lnTo>
                    <a:pt x="249" y="107"/>
                  </a:lnTo>
                  <a:lnTo>
                    <a:pt x="250" y="107"/>
                  </a:lnTo>
                  <a:lnTo>
                    <a:pt x="250" y="106"/>
                  </a:lnTo>
                  <a:lnTo>
                    <a:pt x="250" y="105"/>
                  </a:lnTo>
                  <a:lnTo>
                    <a:pt x="251" y="105"/>
                  </a:lnTo>
                  <a:lnTo>
                    <a:pt x="251" y="104"/>
                  </a:lnTo>
                  <a:lnTo>
                    <a:pt x="252" y="102"/>
                  </a:lnTo>
                  <a:lnTo>
                    <a:pt x="252" y="101"/>
                  </a:lnTo>
                  <a:lnTo>
                    <a:pt x="253" y="99"/>
                  </a:lnTo>
                  <a:lnTo>
                    <a:pt x="254" y="98"/>
                  </a:lnTo>
                  <a:lnTo>
                    <a:pt x="254" y="97"/>
                  </a:lnTo>
                  <a:lnTo>
                    <a:pt x="254" y="96"/>
                  </a:lnTo>
                  <a:lnTo>
                    <a:pt x="255" y="95"/>
                  </a:lnTo>
                  <a:lnTo>
                    <a:pt x="256" y="94"/>
                  </a:lnTo>
                  <a:lnTo>
                    <a:pt x="256" y="93"/>
                  </a:lnTo>
                  <a:lnTo>
                    <a:pt x="257" y="93"/>
                  </a:lnTo>
                  <a:lnTo>
                    <a:pt x="258" y="92"/>
                  </a:lnTo>
                  <a:lnTo>
                    <a:pt x="259" y="91"/>
                  </a:lnTo>
                  <a:lnTo>
                    <a:pt x="260" y="91"/>
                  </a:lnTo>
                  <a:lnTo>
                    <a:pt x="261" y="90"/>
                  </a:lnTo>
                  <a:lnTo>
                    <a:pt x="263" y="89"/>
                  </a:lnTo>
                  <a:lnTo>
                    <a:pt x="264" y="88"/>
                  </a:lnTo>
                  <a:lnTo>
                    <a:pt x="265" y="88"/>
                  </a:lnTo>
                  <a:lnTo>
                    <a:pt x="266" y="88"/>
                  </a:lnTo>
                  <a:lnTo>
                    <a:pt x="267" y="87"/>
                  </a:lnTo>
                  <a:lnTo>
                    <a:pt x="268" y="86"/>
                  </a:lnTo>
                  <a:lnTo>
                    <a:pt x="269" y="86"/>
                  </a:lnTo>
                  <a:lnTo>
                    <a:pt x="269" y="85"/>
                  </a:lnTo>
                  <a:lnTo>
                    <a:pt x="270" y="84"/>
                  </a:lnTo>
                  <a:lnTo>
                    <a:pt x="271" y="83"/>
                  </a:lnTo>
                  <a:lnTo>
                    <a:pt x="271" y="82"/>
                  </a:lnTo>
                  <a:lnTo>
                    <a:pt x="272" y="81"/>
                  </a:lnTo>
                  <a:lnTo>
                    <a:pt x="271" y="81"/>
                  </a:lnTo>
                  <a:lnTo>
                    <a:pt x="271" y="80"/>
                  </a:lnTo>
                  <a:lnTo>
                    <a:pt x="270" y="80"/>
                  </a:lnTo>
                  <a:lnTo>
                    <a:pt x="269" y="80"/>
                  </a:lnTo>
                  <a:lnTo>
                    <a:pt x="268" y="80"/>
                  </a:lnTo>
                  <a:lnTo>
                    <a:pt x="267" y="81"/>
                  </a:lnTo>
                  <a:lnTo>
                    <a:pt x="266" y="81"/>
                  </a:lnTo>
                  <a:lnTo>
                    <a:pt x="265" y="81"/>
                  </a:lnTo>
                  <a:lnTo>
                    <a:pt x="263" y="82"/>
                  </a:lnTo>
                  <a:lnTo>
                    <a:pt x="262" y="82"/>
                  </a:lnTo>
                  <a:lnTo>
                    <a:pt x="260" y="82"/>
                  </a:lnTo>
                  <a:lnTo>
                    <a:pt x="258" y="82"/>
                  </a:lnTo>
                  <a:lnTo>
                    <a:pt x="257" y="82"/>
                  </a:lnTo>
                  <a:lnTo>
                    <a:pt x="257" y="83"/>
                  </a:lnTo>
                  <a:lnTo>
                    <a:pt x="256" y="82"/>
                  </a:lnTo>
                  <a:lnTo>
                    <a:pt x="255" y="82"/>
                  </a:lnTo>
                  <a:lnTo>
                    <a:pt x="254" y="82"/>
                  </a:lnTo>
                  <a:lnTo>
                    <a:pt x="253" y="82"/>
                  </a:lnTo>
                  <a:lnTo>
                    <a:pt x="252" y="82"/>
                  </a:lnTo>
                  <a:lnTo>
                    <a:pt x="251" y="82"/>
                  </a:lnTo>
                  <a:lnTo>
                    <a:pt x="250" y="81"/>
                  </a:lnTo>
                  <a:lnTo>
                    <a:pt x="249" y="81"/>
                  </a:lnTo>
                  <a:lnTo>
                    <a:pt x="247" y="80"/>
                  </a:lnTo>
                  <a:lnTo>
                    <a:pt x="246" y="80"/>
                  </a:lnTo>
                  <a:lnTo>
                    <a:pt x="244" y="79"/>
                  </a:lnTo>
                  <a:lnTo>
                    <a:pt x="243" y="79"/>
                  </a:lnTo>
                  <a:lnTo>
                    <a:pt x="241" y="78"/>
                  </a:lnTo>
                  <a:lnTo>
                    <a:pt x="240" y="78"/>
                  </a:lnTo>
                  <a:lnTo>
                    <a:pt x="238" y="77"/>
                  </a:lnTo>
                  <a:lnTo>
                    <a:pt x="237" y="77"/>
                  </a:lnTo>
                  <a:lnTo>
                    <a:pt x="235" y="76"/>
                  </a:lnTo>
                  <a:lnTo>
                    <a:pt x="233" y="75"/>
                  </a:lnTo>
                  <a:lnTo>
                    <a:pt x="232" y="75"/>
                  </a:lnTo>
                  <a:lnTo>
                    <a:pt x="229" y="73"/>
                  </a:lnTo>
                  <a:lnTo>
                    <a:pt x="226" y="71"/>
                  </a:lnTo>
                  <a:lnTo>
                    <a:pt x="223" y="70"/>
                  </a:lnTo>
                  <a:lnTo>
                    <a:pt x="222" y="69"/>
                  </a:lnTo>
                  <a:lnTo>
                    <a:pt x="220" y="68"/>
                  </a:lnTo>
                  <a:lnTo>
                    <a:pt x="219" y="68"/>
                  </a:lnTo>
                  <a:lnTo>
                    <a:pt x="217" y="67"/>
                  </a:lnTo>
                  <a:lnTo>
                    <a:pt x="216" y="67"/>
                  </a:lnTo>
                  <a:lnTo>
                    <a:pt x="215" y="66"/>
                  </a:lnTo>
                  <a:lnTo>
                    <a:pt x="211" y="65"/>
                  </a:lnTo>
                  <a:lnTo>
                    <a:pt x="210" y="64"/>
                  </a:lnTo>
                  <a:lnTo>
                    <a:pt x="208" y="64"/>
                  </a:lnTo>
                  <a:lnTo>
                    <a:pt x="206" y="63"/>
                  </a:lnTo>
                  <a:lnTo>
                    <a:pt x="205" y="62"/>
                  </a:lnTo>
                  <a:lnTo>
                    <a:pt x="204" y="62"/>
                  </a:lnTo>
                  <a:lnTo>
                    <a:pt x="203" y="62"/>
                  </a:lnTo>
                  <a:lnTo>
                    <a:pt x="203" y="61"/>
                  </a:lnTo>
                  <a:lnTo>
                    <a:pt x="202" y="61"/>
                  </a:lnTo>
                  <a:lnTo>
                    <a:pt x="201" y="61"/>
                  </a:lnTo>
                  <a:lnTo>
                    <a:pt x="201" y="60"/>
                  </a:lnTo>
                  <a:lnTo>
                    <a:pt x="200" y="59"/>
                  </a:lnTo>
                  <a:lnTo>
                    <a:pt x="199" y="59"/>
                  </a:lnTo>
                  <a:lnTo>
                    <a:pt x="198" y="58"/>
                  </a:lnTo>
                  <a:lnTo>
                    <a:pt x="198" y="57"/>
                  </a:lnTo>
                  <a:lnTo>
                    <a:pt x="197" y="56"/>
                  </a:lnTo>
                  <a:lnTo>
                    <a:pt x="196" y="56"/>
                  </a:lnTo>
                  <a:lnTo>
                    <a:pt x="196" y="55"/>
                  </a:lnTo>
                  <a:lnTo>
                    <a:pt x="196" y="54"/>
                  </a:lnTo>
                  <a:lnTo>
                    <a:pt x="195" y="54"/>
                  </a:lnTo>
                  <a:lnTo>
                    <a:pt x="195" y="53"/>
                  </a:lnTo>
                  <a:lnTo>
                    <a:pt x="194" y="52"/>
                  </a:lnTo>
                  <a:lnTo>
                    <a:pt x="194" y="51"/>
                  </a:lnTo>
                  <a:lnTo>
                    <a:pt x="194" y="50"/>
                  </a:lnTo>
                  <a:lnTo>
                    <a:pt x="194" y="49"/>
                  </a:lnTo>
                  <a:lnTo>
                    <a:pt x="194" y="48"/>
                  </a:lnTo>
                  <a:lnTo>
                    <a:pt x="194" y="47"/>
                  </a:lnTo>
                  <a:lnTo>
                    <a:pt x="194" y="46"/>
                  </a:lnTo>
                  <a:lnTo>
                    <a:pt x="194" y="45"/>
                  </a:lnTo>
                  <a:lnTo>
                    <a:pt x="195" y="44"/>
                  </a:lnTo>
                  <a:lnTo>
                    <a:pt x="195" y="43"/>
                  </a:lnTo>
                  <a:lnTo>
                    <a:pt x="196" y="43"/>
                  </a:lnTo>
                  <a:lnTo>
                    <a:pt x="196" y="42"/>
                  </a:lnTo>
                  <a:lnTo>
                    <a:pt x="196" y="41"/>
                  </a:lnTo>
                  <a:lnTo>
                    <a:pt x="197" y="41"/>
                  </a:lnTo>
                  <a:lnTo>
                    <a:pt x="198" y="40"/>
                  </a:lnTo>
                  <a:lnTo>
                    <a:pt x="199" y="39"/>
                  </a:lnTo>
                  <a:lnTo>
                    <a:pt x="200" y="38"/>
                  </a:lnTo>
                  <a:lnTo>
                    <a:pt x="201" y="37"/>
                  </a:lnTo>
                  <a:lnTo>
                    <a:pt x="203" y="36"/>
                  </a:lnTo>
                  <a:lnTo>
                    <a:pt x="204" y="34"/>
                  </a:lnTo>
                  <a:lnTo>
                    <a:pt x="205" y="33"/>
                  </a:lnTo>
                  <a:lnTo>
                    <a:pt x="206" y="33"/>
                  </a:lnTo>
                  <a:lnTo>
                    <a:pt x="206" y="32"/>
                  </a:lnTo>
                  <a:lnTo>
                    <a:pt x="207" y="32"/>
                  </a:lnTo>
                  <a:lnTo>
                    <a:pt x="208" y="32"/>
                  </a:lnTo>
                  <a:lnTo>
                    <a:pt x="209" y="31"/>
                  </a:lnTo>
                  <a:lnTo>
                    <a:pt x="210" y="30"/>
                  </a:lnTo>
                  <a:lnTo>
                    <a:pt x="211" y="30"/>
                  </a:lnTo>
                  <a:lnTo>
                    <a:pt x="212" y="30"/>
                  </a:lnTo>
                  <a:lnTo>
                    <a:pt x="213" y="30"/>
                  </a:lnTo>
                  <a:lnTo>
                    <a:pt x="214" y="29"/>
                  </a:lnTo>
                  <a:lnTo>
                    <a:pt x="215" y="29"/>
                  </a:lnTo>
                  <a:lnTo>
                    <a:pt x="216" y="29"/>
                  </a:lnTo>
                  <a:lnTo>
                    <a:pt x="217" y="29"/>
                  </a:lnTo>
                  <a:lnTo>
                    <a:pt x="218" y="28"/>
                  </a:lnTo>
                  <a:close/>
                </a:path>
              </a:pathLst>
            </a:custGeom>
            <a:grpFill/>
            <a:ln w="28575">
              <a:noFill/>
              <a:prstDash val="sysDot"/>
              <a:round/>
            </a:ln>
          </p:spPr>
          <p:txBody>
            <a:bodyPr/>
            <a:lstStyle/>
            <a:p>
              <a:endParaRPr altLang="en-US" kern="0" lang="zh-CN">
                <a:solidFill>
                  <a:sysClr lastClr="000000" val="windowText"/>
                </a:solidFill>
              </a:endParaRPr>
            </a:p>
          </p:txBody>
        </p:sp>
      </p:grpSp>
      <p:grpSp>
        <p:nvGrpSpPr>
          <p:cNvPr id="91" name="组合 90"/>
          <p:cNvGrpSpPr/>
          <p:nvPr/>
        </p:nvGrpSpPr>
        <p:grpSpPr>
          <a:xfrm rot="2555285">
            <a:off x="8743641" y="1122473"/>
            <a:ext cx="1176594" cy="1424212"/>
            <a:chOff x="6693039" y="2547923"/>
            <a:chExt cx="1260638" cy="1525944"/>
          </a:xfrm>
        </p:grpSpPr>
        <p:sp>
          <p:nvSpPr>
            <p:cNvPr id="92" name="椭圆 91"/>
            <p:cNvSpPr/>
            <p:nvPr/>
          </p:nvSpPr>
          <p:spPr>
            <a:xfrm rot="19044716">
              <a:off x="6857628" y="2712513"/>
              <a:ext cx="931460" cy="931460"/>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椭圆 92"/>
            <p:cNvSpPr/>
            <p:nvPr/>
          </p:nvSpPr>
          <p:spPr>
            <a:xfrm flipV="1" rot="10800000">
              <a:off x="6693039" y="2547923"/>
              <a:ext cx="1260638" cy="1260638"/>
            </a:xfrm>
            <a:prstGeom prst="ellipse">
              <a:avLst/>
            </a:prstGeom>
            <a:noFill/>
            <a:ln w="25400">
              <a:solidFill>
                <a:srgbClr val="4F4E5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4" name="同心圆 22"/>
            <p:cNvSpPr/>
            <p:nvPr/>
          </p:nvSpPr>
          <p:spPr>
            <a:xfrm>
              <a:off x="7189582" y="380632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95" name="组合 94"/>
          <p:cNvGrpSpPr/>
          <p:nvPr/>
        </p:nvGrpSpPr>
        <p:grpSpPr>
          <a:xfrm rot="4089475">
            <a:off x="8720730" y="3819027"/>
            <a:ext cx="1176594" cy="1424212"/>
            <a:chOff x="6693039" y="2547923"/>
            <a:chExt cx="1260638" cy="1525944"/>
          </a:xfrm>
        </p:grpSpPr>
        <p:sp>
          <p:nvSpPr>
            <p:cNvPr id="96" name="椭圆 95"/>
            <p:cNvSpPr/>
            <p:nvPr/>
          </p:nvSpPr>
          <p:spPr>
            <a:xfrm rot="17510524">
              <a:off x="6857628" y="2712513"/>
              <a:ext cx="931461" cy="931459"/>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7" name="椭圆 96"/>
            <p:cNvSpPr/>
            <p:nvPr/>
          </p:nvSpPr>
          <p:spPr>
            <a:xfrm flipV="1" rot="10800000">
              <a:off x="6693039" y="2547923"/>
              <a:ext cx="1260638" cy="1260638"/>
            </a:xfrm>
            <a:prstGeom prst="ellipse">
              <a:avLst/>
            </a:prstGeom>
            <a:noFill/>
            <a:ln w="25400">
              <a:solidFill>
                <a:srgbClr val="4F4E5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8" name="同心圆 22"/>
            <p:cNvSpPr/>
            <p:nvPr/>
          </p:nvSpPr>
          <p:spPr>
            <a:xfrm>
              <a:off x="7189582" y="380632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8" name="组合 77"/>
          <p:cNvGrpSpPr/>
          <p:nvPr/>
        </p:nvGrpSpPr>
        <p:grpSpPr>
          <a:xfrm rot="17858124">
            <a:off x="1607825" y="2753417"/>
            <a:ext cx="1176594" cy="1424212"/>
            <a:chOff x="6693039" y="2547923"/>
            <a:chExt cx="1260638" cy="1525944"/>
          </a:xfrm>
        </p:grpSpPr>
        <p:sp>
          <p:nvSpPr>
            <p:cNvPr id="79" name="椭圆 78"/>
            <p:cNvSpPr/>
            <p:nvPr/>
          </p:nvSpPr>
          <p:spPr>
            <a:xfrm rot="3741875">
              <a:off x="6857627" y="2712512"/>
              <a:ext cx="931461" cy="931459"/>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flipV="1" rot="10800000">
              <a:off x="6693039" y="2547923"/>
              <a:ext cx="1260638" cy="1260638"/>
            </a:xfrm>
            <a:prstGeom prst="ellipse">
              <a:avLst/>
            </a:prstGeom>
            <a:noFill/>
            <a:ln w="25400">
              <a:solidFill>
                <a:srgbClr val="4F4E5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3" name="同心圆 22"/>
            <p:cNvSpPr/>
            <p:nvPr/>
          </p:nvSpPr>
          <p:spPr>
            <a:xfrm>
              <a:off x="7189582" y="380632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99" name="文本框 98"/>
          <p:cNvSpPr txBox="1"/>
          <p:nvPr/>
        </p:nvSpPr>
        <p:spPr>
          <a:xfrm>
            <a:off x="852312" y="4380954"/>
            <a:ext cx="268761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请输入小标题一</a:t>
            </a:r>
          </a:p>
        </p:txBody>
      </p:sp>
      <p:sp>
        <p:nvSpPr>
          <p:cNvPr id="100" name="文本框 99"/>
          <p:cNvSpPr txBox="1"/>
          <p:nvPr/>
        </p:nvSpPr>
        <p:spPr>
          <a:xfrm>
            <a:off x="552750" y="4956977"/>
            <a:ext cx="3292358" cy="883920"/>
          </a:xfrm>
          <a:prstGeom prst="rect">
            <a:avLst/>
          </a:prstGeom>
          <a:noFill/>
        </p:spPr>
        <p:txBody>
          <a:bodyPr rtlCol="0" vert="horz" wrap="square">
            <a:spAutoFit/>
          </a:bodyPr>
          <a:lstStyle/>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演示无处不在演示无处不在演示无处不在演示无处不在</a:t>
            </a:r>
          </a:p>
        </p:txBody>
      </p:sp>
      <p:sp>
        <p:nvSpPr>
          <p:cNvPr id="101" name="文本框 100"/>
          <p:cNvSpPr txBox="1"/>
          <p:nvPr/>
        </p:nvSpPr>
        <p:spPr>
          <a:xfrm>
            <a:off x="8965336" y="2567577"/>
            <a:ext cx="268761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请输入小标题二</a:t>
            </a:r>
          </a:p>
        </p:txBody>
      </p:sp>
      <p:sp>
        <p:nvSpPr>
          <p:cNvPr id="7" name="矩形 6"/>
          <p:cNvSpPr/>
          <p:nvPr/>
        </p:nvSpPr>
        <p:spPr>
          <a:xfrm>
            <a:off x="8677928" y="3139504"/>
            <a:ext cx="3230880" cy="396240"/>
          </a:xfrm>
          <a:prstGeom prst="rect">
            <a:avLst/>
          </a:prstGeom>
        </p:spPr>
        <p:txBody>
          <a:bodyPr wrap="none">
            <a:spAutoFit/>
          </a:bodyPr>
          <a:lstStyle/>
          <a:p>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a:t>
            </a:r>
          </a:p>
        </p:txBody>
      </p:sp>
      <p:sp>
        <p:nvSpPr>
          <p:cNvPr id="102" name="文本框 101"/>
          <p:cNvSpPr txBox="1"/>
          <p:nvPr/>
        </p:nvSpPr>
        <p:spPr>
          <a:xfrm>
            <a:off x="8965336" y="5245097"/>
            <a:ext cx="268761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请输入小标题二</a:t>
            </a:r>
          </a:p>
        </p:txBody>
      </p:sp>
      <p:sp>
        <p:nvSpPr>
          <p:cNvPr id="103" name="矩形 102"/>
          <p:cNvSpPr/>
          <p:nvPr/>
        </p:nvSpPr>
        <p:spPr>
          <a:xfrm>
            <a:off x="8677928" y="5817024"/>
            <a:ext cx="3230880" cy="396240"/>
          </a:xfrm>
          <a:prstGeom prst="rect">
            <a:avLst/>
          </a:prstGeom>
        </p:spPr>
        <p:txBody>
          <a:bodyPr wrap="none">
            <a:spAutoFit/>
          </a:bodyPr>
          <a:lstStyle/>
          <a:p>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a:t>
            </a:r>
          </a:p>
        </p:txBody>
      </p:sp>
      <p:sp>
        <p:nvSpPr>
          <p:cNvPr id="68" name="椭圆 67"/>
          <p:cNvSpPr/>
          <p:nvPr/>
        </p:nvSpPr>
        <p:spPr>
          <a:xfrm>
            <a:off x="2579105" y="3598529"/>
            <a:ext cx="278778" cy="27877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椭圆 79"/>
          <p:cNvSpPr/>
          <p:nvPr/>
        </p:nvSpPr>
        <p:spPr>
          <a:xfrm>
            <a:off x="8621848" y="4610228"/>
            <a:ext cx="278778" cy="27877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椭圆 81"/>
          <p:cNvSpPr/>
          <p:nvPr/>
        </p:nvSpPr>
        <p:spPr>
          <a:xfrm>
            <a:off x="8795141" y="2125927"/>
            <a:ext cx="278778" cy="27877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a:off x="3230744" y="4025525"/>
            <a:ext cx="84836" cy="8483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椭圆 84"/>
          <p:cNvSpPr/>
          <p:nvPr/>
        </p:nvSpPr>
        <p:spPr>
          <a:xfrm>
            <a:off x="3109461" y="3972579"/>
            <a:ext cx="92868" cy="9286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椭圆 85"/>
          <p:cNvSpPr/>
          <p:nvPr/>
        </p:nvSpPr>
        <p:spPr>
          <a:xfrm>
            <a:off x="2834722" y="3811275"/>
            <a:ext cx="140632" cy="140630"/>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椭圆 86"/>
          <p:cNvSpPr/>
          <p:nvPr/>
        </p:nvSpPr>
        <p:spPr>
          <a:xfrm>
            <a:off x="2982998" y="3905718"/>
            <a:ext cx="119807" cy="119807"/>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8" name="椭圆 87"/>
          <p:cNvSpPr/>
          <p:nvPr/>
        </p:nvSpPr>
        <p:spPr>
          <a:xfrm flipH="1" rot="405590">
            <a:off x="8153572" y="4940677"/>
            <a:ext cx="84836" cy="8483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9" name="椭圆 88"/>
          <p:cNvSpPr/>
          <p:nvPr/>
        </p:nvSpPr>
        <p:spPr>
          <a:xfrm flipH="1" rot="405590">
            <a:off x="8257511" y="4897475"/>
            <a:ext cx="92868" cy="9286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flipH="1" rot="405590">
            <a:off x="8485413" y="4763210"/>
            <a:ext cx="140632" cy="140630"/>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4" name="椭圆 103"/>
          <p:cNvSpPr/>
          <p:nvPr/>
        </p:nvSpPr>
        <p:spPr>
          <a:xfrm flipH="1" rot="405590">
            <a:off x="8355664" y="4832956"/>
            <a:ext cx="119807" cy="119807"/>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5" name="椭圆 104"/>
          <p:cNvSpPr/>
          <p:nvPr/>
        </p:nvSpPr>
        <p:spPr>
          <a:xfrm flipH="1" rot="405590">
            <a:off x="8459851" y="2703666"/>
            <a:ext cx="84836" cy="8483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6" name="椭圆 105"/>
          <p:cNvSpPr/>
          <p:nvPr/>
        </p:nvSpPr>
        <p:spPr>
          <a:xfrm flipH="1" rot="405590">
            <a:off x="8546568" y="2585205"/>
            <a:ext cx="92868" cy="9286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7" name="椭圆 106"/>
          <p:cNvSpPr/>
          <p:nvPr/>
        </p:nvSpPr>
        <p:spPr>
          <a:xfrm flipH="1" rot="405590">
            <a:off x="8706311" y="2359456"/>
            <a:ext cx="140632" cy="140630"/>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8" name="椭圆 107"/>
          <p:cNvSpPr/>
          <p:nvPr/>
        </p:nvSpPr>
        <p:spPr>
          <a:xfrm flipH="1" rot="405590">
            <a:off x="8602149" y="2482242"/>
            <a:ext cx="119807" cy="119807"/>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9" name="组合 108"/>
          <p:cNvGrpSpPr/>
          <p:nvPr/>
        </p:nvGrpSpPr>
        <p:grpSpPr>
          <a:xfrm>
            <a:off x="1862314" y="3194729"/>
            <a:ext cx="455436" cy="342662"/>
            <a:chOff x="6925468" y="2761007"/>
            <a:chExt cx="417933" cy="314444"/>
          </a:xfrm>
        </p:grpSpPr>
        <p:sp>
          <p:nvSpPr>
            <p:cNvPr id="110" name="Freeform 626"/>
            <p:cNvSpPr>
              <a:spLocks noEditPoints="1"/>
            </p:cNvSpPr>
            <p:nvPr/>
          </p:nvSpPr>
          <p:spPr bwMode="auto">
            <a:xfrm>
              <a:off x="6925468" y="2842602"/>
              <a:ext cx="336337" cy="232849"/>
            </a:xfrm>
            <a:custGeom>
              <a:gdLst>
                <a:gd fmla="*/ 232 w 232" name="T0"/>
                <a:gd fmla="*/ 45 h 160" name="T1"/>
                <a:gd fmla="*/ 187 w 232" name="T2"/>
                <a:gd fmla="*/ 0 h 160" name="T3"/>
                <a:gd fmla="*/ 147 w 232" name="T4"/>
                <a:gd fmla="*/ 25 h 160" name="T5"/>
                <a:gd fmla="*/ 119 w 232" name="T6"/>
                <a:gd fmla="*/ 18 h 160" name="T7"/>
                <a:gd fmla="*/ 64 w 232" name="T8"/>
                <a:gd fmla="*/ 51 h 160" name="T9"/>
                <a:gd fmla="*/ 48 w 232" name="T10"/>
                <a:gd fmla="*/ 46 h 160" name="T11"/>
                <a:gd fmla="*/ 19 w 232" name="T12"/>
                <a:gd fmla="*/ 75 h 160" name="T13"/>
                <a:gd fmla="*/ 20 w 232" name="T14"/>
                <a:gd fmla="*/ 83 h 160" name="T15"/>
                <a:gd fmla="*/ 0 w 232" name="T16"/>
                <a:gd fmla="*/ 118 h 160" name="T17"/>
                <a:gd fmla="*/ 40 w 232" name="T18"/>
                <a:gd fmla="*/ 160 h 160" name="T19"/>
                <a:gd fmla="*/ 40 w 232" name="T20"/>
                <a:gd fmla="*/ 160 h 160" name="T21"/>
                <a:gd fmla="*/ 42 w 232" name="T22"/>
                <a:gd fmla="*/ 160 h 160" name="T23"/>
                <a:gd fmla="*/ 42 w 232" name="T24"/>
                <a:gd fmla="*/ 160 h 160" name="T25"/>
                <a:gd fmla="*/ 43 w 232" name="T26"/>
                <a:gd fmla="*/ 160 h 160" name="T27"/>
                <a:gd fmla="*/ 161 w 232" name="T28"/>
                <a:gd fmla="*/ 160 h 160" name="T29"/>
                <a:gd fmla="*/ 163 w 232" name="T30"/>
                <a:gd fmla="*/ 160 h 160" name="T31"/>
                <a:gd fmla="*/ 195 w 232" name="T32"/>
                <a:gd fmla="*/ 146 h 160" name="T33"/>
                <a:gd fmla="*/ 196 w 232" name="T34"/>
                <a:gd fmla="*/ 146 h 160" name="T35"/>
                <a:gd fmla="*/ 196 w 232" name="T36"/>
                <a:gd fmla="*/ 144 h 160" name="T37"/>
                <a:gd fmla="*/ 204 w 232" name="T38"/>
                <a:gd fmla="*/ 119 h 160" name="T39"/>
                <a:gd fmla="*/ 192 w 232" name="T40"/>
                <a:gd fmla="*/ 90 h 160" name="T41"/>
                <a:gd fmla="*/ 232 w 232" name="T42"/>
                <a:gd fmla="*/ 45 h 160" name="T43"/>
                <a:gd fmla="*/ 163 w 232" name="T44"/>
                <a:gd fmla="*/ 146 h 160" name="T45"/>
                <a:gd fmla="*/ 162 w 232" name="T46"/>
                <a:gd fmla="*/ 146 h 160" name="T47"/>
                <a:gd fmla="*/ 162 w 232" name="T48"/>
                <a:gd fmla="*/ 146 h 160" name="T49"/>
                <a:gd fmla="*/ 161 w 232" name="T50"/>
                <a:gd fmla="*/ 146 h 160" name="T51"/>
                <a:gd fmla="*/ 43 w 232" name="T52"/>
                <a:gd fmla="*/ 146 h 160" name="T53"/>
                <a:gd fmla="*/ 42 w 232" name="T54"/>
                <a:gd fmla="*/ 146 h 160" name="T55"/>
                <a:gd fmla="*/ 42 w 232" name="T56"/>
                <a:gd fmla="*/ 146 h 160" name="T57"/>
                <a:gd fmla="*/ 42 w 232" name="T58"/>
                <a:gd fmla="*/ 146 h 160" name="T59"/>
                <a:gd fmla="*/ 14 w 232" name="T60"/>
                <a:gd fmla="*/ 118 h 160" name="T61"/>
                <a:gd fmla="*/ 28 w 232" name="T62"/>
                <a:gd fmla="*/ 94 h 160" name="T63"/>
                <a:gd fmla="*/ 37 w 232" name="T64"/>
                <a:gd fmla="*/ 89 h 160" name="T65"/>
                <a:gd fmla="*/ 34 w 232" name="T66"/>
                <a:gd fmla="*/ 80 h 160" name="T67"/>
                <a:gd fmla="*/ 33 w 232" name="T68"/>
                <a:gd fmla="*/ 75 h 160" name="T69"/>
                <a:gd fmla="*/ 48 w 232" name="T70"/>
                <a:gd fmla="*/ 60 h 160" name="T71"/>
                <a:gd fmla="*/ 57 w 232" name="T72"/>
                <a:gd fmla="*/ 63 h 160" name="T73"/>
                <a:gd fmla="*/ 70 w 232" name="T74"/>
                <a:gd fmla="*/ 73 h 160" name="T75"/>
                <a:gd fmla="*/ 76 w 232" name="T76"/>
                <a:gd fmla="*/ 59 h 160" name="T77"/>
                <a:gd fmla="*/ 119 w 232" name="T78"/>
                <a:gd fmla="*/ 32 h 160" name="T79"/>
                <a:gd fmla="*/ 166 w 232" name="T80"/>
                <a:gd fmla="*/ 79 h 160" name="T81"/>
                <a:gd fmla="*/ 166 w 232" name="T82"/>
                <a:gd fmla="*/ 81 h 160" name="T83"/>
                <a:gd fmla="*/ 166 w 232" name="T84"/>
                <a:gd fmla="*/ 82 h 160" name="T85"/>
                <a:gd fmla="*/ 166 w 232" name="T86"/>
                <a:gd fmla="*/ 91 h 160" name="T87"/>
                <a:gd fmla="*/ 174 w 232" name="T88"/>
                <a:gd fmla="*/ 94 h 160" name="T89"/>
                <a:gd fmla="*/ 190 w 232" name="T90"/>
                <a:gd fmla="*/ 119 h 160" name="T91"/>
                <a:gd fmla="*/ 163 w 232" name="T92"/>
                <a:gd fmla="*/ 146 h 160" name="T93"/>
                <a:gd fmla="*/ 163 w 232" name="T94"/>
                <a:gd fmla="*/ 146 h 160"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60" w="231">
                  <a:moveTo>
                    <a:pt x="232" y="45"/>
                  </a:moveTo>
                  <a:cubicBezTo>
                    <a:pt x="232" y="20"/>
                    <a:pt x="212" y="0"/>
                    <a:pt x="187" y="0"/>
                  </a:cubicBezTo>
                  <a:cubicBezTo>
                    <a:pt x="170" y="0"/>
                    <a:pt x="155" y="10"/>
                    <a:pt x="147" y="25"/>
                  </a:cubicBezTo>
                  <a:cubicBezTo>
                    <a:pt x="139" y="20"/>
                    <a:pt x="129" y="18"/>
                    <a:pt x="119" y="18"/>
                  </a:cubicBezTo>
                  <a:cubicBezTo>
                    <a:pt x="95" y="18"/>
                    <a:pt x="75" y="31"/>
                    <a:pt x="64" y="51"/>
                  </a:cubicBezTo>
                  <a:cubicBezTo>
                    <a:pt x="60" y="48"/>
                    <a:pt x="54" y="46"/>
                    <a:pt x="48" y="46"/>
                  </a:cubicBezTo>
                  <a:cubicBezTo>
                    <a:pt x="32" y="46"/>
                    <a:pt x="19" y="59"/>
                    <a:pt x="19" y="75"/>
                  </a:cubicBezTo>
                  <a:cubicBezTo>
                    <a:pt x="19" y="78"/>
                    <a:pt x="19" y="80"/>
                    <a:pt x="20" y="83"/>
                  </a:cubicBezTo>
                  <a:cubicBezTo>
                    <a:pt x="8" y="90"/>
                    <a:pt x="0" y="103"/>
                    <a:pt x="0" y="118"/>
                  </a:cubicBezTo>
                  <a:cubicBezTo>
                    <a:pt x="0" y="141"/>
                    <a:pt x="18" y="159"/>
                    <a:pt x="40" y="160"/>
                  </a:cubicBezTo>
                  <a:cubicBezTo>
                    <a:pt x="40" y="160"/>
                    <a:pt x="40" y="160"/>
                    <a:pt x="40" y="160"/>
                  </a:cubicBezTo>
                  <a:cubicBezTo>
                    <a:pt x="42" y="160"/>
                    <a:pt x="42" y="160"/>
                    <a:pt x="42" y="160"/>
                  </a:cubicBezTo>
                  <a:cubicBezTo>
                    <a:pt x="42" y="160"/>
                    <a:pt x="42" y="160"/>
                    <a:pt x="42" y="160"/>
                  </a:cubicBezTo>
                  <a:cubicBezTo>
                    <a:pt x="43" y="160"/>
                    <a:pt x="43" y="160"/>
                    <a:pt x="43" y="160"/>
                  </a:cubicBezTo>
                  <a:cubicBezTo>
                    <a:pt x="161" y="160"/>
                    <a:pt x="161" y="160"/>
                    <a:pt x="161" y="160"/>
                  </a:cubicBezTo>
                  <a:cubicBezTo>
                    <a:pt x="162" y="160"/>
                    <a:pt x="163" y="160"/>
                    <a:pt x="163" y="160"/>
                  </a:cubicBezTo>
                  <a:cubicBezTo>
                    <a:pt x="176" y="160"/>
                    <a:pt x="187" y="155"/>
                    <a:pt x="195" y="146"/>
                  </a:cubicBezTo>
                  <a:cubicBezTo>
                    <a:pt x="196" y="146"/>
                    <a:pt x="196" y="146"/>
                    <a:pt x="196" y="146"/>
                  </a:cubicBezTo>
                  <a:cubicBezTo>
                    <a:pt x="196" y="144"/>
                    <a:pt x="196" y="144"/>
                    <a:pt x="196" y="144"/>
                  </a:cubicBezTo>
                  <a:cubicBezTo>
                    <a:pt x="201" y="137"/>
                    <a:pt x="204" y="129"/>
                    <a:pt x="204" y="119"/>
                  </a:cubicBezTo>
                  <a:cubicBezTo>
                    <a:pt x="204" y="108"/>
                    <a:pt x="200" y="97"/>
                    <a:pt x="192" y="90"/>
                  </a:cubicBezTo>
                  <a:cubicBezTo>
                    <a:pt x="214" y="87"/>
                    <a:pt x="232" y="68"/>
                    <a:pt x="232" y="45"/>
                  </a:cubicBezTo>
                  <a:close/>
                  <a:moveTo>
                    <a:pt x="163" y="146"/>
                  </a:moveTo>
                  <a:cubicBezTo>
                    <a:pt x="162" y="146"/>
                    <a:pt x="162" y="146"/>
                    <a:pt x="162" y="146"/>
                  </a:cubicBezTo>
                  <a:cubicBezTo>
                    <a:pt x="162" y="146"/>
                    <a:pt x="162" y="146"/>
                    <a:pt x="162" y="146"/>
                  </a:cubicBezTo>
                  <a:cubicBezTo>
                    <a:pt x="161" y="146"/>
                    <a:pt x="161" y="146"/>
                    <a:pt x="161" y="146"/>
                  </a:cubicBezTo>
                  <a:cubicBezTo>
                    <a:pt x="43" y="146"/>
                    <a:pt x="43" y="146"/>
                    <a:pt x="43" y="146"/>
                  </a:cubicBezTo>
                  <a:cubicBezTo>
                    <a:pt x="42" y="146"/>
                    <a:pt x="42" y="146"/>
                    <a:pt x="42" y="146"/>
                  </a:cubicBezTo>
                  <a:cubicBezTo>
                    <a:pt x="42" y="146"/>
                    <a:pt x="42" y="146"/>
                    <a:pt x="42" y="146"/>
                  </a:cubicBezTo>
                  <a:cubicBezTo>
                    <a:pt x="42" y="146"/>
                    <a:pt x="42" y="146"/>
                    <a:pt x="42" y="146"/>
                  </a:cubicBezTo>
                  <a:cubicBezTo>
                    <a:pt x="27" y="146"/>
                    <a:pt x="14" y="133"/>
                    <a:pt x="14" y="118"/>
                  </a:cubicBezTo>
                  <a:cubicBezTo>
                    <a:pt x="14" y="108"/>
                    <a:pt x="20" y="99"/>
                    <a:pt x="28" y="94"/>
                  </a:cubicBezTo>
                  <a:cubicBezTo>
                    <a:pt x="37" y="89"/>
                    <a:pt x="37" y="89"/>
                    <a:pt x="37" y="89"/>
                  </a:cubicBezTo>
                  <a:cubicBezTo>
                    <a:pt x="34" y="80"/>
                    <a:pt x="34" y="80"/>
                    <a:pt x="34" y="80"/>
                  </a:cubicBezTo>
                  <a:cubicBezTo>
                    <a:pt x="33" y="78"/>
                    <a:pt x="33" y="77"/>
                    <a:pt x="33" y="75"/>
                  </a:cubicBezTo>
                  <a:cubicBezTo>
                    <a:pt x="33" y="67"/>
                    <a:pt x="40" y="60"/>
                    <a:pt x="48" y="60"/>
                  </a:cubicBezTo>
                  <a:cubicBezTo>
                    <a:pt x="51" y="60"/>
                    <a:pt x="55" y="61"/>
                    <a:pt x="57" y="63"/>
                  </a:cubicBezTo>
                  <a:cubicBezTo>
                    <a:pt x="70" y="73"/>
                    <a:pt x="70" y="73"/>
                    <a:pt x="70" y="73"/>
                  </a:cubicBezTo>
                  <a:cubicBezTo>
                    <a:pt x="76" y="59"/>
                    <a:pt x="76" y="59"/>
                    <a:pt x="76" y="59"/>
                  </a:cubicBezTo>
                  <a:cubicBezTo>
                    <a:pt x="84" y="42"/>
                    <a:pt x="101" y="32"/>
                    <a:pt x="119" y="32"/>
                  </a:cubicBezTo>
                  <a:cubicBezTo>
                    <a:pt x="145" y="32"/>
                    <a:pt x="166" y="53"/>
                    <a:pt x="166" y="79"/>
                  </a:cubicBezTo>
                  <a:cubicBezTo>
                    <a:pt x="166" y="80"/>
                    <a:pt x="166" y="80"/>
                    <a:pt x="166" y="81"/>
                  </a:cubicBezTo>
                  <a:cubicBezTo>
                    <a:pt x="166" y="82"/>
                    <a:pt x="166" y="82"/>
                    <a:pt x="166" y="82"/>
                  </a:cubicBezTo>
                  <a:cubicBezTo>
                    <a:pt x="166" y="91"/>
                    <a:pt x="166" y="91"/>
                    <a:pt x="166" y="91"/>
                  </a:cubicBezTo>
                  <a:cubicBezTo>
                    <a:pt x="174" y="94"/>
                    <a:pt x="174" y="94"/>
                    <a:pt x="174" y="94"/>
                  </a:cubicBezTo>
                  <a:cubicBezTo>
                    <a:pt x="184" y="98"/>
                    <a:pt x="190" y="108"/>
                    <a:pt x="190" y="119"/>
                  </a:cubicBezTo>
                  <a:cubicBezTo>
                    <a:pt x="190" y="134"/>
                    <a:pt x="178" y="146"/>
                    <a:pt x="163" y="146"/>
                  </a:cubicBezTo>
                  <a:cubicBezTo>
                    <a:pt x="163" y="146"/>
                    <a:pt x="163" y="146"/>
                    <a:pt x="163" y="146"/>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1" name="Rectangle 627"/>
            <p:cNvSpPr>
              <a:spLocks noChangeArrowheads="1"/>
            </p:cNvSpPr>
            <p:nvPr/>
          </p:nvSpPr>
          <p:spPr bwMode="auto">
            <a:xfrm>
              <a:off x="7184189" y="2761007"/>
              <a:ext cx="25873" cy="45774"/>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2" name="Rectangle 628"/>
            <p:cNvSpPr>
              <a:spLocks noChangeArrowheads="1"/>
            </p:cNvSpPr>
            <p:nvPr/>
          </p:nvSpPr>
          <p:spPr bwMode="auto">
            <a:xfrm>
              <a:off x="7299618" y="2894347"/>
              <a:ext cx="43783" cy="25873"/>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3" name="Freeform 629"/>
            <p:cNvSpPr/>
            <p:nvPr/>
          </p:nvSpPr>
          <p:spPr bwMode="auto">
            <a:xfrm>
              <a:off x="7261804" y="2794838"/>
              <a:ext cx="47764" cy="49754"/>
            </a:xfrm>
            <a:custGeom>
              <a:gdLst>
                <a:gd fmla="*/ 24 w 24" name="T0"/>
                <a:gd fmla="*/ 10 h 25" name="T1"/>
                <a:gd fmla="*/ 15 w 24" name="T2"/>
                <a:gd fmla="*/ 0 h 25" name="T3"/>
                <a:gd fmla="*/ 0 w 24" name="T4"/>
                <a:gd fmla="*/ 16 h 25" name="T5"/>
                <a:gd fmla="*/ 8 w 24" name="T6"/>
                <a:gd fmla="*/ 25 h 25" name="T7"/>
                <a:gd fmla="*/ 24 w 24" name="T8"/>
                <a:gd fmla="*/ 10 h 25" name="T9"/>
              </a:gdLst>
              <a:cxnLst>
                <a:cxn ang="0">
                  <a:pos x="T0" y="T1"/>
                </a:cxn>
                <a:cxn ang="0">
                  <a:pos x="T2" y="T3"/>
                </a:cxn>
                <a:cxn ang="0">
                  <a:pos x="T4" y="T5"/>
                </a:cxn>
                <a:cxn ang="0">
                  <a:pos x="T6" y="T7"/>
                </a:cxn>
                <a:cxn ang="0">
                  <a:pos x="T8" y="T9"/>
                </a:cxn>
              </a:cxnLst>
              <a:rect b="b" l="0" r="r" t="0"/>
              <a:pathLst>
                <a:path h="25" w="24">
                  <a:moveTo>
                    <a:pt x="24" y="10"/>
                  </a:moveTo>
                  <a:lnTo>
                    <a:pt x="15" y="0"/>
                  </a:lnTo>
                  <a:lnTo>
                    <a:pt x="0" y="16"/>
                  </a:lnTo>
                  <a:lnTo>
                    <a:pt x="8" y="25"/>
                  </a:lnTo>
                  <a:lnTo>
                    <a:pt x="24" y="10"/>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4" name="Freeform 630"/>
            <p:cNvSpPr/>
            <p:nvPr/>
          </p:nvSpPr>
          <p:spPr bwMode="auto">
            <a:xfrm>
              <a:off x="7261804" y="2969973"/>
              <a:ext cx="47764" cy="49754"/>
            </a:xfrm>
            <a:custGeom>
              <a:gdLst>
                <a:gd fmla="*/ 0 w 24" name="T0"/>
                <a:gd fmla="*/ 9 h 25" name="T1"/>
                <a:gd fmla="*/ 15 w 24" name="T2"/>
                <a:gd fmla="*/ 25 h 25" name="T3"/>
                <a:gd fmla="*/ 24 w 24" name="T4"/>
                <a:gd fmla="*/ 17 h 25" name="T5"/>
                <a:gd fmla="*/ 8 w 24" name="T6"/>
                <a:gd fmla="*/ 0 h 25" name="T7"/>
                <a:gd fmla="*/ 0 w 24" name="T8"/>
                <a:gd fmla="*/ 9 h 25" name="T9"/>
              </a:gdLst>
              <a:cxnLst>
                <a:cxn ang="0">
                  <a:pos x="T0" y="T1"/>
                </a:cxn>
                <a:cxn ang="0">
                  <a:pos x="T2" y="T3"/>
                </a:cxn>
                <a:cxn ang="0">
                  <a:pos x="T4" y="T5"/>
                </a:cxn>
                <a:cxn ang="0">
                  <a:pos x="T6" y="T7"/>
                </a:cxn>
                <a:cxn ang="0">
                  <a:pos x="T8" y="T9"/>
                </a:cxn>
              </a:cxnLst>
              <a:rect b="b" l="0" r="r" t="0"/>
              <a:pathLst>
                <a:path h="25" w="24">
                  <a:moveTo>
                    <a:pt x="0" y="9"/>
                  </a:moveTo>
                  <a:lnTo>
                    <a:pt x="15" y="25"/>
                  </a:lnTo>
                  <a:lnTo>
                    <a:pt x="24" y="17"/>
                  </a:lnTo>
                  <a:lnTo>
                    <a:pt x="8" y="0"/>
                  </a:lnTo>
                  <a:lnTo>
                    <a:pt x="0" y="9"/>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5" name="Freeform 631"/>
            <p:cNvSpPr/>
            <p:nvPr/>
          </p:nvSpPr>
          <p:spPr bwMode="auto">
            <a:xfrm>
              <a:off x="7082690" y="2794838"/>
              <a:ext cx="51744" cy="49754"/>
            </a:xfrm>
            <a:custGeom>
              <a:gdLst>
                <a:gd fmla="*/ 26 w 26" name="T0"/>
                <a:gd fmla="*/ 16 h 25" name="T1"/>
                <a:gd fmla="*/ 10 w 26" name="T2"/>
                <a:gd fmla="*/ 0 h 25" name="T3"/>
                <a:gd fmla="*/ 0 w 26" name="T4"/>
                <a:gd fmla="*/ 9 h 25" name="T5"/>
                <a:gd fmla="*/ 17 w 26" name="T6"/>
                <a:gd fmla="*/ 25 h 25" name="T7"/>
                <a:gd fmla="*/ 26 w 26" name="T8"/>
                <a:gd fmla="*/ 16 h 25" name="T9"/>
              </a:gdLst>
              <a:cxnLst>
                <a:cxn ang="0">
                  <a:pos x="T0" y="T1"/>
                </a:cxn>
                <a:cxn ang="0">
                  <a:pos x="T2" y="T3"/>
                </a:cxn>
                <a:cxn ang="0">
                  <a:pos x="T4" y="T5"/>
                </a:cxn>
                <a:cxn ang="0">
                  <a:pos x="T6" y="T7"/>
                </a:cxn>
                <a:cxn ang="0">
                  <a:pos x="T8" y="T9"/>
                </a:cxn>
              </a:cxnLst>
              <a:rect b="b" l="0" r="r" t="0"/>
              <a:pathLst>
                <a:path h="25" w="26">
                  <a:moveTo>
                    <a:pt x="26" y="16"/>
                  </a:moveTo>
                  <a:lnTo>
                    <a:pt x="10" y="0"/>
                  </a:lnTo>
                  <a:lnTo>
                    <a:pt x="0" y="9"/>
                  </a:lnTo>
                  <a:lnTo>
                    <a:pt x="17" y="25"/>
                  </a:lnTo>
                  <a:lnTo>
                    <a:pt x="26" y="16"/>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116" name="Freeform 699"/>
          <p:cNvSpPr>
            <a:spLocks noEditPoints="1"/>
          </p:cNvSpPr>
          <p:nvPr/>
        </p:nvSpPr>
        <p:spPr bwMode="auto">
          <a:xfrm>
            <a:off x="9194956" y="4262516"/>
            <a:ext cx="437702" cy="409849"/>
          </a:xfrm>
          <a:custGeom>
            <a:gdLst>
              <a:gd fmla="*/ 266 w 301" name="T0"/>
              <a:gd fmla="*/ 192 h 282" name="T1"/>
              <a:gd fmla="*/ 234 w 301" name="T2"/>
              <a:gd fmla="*/ 69 h 282" name="T3"/>
              <a:gd fmla="*/ 81 w 301" name="T4"/>
              <a:gd fmla="*/ 36 h 282" name="T5"/>
              <a:gd fmla="*/ 32 w 301" name="T6"/>
              <a:gd fmla="*/ 3 h 282" name="T7"/>
              <a:gd fmla="*/ 12 w 301" name="T8"/>
              <a:gd fmla="*/ 13 h 282" name="T9"/>
              <a:gd fmla="*/ 61 w 301" name="T10"/>
              <a:gd fmla="*/ 57 h 282" name="T11"/>
              <a:gd fmla="*/ 132 w 301" name="T12"/>
              <a:gd fmla="*/ 249 h 282" name="T13"/>
              <a:gd fmla="*/ 301 w 301" name="T14"/>
              <a:gd fmla="*/ 260 h 282" name="T15"/>
              <a:gd fmla="*/ 266 w 301" name="T16"/>
              <a:gd fmla="*/ 192 h 282" name="T17"/>
              <a:gd fmla="*/ 242 w 301" name="T18"/>
              <a:gd fmla="*/ 232 h 282" name="T19"/>
              <a:gd fmla="*/ 240 w 301" name="T20"/>
              <a:gd fmla="*/ 233 h 282" name="T21"/>
              <a:gd fmla="*/ 238 w 301" name="T22"/>
              <a:gd fmla="*/ 232 h 282" name="T23"/>
              <a:gd fmla="*/ 159 w 301" name="T24"/>
              <a:gd fmla="*/ 138 h 282" name="T25"/>
              <a:gd fmla="*/ 106 w 301" name="T26"/>
              <a:gd fmla="*/ 75 h 282" name="T27"/>
              <a:gd fmla="*/ 106 w 301" name="T28"/>
              <a:gd fmla="*/ 71 h 282" name="T29"/>
              <a:gd fmla="*/ 109 w 301" name="T30"/>
              <a:gd fmla="*/ 71 h 282" name="T31"/>
              <a:gd fmla="*/ 178 w 301" name="T32"/>
              <a:gd fmla="*/ 122 h 282" name="T33"/>
              <a:gd fmla="*/ 243 w 301" name="T34"/>
              <a:gd fmla="*/ 229 h 282" name="T35"/>
              <a:gd fmla="*/ 242 w 301" name="T36"/>
              <a:gd fmla="*/ 232 h 28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82" w="301">
                <a:moveTo>
                  <a:pt x="266" y="192"/>
                </a:moveTo>
                <a:cubicBezTo>
                  <a:pt x="268" y="152"/>
                  <a:pt x="252" y="95"/>
                  <a:pt x="234" y="69"/>
                </a:cubicBezTo>
                <a:cubicBezTo>
                  <a:pt x="197" y="16"/>
                  <a:pt x="116" y="0"/>
                  <a:pt x="81" y="36"/>
                </a:cubicBezTo>
                <a:cubicBezTo>
                  <a:pt x="74" y="43"/>
                  <a:pt x="32" y="3"/>
                  <a:pt x="32" y="3"/>
                </a:cubicBezTo>
                <a:cubicBezTo>
                  <a:pt x="12" y="13"/>
                  <a:pt x="12" y="13"/>
                  <a:pt x="12" y="13"/>
                </a:cubicBezTo>
                <a:cubicBezTo>
                  <a:pt x="61" y="57"/>
                  <a:pt x="61" y="57"/>
                  <a:pt x="61" y="57"/>
                </a:cubicBezTo>
                <a:cubicBezTo>
                  <a:pt x="61" y="57"/>
                  <a:pt x="0" y="152"/>
                  <a:pt x="132" y="249"/>
                </a:cubicBezTo>
                <a:cubicBezTo>
                  <a:pt x="177" y="282"/>
                  <a:pt x="241" y="269"/>
                  <a:pt x="301" y="260"/>
                </a:cubicBezTo>
                <a:cubicBezTo>
                  <a:pt x="301" y="260"/>
                  <a:pt x="265" y="248"/>
                  <a:pt x="266" y="192"/>
                </a:cubicBezTo>
                <a:close/>
                <a:moveTo>
                  <a:pt x="242" y="232"/>
                </a:moveTo>
                <a:cubicBezTo>
                  <a:pt x="241" y="233"/>
                  <a:pt x="241" y="233"/>
                  <a:pt x="240" y="233"/>
                </a:cubicBezTo>
                <a:cubicBezTo>
                  <a:pt x="240" y="233"/>
                  <a:pt x="239" y="232"/>
                  <a:pt x="238" y="232"/>
                </a:cubicBezTo>
                <a:cubicBezTo>
                  <a:pt x="238" y="232"/>
                  <a:pt x="198" y="182"/>
                  <a:pt x="159" y="138"/>
                </a:cubicBezTo>
                <a:cubicBezTo>
                  <a:pt x="115" y="89"/>
                  <a:pt x="106" y="75"/>
                  <a:pt x="106" y="75"/>
                </a:cubicBezTo>
                <a:cubicBezTo>
                  <a:pt x="105" y="74"/>
                  <a:pt x="105" y="72"/>
                  <a:pt x="106" y="71"/>
                </a:cubicBezTo>
                <a:cubicBezTo>
                  <a:pt x="107" y="71"/>
                  <a:pt x="108" y="70"/>
                  <a:pt x="109" y="71"/>
                </a:cubicBezTo>
                <a:cubicBezTo>
                  <a:pt x="109" y="71"/>
                  <a:pt x="144" y="87"/>
                  <a:pt x="178" y="122"/>
                </a:cubicBezTo>
                <a:cubicBezTo>
                  <a:pt x="210" y="156"/>
                  <a:pt x="243" y="229"/>
                  <a:pt x="243" y="229"/>
                </a:cubicBezTo>
                <a:cubicBezTo>
                  <a:pt x="243" y="230"/>
                  <a:pt x="243" y="232"/>
                  <a:pt x="242" y="23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7" name="Freeform 217"/>
          <p:cNvSpPr>
            <a:spLocks noEditPoints="1"/>
          </p:cNvSpPr>
          <p:nvPr/>
        </p:nvSpPr>
        <p:spPr bwMode="auto">
          <a:xfrm>
            <a:off x="9287482" y="1524840"/>
            <a:ext cx="272932" cy="434212"/>
          </a:xfrm>
          <a:custGeom>
            <a:gdLst>
              <a:gd fmla="*/ 92 w 180" name="T0"/>
              <a:gd fmla="*/ 1 h 287" name="T1"/>
              <a:gd fmla="*/ 90 w 180" name="T2"/>
              <a:gd fmla="*/ 0 h 287" name="T3"/>
              <a:gd fmla="*/ 87 w 180" name="T4"/>
              <a:gd fmla="*/ 1 h 287" name="T5"/>
              <a:gd fmla="*/ 0 w 180" name="T6"/>
              <a:gd fmla="*/ 181 h 287" name="T7"/>
              <a:gd fmla="*/ 90 w 180" name="T8"/>
              <a:gd fmla="*/ 287 h 287" name="T9"/>
              <a:gd fmla="*/ 180 w 180" name="T10"/>
              <a:gd fmla="*/ 181 h 287" name="T11"/>
              <a:gd fmla="*/ 92 w 180" name="T12"/>
              <a:gd fmla="*/ 1 h 287" name="T13"/>
              <a:gd fmla="*/ 59 w 180" name="T14"/>
              <a:gd fmla="*/ 179 h 287" name="T15"/>
              <a:gd fmla="*/ 69 w 180" name="T16"/>
              <a:gd fmla="*/ 202 h 287" name="T17"/>
              <a:gd fmla="*/ 76 w 180" name="T18"/>
              <a:gd fmla="*/ 219 h 287" name="T19"/>
              <a:gd fmla="*/ 72 w 180" name="T20"/>
              <a:gd fmla="*/ 236 h 287" name="T21"/>
              <a:gd fmla="*/ 58 w 180" name="T22"/>
              <a:gd fmla="*/ 243 h 287" name="T23"/>
              <a:gd fmla="*/ 48 w 180" name="T24"/>
              <a:gd fmla="*/ 239 h 287" name="T25"/>
              <a:gd fmla="*/ 29 w 180" name="T26"/>
              <a:gd fmla="*/ 174 h 287" name="T27"/>
              <a:gd fmla="*/ 57 w 180" name="T28"/>
              <a:gd fmla="*/ 97 h 287" name="T29"/>
              <a:gd fmla="*/ 61 w 180" name="T30"/>
              <a:gd fmla="*/ 95 h 287" name="T31"/>
              <a:gd fmla="*/ 63 w 180" name="T32"/>
              <a:gd fmla="*/ 99 h 287" name="T33"/>
              <a:gd fmla="*/ 59 w 180" name="T34"/>
              <a:gd fmla="*/ 179 h 287"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87" w="180">
                <a:moveTo>
                  <a:pt x="92" y="1"/>
                </a:moveTo>
                <a:cubicBezTo>
                  <a:pt x="92" y="0"/>
                  <a:pt x="91" y="0"/>
                  <a:pt x="90" y="0"/>
                </a:cubicBezTo>
                <a:cubicBezTo>
                  <a:pt x="89" y="0"/>
                  <a:pt x="88" y="0"/>
                  <a:pt x="87" y="1"/>
                </a:cubicBezTo>
                <a:cubicBezTo>
                  <a:pt x="84" y="6"/>
                  <a:pt x="0" y="122"/>
                  <a:pt x="0" y="181"/>
                </a:cubicBezTo>
                <a:cubicBezTo>
                  <a:pt x="0" y="282"/>
                  <a:pt x="75" y="287"/>
                  <a:pt x="90" y="287"/>
                </a:cubicBezTo>
                <a:cubicBezTo>
                  <a:pt x="105" y="287"/>
                  <a:pt x="180" y="282"/>
                  <a:pt x="180" y="181"/>
                </a:cubicBezTo>
                <a:cubicBezTo>
                  <a:pt x="180" y="123"/>
                  <a:pt x="96" y="6"/>
                  <a:pt x="92" y="1"/>
                </a:cubicBezTo>
                <a:close/>
                <a:moveTo>
                  <a:pt x="59" y="179"/>
                </a:moveTo>
                <a:cubicBezTo>
                  <a:pt x="62" y="191"/>
                  <a:pt x="65" y="197"/>
                  <a:pt x="69" y="202"/>
                </a:cubicBezTo>
                <a:cubicBezTo>
                  <a:pt x="71" y="207"/>
                  <a:pt x="74" y="211"/>
                  <a:pt x="76" y="219"/>
                </a:cubicBezTo>
                <a:cubicBezTo>
                  <a:pt x="77" y="225"/>
                  <a:pt x="76" y="231"/>
                  <a:pt x="72" y="236"/>
                </a:cubicBezTo>
                <a:cubicBezTo>
                  <a:pt x="69" y="240"/>
                  <a:pt x="64" y="243"/>
                  <a:pt x="58" y="243"/>
                </a:cubicBezTo>
                <a:cubicBezTo>
                  <a:pt x="55" y="243"/>
                  <a:pt x="51" y="241"/>
                  <a:pt x="48" y="239"/>
                </a:cubicBezTo>
                <a:cubicBezTo>
                  <a:pt x="34" y="231"/>
                  <a:pt x="25" y="202"/>
                  <a:pt x="29" y="174"/>
                </a:cubicBezTo>
                <a:cubicBezTo>
                  <a:pt x="32" y="147"/>
                  <a:pt x="56" y="99"/>
                  <a:pt x="57" y="97"/>
                </a:cubicBezTo>
                <a:cubicBezTo>
                  <a:pt x="58" y="95"/>
                  <a:pt x="60" y="95"/>
                  <a:pt x="61" y="95"/>
                </a:cubicBezTo>
                <a:cubicBezTo>
                  <a:pt x="63" y="96"/>
                  <a:pt x="64" y="98"/>
                  <a:pt x="63" y="99"/>
                </a:cubicBezTo>
                <a:cubicBezTo>
                  <a:pt x="51" y="135"/>
                  <a:pt x="55" y="161"/>
                  <a:pt x="59" y="179"/>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3932862322"/>
      </p:ext>
    </p:extLst>
  </p:cSld>
  <p:clrMapOvr>
    <a:masterClrMapping/>
  </p:clrMapOvr>
  <mc:AlternateContent>
    <mc:Choice Requires="p14">
      <p:transition advClick="0" advTm="12000" p14:dur="0"/>
    </mc:Choice>
    <mc:Fallback>
      <p:transition advClick="0" advTm="12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12"/>
                                        </p:tgtEl>
                                        <p:attrNameLst>
                                          <p:attrName>style.visibility</p:attrName>
                                        </p:attrNameLst>
                                      </p:cBhvr>
                                      <p:to>
                                        <p:strVal val="visible"/>
                                      </p:to>
                                    </p:set>
                                    <p:animEffect filter="wipe(left)" transition="in">
                                      <p:cBhvr>
                                        <p:cTn dur="500" id="7"/>
                                        <p:tgtEl>
                                          <p:spTgt spid="12"/>
                                        </p:tgtEl>
                                      </p:cBhvr>
                                    </p:animEffect>
                                  </p:childTnLst>
                                </p:cTn>
                              </p:par>
                              <p:par>
                                <p:cTn fill="hold" grpId="0" id="8" nodeType="withEffect" presetClass="entr" presetID="53" presetSubtype="0">
                                  <p:stCondLst>
                                    <p:cond delay="500"/>
                                  </p:stCondLst>
                                  <p:childTnLst>
                                    <p:set>
                                      <p:cBhvr>
                                        <p:cTn dur="1" fill="hold" id="9">
                                          <p:stCondLst>
                                            <p:cond delay="0"/>
                                          </p:stCondLst>
                                        </p:cTn>
                                        <p:tgtEl>
                                          <p:spTgt spid="19"/>
                                        </p:tgtEl>
                                        <p:attrNameLst>
                                          <p:attrName>style.visibility</p:attrName>
                                        </p:attrNameLst>
                                      </p:cBhvr>
                                      <p:to>
                                        <p:strVal val="visible"/>
                                      </p:to>
                                    </p:set>
                                    <p:anim calcmode="lin" valueType="num">
                                      <p:cBhvr>
                                        <p:cTn dur="750" fill="hold" id="10"/>
                                        <p:tgtEl>
                                          <p:spTgt spid="19"/>
                                        </p:tgtEl>
                                        <p:attrNameLst>
                                          <p:attrName>ppt_w</p:attrName>
                                        </p:attrNameLst>
                                      </p:cBhvr>
                                      <p:tavLst>
                                        <p:tav tm="0">
                                          <p:val>
                                            <p:fltVal val="0"/>
                                          </p:val>
                                        </p:tav>
                                        <p:tav tm="100000">
                                          <p:val>
                                            <p:strVal val="#ppt_w"/>
                                          </p:val>
                                        </p:tav>
                                      </p:tavLst>
                                    </p:anim>
                                    <p:anim calcmode="lin" valueType="num">
                                      <p:cBhvr>
                                        <p:cTn dur="750" fill="hold" id="11"/>
                                        <p:tgtEl>
                                          <p:spTgt spid="19"/>
                                        </p:tgtEl>
                                        <p:attrNameLst>
                                          <p:attrName>ppt_h</p:attrName>
                                        </p:attrNameLst>
                                      </p:cBhvr>
                                      <p:tavLst>
                                        <p:tav tm="0">
                                          <p:val>
                                            <p:fltVal val="0"/>
                                          </p:val>
                                        </p:tav>
                                        <p:tav tm="100000">
                                          <p:val>
                                            <p:strVal val="#ppt_h"/>
                                          </p:val>
                                        </p:tav>
                                      </p:tavLst>
                                    </p:anim>
                                    <p:animEffect filter="fade" transition="in">
                                      <p:cBhvr>
                                        <p:cTn dur="750" id="12"/>
                                        <p:tgtEl>
                                          <p:spTgt spid="19"/>
                                        </p:tgtEl>
                                      </p:cBhvr>
                                    </p:animEffect>
                                  </p:childTnLst>
                                </p:cTn>
                              </p:par>
                              <p:par>
                                <p:cTn accel="50000" decel="50000" fill="hold" grpId="1" id="13" nodeType="withEffect" presetClass="path" presetID="63" presetSubtype="0">
                                  <p:stCondLst>
                                    <p:cond delay="500"/>
                                  </p:stCondLst>
                                  <p:childTnLst>
                                    <p:animMotion origin="layout" path="M -3.33333E-06 -1.11111E-06 L 0.12591 -1.11111E-06" pathEditMode="relative" ptsTypes="AA" rAng="0">
                                      <p:cBhvr>
                                        <p:cTn dur="750" fill="hold" id="14" spd="-100000"/>
                                        <p:tgtEl>
                                          <p:spTgt spid="19"/>
                                        </p:tgtEl>
                                        <p:attrNameLst>
                                          <p:attrName>ppt_x</p:attrName>
                                          <p:attrName>ppt_y</p:attrName>
                                        </p:attrNameLst>
                                      </p:cBhvr>
                                      <p:rCtr x="6289" y="0"/>
                                    </p:animMotion>
                                  </p:childTnLst>
                                </p:cTn>
                              </p:par>
                              <p:par>
                                <p:cTn fill="hold" grpId="1" id="15" nodeType="withEffect" presetClass="entr" presetID="1" presetSubtype="0">
                                  <p:stCondLst>
                                    <p:cond delay="1400"/>
                                  </p:stCondLst>
                                  <p:childTnLst>
                                    <p:set>
                                      <p:cBhvr>
                                        <p:cTn dur="1" fill="hold" id="16">
                                          <p:stCondLst>
                                            <p:cond delay="0"/>
                                          </p:stCondLst>
                                        </p:cTn>
                                        <p:tgtEl>
                                          <p:spTgt spid="119"/>
                                        </p:tgtEl>
                                        <p:attrNameLst>
                                          <p:attrName>style.visibility</p:attrName>
                                        </p:attrNameLst>
                                      </p:cBhvr>
                                      <p:to>
                                        <p:strVal val="visible"/>
                                      </p:to>
                                    </p:set>
                                  </p:childTnLst>
                                </p:cTn>
                              </p:par>
                              <p:par>
                                <p:cTn decel="100000" fill="hold" grpId="0" id="17" nodeType="withEffect" presetClass="path" presetID="0" presetSubtype="0">
                                  <p:stCondLst>
                                    <p:cond delay="1400"/>
                                  </p:stCondLst>
                                  <p:childTnLst>
                                    <p:animMotion origin="layout" path="M -1.04167E-06 2.22222E-06 C 0.00026 0.1125 0.01471 0.16828 0.01953 0.25092 C 0.02435 0.33403 -0.04805 0.36736 -0.05377 0.49398 C -0.05924 0.62014 -0.00716 0.69629 -0.0056 0.77616" pathEditMode="relative" ptsTypes="AAAA" rAng="0">
                                      <p:cBhvr>
                                        <p:cTn dur="1500" fill="hold" id="18" spd="-100000"/>
                                        <p:tgtEl>
                                          <p:spTgt spid="119"/>
                                        </p:tgtEl>
                                        <p:attrNameLst>
                                          <p:attrName>ppt_x</p:attrName>
                                          <p:attrName>ppt_y</p:attrName>
                                        </p:attrNameLst>
                                      </p:cBhvr>
                                      <p:rCtr x="-1732" y="38796"/>
                                    </p:animMotion>
                                  </p:childTnLst>
                                </p:cTn>
                              </p:par>
                              <p:par>
                                <p:cTn fill="hold" grpId="2" id="19" nodeType="withEffect" presetClass="exit" presetID="10" presetSubtype="0">
                                  <p:stCondLst>
                                    <p:cond delay="2400"/>
                                  </p:stCondLst>
                                  <p:childTnLst>
                                    <p:animEffect filter="fade" transition="out">
                                      <p:cBhvr>
                                        <p:cTn dur="500" id="20"/>
                                        <p:tgtEl>
                                          <p:spTgt spid="119"/>
                                        </p:tgtEl>
                                      </p:cBhvr>
                                    </p:animEffect>
                                    <p:set>
                                      <p:cBhvr>
                                        <p:cTn dur="1" fill="hold" id="21">
                                          <p:stCondLst>
                                            <p:cond delay="499"/>
                                          </p:stCondLst>
                                        </p:cTn>
                                        <p:tgtEl>
                                          <p:spTgt spid="119"/>
                                        </p:tgtEl>
                                        <p:attrNameLst>
                                          <p:attrName>style.visibility</p:attrName>
                                        </p:attrNameLst>
                                      </p:cBhvr>
                                      <p:to>
                                        <p:strVal val="hidden"/>
                                      </p:to>
                                    </p:set>
                                  </p:childTnLst>
                                </p:cTn>
                              </p:par>
                              <p:par>
                                <p:cTn fill="hold" grpId="1" id="22" nodeType="withEffect" presetClass="entr" presetID="1" presetSubtype="0">
                                  <p:stCondLst>
                                    <p:cond delay="1300"/>
                                  </p:stCondLst>
                                  <p:childTnLst>
                                    <p:set>
                                      <p:cBhvr>
                                        <p:cTn dur="1" fill="hold" id="23">
                                          <p:stCondLst>
                                            <p:cond delay="0"/>
                                          </p:stCondLst>
                                        </p:cTn>
                                        <p:tgtEl>
                                          <p:spTgt spid="118"/>
                                        </p:tgtEl>
                                        <p:attrNameLst>
                                          <p:attrName>style.visibility</p:attrName>
                                        </p:attrNameLst>
                                      </p:cBhvr>
                                      <p:to>
                                        <p:strVal val="visible"/>
                                      </p:to>
                                    </p:set>
                                  </p:childTnLst>
                                </p:cTn>
                              </p:par>
                              <p:par>
                                <p:cTn decel="100000" fill="hold" grpId="0" id="24" nodeType="withEffect" presetClass="path" presetID="0" presetSubtype="0">
                                  <p:stCondLst>
                                    <p:cond delay="1300"/>
                                  </p:stCondLst>
                                  <p:childTnLst>
                                    <p:animMotion origin="layout" path="M -0.00026 -2.59259E-06 C -0.00065 0.11042 -0.02253 0.17755 -0.02969 0.25857 C -0.03698 0.34028 0.04726 0.40718 0.05573 0.53125 C 0.06406 0.6551 0.01067 0.68334 0.00807 0.76158" pathEditMode="relative" ptsTypes="AAAA" rAng="0">
                                      <p:cBhvr>
                                        <p:cTn dur="1500" fill="hold" id="25" spd="-100000"/>
                                        <p:tgtEl>
                                          <p:spTgt spid="118"/>
                                        </p:tgtEl>
                                        <p:attrNameLst>
                                          <p:attrName>ppt_x</p:attrName>
                                          <p:attrName>ppt_y</p:attrName>
                                        </p:attrNameLst>
                                      </p:cBhvr>
                                      <p:rCtr x="1341" y="38079"/>
                                    </p:animMotion>
                                  </p:childTnLst>
                                </p:cTn>
                              </p:par>
                              <p:par>
                                <p:cTn fill="hold" grpId="2" id="26" nodeType="withEffect" presetClass="exit" presetID="10" presetSubtype="0">
                                  <p:stCondLst>
                                    <p:cond delay="2300"/>
                                  </p:stCondLst>
                                  <p:childTnLst>
                                    <p:animEffect filter="fade" transition="out">
                                      <p:cBhvr>
                                        <p:cTn dur="500" id="27"/>
                                        <p:tgtEl>
                                          <p:spTgt spid="118"/>
                                        </p:tgtEl>
                                      </p:cBhvr>
                                    </p:animEffect>
                                    <p:set>
                                      <p:cBhvr>
                                        <p:cTn dur="1" fill="hold" id="28">
                                          <p:stCondLst>
                                            <p:cond delay="499"/>
                                          </p:stCondLst>
                                        </p:cTn>
                                        <p:tgtEl>
                                          <p:spTgt spid="118"/>
                                        </p:tgtEl>
                                        <p:attrNameLst>
                                          <p:attrName>style.visibility</p:attrName>
                                        </p:attrNameLst>
                                      </p:cBhvr>
                                      <p:to>
                                        <p:strVal val="hidden"/>
                                      </p:to>
                                    </p:set>
                                  </p:childTnLst>
                                </p:cTn>
                              </p:par>
                              <p:par>
                                <p:cTn fill="hold" grpId="1" id="29" nodeType="withEffect" presetClass="entr" presetID="1" presetSubtype="0">
                                  <p:stCondLst>
                                    <p:cond delay="1500"/>
                                  </p:stCondLst>
                                  <p:childTnLst>
                                    <p:set>
                                      <p:cBhvr>
                                        <p:cTn dur="1" fill="hold" id="30">
                                          <p:stCondLst>
                                            <p:cond delay="0"/>
                                          </p:stCondLst>
                                        </p:cTn>
                                        <p:tgtEl>
                                          <p:spTgt spid="122"/>
                                        </p:tgtEl>
                                        <p:attrNameLst>
                                          <p:attrName>style.visibility</p:attrName>
                                        </p:attrNameLst>
                                      </p:cBhvr>
                                      <p:to>
                                        <p:strVal val="visible"/>
                                      </p:to>
                                    </p:set>
                                  </p:childTnLst>
                                </p:cTn>
                              </p:par>
                              <p:par>
                                <p:cTn decel="100000" fill="hold" grpId="0" id="31" nodeType="withEffect" presetClass="path" presetID="0" presetSubtype="0">
                                  <p:stCondLst>
                                    <p:cond delay="1500"/>
                                  </p:stCondLst>
                                  <p:childTnLst>
                                    <p:animMotion origin="layout" path="M -0.00078 -7.40741E-07 C 0.00417 0.1007 0.02331 0.12801 0.01875 0.2507 C 0.01419 0.37222 -0.03164 0.4162 -0.03086 0.5544" pathEditMode="relative" ptsTypes="AAA" rAng="0">
                                      <p:cBhvr>
                                        <p:cTn dur="1500" fill="hold" id="32" spd="-100000"/>
                                        <p:tgtEl>
                                          <p:spTgt spid="122"/>
                                        </p:tgtEl>
                                        <p:attrNameLst>
                                          <p:attrName>ppt_x</p:attrName>
                                          <p:attrName>ppt_y</p:attrName>
                                        </p:attrNameLst>
                                      </p:cBhvr>
                                      <p:rCtr x="-508" y="27708"/>
                                    </p:animMotion>
                                  </p:childTnLst>
                                </p:cTn>
                              </p:par>
                              <p:par>
                                <p:cTn fill="hold" grpId="2" id="33" nodeType="withEffect" presetClass="exit" presetID="10" presetSubtype="0">
                                  <p:stCondLst>
                                    <p:cond delay="2500"/>
                                  </p:stCondLst>
                                  <p:childTnLst>
                                    <p:animEffect filter="fade" transition="out">
                                      <p:cBhvr>
                                        <p:cTn dur="500" id="34"/>
                                        <p:tgtEl>
                                          <p:spTgt spid="122"/>
                                        </p:tgtEl>
                                      </p:cBhvr>
                                    </p:animEffect>
                                    <p:set>
                                      <p:cBhvr>
                                        <p:cTn dur="1" fill="hold" id="35">
                                          <p:stCondLst>
                                            <p:cond delay="499"/>
                                          </p:stCondLst>
                                        </p:cTn>
                                        <p:tgtEl>
                                          <p:spTgt spid="122"/>
                                        </p:tgtEl>
                                        <p:attrNameLst>
                                          <p:attrName>style.visibility</p:attrName>
                                        </p:attrNameLst>
                                      </p:cBhvr>
                                      <p:to>
                                        <p:strVal val="hidden"/>
                                      </p:to>
                                    </p:set>
                                  </p:childTnLst>
                                </p:cTn>
                              </p:par>
                              <p:par>
                                <p:cTn fill="hold" grpId="1" id="36" nodeType="withEffect" presetClass="entr" presetID="1" presetSubtype="0">
                                  <p:stCondLst>
                                    <p:cond delay="1300"/>
                                  </p:stCondLst>
                                  <p:childTnLst>
                                    <p:set>
                                      <p:cBhvr>
                                        <p:cTn dur="1" fill="hold" id="37">
                                          <p:stCondLst>
                                            <p:cond delay="0"/>
                                          </p:stCondLst>
                                        </p:cTn>
                                        <p:tgtEl>
                                          <p:spTgt spid="120"/>
                                        </p:tgtEl>
                                        <p:attrNameLst>
                                          <p:attrName>style.visibility</p:attrName>
                                        </p:attrNameLst>
                                      </p:cBhvr>
                                      <p:to>
                                        <p:strVal val="visible"/>
                                      </p:to>
                                    </p:set>
                                  </p:childTnLst>
                                </p:cTn>
                              </p:par>
                              <p:par>
                                <p:cTn decel="100000" fill="hold" grpId="0" id="38" nodeType="withEffect" presetClass="path" presetID="0" presetSubtype="0">
                                  <p:stCondLst>
                                    <p:cond delay="1300"/>
                                  </p:stCondLst>
                                  <p:childTnLst>
                                    <p:animMotion origin="layout" path="M 4.375E-06 1.85185E-06 C 0.00026 0.1125 0.01471 0.16829 0.01953 0.25092 C 0.02434 0.33403 -0.04805 0.36736 -0.05378 0.49398 C -0.05925 0.62014 -0.00717 0.69629 -0.0056 0.77616" pathEditMode="relative" ptsTypes="AAAA" rAng="0">
                                      <p:cBhvr>
                                        <p:cTn dur="1500" fill="hold" id="39" spd="-100000"/>
                                        <p:tgtEl>
                                          <p:spTgt spid="120"/>
                                        </p:tgtEl>
                                        <p:attrNameLst>
                                          <p:attrName>ppt_x</p:attrName>
                                          <p:attrName>ppt_y</p:attrName>
                                        </p:attrNameLst>
                                      </p:cBhvr>
                                      <p:rCtr x="-1732" y="38796"/>
                                    </p:animMotion>
                                  </p:childTnLst>
                                </p:cTn>
                              </p:par>
                              <p:par>
                                <p:cTn fill="hold" grpId="2" id="40" nodeType="withEffect" presetClass="exit" presetID="10" presetSubtype="0">
                                  <p:stCondLst>
                                    <p:cond delay="2300"/>
                                  </p:stCondLst>
                                  <p:childTnLst>
                                    <p:animEffect filter="fade" transition="out">
                                      <p:cBhvr>
                                        <p:cTn dur="500" id="41"/>
                                        <p:tgtEl>
                                          <p:spTgt spid="120"/>
                                        </p:tgtEl>
                                      </p:cBhvr>
                                    </p:animEffect>
                                    <p:set>
                                      <p:cBhvr>
                                        <p:cTn dur="1" fill="hold" id="42">
                                          <p:stCondLst>
                                            <p:cond delay="499"/>
                                          </p:stCondLst>
                                        </p:cTn>
                                        <p:tgtEl>
                                          <p:spTgt spid="120"/>
                                        </p:tgtEl>
                                        <p:attrNameLst>
                                          <p:attrName>style.visibility</p:attrName>
                                        </p:attrNameLst>
                                      </p:cBhvr>
                                      <p:to>
                                        <p:strVal val="hidden"/>
                                      </p:to>
                                    </p:set>
                                  </p:childTnLst>
                                </p:cTn>
                              </p:par>
                              <p:par>
                                <p:cTn fill="hold" grpId="1" id="43" nodeType="withEffect" presetClass="entr" presetID="1" presetSubtype="0">
                                  <p:stCondLst>
                                    <p:cond delay="1600"/>
                                  </p:stCondLst>
                                  <p:childTnLst>
                                    <p:set>
                                      <p:cBhvr>
                                        <p:cTn dur="1" fill="hold" id="44">
                                          <p:stCondLst>
                                            <p:cond delay="0"/>
                                          </p:stCondLst>
                                        </p:cTn>
                                        <p:tgtEl>
                                          <p:spTgt spid="121"/>
                                        </p:tgtEl>
                                        <p:attrNameLst>
                                          <p:attrName>style.visibility</p:attrName>
                                        </p:attrNameLst>
                                      </p:cBhvr>
                                      <p:to>
                                        <p:strVal val="visible"/>
                                      </p:to>
                                    </p:set>
                                  </p:childTnLst>
                                </p:cTn>
                              </p:par>
                              <p:par>
                                <p:cTn decel="100000" fill="hold" grpId="0" id="45" nodeType="withEffect" presetClass="path" presetID="0" presetSubtype="0">
                                  <p:stCondLst>
                                    <p:cond delay="1600"/>
                                  </p:stCondLst>
                                  <p:childTnLst>
                                    <p:animMotion origin="layout" path="M -0.00065 -1.48148E-06 C -0.00808 0.09213 0.03125 0.1081 0.02526 0.2 C 0.01914 0.29121 -0.04466 0.24931 -0.05026 0.37616 C -0.05573 0.50232 -0.01563 0.4956 0.00325 0.59838" pathEditMode="relative" ptsTypes="AAAA" rAng="0">
                                      <p:cBhvr>
                                        <p:cTn dur="1500" fill="hold" id="46" spd="-100000"/>
                                        <p:tgtEl>
                                          <p:spTgt spid="121"/>
                                        </p:tgtEl>
                                        <p:attrNameLst>
                                          <p:attrName>ppt_x</p:attrName>
                                          <p:attrName>ppt_y</p:attrName>
                                        </p:attrNameLst>
                                      </p:cBhvr>
                                      <p:rCtr x="-1172" y="29907"/>
                                    </p:animMotion>
                                  </p:childTnLst>
                                </p:cTn>
                              </p:par>
                              <p:par>
                                <p:cTn fill="hold" grpId="2" id="47" nodeType="withEffect" presetClass="exit" presetID="10" presetSubtype="0">
                                  <p:stCondLst>
                                    <p:cond delay="2600"/>
                                  </p:stCondLst>
                                  <p:childTnLst>
                                    <p:animEffect filter="fade" transition="out">
                                      <p:cBhvr>
                                        <p:cTn dur="500" id="48"/>
                                        <p:tgtEl>
                                          <p:spTgt spid="121"/>
                                        </p:tgtEl>
                                      </p:cBhvr>
                                    </p:animEffect>
                                    <p:set>
                                      <p:cBhvr>
                                        <p:cTn dur="1" fill="hold" id="49">
                                          <p:stCondLst>
                                            <p:cond delay="499"/>
                                          </p:stCondLst>
                                        </p:cTn>
                                        <p:tgtEl>
                                          <p:spTgt spid="121"/>
                                        </p:tgtEl>
                                        <p:attrNameLst>
                                          <p:attrName>style.visibility</p:attrName>
                                        </p:attrNameLst>
                                      </p:cBhvr>
                                      <p:to>
                                        <p:strVal val="hidden"/>
                                      </p:to>
                                    </p:set>
                                  </p:childTnLst>
                                </p:cTn>
                              </p:par>
                              <p:par>
                                <p:cTn fill="hold" grpId="1" id="50" nodeType="withEffect" presetClass="entr" presetID="1" presetSubtype="0">
                                  <p:stCondLst>
                                    <p:cond delay="1300"/>
                                  </p:stCondLst>
                                  <p:childTnLst>
                                    <p:set>
                                      <p:cBhvr>
                                        <p:cTn dur="1" fill="hold" id="51">
                                          <p:stCondLst>
                                            <p:cond delay="0"/>
                                          </p:stCondLst>
                                        </p:cTn>
                                        <p:tgtEl>
                                          <p:spTgt spid="123"/>
                                        </p:tgtEl>
                                        <p:attrNameLst>
                                          <p:attrName>style.visibility</p:attrName>
                                        </p:attrNameLst>
                                      </p:cBhvr>
                                      <p:to>
                                        <p:strVal val="visible"/>
                                      </p:to>
                                    </p:set>
                                  </p:childTnLst>
                                </p:cTn>
                              </p:par>
                              <p:par>
                                <p:cTn decel="100000" fill="hold" grpId="0" id="52" nodeType="withEffect" presetClass="path" presetID="0" presetSubtype="0">
                                  <p:stCondLst>
                                    <p:cond delay="1300"/>
                                  </p:stCondLst>
                                  <p:childTnLst>
                                    <p:animMotion origin="layout" path="M -0.00026 0 C -0.00065 0.11042 -0.02253 0.16528 -0.02969 0.2463 C -0.03698 0.32778 0.07227 0.36065 0.08073 0.48472 C 0.08906 0.60856 0.01068 0.68333 0.00807 0.76157" pathEditMode="relative" ptsTypes="AAAA" rAng="0">
                                      <p:cBhvr>
                                        <p:cTn dur="1500" fill="hold" id="53" spd="-100000"/>
                                        <p:tgtEl>
                                          <p:spTgt spid="123"/>
                                        </p:tgtEl>
                                        <p:attrNameLst>
                                          <p:attrName>ppt_x</p:attrName>
                                          <p:attrName>ppt_y</p:attrName>
                                        </p:attrNameLst>
                                      </p:cBhvr>
                                      <p:rCtr x="2578" y="38079"/>
                                    </p:animMotion>
                                  </p:childTnLst>
                                </p:cTn>
                              </p:par>
                              <p:par>
                                <p:cTn fill="hold" grpId="2" id="54" nodeType="withEffect" presetClass="exit" presetID="10" presetSubtype="0">
                                  <p:stCondLst>
                                    <p:cond delay="2300"/>
                                  </p:stCondLst>
                                  <p:childTnLst>
                                    <p:animEffect filter="fade" transition="out">
                                      <p:cBhvr>
                                        <p:cTn dur="500" id="55"/>
                                        <p:tgtEl>
                                          <p:spTgt spid="123"/>
                                        </p:tgtEl>
                                      </p:cBhvr>
                                    </p:animEffect>
                                    <p:set>
                                      <p:cBhvr>
                                        <p:cTn dur="1" fill="hold" id="56">
                                          <p:stCondLst>
                                            <p:cond delay="499"/>
                                          </p:stCondLst>
                                        </p:cTn>
                                        <p:tgtEl>
                                          <p:spTgt spid="123"/>
                                        </p:tgtEl>
                                        <p:attrNameLst>
                                          <p:attrName>style.visibility</p:attrName>
                                        </p:attrNameLst>
                                      </p:cBhvr>
                                      <p:to>
                                        <p:strVal val="hidden"/>
                                      </p:to>
                                    </p:set>
                                  </p:childTnLst>
                                </p:cTn>
                              </p:par>
                              <p:par>
                                <p:cTn fill="hold" grpId="1" id="57" nodeType="withEffect" presetClass="entr" presetID="1" presetSubtype="0">
                                  <p:stCondLst>
                                    <p:cond delay="1450"/>
                                  </p:stCondLst>
                                  <p:childTnLst>
                                    <p:set>
                                      <p:cBhvr>
                                        <p:cTn dur="1" fill="hold" id="58">
                                          <p:stCondLst>
                                            <p:cond delay="0"/>
                                          </p:stCondLst>
                                        </p:cTn>
                                        <p:tgtEl>
                                          <p:spTgt spid="124"/>
                                        </p:tgtEl>
                                        <p:attrNameLst>
                                          <p:attrName>style.visibility</p:attrName>
                                        </p:attrNameLst>
                                      </p:cBhvr>
                                      <p:to>
                                        <p:strVal val="visible"/>
                                      </p:to>
                                    </p:set>
                                  </p:childTnLst>
                                </p:cTn>
                              </p:par>
                              <p:par>
                                <p:cTn decel="100000" fill="hold" grpId="0" id="59" nodeType="withEffect" presetClass="path" presetID="0" presetSubtype="0">
                                  <p:stCondLst>
                                    <p:cond delay="1450"/>
                                  </p:stCondLst>
                                  <p:childTnLst>
                                    <p:animMotion origin="layout" path="M 2.5E-06 -2.59259E-06 C 0.00026 0.1125 0.01471 0.16829 0.01953 0.25093 C 0.02435 0.33403 -0.04805 0.36736 -0.05378 0.49398 C -0.05925 0.62014 -0.00716 0.6963 -0.0056 0.77616" pathEditMode="relative" ptsTypes="AAAA" rAng="0">
                                      <p:cBhvr>
                                        <p:cTn dur="1500" fill="hold" id="60" spd="-100000"/>
                                        <p:tgtEl>
                                          <p:spTgt spid="124"/>
                                        </p:tgtEl>
                                        <p:attrNameLst>
                                          <p:attrName>ppt_x</p:attrName>
                                          <p:attrName>ppt_y</p:attrName>
                                        </p:attrNameLst>
                                      </p:cBhvr>
                                      <p:rCtr x="-1732" y="38796"/>
                                    </p:animMotion>
                                  </p:childTnLst>
                                </p:cTn>
                              </p:par>
                              <p:par>
                                <p:cTn fill="hold" grpId="2" id="61" nodeType="withEffect" presetClass="exit" presetID="10" presetSubtype="0">
                                  <p:stCondLst>
                                    <p:cond delay="2450"/>
                                  </p:stCondLst>
                                  <p:childTnLst>
                                    <p:animEffect filter="fade" transition="out">
                                      <p:cBhvr>
                                        <p:cTn dur="500" id="62"/>
                                        <p:tgtEl>
                                          <p:spTgt spid="124"/>
                                        </p:tgtEl>
                                      </p:cBhvr>
                                    </p:animEffect>
                                    <p:set>
                                      <p:cBhvr>
                                        <p:cTn dur="1" fill="hold" id="63">
                                          <p:stCondLst>
                                            <p:cond delay="499"/>
                                          </p:stCondLst>
                                        </p:cTn>
                                        <p:tgtEl>
                                          <p:spTgt spid="124"/>
                                        </p:tgtEl>
                                        <p:attrNameLst>
                                          <p:attrName>style.visibility</p:attrName>
                                        </p:attrNameLst>
                                      </p:cBhvr>
                                      <p:to>
                                        <p:strVal val="hidden"/>
                                      </p:to>
                                    </p:set>
                                  </p:childTnLst>
                                </p:cTn>
                              </p:par>
                              <p:par>
                                <p:cTn fill="hold" grpId="1" id="64" nodeType="withEffect" presetClass="entr" presetID="1" presetSubtype="0">
                                  <p:stCondLst>
                                    <p:cond delay="1300"/>
                                  </p:stCondLst>
                                  <p:childTnLst>
                                    <p:set>
                                      <p:cBhvr>
                                        <p:cTn dur="1" fill="hold" id="65">
                                          <p:stCondLst>
                                            <p:cond delay="0"/>
                                          </p:stCondLst>
                                        </p:cTn>
                                        <p:tgtEl>
                                          <p:spTgt spid="125"/>
                                        </p:tgtEl>
                                        <p:attrNameLst>
                                          <p:attrName>style.visibility</p:attrName>
                                        </p:attrNameLst>
                                      </p:cBhvr>
                                      <p:to>
                                        <p:strVal val="visible"/>
                                      </p:to>
                                    </p:set>
                                  </p:childTnLst>
                                </p:cTn>
                              </p:par>
                              <p:par>
                                <p:cTn decel="100000" fill="hold" grpId="0" id="66" nodeType="withEffect" presetClass="path" presetID="0" presetSubtype="0">
                                  <p:stCondLst>
                                    <p:cond delay="1300"/>
                                  </p:stCondLst>
                                  <p:childTnLst>
                                    <p:animMotion origin="layout" path="M 8.33333E-07 -7.40741E-07 C 0.00026 0.1125 0.01471 0.16829 0.01953 0.25093 C 0.02435 0.33403 -0.04805 0.36736 -0.05378 0.49398 C -0.05925 0.62014 -0.00716 0.6963 -0.0056 0.77616" pathEditMode="relative" ptsTypes="AAAA" rAng="0">
                                      <p:cBhvr>
                                        <p:cTn dur="1500" fill="hold" id="67" spd="-100000"/>
                                        <p:tgtEl>
                                          <p:spTgt spid="125"/>
                                        </p:tgtEl>
                                        <p:attrNameLst>
                                          <p:attrName>ppt_x</p:attrName>
                                          <p:attrName>ppt_y</p:attrName>
                                        </p:attrNameLst>
                                      </p:cBhvr>
                                      <p:rCtr x="-1732" y="38796"/>
                                    </p:animMotion>
                                  </p:childTnLst>
                                </p:cTn>
                              </p:par>
                              <p:par>
                                <p:cTn fill="hold" grpId="2" id="68" nodeType="withEffect" presetClass="exit" presetID="10" presetSubtype="0">
                                  <p:stCondLst>
                                    <p:cond delay="2300"/>
                                  </p:stCondLst>
                                  <p:childTnLst>
                                    <p:animEffect filter="fade" transition="out">
                                      <p:cBhvr>
                                        <p:cTn dur="500" id="69"/>
                                        <p:tgtEl>
                                          <p:spTgt spid="125"/>
                                        </p:tgtEl>
                                      </p:cBhvr>
                                    </p:animEffect>
                                    <p:set>
                                      <p:cBhvr>
                                        <p:cTn dur="1" fill="hold" id="70">
                                          <p:stCondLst>
                                            <p:cond delay="499"/>
                                          </p:stCondLst>
                                        </p:cTn>
                                        <p:tgtEl>
                                          <p:spTgt spid="125"/>
                                        </p:tgtEl>
                                        <p:attrNameLst>
                                          <p:attrName>style.visibility</p:attrName>
                                        </p:attrNameLst>
                                      </p:cBhvr>
                                      <p:to>
                                        <p:strVal val="hidden"/>
                                      </p:to>
                                    </p:set>
                                  </p:childTnLst>
                                </p:cTn>
                              </p:par>
                              <p:par>
                                <p:cTn fill="hold" grpId="1" id="71" nodeType="withEffect" presetClass="entr" presetID="1" presetSubtype="0">
                                  <p:stCondLst>
                                    <p:cond delay="1550"/>
                                  </p:stCondLst>
                                  <p:childTnLst>
                                    <p:set>
                                      <p:cBhvr>
                                        <p:cTn dur="1" fill="hold" id="72">
                                          <p:stCondLst>
                                            <p:cond delay="0"/>
                                          </p:stCondLst>
                                        </p:cTn>
                                        <p:tgtEl>
                                          <p:spTgt spid="127"/>
                                        </p:tgtEl>
                                        <p:attrNameLst>
                                          <p:attrName>style.visibility</p:attrName>
                                        </p:attrNameLst>
                                      </p:cBhvr>
                                      <p:to>
                                        <p:strVal val="visible"/>
                                      </p:to>
                                    </p:set>
                                  </p:childTnLst>
                                </p:cTn>
                              </p:par>
                              <p:par>
                                <p:cTn decel="100000" fill="hold" grpId="0" id="73" nodeType="withEffect" presetClass="path" presetID="0" presetSubtype="0">
                                  <p:stCondLst>
                                    <p:cond delay="1550"/>
                                  </p:stCondLst>
                                  <p:childTnLst>
                                    <p:animMotion origin="layout" path="M -0.00039 -7.40741E-07 C -0.03242 0.10602 -0.03867 0.15347 -0.02982 0.25833 C -0.02097 0.3625 0.03607 0.42847 0.03854 0.54792" pathEditMode="relative" ptsTypes="AAA" rAng="0">
                                      <p:cBhvr>
                                        <p:cTn dur="1500" fill="hold" id="74" spd="-100000"/>
                                        <p:tgtEl>
                                          <p:spTgt spid="127"/>
                                        </p:tgtEl>
                                        <p:attrNameLst>
                                          <p:attrName>ppt_x</p:attrName>
                                          <p:attrName>ppt_y</p:attrName>
                                        </p:attrNameLst>
                                      </p:cBhvr>
                                      <p:rCtr x="286" y="27384"/>
                                    </p:animMotion>
                                  </p:childTnLst>
                                </p:cTn>
                              </p:par>
                              <p:par>
                                <p:cTn fill="hold" grpId="2" id="75" nodeType="withEffect" presetClass="exit" presetID="10" presetSubtype="0">
                                  <p:stCondLst>
                                    <p:cond delay="2550"/>
                                  </p:stCondLst>
                                  <p:childTnLst>
                                    <p:animEffect filter="fade" transition="out">
                                      <p:cBhvr>
                                        <p:cTn dur="500" id="76"/>
                                        <p:tgtEl>
                                          <p:spTgt spid="127"/>
                                        </p:tgtEl>
                                      </p:cBhvr>
                                    </p:animEffect>
                                    <p:set>
                                      <p:cBhvr>
                                        <p:cTn dur="1" fill="hold" id="77">
                                          <p:stCondLst>
                                            <p:cond delay="499"/>
                                          </p:stCondLst>
                                        </p:cTn>
                                        <p:tgtEl>
                                          <p:spTgt spid="127"/>
                                        </p:tgtEl>
                                        <p:attrNameLst>
                                          <p:attrName>style.visibility</p:attrName>
                                        </p:attrNameLst>
                                      </p:cBhvr>
                                      <p:to>
                                        <p:strVal val="hidden"/>
                                      </p:to>
                                    </p:set>
                                  </p:childTnLst>
                                </p:cTn>
                              </p:par>
                              <p:par>
                                <p:cTn fill="hold" grpId="1" id="78" nodeType="withEffect" presetClass="entr" presetID="1" presetSubtype="0">
                                  <p:stCondLst>
                                    <p:cond delay="1300"/>
                                  </p:stCondLst>
                                  <p:childTnLst>
                                    <p:set>
                                      <p:cBhvr>
                                        <p:cTn dur="1" fill="hold" id="79">
                                          <p:stCondLst>
                                            <p:cond delay="0"/>
                                          </p:stCondLst>
                                        </p:cTn>
                                        <p:tgtEl>
                                          <p:spTgt spid="126"/>
                                        </p:tgtEl>
                                        <p:attrNameLst>
                                          <p:attrName>style.visibility</p:attrName>
                                        </p:attrNameLst>
                                      </p:cBhvr>
                                      <p:to>
                                        <p:strVal val="visible"/>
                                      </p:to>
                                    </p:set>
                                  </p:childTnLst>
                                </p:cTn>
                              </p:par>
                              <p:par>
                                <p:cTn decel="100000" fill="hold" grpId="0" id="80" nodeType="withEffect" presetClass="path" presetID="0" presetSubtype="0">
                                  <p:stCondLst>
                                    <p:cond delay="1300"/>
                                  </p:stCondLst>
                                  <p:childTnLst>
                                    <p:animMotion origin="layout" path="M -0.00026 -7.40741E-07 C 0.10821 0.10787 0.06315 0.21157 0.04193 0.25208 C 0.02057 0.29282 -0.06133 0.41019 -0.04791 0.55463" pathEditMode="relative" ptsTypes="AAA" rAng="0">
                                      <p:cBhvr>
                                        <p:cTn dur="1500" fill="hold" id="81" spd="-100000"/>
                                        <p:tgtEl>
                                          <p:spTgt spid="126"/>
                                        </p:tgtEl>
                                        <p:attrNameLst>
                                          <p:attrName>ppt_x</p:attrName>
                                          <p:attrName>ppt_y</p:attrName>
                                        </p:attrNameLst>
                                      </p:cBhvr>
                                      <p:rCtr x="1016" y="27731"/>
                                    </p:animMotion>
                                  </p:childTnLst>
                                </p:cTn>
                              </p:par>
                              <p:par>
                                <p:cTn fill="hold" grpId="2" id="82" nodeType="withEffect" presetClass="exit" presetID="10" presetSubtype="0">
                                  <p:stCondLst>
                                    <p:cond delay="2300"/>
                                  </p:stCondLst>
                                  <p:childTnLst>
                                    <p:animEffect filter="fade" transition="out">
                                      <p:cBhvr>
                                        <p:cTn dur="500" id="83"/>
                                        <p:tgtEl>
                                          <p:spTgt spid="126"/>
                                        </p:tgtEl>
                                      </p:cBhvr>
                                    </p:animEffect>
                                    <p:set>
                                      <p:cBhvr>
                                        <p:cTn dur="1" fill="hold" id="84">
                                          <p:stCondLst>
                                            <p:cond delay="499"/>
                                          </p:stCondLst>
                                        </p:cTn>
                                        <p:tgtEl>
                                          <p:spTgt spid="126"/>
                                        </p:tgtEl>
                                        <p:attrNameLst>
                                          <p:attrName>style.visibility</p:attrName>
                                        </p:attrNameLst>
                                      </p:cBhvr>
                                      <p:to>
                                        <p:strVal val="hidden"/>
                                      </p:to>
                                    </p:set>
                                  </p:childTnLst>
                                </p:cTn>
                              </p:par>
                              <p:par>
                                <p:cTn fill="hold" grpId="1" id="85" nodeType="withEffect" presetClass="entr" presetID="1" presetSubtype="0">
                                  <p:stCondLst>
                                    <p:cond delay="1300"/>
                                  </p:stCondLst>
                                  <p:childTnLst>
                                    <p:set>
                                      <p:cBhvr>
                                        <p:cTn dur="1" fill="hold" id="86">
                                          <p:stCondLst>
                                            <p:cond delay="0"/>
                                          </p:stCondLst>
                                        </p:cTn>
                                        <p:tgtEl>
                                          <p:spTgt spid="128"/>
                                        </p:tgtEl>
                                        <p:attrNameLst>
                                          <p:attrName>style.visibility</p:attrName>
                                        </p:attrNameLst>
                                      </p:cBhvr>
                                      <p:to>
                                        <p:strVal val="visible"/>
                                      </p:to>
                                    </p:set>
                                  </p:childTnLst>
                                </p:cTn>
                              </p:par>
                              <p:par>
                                <p:cTn decel="100000" fill="hold" grpId="0" id="87" nodeType="withEffect" presetClass="path" presetID="0" presetSubtype="0">
                                  <p:stCondLst>
                                    <p:cond delay="1300"/>
                                  </p:stCondLst>
                                  <p:childTnLst>
                                    <p:animMotion origin="layout" path="M -0.00039 2.22222E-06 C -0.00104 0.11041 -0.02018 0.07986 -0.02982 0.24583 C -0.03945 0.41203 -0.025 0.68449 -0.01719 0.79213" pathEditMode="relative" ptsTypes="AAA" rAng="0">
                                      <p:cBhvr>
                                        <p:cTn dur="1500" fill="hold" id="88" spd="-100000"/>
                                        <p:tgtEl>
                                          <p:spTgt spid="128"/>
                                        </p:tgtEl>
                                        <p:attrNameLst>
                                          <p:attrName>ppt_x</p:attrName>
                                          <p:attrName>ppt_y</p:attrName>
                                        </p:attrNameLst>
                                      </p:cBhvr>
                                      <p:rCtr x="-1628" y="39606"/>
                                    </p:animMotion>
                                  </p:childTnLst>
                                </p:cTn>
                              </p:par>
                              <p:par>
                                <p:cTn fill="hold" grpId="2" id="89" nodeType="withEffect" presetClass="exit" presetID="10" presetSubtype="0">
                                  <p:stCondLst>
                                    <p:cond delay="2300"/>
                                  </p:stCondLst>
                                  <p:childTnLst>
                                    <p:animEffect filter="fade" transition="out">
                                      <p:cBhvr>
                                        <p:cTn dur="500" id="90"/>
                                        <p:tgtEl>
                                          <p:spTgt spid="128"/>
                                        </p:tgtEl>
                                      </p:cBhvr>
                                    </p:animEffect>
                                    <p:set>
                                      <p:cBhvr>
                                        <p:cTn dur="1" fill="hold" id="91">
                                          <p:stCondLst>
                                            <p:cond delay="499"/>
                                          </p:stCondLst>
                                        </p:cTn>
                                        <p:tgtEl>
                                          <p:spTgt spid="128"/>
                                        </p:tgtEl>
                                        <p:attrNameLst>
                                          <p:attrName>style.visibility</p:attrName>
                                        </p:attrNameLst>
                                      </p:cBhvr>
                                      <p:to>
                                        <p:strVal val="hidden"/>
                                      </p:to>
                                    </p:set>
                                  </p:childTnLst>
                                </p:cTn>
                              </p:par>
                              <p:par>
                                <p:cTn fill="hold" grpId="1" id="92" nodeType="withEffect" presetClass="entr" presetID="1" presetSubtype="0">
                                  <p:stCondLst>
                                    <p:cond delay="1500"/>
                                  </p:stCondLst>
                                  <p:childTnLst>
                                    <p:set>
                                      <p:cBhvr>
                                        <p:cTn dur="1" fill="hold" id="93">
                                          <p:stCondLst>
                                            <p:cond delay="0"/>
                                          </p:stCondLst>
                                        </p:cTn>
                                        <p:tgtEl>
                                          <p:spTgt spid="129"/>
                                        </p:tgtEl>
                                        <p:attrNameLst>
                                          <p:attrName>style.visibility</p:attrName>
                                        </p:attrNameLst>
                                      </p:cBhvr>
                                      <p:to>
                                        <p:strVal val="visible"/>
                                      </p:to>
                                    </p:set>
                                  </p:childTnLst>
                                </p:cTn>
                              </p:par>
                              <p:par>
                                <p:cTn decel="100000" fill="hold" grpId="0" id="94" nodeType="withEffect" presetClass="path" presetID="0" presetSubtype="0">
                                  <p:stCondLst>
                                    <p:cond delay="1500"/>
                                  </p:stCondLst>
                                  <p:childTnLst>
                                    <p:animMotion origin="layout" path="M -0.00078 7.40741E-07 C 0.00417 0.10069 0.02331 0.12801 0.01875 0.25069 C 0.01419 0.37222 -0.03164 0.4162 -0.03086 0.5544" pathEditMode="relative" ptsTypes="AAA" rAng="0">
                                      <p:cBhvr>
                                        <p:cTn dur="1500" fill="hold" id="95" spd="-100000"/>
                                        <p:tgtEl>
                                          <p:spTgt spid="129"/>
                                        </p:tgtEl>
                                        <p:attrNameLst>
                                          <p:attrName>ppt_x</p:attrName>
                                          <p:attrName>ppt_y</p:attrName>
                                        </p:attrNameLst>
                                      </p:cBhvr>
                                      <p:rCtr x="-508" y="27708"/>
                                    </p:animMotion>
                                  </p:childTnLst>
                                </p:cTn>
                              </p:par>
                              <p:par>
                                <p:cTn fill="hold" grpId="2" id="96" nodeType="withEffect" presetClass="exit" presetID="10" presetSubtype="0">
                                  <p:stCondLst>
                                    <p:cond delay="2500"/>
                                  </p:stCondLst>
                                  <p:childTnLst>
                                    <p:animEffect filter="fade" transition="out">
                                      <p:cBhvr>
                                        <p:cTn dur="500" id="97"/>
                                        <p:tgtEl>
                                          <p:spTgt spid="129"/>
                                        </p:tgtEl>
                                      </p:cBhvr>
                                    </p:animEffect>
                                    <p:set>
                                      <p:cBhvr>
                                        <p:cTn dur="1" fill="hold" id="98">
                                          <p:stCondLst>
                                            <p:cond delay="499"/>
                                          </p:stCondLst>
                                        </p:cTn>
                                        <p:tgtEl>
                                          <p:spTgt spid="129"/>
                                        </p:tgtEl>
                                        <p:attrNameLst>
                                          <p:attrName>style.visibility</p:attrName>
                                        </p:attrNameLst>
                                      </p:cBhvr>
                                      <p:to>
                                        <p:strVal val="hidden"/>
                                      </p:to>
                                    </p:set>
                                  </p:childTnLst>
                                </p:cTn>
                              </p:par>
                              <p:par>
                                <p:cTn fill="hold" grpId="1" id="99" nodeType="withEffect" presetClass="entr" presetID="1" presetSubtype="0">
                                  <p:stCondLst>
                                    <p:cond delay="1300"/>
                                  </p:stCondLst>
                                  <p:childTnLst>
                                    <p:set>
                                      <p:cBhvr>
                                        <p:cTn dur="1" fill="hold" id="100">
                                          <p:stCondLst>
                                            <p:cond delay="0"/>
                                          </p:stCondLst>
                                        </p:cTn>
                                        <p:tgtEl>
                                          <p:spTgt spid="130"/>
                                        </p:tgtEl>
                                        <p:attrNameLst>
                                          <p:attrName>style.visibility</p:attrName>
                                        </p:attrNameLst>
                                      </p:cBhvr>
                                      <p:to>
                                        <p:strVal val="visible"/>
                                      </p:to>
                                    </p:set>
                                  </p:childTnLst>
                                </p:cTn>
                              </p:par>
                              <p:par>
                                <p:cTn decel="100000" fill="hold" grpId="0" id="101" nodeType="withEffect" presetClass="path" presetID="0" presetSubtype="0">
                                  <p:stCondLst>
                                    <p:cond delay="1300"/>
                                  </p:stCondLst>
                                  <p:childTnLst>
                                    <p:animMotion origin="layout" path="M -0.00026 -4.81481E-06 C -0.00065 0.11042 -0.02253 0.16528 -0.02969 0.2463 C -0.03698 0.32778 0.07226 0.36065 0.08073 0.48473 C 0.08906 0.60857 0.01067 0.68334 0.00807 0.76158" pathEditMode="relative" ptsTypes="AAAA" rAng="0">
                                      <p:cBhvr>
                                        <p:cTn dur="1500" fill="hold" id="102" spd="-100000"/>
                                        <p:tgtEl>
                                          <p:spTgt spid="130"/>
                                        </p:tgtEl>
                                        <p:attrNameLst>
                                          <p:attrName>ppt_x</p:attrName>
                                          <p:attrName>ppt_y</p:attrName>
                                        </p:attrNameLst>
                                      </p:cBhvr>
                                      <p:rCtr x="2578" y="38079"/>
                                    </p:animMotion>
                                  </p:childTnLst>
                                </p:cTn>
                              </p:par>
                              <p:par>
                                <p:cTn fill="hold" grpId="2" id="103" nodeType="withEffect" presetClass="exit" presetID="10" presetSubtype="0">
                                  <p:stCondLst>
                                    <p:cond delay="2300"/>
                                  </p:stCondLst>
                                  <p:childTnLst>
                                    <p:animEffect filter="fade" transition="out">
                                      <p:cBhvr>
                                        <p:cTn dur="500" id="104"/>
                                        <p:tgtEl>
                                          <p:spTgt spid="130"/>
                                        </p:tgtEl>
                                      </p:cBhvr>
                                    </p:animEffect>
                                    <p:set>
                                      <p:cBhvr>
                                        <p:cTn dur="1" fill="hold" id="105">
                                          <p:stCondLst>
                                            <p:cond delay="499"/>
                                          </p:stCondLst>
                                        </p:cTn>
                                        <p:tgtEl>
                                          <p:spTgt spid="130"/>
                                        </p:tgtEl>
                                        <p:attrNameLst>
                                          <p:attrName>style.visibility</p:attrName>
                                        </p:attrNameLst>
                                      </p:cBhvr>
                                      <p:to>
                                        <p:strVal val="hidden"/>
                                      </p:to>
                                    </p:set>
                                  </p:childTnLst>
                                </p:cTn>
                              </p:par>
                              <p:par>
                                <p:cTn fill="hold" grpId="1" id="106" nodeType="withEffect" presetClass="entr" presetID="1" presetSubtype="0">
                                  <p:stCondLst>
                                    <p:cond delay="1550"/>
                                  </p:stCondLst>
                                  <p:childTnLst>
                                    <p:set>
                                      <p:cBhvr>
                                        <p:cTn dur="1" fill="hold" id="107">
                                          <p:stCondLst>
                                            <p:cond delay="0"/>
                                          </p:stCondLst>
                                        </p:cTn>
                                        <p:tgtEl>
                                          <p:spTgt spid="131"/>
                                        </p:tgtEl>
                                        <p:attrNameLst>
                                          <p:attrName>style.visibility</p:attrName>
                                        </p:attrNameLst>
                                      </p:cBhvr>
                                      <p:to>
                                        <p:strVal val="visible"/>
                                      </p:to>
                                    </p:set>
                                  </p:childTnLst>
                                </p:cTn>
                              </p:par>
                              <p:par>
                                <p:cTn decel="100000" fill="hold" grpId="0" id="108" nodeType="withEffect" presetClass="path" presetID="0" presetSubtype="0">
                                  <p:stCondLst>
                                    <p:cond delay="1550"/>
                                  </p:stCondLst>
                                  <p:childTnLst>
                                    <p:animMotion origin="layout" path="M -0.00039 -7.40741E-07 C -0.03242 0.10602 -0.03867 0.15347 -0.02982 0.25833 C -0.02096 0.3625 0.03607 0.42847 0.03854 0.54792" pathEditMode="relative" ptsTypes="AAA" rAng="0">
                                      <p:cBhvr>
                                        <p:cTn dur="1500" fill="hold" id="109" spd="-100000"/>
                                        <p:tgtEl>
                                          <p:spTgt spid="131"/>
                                        </p:tgtEl>
                                        <p:attrNameLst>
                                          <p:attrName>ppt_x</p:attrName>
                                          <p:attrName>ppt_y</p:attrName>
                                        </p:attrNameLst>
                                      </p:cBhvr>
                                      <p:rCtr x="286" y="27384"/>
                                    </p:animMotion>
                                  </p:childTnLst>
                                </p:cTn>
                              </p:par>
                              <p:par>
                                <p:cTn fill="hold" grpId="2" id="110" nodeType="withEffect" presetClass="exit" presetID="10" presetSubtype="0">
                                  <p:stCondLst>
                                    <p:cond delay="2550"/>
                                  </p:stCondLst>
                                  <p:childTnLst>
                                    <p:animEffect filter="fade" transition="out">
                                      <p:cBhvr>
                                        <p:cTn dur="500" id="111"/>
                                        <p:tgtEl>
                                          <p:spTgt spid="131"/>
                                        </p:tgtEl>
                                      </p:cBhvr>
                                    </p:animEffect>
                                    <p:set>
                                      <p:cBhvr>
                                        <p:cTn dur="1" fill="hold" id="112">
                                          <p:stCondLst>
                                            <p:cond delay="499"/>
                                          </p:stCondLst>
                                        </p:cTn>
                                        <p:tgtEl>
                                          <p:spTgt spid="131"/>
                                        </p:tgtEl>
                                        <p:attrNameLst>
                                          <p:attrName>style.visibility</p:attrName>
                                        </p:attrNameLst>
                                      </p:cBhvr>
                                      <p:to>
                                        <p:strVal val="hidden"/>
                                      </p:to>
                                    </p:set>
                                  </p:childTnLst>
                                </p:cTn>
                              </p:par>
                              <p:par>
                                <p:cTn fill="hold" grpId="1" id="113" nodeType="withEffect" presetClass="entr" presetID="1" presetSubtype="0">
                                  <p:stCondLst>
                                    <p:cond delay="1550"/>
                                  </p:stCondLst>
                                  <p:childTnLst>
                                    <p:set>
                                      <p:cBhvr>
                                        <p:cTn dur="1" fill="hold" id="114">
                                          <p:stCondLst>
                                            <p:cond delay="0"/>
                                          </p:stCondLst>
                                        </p:cTn>
                                        <p:tgtEl>
                                          <p:spTgt spid="132"/>
                                        </p:tgtEl>
                                        <p:attrNameLst>
                                          <p:attrName>style.visibility</p:attrName>
                                        </p:attrNameLst>
                                      </p:cBhvr>
                                      <p:to>
                                        <p:strVal val="visible"/>
                                      </p:to>
                                    </p:set>
                                  </p:childTnLst>
                                </p:cTn>
                              </p:par>
                              <p:par>
                                <p:cTn decel="100000" fill="hold" grpId="0" id="115" nodeType="withEffect" presetClass="path" presetID="0" presetSubtype="0">
                                  <p:stCondLst>
                                    <p:cond delay="1550"/>
                                  </p:stCondLst>
                                  <p:childTnLst>
                                    <p:animMotion origin="layout" path="M -0.00039 -7.40741E-07 C -0.03242 0.10602 -0.03867 0.15347 -0.02982 0.25833 C -0.02096 0.3625 0.03607 0.42847 0.03854 0.54792" pathEditMode="relative" ptsTypes="AAA" rAng="0">
                                      <p:cBhvr>
                                        <p:cTn dur="1500" fill="hold" id="116" spd="-100000"/>
                                        <p:tgtEl>
                                          <p:spTgt spid="132"/>
                                        </p:tgtEl>
                                        <p:attrNameLst>
                                          <p:attrName>ppt_x</p:attrName>
                                          <p:attrName>ppt_y</p:attrName>
                                        </p:attrNameLst>
                                      </p:cBhvr>
                                      <p:rCtr x="286" y="27384"/>
                                    </p:animMotion>
                                  </p:childTnLst>
                                </p:cTn>
                              </p:par>
                              <p:par>
                                <p:cTn fill="hold" grpId="2" id="117" nodeType="withEffect" presetClass="exit" presetID="10" presetSubtype="0">
                                  <p:stCondLst>
                                    <p:cond delay="2550"/>
                                  </p:stCondLst>
                                  <p:childTnLst>
                                    <p:animEffect filter="fade" transition="out">
                                      <p:cBhvr>
                                        <p:cTn dur="500" id="118"/>
                                        <p:tgtEl>
                                          <p:spTgt spid="132"/>
                                        </p:tgtEl>
                                      </p:cBhvr>
                                    </p:animEffect>
                                    <p:set>
                                      <p:cBhvr>
                                        <p:cTn dur="1" fill="hold" id="119">
                                          <p:stCondLst>
                                            <p:cond delay="499"/>
                                          </p:stCondLst>
                                        </p:cTn>
                                        <p:tgtEl>
                                          <p:spTgt spid="132"/>
                                        </p:tgtEl>
                                        <p:attrNameLst>
                                          <p:attrName>style.visibility</p:attrName>
                                        </p:attrNameLst>
                                      </p:cBhvr>
                                      <p:to>
                                        <p:strVal val="hidden"/>
                                      </p:to>
                                    </p:set>
                                  </p:childTnLst>
                                </p:cTn>
                              </p:par>
                              <p:par>
                                <p:cTn fill="hold" grpId="1" id="120" nodeType="withEffect" presetClass="entr" presetID="1" presetSubtype="0">
                                  <p:stCondLst>
                                    <p:cond delay="1500"/>
                                  </p:stCondLst>
                                  <p:childTnLst>
                                    <p:set>
                                      <p:cBhvr>
                                        <p:cTn dur="1" fill="hold" id="121">
                                          <p:stCondLst>
                                            <p:cond delay="0"/>
                                          </p:stCondLst>
                                        </p:cTn>
                                        <p:tgtEl>
                                          <p:spTgt spid="133"/>
                                        </p:tgtEl>
                                        <p:attrNameLst>
                                          <p:attrName>style.visibility</p:attrName>
                                        </p:attrNameLst>
                                      </p:cBhvr>
                                      <p:to>
                                        <p:strVal val="visible"/>
                                      </p:to>
                                    </p:set>
                                  </p:childTnLst>
                                </p:cTn>
                              </p:par>
                              <p:par>
                                <p:cTn decel="100000" fill="hold" grpId="0" id="122" nodeType="withEffect" presetClass="path" presetID="0" presetSubtype="0">
                                  <p:stCondLst>
                                    <p:cond delay="1500"/>
                                  </p:stCondLst>
                                  <p:childTnLst>
                                    <p:animMotion origin="layout" path="M -0.00078 -7.40741E-07 C 0.00417 0.1007 0.02331 0.12801 0.01875 0.2507 C 0.01419 0.37222 -0.03164 0.4162 -0.03086 0.5544" pathEditMode="relative" ptsTypes="AAA" rAng="0">
                                      <p:cBhvr>
                                        <p:cTn dur="1500" fill="hold" id="123" spd="-100000"/>
                                        <p:tgtEl>
                                          <p:spTgt spid="133"/>
                                        </p:tgtEl>
                                        <p:attrNameLst>
                                          <p:attrName>ppt_x</p:attrName>
                                          <p:attrName>ppt_y</p:attrName>
                                        </p:attrNameLst>
                                      </p:cBhvr>
                                      <p:rCtr x="-508" y="27708"/>
                                    </p:animMotion>
                                  </p:childTnLst>
                                </p:cTn>
                              </p:par>
                              <p:par>
                                <p:cTn fill="hold" grpId="2" id="124" nodeType="withEffect" presetClass="exit" presetID="10" presetSubtype="0">
                                  <p:stCondLst>
                                    <p:cond delay="2500"/>
                                  </p:stCondLst>
                                  <p:childTnLst>
                                    <p:animEffect filter="fade" transition="out">
                                      <p:cBhvr>
                                        <p:cTn dur="500" id="125"/>
                                        <p:tgtEl>
                                          <p:spTgt spid="133"/>
                                        </p:tgtEl>
                                      </p:cBhvr>
                                    </p:animEffect>
                                    <p:set>
                                      <p:cBhvr>
                                        <p:cTn dur="1" fill="hold" id="126">
                                          <p:stCondLst>
                                            <p:cond delay="499"/>
                                          </p:stCondLst>
                                        </p:cTn>
                                        <p:tgtEl>
                                          <p:spTgt spid="133"/>
                                        </p:tgtEl>
                                        <p:attrNameLst>
                                          <p:attrName>style.visibility</p:attrName>
                                        </p:attrNameLst>
                                      </p:cBhvr>
                                      <p:to>
                                        <p:strVal val="hidden"/>
                                      </p:to>
                                    </p:set>
                                  </p:childTnLst>
                                </p:cTn>
                              </p:par>
                              <p:par>
                                <p:cTn fill="hold" grpId="1" id="127" nodeType="withEffect" presetClass="entr" presetID="1" presetSubtype="0">
                                  <p:stCondLst>
                                    <p:cond delay="1500"/>
                                  </p:stCondLst>
                                  <p:childTnLst>
                                    <p:set>
                                      <p:cBhvr>
                                        <p:cTn dur="1" fill="hold" id="128">
                                          <p:stCondLst>
                                            <p:cond delay="0"/>
                                          </p:stCondLst>
                                        </p:cTn>
                                        <p:tgtEl>
                                          <p:spTgt spid="134"/>
                                        </p:tgtEl>
                                        <p:attrNameLst>
                                          <p:attrName>style.visibility</p:attrName>
                                        </p:attrNameLst>
                                      </p:cBhvr>
                                      <p:to>
                                        <p:strVal val="visible"/>
                                      </p:to>
                                    </p:set>
                                  </p:childTnLst>
                                </p:cTn>
                              </p:par>
                              <p:par>
                                <p:cTn decel="100000" fill="hold" grpId="0" id="129" nodeType="withEffect" presetClass="path" presetID="0" presetSubtype="0">
                                  <p:stCondLst>
                                    <p:cond delay="1500"/>
                                  </p:stCondLst>
                                  <p:childTnLst>
                                    <p:animMotion origin="layout" path="M -0.00079 2.59259E-06 C 0.00416 0.10069 0.0233 0.12801 0.01875 0.25069 C 0.01419 0.37222 -0.03164 0.4162 -0.03086 0.5544" pathEditMode="relative" ptsTypes="AAA" rAng="0">
                                      <p:cBhvr>
                                        <p:cTn dur="1500" fill="hold" id="130" spd="-100000"/>
                                        <p:tgtEl>
                                          <p:spTgt spid="134"/>
                                        </p:tgtEl>
                                        <p:attrNameLst>
                                          <p:attrName>ppt_x</p:attrName>
                                          <p:attrName>ppt_y</p:attrName>
                                        </p:attrNameLst>
                                      </p:cBhvr>
                                      <p:rCtr x="-508" y="27708"/>
                                    </p:animMotion>
                                  </p:childTnLst>
                                </p:cTn>
                              </p:par>
                              <p:par>
                                <p:cTn fill="hold" grpId="2" id="131" nodeType="withEffect" presetClass="exit" presetID="10" presetSubtype="0">
                                  <p:stCondLst>
                                    <p:cond delay="2500"/>
                                  </p:stCondLst>
                                  <p:childTnLst>
                                    <p:animEffect filter="fade" transition="out">
                                      <p:cBhvr>
                                        <p:cTn dur="500" id="132"/>
                                        <p:tgtEl>
                                          <p:spTgt spid="134"/>
                                        </p:tgtEl>
                                      </p:cBhvr>
                                    </p:animEffect>
                                    <p:set>
                                      <p:cBhvr>
                                        <p:cTn dur="1" fill="hold" id="133">
                                          <p:stCondLst>
                                            <p:cond delay="499"/>
                                          </p:stCondLst>
                                        </p:cTn>
                                        <p:tgtEl>
                                          <p:spTgt spid="134"/>
                                        </p:tgtEl>
                                        <p:attrNameLst>
                                          <p:attrName>style.visibility</p:attrName>
                                        </p:attrNameLst>
                                      </p:cBhvr>
                                      <p:to>
                                        <p:strVal val="hidden"/>
                                      </p:to>
                                    </p:set>
                                  </p:childTnLst>
                                </p:cTn>
                              </p:par>
                              <p:par>
                                <p:cTn fill="hold" grpId="1" id="134" nodeType="withEffect" presetClass="entr" presetID="1" presetSubtype="0">
                                  <p:stCondLst>
                                    <p:cond delay="1500"/>
                                  </p:stCondLst>
                                  <p:childTnLst>
                                    <p:set>
                                      <p:cBhvr>
                                        <p:cTn dur="1" fill="hold" id="135">
                                          <p:stCondLst>
                                            <p:cond delay="0"/>
                                          </p:stCondLst>
                                        </p:cTn>
                                        <p:tgtEl>
                                          <p:spTgt spid="135"/>
                                        </p:tgtEl>
                                        <p:attrNameLst>
                                          <p:attrName>style.visibility</p:attrName>
                                        </p:attrNameLst>
                                      </p:cBhvr>
                                      <p:to>
                                        <p:strVal val="visible"/>
                                      </p:to>
                                    </p:set>
                                  </p:childTnLst>
                                </p:cTn>
                              </p:par>
                              <p:par>
                                <p:cTn decel="100000" fill="hold" grpId="0" id="136" nodeType="withEffect" presetClass="path" presetID="0" presetSubtype="0">
                                  <p:stCondLst>
                                    <p:cond delay="1500"/>
                                  </p:stCondLst>
                                  <p:childTnLst>
                                    <p:animMotion origin="layout" path="M -0.00078 1.11111E-06 C 0.00417 0.10069 0.02331 0.12801 0.01875 0.25069 C 0.01419 0.37222 -0.03164 0.4162 -0.03086 0.5544" pathEditMode="relative" ptsTypes="AAA" rAng="0">
                                      <p:cBhvr>
                                        <p:cTn dur="1500" fill="hold" id="137" spd="-100000"/>
                                        <p:tgtEl>
                                          <p:spTgt spid="135"/>
                                        </p:tgtEl>
                                        <p:attrNameLst>
                                          <p:attrName>ppt_x</p:attrName>
                                          <p:attrName>ppt_y</p:attrName>
                                        </p:attrNameLst>
                                      </p:cBhvr>
                                      <p:rCtr x="-508" y="27708"/>
                                    </p:animMotion>
                                  </p:childTnLst>
                                </p:cTn>
                              </p:par>
                              <p:par>
                                <p:cTn fill="hold" grpId="2" id="138" nodeType="withEffect" presetClass="exit" presetID="10" presetSubtype="0">
                                  <p:stCondLst>
                                    <p:cond delay="2500"/>
                                  </p:stCondLst>
                                  <p:childTnLst>
                                    <p:animEffect filter="fade" transition="out">
                                      <p:cBhvr>
                                        <p:cTn dur="500" id="139"/>
                                        <p:tgtEl>
                                          <p:spTgt spid="135"/>
                                        </p:tgtEl>
                                      </p:cBhvr>
                                    </p:animEffect>
                                    <p:set>
                                      <p:cBhvr>
                                        <p:cTn dur="1" fill="hold" id="140">
                                          <p:stCondLst>
                                            <p:cond delay="499"/>
                                          </p:stCondLst>
                                        </p:cTn>
                                        <p:tgtEl>
                                          <p:spTgt spid="135"/>
                                        </p:tgtEl>
                                        <p:attrNameLst>
                                          <p:attrName>style.visibility</p:attrName>
                                        </p:attrNameLst>
                                      </p:cBhvr>
                                      <p:to>
                                        <p:strVal val="hidden"/>
                                      </p:to>
                                    </p:set>
                                  </p:childTnLst>
                                </p:cTn>
                              </p:par>
                              <p:par>
                                <p:cTn fill="hold" grpId="1" id="141" nodeType="withEffect" presetClass="entr" presetID="1" presetSubtype="0">
                                  <p:stCondLst>
                                    <p:cond delay="1300"/>
                                  </p:stCondLst>
                                  <p:childTnLst>
                                    <p:set>
                                      <p:cBhvr>
                                        <p:cTn dur="1" fill="hold" id="142">
                                          <p:stCondLst>
                                            <p:cond delay="0"/>
                                          </p:stCondLst>
                                        </p:cTn>
                                        <p:tgtEl>
                                          <p:spTgt spid="136"/>
                                        </p:tgtEl>
                                        <p:attrNameLst>
                                          <p:attrName>style.visibility</p:attrName>
                                        </p:attrNameLst>
                                      </p:cBhvr>
                                      <p:to>
                                        <p:strVal val="visible"/>
                                      </p:to>
                                    </p:set>
                                  </p:childTnLst>
                                </p:cTn>
                              </p:par>
                              <p:par>
                                <p:cTn decel="100000" fill="hold" grpId="0" id="143" nodeType="withEffect" presetClass="path" presetID="0" presetSubtype="0">
                                  <p:stCondLst>
                                    <p:cond delay="1300"/>
                                  </p:stCondLst>
                                  <p:childTnLst>
                                    <p:animMotion origin="layout" path="M -0.00026 -4.81481E-06 C -0.00065 0.11042 -0.02253 0.16482 -0.02969 0.24584 C -0.03698 0.32778 0.05664 0.372 0.05573 0.49584 C 0.05469 0.61968 0.01067 0.68334 0.00807 0.76158" pathEditMode="relative" ptsTypes="AAAA" rAng="0">
                                      <p:cBhvr>
                                        <p:cTn dur="1500" fill="hold" id="144" spd="-100000"/>
                                        <p:tgtEl>
                                          <p:spTgt spid="136"/>
                                        </p:tgtEl>
                                        <p:attrNameLst>
                                          <p:attrName>ppt_x</p:attrName>
                                          <p:attrName>ppt_y</p:attrName>
                                        </p:attrNameLst>
                                      </p:cBhvr>
                                      <p:rCtr x="1302" y="38079"/>
                                    </p:animMotion>
                                  </p:childTnLst>
                                </p:cTn>
                              </p:par>
                              <p:par>
                                <p:cTn fill="hold" grpId="2" id="145" nodeType="withEffect" presetClass="exit" presetID="10" presetSubtype="0">
                                  <p:stCondLst>
                                    <p:cond delay="2300"/>
                                  </p:stCondLst>
                                  <p:childTnLst>
                                    <p:animEffect filter="fade" transition="out">
                                      <p:cBhvr>
                                        <p:cTn dur="500" id="146"/>
                                        <p:tgtEl>
                                          <p:spTgt spid="136"/>
                                        </p:tgtEl>
                                      </p:cBhvr>
                                    </p:animEffect>
                                    <p:set>
                                      <p:cBhvr>
                                        <p:cTn dur="1" fill="hold" id="147">
                                          <p:stCondLst>
                                            <p:cond delay="499"/>
                                          </p:stCondLst>
                                        </p:cTn>
                                        <p:tgtEl>
                                          <p:spTgt spid="136"/>
                                        </p:tgtEl>
                                        <p:attrNameLst>
                                          <p:attrName>style.visibility</p:attrName>
                                        </p:attrNameLst>
                                      </p:cBhvr>
                                      <p:to>
                                        <p:strVal val="hidden"/>
                                      </p:to>
                                    </p:set>
                                  </p:childTnLst>
                                </p:cTn>
                              </p:par>
                              <p:par>
                                <p:cTn fill="hold" grpId="1" id="148" nodeType="withEffect" presetClass="entr" presetID="1" presetSubtype="0">
                                  <p:stCondLst>
                                    <p:cond delay="1300"/>
                                  </p:stCondLst>
                                  <p:childTnLst>
                                    <p:set>
                                      <p:cBhvr>
                                        <p:cTn dur="1" fill="hold" id="149">
                                          <p:stCondLst>
                                            <p:cond delay="0"/>
                                          </p:stCondLst>
                                        </p:cTn>
                                        <p:tgtEl>
                                          <p:spTgt spid="137"/>
                                        </p:tgtEl>
                                        <p:attrNameLst>
                                          <p:attrName>style.visibility</p:attrName>
                                        </p:attrNameLst>
                                      </p:cBhvr>
                                      <p:to>
                                        <p:strVal val="visible"/>
                                      </p:to>
                                    </p:set>
                                  </p:childTnLst>
                                </p:cTn>
                              </p:par>
                              <p:par>
                                <p:cTn decel="100000" fill="hold" grpId="0" id="150" nodeType="withEffect" presetClass="path" presetID="0" presetSubtype="0">
                                  <p:stCondLst>
                                    <p:cond delay="1300"/>
                                  </p:stCondLst>
                                  <p:childTnLst>
                                    <p:animMotion origin="layout" path="M -0.00039 -2.96296E-06 C -0.00078 0.11042 -0.02266 0.16505 -0.02982 0.24607 C -0.03711 0.32755 0.07213 0.36065 0.08073 0.48473" pathEditMode="relative" ptsTypes="AAA" rAng="0">
                                      <p:cBhvr>
                                        <p:cTn dur="1500" fill="hold" id="151" spd="-100000"/>
                                        <p:tgtEl>
                                          <p:spTgt spid="137"/>
                                        </p:tgtEl>
                                        <p:attrNameLst>
                                          <p:attrName>ppt_x</p:attrName>
                                          <p:attrName>ppt_y</p:attrName>
                                        </p:attrNameLst>
                                      </p:cBhvr>
                                      <p:rCtr x="2565" y="24236"/>
                                    </p:animMotion>
                                  </p:childTnLst>
                                </p:cTn>
                              </p:par>
                              <p:par>
                                <p:cTn fill="hold" grpId="2" id="152" nodeType="withEffect" presetClass="exit" presetID="10" presetSubtype="0">
                                  <p:stCondLst>
                                    <p:cond delay="2300"/>
                                  </p:stCondLst>
                                  <p:childTnLst>
                                    <p:animEffect filter="fade" transition="out">
                                      <p:cBhvr>
                                        <p:cTn dur="500" id="153"/>
                                        <p:tgtEl>
                                          <p:spTgt spid="137"/>
                                        </p:tgtEl>
                                      </p:cBhvr>
                                    </p:animEffect>
                                    <p:set>
                                      <p:cBhvr>
                                        <p:cTn dur="1" fill="hold" id="154">
                                          <p:stCondLst>
                                            <p:cond delay="499"/>
                                          </p:stCondLst>
                                        </p:cTn>
                                        <p:tgtEl>
                                          <p:spTgt spid="137"/>
                                        </p:tgtEl>
                                        <p:attrNameLst>
                                          <p:attrName>style.visibility</p:attrName>
                                        </p:attrNameLst>
                                      </p:cBhvr>
                                      <p:to>
                                        <p:strVal val="hidden"/>
                                      </p:to>
                                    </p:set>
                                  </p:childTnLst>
                                </p:cTn>
                              </p:par>
                              <p:par>
                                <p:cTn fill="hold" grpId="1" id="155" nodeType="withEffect" presetClass="entr" presetID="1" presetSubtype="0">
                                  <p:stCondLst>
                                    <p:cond delay="1600"/>
                                  </p:stCondLst>
                                  <p:childTnLst>
                                    <p:set>
                                      <p:cBhvr>
                                        <p:cTn dur="1" fill="hold" id="156">
                                          <p:stCondLst>
                                            <p:cond delay="0"/>
                                          </p:stCondLst>
                                        </p:cTn>
                                        <p:tgtEl>
                                          <p:spTgt spid="138"/>
                                        </p:tgtEl>
                                        <p:attrNameLst>
                                          <p:attrName>style.visibility</p:attrName>
                                        </p:attrNameLst>
                                      </p:cBhvr>
                                      <p:to>
                                        <p:strVal val="visible"/>
                                      </p:to>
                                    </p:set>
                                  </p:childTnLst>
                                </p:cTn>
                              </p:par>
                              <p:par>
                                <p:cTn decel="100000" fill="hold" grpId="0" id="157" nodeType="withEffect" presetClass="path" presetID="0" presetSubtype="0">
                                  <p:stCondLst>
                                    <p:cond delay="1600"/>
                                  </p:stCondLst>
                                  <p:childTnLst>
                                    <p:animMotion origin="layout" path="M -0.00026 0 C 0.10821 0.10787 0.06315 0.21157 0.04193 0.25208 C 0.02058 0.29282 -0.06133 0.41019 -0.04791 0.55463" pathEditMode="relative" ptsTypes="AAA" rAng="0">
                                      <p:cBhvr>
                                        <p:cTn dur="1500" fill="hold" id="158" spd="-100000"/>
                                        <p:tgtEl>
                                          <p:spTgt spid="138"/>
                                        </p:tgtEl>
                                        <p:attrNameLst>
                                          <p:attrName>ppt_x</p:attrName>
                                          <p:attrName>ppt_y</p:attrName>
                                        </p:attrNameLst>
                                      </p:cBhvr>
                                      <p:rCtr x="1016" y="27731"/>
                                    </p:animMotion>
                                  </p:childTnLst>
                                </p:cTn>
                              </p:par>
                              <p:par>
                                <p:cTn fill="hold" grpId="2" id="159" nodeType="withEffect" presetClass="exit" presetID="10" presetSubtype="0">
                                  <p:stCondLst>
                                    <p:cond delay="2600"/>
                                  </p:stCondLst>
                                  <p:childTnLst>
                                    <p:animEffect filter="fade" transition="out">
                                      <p:cBhvr>
                                        <p:cTn dur="500" id="160"/>
                                        <p:tgtEl>
                                          <p:spTgt spid="138"/>
                                        </p:tgtEl>
                                      </p:cBhvr>
                                    </p:animEffect>
                                    <p:set>
                                      <p:cBhvr>
                                        <p:cTn dur="1" fill="hold" id="161">
                                          <p:stCondLst>
                                            <p:cond delay="499"/>
                                          </p:stCondLst>
                                        </p:cTn>
                                        <p:tgtEl>
                                          <p:spTgt spid="138"/>
                                        </p:tgtEl>
                                        <p:attrNameLst>
                                          <p:attrName>style.visibility</p:attrName>
                                        </p:attrNameLst>
                                      </p:cBhvr>
                                      <p:to>
                                        <p:strVal val="hidden"/>
                                      </p:to>
                                    </p:set>
                                  </p:childTnLst>
                                </p:cTn>
                              </p:par>
                              <p:par>
                                <p:cTn fill="hold" grpId="1" id="162" nodeType="withEffect" presetClass="entr" presetID="1" presetSubtype="0">
                                  <p:stCondLst>
                                    <p:cond delay="1300"/>
                                  </p:stCondLst>
                                  <p:childTnLst>
                                    <p:set>
                                      <p:cBhvr>
                                        <p:cTn dur="1" fill="hold" id="163">
                                          <p:stCondLst>
                                            <p:cond delay="0"/>
                                          </p:stCondLst>
                                        </p:cTn>
                                        <p:tgtEl>
                                          <p:spTgt spid="139"/>
                                        </p:tgtEl>
                                        <p:attrNameLst>
                                          <p:attrName>style.visibility</p:attrName>
                                        </p:attrNameLst>
                                      </p:cBhvr>
                                      <p:to>
                                        <p:strVal val="visible"/>
                                      </p:to>
                                    </p:set>
                                  </p:childTnLst>
                                </p:cTn>
                              </p:par>
                              <p:par>
                                <p:cTn decel="100000" fill="hold" grpId="0" id="164" nodeType="withEffect" presetClass="path" presetID="0" presetSubtype="0">
                                  <p:stCondLst>
                                    <p:cond delay="1300"/>
                                  </p:stCondLst>
                                  <p:childTnLst>
                                    <p:animMotion origin="layout" path="M -0.00039 -1.11111E-06 C -0.00078 0.11042 -0.03659 0.15602 -0.02982 0.24583 C -0.02305 0.33565 0.07214 0.36042 0.08073 0.48472" pathEditMode="relative" ptsTypes="AAA" rAng="0">
                                      <p:cBhvr>
                                        <p:cTn dur="1500" fill="hold" id="165" spd="-100000"/>
                                        <p:tgtEl>
                                          <p:spTgt spid="139"/>
                                        </p:tgtEl>
                                        <p:attrNameLst>
                                          <p:attrName>ppt_x</p:attrName>
                                          <p:attrName>ppt_y</p:attrName>
                                        </p:attrNameLst>
                                      </p:cBhvr>
                                      <p:rCtr x="2539" y="24236"/>
                                    </p:animMotion>
                                  </p:childTnLst>
                                </p:cTn>
                              </p:par>
                              <p:par>
                                <p:cTn fill="hold" grpId="2" id="166" nodeType="withEffect" presetClass="exit" presetID="10" presetSubtype="0">
                                  <p:stCondLst>
                                    <p:cond delay="2300"/>
                                  </p:stCondLst>
                                  <p:childTnLst>
                                    <p:animEffect filter="fade" transition="out">
                                      <p:cBhvr>
                                        <p:cTn dur="500" id="167"/>
                                        <p:tgtEl>
                                          <p:spTgt spid="139"/>
                                        </p:tgtEl>
                                      </p:cBhvr>
                                    </p:animEffect>
                                    <p:set>
                                      <p:cBhvr>
                                        <p:cTn dur="1" fill="hold" id="168">
                                          <p:stCondLst>
                                            <p:cond delay="499"/>
                                          </p:stCondLst>
                                        </p:cTn>
                                        <p:tgtEl>
                                          <p:spTgt spid="139"/>
                                        </p:tgtEl>
                                        <p:attrNameLst>
                                          <p:attrName>style.visibility</p:attrName>
                                        </p:attrNameLst>
                                      </p:cBhvr>
                                      <p:to>
                                        <p:strVal val="hidden"/>
                                      </p:to>
                                    </p:set>
                                  </p:childTnLst>
                                </p:cTn>
                              </p:par>
                              <p:par>
                                <p:cTn fill="hold" grpId="1" id="169" nodeType="withEffect" presetClass="entr" presetID="1" presetSubtype="0">
                                  <p:stCondLst>
                                    <p:cond delay="1550"/>
                                  </p:stCondLst>
                                  <p:childTnLst>
                                    <p:set>
                                      <p:cBhvr>
                                        <p:cTn dur="1" fill="hold" id="170">
                                          <p:stCondLst>
                                            <p:cond delay="0"/>
                                          </p:stCondLst>
                                        </p:cTn>
                                        <p:tgtEl>
                                          <p:spTgt spid="140"/>
                                        </p:tgtEl>
                                        <p:attrNameLst>
                                          <p:attrName>style.visibility</p:attrName>
                                        </p:attrNameLst>
                                      </p:cBhvr>
                                      <p:to>
                                        <p:strVal val="visible"/>
                                      </p:to>
                                    </p:set>
                                  </p:childTnLst>
                                </p:cTn>
                              </p:par>
                              <p:par>
                                <p:cTn decel="100000" fill="hold" grpId="0" id="171" nodeType="withEffect" presetClass="path" presetID="0" presetSubtype="0">
                                  <p:stCondLst>
                                    <p:cond delay="1550"/>
                                  </p:stCondLst>
                                  <p:childTnLst>
                                    <p:animMotion origin="layout" path="M -0.00039 3.7037E-06 C -0.03242 0.10601 -0.03867 0.15347 -0.02982 0.25833 C -0.02096 0.3625 0.03607 0.42847 0.03854 0.54791" pathEditMode="relative" ptsTypes="AAA" rAng="0">
                                      <p:cBhvr>
                                        <p:cTn dur="1500" fill="hold" id="172" spd="-100000"/>
                                        <p:tgtEl>
                                          <p:spTgt spid="140"/>
                                        </p:tgtEl>
                                        <p:attrNameLst>
                                          <p:attrName>ppt_x</p:attrName>
                                          <p:attrName>ppt_y</p:attrName>
                                        </p:attrNameLst>
                                      </p:cBhvr>
                                      <p:rCtr x="286" y="27384"/>
                                    </p:animMotion>
                                  </p:childTnLst>
                                </p:cTn>
                              </p:par>
                              <p:par>
                                <p:cTn fill="hold" grpId="2" id="173" nodeType="withEffect" presetClass="exit" presetID="10" presetSubtype="0">
                                  <p:stCondLst>
                                    <p:cond delay="2550"/>
                                  </p:stCondLst>
                                  <p:childTnLst>
                                    <p:animEffect filter="fade" transition="out">
                                      <p:cBhvr>
                                        <p:cTn dur="500" id="174"/>
                                        <p:tgtEl>
                                          <p:spTgt spid="140"/>
                                        </p:tgtEl>
                                      </p:cBhvr>
                                    </p:animEffect>
                                    <p:set>
                                      <p:cBhvr>
                                        <p:cTn dur="1" fill="hold" id="175">
                                          <p:stCondLst>
                                            <p:cond delay="499"/>
                                          </p:stCondLst>
                                        </p:cTn>
                                        <p:tgtEl>
                                          <p:spTgt spid="140"/>
                                        </p:tgtEl>
                                        <p:attrNameLst>
                                          <p:attrName>style.visibility</p:attrName>
                                        </p:attrNameLst>
                                      </p:cBhvr>
                                      <p:to>
                                        <p:strVal val="hidden"/>
                                      </p:to>
                                    </p:set>
                                  </p:childTnLst>
                                </p:cTn>
                              </p:par>
                              <p:par>
                                <p:cTn fill="hold" grpId="1" id="176" nodeType="withEffect" presetClass="entr" presetID="1" presetSubtype="0">
                                  <p:stCondLst>
                                    <p:cond delay="1500"/>
                                  </p:stCondLst>
                                  <p:childTnLst>
                                    <p:set>
                                      <p:cBhvr>
                                        <p:cTn dur="1" fill="hold" id="177">
                                          <p:stCondLst>
                                            <p:cond delay="0"/>
                                          </p:stCondLst>
                                        </p:cTn>
                                        <p:tgtEl>
                                          <p:spTgt spid="142"/>
                                        </p:tgtEl>
                                        <p:attrNameLst>
                                          <p:attrName>style.visibility</p:attrName>
                                        </p:attrNameLst>
                                      </p:cBhvr>
                                      <p:to>
                                        <p:strVal val="visible"/>
                                      </p:to>
                                    </p:set>
                                  </p:childTnLst>
                                </p:cTn>
                              </p:par>
                              <p:par>
                                <p:cTn decel="100000" fill="hold" grpId="0" id="178" nodeType="withEffect" presetClass="path" presetID="0" presetSubtype="0">
                                  <p:stCondLst>
                                    <p:cond delay="1500"/>
                                  </p:stCondLst>
                                  <p:childTnLst>
                                    <p:animMotion origin="layout" path="M -0.00079 2.59259E-06 C 0.00416 0.10069 0.0233 0.12801 0.01875 0.25069 C 0.01419 0.37222 -0.03164 0.4162 -0.03086 0.5544" pathEditMode="relative" ptsTypes="AAA" rAng="0">
                                      <p:cBhvr>
                                        <p:cTn dur="1500" fill="hold" id="179" spd="-100000"/>
                                        <p:tgtEl>
                                          <p:spTgt spid="142"/>
                                        </p:tgtEl>
                                        <p:attrNameLst>
                                          <p:attrName>ppt_x</p:attrName>
                                          <p:attrName>ppt_y</p:attrName>
                                        </p:attrNameLst>
                                      </p:cBhvr>
                                      <p:rCtr x="-508" y="27708"/>
                                    </p:animMotion>
                                  </p:childTnLst>
                                </p:cTn>
                              </p:par>
                              <p:par>
                                <p:cTn fill="hold" grpId="2" id="180" nodeType="withEffect" presetClass="exit" presetID="10" presetSubtype="0">
                                  <p:stCondLst>
                                    <p:cond delay="2500"/>
                                  </p:stCondLst>
                                  <p:childTnLst>
                                    <p:animEffect filter="fade" transition="out">
                                      <p:cBhvr>
                                        <p:cTn dur="500" id="181"/>
                                        <p:tgtEl>
                                          <p:spTgt spid="142"/>
                                        </p:tgtEl>
                                      </p:cBhvr>
                                    </p:animEffect>
                                    <p:set>
                                      <p:cBhvr>
                                        <p:cTn dur="1" fill="hold" id="182">
                                          <p:stCondLst>
                                            <p:cond delay="499"/>
                                          </p:stCondLst>
                                        </p:cTn>
                                        <p:tgtEl>
                                          <p:spTgt spid="142"/>
                                        </p:tgtEl>
                                        <p:attrNameLst>
                                          <p:attrName>style.visibility</p:attrName>
                                        </p:attrNameLst>
                                      </p:cBhvr>
                                      <p:to>
                                        <p:strVal val="hidden"/>
                                      </p:to>
                                    </p:set>
                                  </p:childTnLst>
                                </p:cTn>
                              </p:par>
                              <p:par>
                                <p:cTn fill="hold" id="183" nodeType="withEffect" presetClass="entr" presetID="42" presetSubtype="0">
                                  <p:stCondLst>
                                    <p:cond delay="1800"/>
                                  </p:stCondLst>
                                  <p:childTnLst>
                                    <p:set>
                                      <p:cBhvr>
                                        <p:cTn dur="1" fill="hold" id="184">
                                          <p:stCondLst>
                                            <p:cond delay="0"/>
                                          </p:stCondLst>
                                        </p:cTn>
                                        <p:tgtEl>
                                          <p:spTgt spid="32"/>
                                        </p:tgtEl>
                                        <p:attrNameLst>
                                          <p:attrName>style.visibility</p:attrName>
                                        </p:attrNameLst>
                                      </p:cBhvr>
                                      <p:to>
                                        <p:strVal val="visible"/>
                                      </p:to>
                                    </p:set>
                                    <p:animEffect filter="fade" transition="in">
                                      <p:cBhvr>
                                        <p:cTn dur="1000" id="185"/>
                                        <p:tgtEl>
                                          <p:spTgt spid="32"/>
                                        </p:tgtEl>
                                      </p:cBhvr>
                                    </p:animEffect>
                                    <p:anim calcmode="lin" valueType="num">
                                      <p:cBhvr>
                                        <p:cTn dur="1000" fill="hold" id="186"/>
                                        <p:tgtEl>
                                          <p:spTgt spid="32"/>
                                        </p:tgtEl>
                                        <p:attrNameLst>
                                          <p:attrName>ppt_x</p:attrName>
                                        </p:attrNameLst>
                                      </p:cBhvr>
                                      <p:tavLst>
                                        <p:tav tm="0">
                                          <p:val>
                                            <p:strVal val="#ppt_x"/>
                                          </p:val>
                                        </p:tav>
                                        <p:tav tm="100000">
                                          <p:val>
                                            <p:strVal val="#ppt_x"/>
                                          </p:val>
                                        </p:tav>
                                      </p:tavLst>
                                    </p:anim>
                                    <p:anim calcmode="lin" valueType="num">
                                      <p:cBhvr>
                                        <p:cTn dur="1000" fill="hold" id="187"/>
                                        <p:tgtEl>
                                          <p:spTgt spid="32"/>
                                        </p:tgtEl>
                                        <p:attrNameLst>
                                          <p:attrName>ppt_y</p:attrName>
                                        </p:attrNameLst>
                                      </p:cBhvr>
                                      <p:tavLst>
                                        <p:tav tm="0">
                                          <p:val>
                                            <p:strVal val="#ppt_y+.1"/>
                                          </p:val>
                                        </p:tav>
                                        <p:tav tm="100000">
                                          <p:val>
                                            <p:strVal val="#ppt_y"/>
                                          </p:val>
                                        </p:tav>
                                      </p:tavLst>
                                    </p:anim>
                                  </p:childTnLst>
                                </p:cTn>
                              </p:par>
                              <p:par>
                                <p:cTn fill="hold" id="188" nodeType="withEffect" presetClass="entr" presetID="53" presetSubtype="0">
                                  <p:stCondLst>
                                    <p:cond delay="3000"/>
                                  </p:stCondLst>
                                  <p:childTnLst>
                                    <p:set>
                                      <p:cBhvr>
                                        <p:cTn dur="1" fill="hold" id="189">
                                          <p:stCondLst>
                                            <p:cond delay="0"/>
                                          </p:stCondLst>
                                        </p:cTn>
                                        <p:tgtEl>
                                          <p:spTgt spid="78"/>
                                        </p:tgtEl>
                                        <p:attrNameLst>
                                          <p:attrName>style.visibility</p:attrName>
                                        </p:attrNameLst>
                                      </p:cBhvr>
                                      <p:to>
                                        <p:strVal val="visible"/>
                                      </p:to>
                                    </p:set>
                                    <p:anim calcmode="lin" valueType="num">
                                      <p:cBhvr>
                                        <p:cTn dur="1000" fill="hold" id="190"/>
                                        <p:tgtEl>
                                          <p:spTgt spid="78"/>
                                        </p:tgtEl>
                                        <p:attrNameLst>
                                          <p:attrName>ppt_w</p:attrName>
                                        </p:attrNameLst>
                                      </p:cBhvr>
                                      <p:tavLst>
                                        <p:tav tm="0">
                                          <p:val>
                                            <p:fltVal val="0"/>
                                          </p:val>
                                        </p:tav>
                                        <p:tav tm="100000">
                                          <p:val>
                                            <p:strVal val="#ppt_w"/>
                                          </p:val>
                                        </p:tav>
                                      </p:tavLst>
                                    </p:anim>
                                    <p:anim calcmode="lin" valueType="num">
                                      <p:cBhvr>
                                        <p:cTn dur="1000" fill="hold" id="191"/>
                                        <p:tgtEl>
                                          <p:spTgt spid="78"/>
                                        </p:tgtEl>
                                        <p:attrNameLst>
                                          <p:attrName>ppt_h</p:attrName>
                                        </p:attrNameLst>
                                      </p:cBhvr>
                                      <p:tavLst>
                                        <p:tav tm="0">
                                          <p:val>
                                            <p:fltVal val="0"/>
                                          </p:val>
                                        </p:tav>
                                        <p:tav tm="100000">
                                          <p:val>
                                            <p:strVal val="#ppt_h"/>
                                          </p:val>
                                        </p:tav>
                                      </p:tavLst>
                                    </p:anim>
                                    <p:animEffect filter="fade" transition="in">
                                      <p:cBhvr>
                                        <p:cTn dur="1000" id="192"/>
                                        <p:tgtEl>
                                          <p:spTgt spid="78"/>
                                        </p:tgtEl>
                                      </p:cBhvr>
                                    </p:animEffect>
                                  </p:childTnLst>
                                </p:cTn>
                              </p:par>
                              <p:par>
                                <p:cTn accel="50000" decel="50000" fill="hold" id="193" nodeType="withEffect" presetClass="path" presetID="42" presetSubtype="0">
                                  <p:stCondLst>
                                    <p:cond delay="3000"/>
                                  </p:stCondLst>
                                  <p:childTnLst>
                                    <p:animMotion origin="layout" path="M 1.875E-06 -4.07407E-06 L 0.29362 0.21644" pathEditMode="relative" ptsTypes="AA" rAng="0">
                                      <p:cBhvr>
                                        <p:cTn dur="1000" fill="hold" id="194" spd="-100000"/>
                                        <p:tgtEl>
                                          <p:spTgt spid="78"/>
                                        </p:tgtEl>
                                        <p:attrNameLst>
                                          <p:attrName>ppt_x</p:attrName>
                                          <p:attrName>ppt_y</p:attrName>
                                        </p:attrNameLst>
                                      </p:cBhvr>
                                      <p:rCtr x="14674" y="10810"/>
                                    </p:animMotion>
                                  </p:childTnLst>
                                </p:cTn>
                              </p:par>
                              <p:par>
                                <p:cTn fill="hold" grpId="1" id="195" nodeType="withEffect" presetClass="entr" presetID="1" presetSubtype="0">
                                  <p:stCondLst>
                                    <p:cond delay="3000"/>
                                  </p:stCondLst>
                                  <p:childTnLst>
                                    <p:set>
                                      <p:cBhvr>
                                        <p:cTn dur="1" fill="hold" id="196">
                                          <p:stCondLst>
                                            <p:cond delay="0"/>
                                          </p:stCondLst>
                                        </p:cTn>
                                        <p:tgtEl>
                                          <p:spTgt spid="68"/>
                                        </p:tgtEl>
                                        <p:attrNameLst>
                                          <p:attrName>style.visibility</p:attrName>
                                        </p:attrNameLst>
                                      </p:cBhvr>
                                      <p:to>
                                        <p:strVal val="visible"/>
                                      </p:to>
                                    </p:set>
                                  </p:childTnLst>
                                </p:cTn>
                              </p:par>
                              <p:par>
                                <p:cTn accel="50000" decel="50000" fill="hold" grpId="0" id="197" nodeType="withEffect" presetClass="path" presetID="0" presetSubtype="0">
                                  <p:stCondLst>
                                    <p:cond delay="3000"/>
                                  </p:stCondLst>
                                  <p:childTnLst>
                                    <p:animMotion origin="layout" path="M 3.33333E-06 2.59259E-06 C 0.07122 0.05648 0.16901 0.10532 0.25325 0.17523" pathEditMode="relative" ptsTypes="AA" rAng="0">
                                      <p:cBhvr>
                                        <p:cTn dur="1100" fill="hold" id="198" spd="-100000"/>
                                        <p:tgtEl>
                                          <p:spTgt spid="68"/>
                                        </p:tgtEl>
                                        <p:attrNameLst>
                                          <p:attrName>ppt_x</p:attrName>
                                          <p:attrName>ppt_y</p:attrName>
                                        </p:attrNameLst>
                                      </p:cBhvr>
                                      <p:rCtr x="12656" y="8750"/>
                                    </p:animMotion>
                                  </p:childTnLst>
                                </p:cTn>
                              </p:par>
                              <p:par>
                                <p:cTn fill="hold" grpId="1" id="199" nodeType="withEffect" presetClass="entr" presetID="1" presetSubtype="0">
                                  <p:stCondLst>
                                    <p:cond delay="3000"/>
                                  </p:stCondLst>
                                  <p:childTnLst>
                                    <p:set>
                                      <p:cBhvr>
                                        <p:cTn dur="1" fill="hold" id="200">
                                          <p:stCondLst>
                                            <p:cond delay="0"/>
                                          </p:stCondLst>
                                        </p:cTn>
                                        <p:tgtEl>
                                          <p:spTgt spid="86"/>
                                        </p:tgtEl>
                                        <p:attrNameLst>
                                          <p:attrName>style.visibility</p:attrName>
                                        </p:attrNameLst>
                                      </p:cBhvr>
                                      <p:to>
                                        <p:strVal val="visible"/>
                                      </p:to>
                                    </p:set>
                                  </p:childTnLst>
                                </p:cTn>
                              </p:par>
                              <p:par>
                                <p:cTn accel="50000" decel="50000" fill="hold" grpId="0" id="201" nodeType="withEffect" presetClass="path" presetID="0" presetSubtype="0">
                                  <p:stCondLst>
                                    <p:cond delay="3000"/>
                                  </p:stCondLst>
                                  <p:childTnLst>
                                    <p:animMotion origin="layout" path="M -1.25E-06 -2.22222E-06 C 0.07656 0.03102 0.15534 0.09722 0.23438 0.14676" pathEditMode="relative" ptsTypes="AA" rAng="0">
                                      <p:cBhvr>
                                        <p:cTn dur="1200" fill="hold" id="202" spd="-100000"/>
                                        <p:tgtEl>
                                          <p:spTgt spid="86"/>
                                        </p:tgtEl>
                                        <p:attrNameLst>
                                          <p:attrName>ppt_x</p:attrName>
                                          <p:attrName>ppt_y</p:attrName>
                                        </p:attrNameLst>
                                      </p:cBhvr>
                                      <p:rCtr x="11719" y="7338"/>
                                    </p:animMotion>
                                  </p:childTnLst>
                                </p:cTn>
                              </p:par>
                              <p:par>
                                <p:cTn fill="hold" grpId="1" id="203" nodeType="withEffect" presetClass="entr" presetID="1" presetSubtype="0">
                                  <p:stCondLst>
                                    <p:cond delay="3000"/>
                                  </p:stCondLst>
                                  <p:childTnLst>
                                    <p:set>
                                      <p:cBhvr>
                                        <p:cTn dur="1" fill="hold" id="204">
                                          <p:stCondLst>
                                            <p:cond delay="0"/>
                                          </p:stCondLst>
                                        </p:cTn>
                                        <p:tgtEl>
                                          <p:spTgt spid="87"/>
                                        </p:tgtEl>
                                        <p:attrNameLst>
                                          <p:attrName>style.visibility</p:attrName>
                                        </p:attrNameLst>
                                      </p:cBhvr>
                                      <p:to>
                                        <p:strVal val="visible"/>
                                      </p:to>
                                    </p:set>
                                  </p:childTnLst>
                                </p:cTn>
                              </p:par>
                              <p:par>
                                <p:cTn accel="50000" decel="50000" fill="hold" grpId="0" id="205" nodeType="withEffect" presetClass="path" presetID="0" presetSubtype="0">
                                  <p:stCondLst>
                                    <p:cond delay="3000"/>
                                  </p:stCondLst>
                                  <p:childTnLst>
                                    <p:animMotion origin="layout" path="M 6.25E-07 -7.40741E-07 C 0.07435 0.04352 0.14727 0.09815 0.22331 0.13079" pathEditMode="relative" ptsTypes="AA" rAng="0">
                                      <p:cBhvr>
                                        <p:cTn dur="1300" fill="hold" id="206" spd="-100000"/>
                                        <p:tgtEl>
                                          <p:spTgt spid="87"/>
                                        </p:tgtEl>
                                        <p:attrNameLst>
                                          <p:attrName>ppt_x</p:attrName>
                                          <p:attrName>ppt_y</p:attrName>
                                        </p:attrNameLst>
                                      </p:cBhvr>
                                      <p:rCtr x="11159" y="6528"/>
                                    </p:animMotion>
                                  </p:childTnLst>
                                </p:cTn>
                              </p:par>
                              <p:par>
                                <p:cTn fill="hold" grpId="1" id="207" nodeType="withEffect" presetClass="entr" presetID="1" presetSubtype="0">
                                  <p:stCondLst>
                                    <p:cond delay="3000"/>
                                  </p:stCondLst>
                                  <p:childTnLst>
                                    <p:set>
                                      <p:cBhvr>
                                        <p:cTn dur="1" fill="hold" id="208">
                                          <p:stCondLst>
                                            <p:cond delay="0"/>
                                          </p:stCondLst>
                                        </p:cTn>
                                        <p:tgtEl>
                                          <p:spTgt spid="85"/>
                                        </p:tgtEl>
                                        <p:attrNameLst>
                                          <p:attrName>style.visibility</p:attrName>
                                        </p:attrNameLst>
                                      </p:cBhvr>
                                      <p:to>
                                        <p:strVal val="visible"/>
                                      </p:to>
                                    </p:set>
                                  </p:childTnLst>
                                </p:cTn>
                              </p:par>
                              <p:par>
                                <p:cTn accel="50000" decel="50000" fill="hold" grpId="0" id="209" nodeType="withEffect" presetClass="path" presetID="0" presetSubtype="0">
                                  <p:stCondLst>
                                    <p:cond delay="3000"/>
                                  </p:stCondLst>
                                  <p:childTnLst>
                                    <p:animMotion origin="layout" path="M -4.16667E-06 3.7037E-07 C 0.07188 0.02338 0.14258 0.0956 0.2155 0.12801" pathEditMode="relative" ptsTypes="AA" rAng="0">
                                      <p:cBhvr>
                                        <p:cTn dur="1400" fill="hold" id="210" spd="-100000"/>
                                        <p:tgtEl>
                                          <p:spTgt spid="85"/>
                                        </p:tgtEl>
                                        <p:attrNameLst>
                                          <p:attrName>ppt_x</p:attrName>
                                          <p:attrName>ppt_y</p:attrName>
                                        </p:attrNameLst>
                                      </p:cBhvr>
                                      <p:rCtr x="10768" y="6389"/>
                                    </p:animMotion>
                                  </p:childTnLst>
                                </p:cTn>
                              </p:par>
                              <p:par>
                                <p:cTn fill="hold" grpId="1" id="211" nodeType="withEffect" presetClass="entr" presetID="1" presetSubtype="0">
                                  <p:stCondLst>
                                    <p:cond delay="3000"/>
                                  </p:stCondLst>
                                  <p:childTnLst>
                                    <p:set>
                                      <p:cBhvr>
                                        <p:cTn dur="1" fill="hold" id="212">
                                          <p:stCondLst>
                                            <p:cond delay="0"/>
                                          </p:stCondLst>
                                        </p:cTn>
                                        <p:tgtEl>
                                          <p:spTgt spid="84"/>
                                        </p:tgtEl>
                                        <p:attrNameLst>
                                          <p:attrName>style.visibility</p:attrName>
                                        </p:attrNameLst>
                                      </p:cBhvr>
                                      <p:to>
                                        <p:strVal val="visible"/>
                                      </p:to>
                                    </p:set>
                                  </p:childTnLst>
                                </p:cTn>
                              </p:par>
                              <p:par>
                                <p:cTn accel="50000" decel="50000" fill="hold" grpId="0" id="213" nodeType="withEffect" presetClass="path" presetID="0" presetSubtype="0">
                                  <p:stCondLst>
                                    <p:cond delay="3000"/>
                                  </p:stCondLst>
                                  <p:childTnLst>
                                    <p:animMotion origin="layout" path="M 4.16667E-07 4.44444E-06 C 0.06758 0.03865 0.13672 0.06342 0.20286 0.1162" pathEditMode="relative" ptsTypes="AA" rAng="0">
                                      <p:cBhvr>
                                        <p:cTn dur="1500" fill="hold" id="214" spd="-100000"/>
                                        <p:tgtEl>
                                          <p:spTgt spid="84"/>
                                        </p:tgtEl>
                                        <p:attrNameLst>
                                          <p:attrName>ppt_x</p:attrName>
                                          <p:attrName>ppt_y</p:attrName>
                                        </p:attrNameLst>
                                      </p:cBhvr>
                                      <p:rCtr x="10143" y="5810"/>
                                    </p:animMotion>
                                  </p:childTnLst>
                                </p:cTn>
                              </p:par>
                              <p:par>
                                <p:cTn fill="hold" id="215" nodeType="withEffect" presetClass="entr" presetID="53" presetSubtype="0">
                                  <p:stCondLst>
                                    <p:cond delay="4000"/>
                                  </p:stCondLst>
                                  <p:childTnLst>
                                    <p:set>
                                      <p:cBhvr>
                                        <p:cTn dur="1" fill="hold" id="216">
                                          <p:stCondLst>
                                            <p:cond delay="0"/>
                                          </p:stCondLst>
                                        </p:cTn>
                                        <p:tgtEl>
                                          <p:spTgt spid="109"/>
                                        </p:tgtEl>
                                        <p:attrNameLst>
                                          <p:attrName>style.visibility</p:attrName>
                                        </p:attrNameLst>
                                      </p:cBhvr>
                                      <p:to>
                                        <p:strVal val="visible"/>
                                      </p:to>
                                    </p:set>
                                    <p:anim calcmode="lin" valueType="num">
                                      <p:cBhvr>
                                        <p:cTn dur="500" fill="hold" id="217"/>
                                        <p:tgtEl>
                                          <p:spTgt spid="109"/>
                                        </p:tgtEl>
                                        <p:attrNameLst>
                                          <p:attrName>ppt_w</p:attrName>
                                        </p:attrNameLst>
                                      </p:cBhvr>
                                      <p:tavLst>
                                        <p:tav tm="0">
                                          <p:val>
                                            <p:fltVal val="0"/>
                                          </p:val>
                                        </p:tav>
                                        <p:tav tm="100000">
                                          <p:val>
                                            <p:strVal val="#ppt_w"/>
                                          </p:val>
                                        </p:tav>
                                      </p:tavLst>
                                    </p:anim>
                                    <p:anim calcmode="lin" valueType="num">
                                      <p:cBhvr>
                                        <p:cTn dur="500" fill="hold" id="218"/>
                                        <p:tgtEl>
                                          <p:spTgt spid="109"/>
                                        </p:tgtEl>
                                        <p:attrNameLst>
                                          <p:attrName>ppt_h</p:attrName>
                                        </p:attrNameLst>
                                      </p:cBhvr>
                                      <p:tavLst>
                                        <p:tav tm="0">
                                          <p:val>
                                            <p:fltVal val="0"/>
                                          </p:val>
                                        </p:tav>
                                        <p:tav tm="100000">
                                          <p:val>
                                            <p:strVal val="#ppt_h"/>
                                          </p:val>
                                        </p:tav>
                                      </p:tavLst>
                                    </p:anim>
                                    <p:animEffect filter="fade" transition="in">
                                      <p:cBhvr>
                                        <p:cTn dur="500" id="219"/>
                                        <p:tgtEl>
                                          <p:spTgt spid="109"/>
                                        </p:tgtEl>
                                      </p:cBhvr>
                                    </p:animEffect>
                                  </p:childTnLst>
                                </p:cTn>
                              </p:par>
                              <p:par>
                                <p:cTn fill="hold" grpId="0" id="220" nodeType="withEffect" presetClass="entr" presetID="10" presetSubtype="0">
                                  <p:stCondLst>
                                    <p:cond delay="4500"/>
                                  </p:stCondLst>
                                  <p:childTnLst>
                                    <p:set>
                                      <p:cBhvr>
                                        <p:cTn dur="1" fill="hold" id="221">
                                          <p:stCondLst>
                                            <p:cond delay="0"/>
                                          </p:stCondLst>
                                        </p:cTn>
                                        <p:tgtEl>
                                          <p:spTgt spid="99"/>
                                        </p:tgtEl>
                                        <p:attrNameLst>
                                          <p:attrName>style.visibility</p:attrName>
                                        </p:attrNameLst>
                                      </p:cBhvr>
                                      <p:to>
                                        <p:strVal val="visible"/>
                                      </p:to>
                                    </p:set>
                                    <p:animEffect filter="fade" transition="in">
                                      <p:cBhvr>
                                        <p:cTn dur="500" id="222"/>
                                        <p:tgtEl>
                                          <p:spTgt spid="99"/>
                                        </p:tgtEl>
                                      </p:cBhvr>
                                    </p:animEffect>
                                  </p:childTnLst>
                                </p:cTn>
                              </p:par>
                              <p:par>
                                <p:cTn fill="hold" grpId="1" id="223" nodeType="withEffect" presetClass="emph" presetID="32" presetSubtype="0">
                                  <p:stCondLst>
                                    <p:cond delay="4750"/>
                                  </p:stCondLst>
                                  <p:childTnLst>
                                    <p:animRot by="120000">
                                      <p:cBhvr>
                                        <p:cTn dur="50" fill="hold" id="224">
                                          <p:stCondLst>
                                            <p:cond delay="0"/>
                                          </p:stCondLst>
                                        </p:cTn>
                                        <p:tgtEl>
                                          <p:spTgt spid="99"/>
                                        </p:tgtEl>
                                        <p:attrNameLst>
                                          <p:attrName>r</p:attrName>
                                        </p:attrNameLst>
                                      </p:cBhvr>
                                    </p:animRot>
                                    <p:animRot by="-240000">
                                      <p:cBhvr>
                                        <p:cTn dur="100" fill="hold" id="225">
                                          <p:stCondLst>
                                            <p:cond delay="100"/>
                                          </p:stCondLst>
                                        </p:cTn>
                                        <p:tgtEl>
                                          <p:spTgt spid="99"/>
                                        </p:tgtEl>
                                        <p:attrNameLst>
                                          <p:attrName>r</p:attrName>
                                        </p:attrNameLst>
                                      </p:cBhvr>
                                    </p:animRot>
                                    <p:animRot by="240000">
                                      <p:cBhvr>
                                        <p:cTn dur="100" fill="hold" id="226">
                                          <p:stCondLst>
                                            <p:cond delay="200"/>
                                          </p:stCondLst>
                                        </p:cTn>
                                        <p:tgtEl>
                                          <p:spTgt spid="99"/>
                                        </p:tgtEl>
                                        <p:attrNameLst>
                                          <p:attrName>r</p:attrName>
                                        </p:attrNameLst>
                                      </p:cBhvr>
                                    </p:animRot>
                                    <p:animRot by="-240000">
                                      <p:cBhvr>
                                        <p:cTn dur="100" fill="hold" id="227">
                                          <p:stCondLst>
                                            <p:cond delay="300"/>
                                          </p:stCondLst>
                                        </p:cTn>
                                        <p:tgtEl>
                                          <p:spTgt spid="99"/>
                                        </p:tgtEl>
                                        <p:attrNameLst>
                                          <p:attrName>r</p:attrName>
                                        </p:attrNameLst>
                                      </p:cBhvr>
                                    </p:animRot>
                                    <p:animRot by="120000">
                                      <p:cBhvr>
                                        <p:cTn dur="100" fill="hold" id="228">
                                          <p:stCondLst>
                                            <p:cond delay="400"/>
                                          </p:stCondLst>
                                        </p:cTn>
                                        <p:tgtEl>
                                          <p:spTgt spid="99"/>
                                        </p:tgtEl>
                                        <p:attrNameLst>
                                          <p:attrName>r</p:attrName>
                                        </p:attrNameLst>
                                      </p:cBhvr>
                                    </p:animRot>
                                  </p:childTnLst>
                                </p:cTn>
                              </p:par>
                              <p:par>
                                <p:cTn fill="hold" grpId="0" id="229" nodeType="withEffect" presetClass="entr" presetID="10" presetSubtype="0">
                                  <p:stCondLst>
                                    <p:cond delay="4750"/>
                                  </p:stCondLst>
                                  <p:iterate type="lt">
                                    <p:tmPct val="5000"/>
                                  </p:iterate>
                                  <p:childTnLst>
                                    <p:set>
                                      <p:cBhvr>
                                        <p:cTn dur="1" fill="hold" id="230">
                                          <p:stCondLst>
                                            <p:cond delay="0"/>
                                          </p:stCondLst>
                                        </p:cTn>
                                        <p:tgtEl>
                                          <p:spTgt spid="100"/>
                                        </p:tgtEl>
                                        <p:attrNameLst>
                                          <p:attrName>style.visibility</p:attrName>
                                        </p:attrNameLst>
                                      </p:cBhvr>
                                      <p:to>
                                        <p:strVal val="visible"/>
                                      </p:to>
                                    </p:set>
                                    <p:animEffect filter="fade" transition="in">
                                      <p:cBhvr>
                                        <p:cTn dur="500" id="231"/>
                                        <p:tgtEl>
                                          <p:spTgt spid="100"/>
                                        </p:tgtEl>
                                      </p:cBhvr>
                                    </p:animEffect>
                                  </p:childTnLst>
                                </p:cTn>
                              </p:par>
                              <p:par>
                                <p:cTn fill="hold" grpId="1" id="232" nodeType="withEffect" presetClass="entr" presetID="2" presetSubtype="8">
                                  <p:stCondLst>
                                    <p:cond delay="4750"/>
                                  </p:stCondLst>
                                  <p:iterate type="lt">
                                    <p:tmPct val="5000"/>
                                  </p:iterate>
                                  <p:childTnLst>
                                    <p:set>
                                      <p:cBhvr>
                                        <p:cTn dur="1" fill="hold" id="233">
                                          <p:stCondLst>
                                            <p:cond delay="0"/>
                                          </p:stCondLst>
                                        </p:cTn>
                                        <p:tgtEl>
                                          <p:spTgt spid="100"/>
                                        </p:tgtEl>
                                        <p:attrNameLst>
                                          <p:attrName>style.visibility</p:attrName>
                                        </p:attrNameLst>
                                      </p:cBhvr>
                                      <p:to>
                                        <p:strVal val="visible"/>
                                      </p:to>
                                    </p:set>
                                    <p:anim calcmode="lin" valueType="num">
                                      <p:cBhvr additive="base">
                                        <p:cTn dur="500" fill="hold" id="234"/>
                                        <p:tgtEl>
                                          <p:spTgt spid="100"/>
                                        </p:tgtEl>
                                        <p:attrNameLst>
                                          <p:attrName>ppt_x</p:attrName>
                                        </p:attrNameLst>
                                      </p:cBhvr>
                                      <p:tavLst>
                                        <p:tav tm="0">
                                          <p:val>
                                            <p:strVal val="0-#ppt_w/2"/>
                                          </p:val>
                                        </p:tav>
                                        <p:tav tm="100000">
                                          <p:val>
                                            <p:strVal val="#ppt_x"/>
                                          </p:val>
                                        </p:tav>
                                      </p:tavLst>
                                    </p:anim>
                                    <p:anim calcmode="lin" valueType="num">
                                      <p:cBhvr additive="base">
                                        <p:cTn dur="500" fill="hold" id="235"/>
                                        <p:tgtEl>
                                          <p:spTgt spid="100"/>
                                        </p:tgtEl>
                                        <p:attrNameLst>
                                          <p:attrName>ppt_y</p:attrName>
                                        </p:attrNameLst>
                                      </p:cBhvr>
                                      <p:tavLst>
                                        <p:tav tm="0">
                                          <p:val>
                                            <p:strVal val="#ppt_y"/>
                                          </p:val>
                                        </p:tav>
                                        <p:tav tm="100000">
                                          <p:val>
                                            <p:strVal val="#ppt_y"/>
                                          </p:val>
                                        </p:tav>
                                      </p:tavLst>
                                    </p:anim>
                                  </p:childTnLst>
                                </p:cTn>
                              </p:par>
                              <p:par>
                                <p:cTn fill="hold" grpId="0" id="236" nodeType="withEffect" presetClass="entr" presetID="1" presetSubtype="0">
                                  <p:stCondLst>
                                    <p:cond delay="6000"/>
                                  </p:stCondLst>
                                  <p:childTnLst>
                                    <p:set>
                                      <p:cBhvr>
                                        <p:cTn dur="1" fill="hold" id="237">
                                          <p:stCondLst>
                                            <p:cond delay="0"/>
                                          </p:stCondLst>
                                        </p:cTn>
                                        <p:tgtEl>
                                          <p:spTgt spid="82"/>
                                        </p:tgtEl>
                                        <p:attrNameLst>
                                          <p:attrName>style.visibility</p:attrName>
                                        </p:attrNameLst>
                                      </p:cBhvr>
                                      <p:to>
                                        <p:strVal val="visible"/>
                                      </p:to>
                                    </p:set>
                                  </p:childTnLst>
                                </p:cTn>
                              </p:par>
                              <p:par>
                                <p:cTn fill="hold" id="238" nodeType="withEffect" presetClass="entr" presetID="53" presetSubtype="0">
                                  <p:stCondLst>
                                    <p:cond delay="6000"/>
                                  </p:stCondLst>
                                  <p:childTnLst>
                                    <p:set>
                                      <p:cBhvr>
                                        <p:cTn dur="1" fill="hold" id="239">
                                          <p:stCondLst>
                                            <p:cond delay="0"/>
                                          </p:stCondLst>
                                        </p:cTn>
                                        <p:tgtEl>
                                          <p:spTgt spid="91"/>
                                        </p:tgtEl>
                                        <p:attrNameLst>
                                          <p:attrName>style.visibility</p:attrName>
                                        </p:attrNameLst>
                                      </p:cBhvr>
                                      <p:to>
                                        <p:strVal val="visible"/>
                                      </p:to>
                                    </p:set>
                                    <p:anim calcmode="lin" valueType="num">
                                      <p:cBhvr>
                                        <p:cTn dur="1000" fill="hold" id="240"/>
                                        <p:tgtEl>
                                          <p:spTgt spid="91"/>
                                        </p:tgtEl>
                                        <p:attrNameLst>
                                          <p:attrName>ppt_w</p:attrName>
                                        </p:attrNameLst>
                                      </p:cBhvr>
                                      <p:tavLst>
                                        <p:tav tm="0">
                                          <p:val>
                                            <p:fltVal val="0"/>
                                          </p:val>
                                        </p:tav>
                                        <p:tav tm="100000">
                                          <p:val>
                                            <p:strVal val="#ppt_w"/>
                                          </p:val>
                                        </p:tav>
                                      </p:tavLst>
                                    </p:anim>
                                    <p:anim calcmode="lin" valueType="num">
                                      <p:cBhvr>
                                        <p:cTn dur="1000" fill="hold" id="241"/>
                                        <p:tgtEl>
                                          <p:spTgt spid="91"/>
                                        </p:tgtEl>
                                        <p:attrNameLst>
                                          <p:attrName>ppt_h</p:attrName>
                                        </p:attrNameLst>
                                      </p:cBhvr>
                                      <p:tavLst>
                                        <p:tav tm="0">
                                          <p:val>
                                            <p:fltVal val="0"/>
                                          </p:val>
                                        </p:tav>
                                        <p:tav tm="100000">
                                          <p:val>
                                            <p:strVal val="#ppt_h"/>
                                          </p:val>
                                        </p:tav>
                                      </p:tavLst>
                                    </p:anim>
                                    <p:animEffect filter="fade" transition="in">
                                      <p:cBhvr>
                                        <p:cTn dur="1000" id="242"/>
                                        <p:tgtEl>
                                          <p:spTgt spid="91"/>
                                        </p:tgtEl>
                                      </p:cBhvr>
                                    </p:animEffect>
                                  </p:childTnLst>
                                </p:cTn>
                              </p:par>
                              <p:par>
                                <p:cTn accel="50000" decel="50000" fill="hold" id="243" nodeType="withEffect" presetClass="path" presetID="42" presetSubtype="0">
                                  <p:stCondLst>
                                    <p:cond delay="6000"/>
                                  </p:stCondLst>
                                  <p:childTnLst>
                                    <p:animMotion origin="layout" path="M -4.58333E-06 -1.11111E-06 L -0.18607 0.3456" pathEditMode="relative" ptsTypes="AA" rAng="0">
                                      <p:cBhvr>
                                        <p:cTn dur="1000" fill="hold" id="244" spd="-100000"/>
                                        <p:tgtEl>
                                          <p:spTgt spid="91"/>
                                        </p:tgtEl>
                                        <p:attrNameLst>
                                          <p:attrName>ppt_x</p:attrName>
                                          <p:attrName>ppt_y</p:attrName>
                                        </p:attrNameLst>
                                      </p:cBhvr>
                                      <p:rCtr x="-9180" y="17431"/>
                                    </p:animMotion>
                                  </p:childTnLst>
                                </p:cTn>
                              </p:par>
                              <p:par>
                                <p:cTn accel="50000" decel="50000" fill="hold" grpId="1" id="245" nodeType="withEffect" presetClass="path" presetID="0" presetSubtype="0">
                                  <p:stCondLst>
                                    <p:cond delay="6000"/>
                                  </p:stCondLst>
                                  <p:childTnLst>
                                    <p:animMotion origin="layout" path="M -4.58333E-06 2.96296E-06 C -0.03645 0.08356 -0.13893 0.25995 -0.15481 0.29467" pathEditMode="relative" ptsTypes="AA" rAng="0">
                                      <p:cBhvr>
                                        <p:cTn dur="1100" fill="hold" id="246" spd="-100000"/>
                                        <p:tgtEl>
                                          <p:spTgt spid="82"/>
                                        </p:tgtEl>
                                        <p:attrNameLst>
                                          <p:attrName>ppt_x</p:attrName>
                                          <p:attrName>ppt_y</p:attrName>
                                        </p:attrNameLst>
                                      </p:cBhvr>
                                      <p:rCtr x="-7747" y="14722"/>
                                    </p:animMotion>
                                  </p:childTnLst>
                                </p:cTn>
                              </p:par>
                              <p:par>
                                <p:cTn fill="hold" grpId="0" id="247" nodeType="withEffect" presetClass="entr" presetID="1" presetSubtype="0">
                                  <p:stCondLst>
                                    <p:cond delay="6000"/>
                                  </p:stCondLst>
                                  <p:childTnLst>
                                    <p:set>
                                      <p:cBhvr>
                                        <p:cTn dur="1" fill="hold" id="248">
                                          <p:stCondLst>
                                            <p:cond delay="0"/>
                                          </p:stCondLst>
                                        </p:cTn>
                                        <p:tgtEl>
                                          <p:spTgt spid="107"/>
                                        </p:tgtEl>
                                        <p:attrNameLst>
                                          <p:attrName>style.visibility</p:attrName>
                                        </p:attrNameLst>
                                      </p:cBhvr>
                                      <p:to>
                                        <p:strVal val="visible"/>
                                      </p:to>
                                    </p:set>
                                  </p:childTnLst>
                                </p:cTn>
                              </p:par>
                              <p:par>
                                <p:cTn accel="50000" decel="50000" fill="hold" grpId="1" id="249" nodeType="withEffect" presetClass="path" presetID="0" presetSubtype="0">
                                  <p:stCondLst>
                                    <p:cond delay="6000"/>
                                  </p:stCondLst>
                                  <p:childTnLst>
                                    <p:animMotion origin="layout" path="M -1.66667E-06 3.33333E-06 C -0.03646 0.07453 -0.10976 0.2206 -0.13763 0.26203" pathEditMode="relative" ptsTypes="AA" rAng="0">
                                      <p:cBhvr>
                                        <p:cTn dur="1200" fill="hold" id="250" spd="-100000"/>
                                        <p:tgtEl>
                                          <p:spTgt spid="107"/>
                                        </p:tgtEl>
                                        <p:attrNameLst>
                                          <p:attrName>ppt_x</p:attrName>
                                          <p:attrName>ppt_y</p:attrName>
                                        </p:attrNameLst>
                                      </p:cBhvr>
                                      <p:rCtr x="-6888" y="13102"/>
                                    </p:animMotion>
                                  </p:childTnLst>
                                </p:cTn>
                              </p:par>
                              <p:par>
                                <p:cTn fill="hold" grpId="0" id="251" nodeType="withEffect" presetClass="entr" presetID="1" presetSubtype="0">
                                  <p:stCondLst>
                                    <p:cond delay="6000"/>
                                  </p:stCondLst>
                                  <p:childTnLst>
                                    <p:set>
                                      <p:cBhvr>
                                        <p:cTn dur="1" fill="hold" id="252">
                                          <p:stCondLst>
                                            <p:cond delay="0"/>
                                          </p:stCondLst>
                                        </p:cTn>
                                        <p:tgtEl>
                                          <p:spTgt spid="108"/>
                                        </p:tgtEl>
                                        <p:attrNameLst>
                                          <p:attrName>style.visibility</p:attrName>
                                        </p:attrNameLst>
                                      </p:cBhvr>
                                      <p:to>
                                        <p:strVal val="visible"/>
                                      </p:to>
                                    </p:set>
                                  </p:childTnLst>
                                </p:cTn>
                              </p:par>
                              <p:par>
                                <p:cTn accel="50000" decel="50000" fill="hold" grpId="1" id="253" nodeType="withEffect" presetClass="path" presetID="0" presetSubtype="0">
                                  <p:stCondLst>
                                    <p:cond delay="6000"/>
                                  </p:stCondLst>
                                  <p:childTnLst>
                                    <p:animMotion origin="layout" path="M 3.33333E-06 -1.85185E-06 C -0.03256 0.08033 -0.10091 0.19514 -0.13164 0.25486" pathEditMode="relative" ptsTypes="AA" rAng="0">
                                      <p:cBhvr>
                                        <p:cTn dur="1300" fill="hold" id="254" spd="-100000"/>
                                        <p:tgtEl>
                                          <p:spTgt spid="108"/>
                                        </p:tgtEl>
                                        <p:attrNameLst>
                                          <p:attrName>ppt_x</p:attrName>
                                          <p:attrName>ppt_y</p:attrName>
                                        </p:attrNameLst>
                                      </p:cBhvr>
                                      <p:rCtr x="-6589" y="12731"/>
                                    </p:animMotion>
                                  </p:childTnLst>
                                </p:cTn>
                              </p:par>
                              <p:par>
                                <p:cTn fill="hold" grpId="0" id="255" nodeType="withEffect" presetClass="entr" presetID="1" presetSubtype="0">
                                  <p:stCondLst>
                                    <p:cond delay="6000"/>
                                  </p:stCondLst>
                                  <p:childTnLst>
                                    <p:set>
                                      <p:cBhvr>
                                        <p:cTn dur="1" fill="hold" id="256">
                                          <p:stCondLst>
                                            <p:cond delay="0"/>
                                          </p:stCondLst>
                                        </p:cTn>
                                        <p:tgtEl>
                                          <p:spTgt spid="106"/>
                                        </p:tgtEl>
                                        <p:attrNameLst>
                                          <p:attrName>style.visibility</p:attrName>
                                        </p:attrNameLst>
                                      </p:cBhvr>
                                      <p:to>
                                        <p:strVal val="visible"/>
                                      </p:to>
                                    </p:set>
                                  </p:childTnLst>
                                </p:cTn>
                              </p:par>
                              <p:par>
                                <p:cTn accel="50000" decel="50000" fill="hold" grpId="1" id="257" nodeType="withEffect" presetClass="path" presetID="0" presetSubtype="0">
                                  <p:stCondLst>
                                    <p:cond delay="6000"/>
                                  </p:stCondLst>
                                  <p:childTnLst>
                                    <p:animMotion origin="layout" path="M 1.45833E-06 -3.33333E-06 C -0.04141 0.08773 -0.10521 0.20324 -0.12201 0.23889" pathEditMode="relative" ptsTypes="AA" rAng="0">
                                      <p:cBhvr>
                                        <p:cTn dur="1400" fill="hold" id="258" spd="-100000"/>
                                        <p:tgtEl>
                                          <p:spTgt spid="106"/>
                                        </p:tgtEl>
                                        <p:attrNameLst>
                                          <p:attrName>ppt_x</p:attrName>
                                          <p:attrName>ppt_y</p:attrName>
                                        </p:attrNameLst>
                                      </p:cBhvr>
                                      <p:rCtr x="-6107" y="11944"/>
                                    </p:animMotion>
                                  </p:childTnLst>
                                </p:cTn>
                              </p:par>
                              <p:par>
                                <p:cTn fill="hold" grpId="0" id="259" nodeType="withEffect" presetClass="entr" presetID="1" presetSubtype="0">
                                  <p:stCondLst>
                                    <p:cond delay="6000"/>
                                  </p:stCondLst>
                                  <p:childTnLst>
                                    <p:set>
                                      <p:cBhvr>
                                        <p:cTn dur="1" fill="hold" id="260">
                                          <p:stCondLst>
                                            <p:cond delay="0"/>
                                          </p:stCondLst>
                                        </p:cTn>
                                        <p:tgtEl>
                                          <p:spTgt spid="105"/>
                                        </p:tgtEl>
                                        <p:attrNameLst>
                                          <p:attrName>style.visibility</p:attrName>
                                        </p:attrNameLst>
                                      </p:cBhvr>
                                      <p:to>
                                        <p:strVal val="visible"/>
                                      </p:to>
                                    </p:set>
                                  </p:childTnLst>
                                </p:cTn>
                              </p:par>
                              <p:par>
                                <p:cTn accel="50000" decel="50000" fill="hold" grpId="1" id="261" nodeType="withEffect" presetClass="path" presetID="0" presetSubtype="0">
                                  <p:stCondLst>
                                    <p:cond delay="6000"/>
                                  </p:stCondLst>
                                  <p:childTnLst>
                                    <p:animMotion origin="layout" path="M 4.375E-06 -2.96296E-06 C -0.03438 0.06111 -0.08347 0.16505 -0.11368 0.22709" pathEditMode="relative" ptsTypes="AA" rAng="0">
                                      <p:cBhvr>
                                        <p:cTn dur="1500" fill="hold" id="262" spd="-100000"/>
                                        <p:tgtEl>
                                          <p:spTgt spid="105"/>
                                        </p:tgtEl>
                                        <p:attrNameLst>
                                          <p:attrName>ppt_x</p:attrName>
                                          <p:attrName>ppt_y</p:attrName>
                                        </p:attrNameLst>
                                      </p:cBhvr>
                                      <p:rCtr x="-5690" y="11343"/>
                                    </p:animMotion>
                                  </p:childTnLst>
                                </p:cTn>
                              </p:par>
                              <p:par>
                                <p:cTn fill="hold" grpId="0" id="263" nodeType="withEffect" presetClass="entr" presetID="53" presetSubtype="0">
                                  <p:stCondLst>
                                    <p:cond delay="7000"/>
                                  </p:stCondLst>
                                  <p:childTnLst>
                                    <p:set>
                                      <p:cBhvr>
                                        <p:cTn dur="1" fill="hold" id="264">
                                          <p:stCondLst>
                                            <p:cond delay="0"/>
                                          </p:stCondLst>
                                        </p:cTn>
                                        <p:tgtEl>
                                          <p:spTgt spid="117"/>
                                        </p:tgtEl>
                                        <p:attrNameLst>
                                          <p:attrName>style.visibility</p:attrName>
                                        </p:attrNameLst>
                                      </p:cBhvr>
                                      <p:to>
                                        <p:strVal val="visible"/>
                                      </p:to>
                                    </p:set>
                                    <p:anim calcmode="lin" valueType="num">
                                      <p:cBhvr>
                                        <p:cTn dur="500" fill="hold" id="265"/>
                                        <p:tgtEl>
                                          <p:spTgt spid="117"/>
                                        </p:tgtEl>
                                        <p:attrNameLst>
                                          <p:attrName>ppt_w</p:attrName>
                                        </p:attrNameLst>
                                      </p:cBhvr>
                                      <p:tavLst>
                                        <p:tav tm="0">
                                          <p:val>
                                            <p:fltVal val="0"/>
                                          </p:val>
                                        </p:tav>
                                        <p:tav tm="100000">
                                          <p:val>
                                            <p:strVal val="#ppt_w"/>
                                          </p:val>
                                        </p:tav>
                                      </p:tavLst>
                                    </p:anim>
                                    <p:anim calcmode="lin" valueType="num">
                                      <p:cBhvr>
                                        <p:cTn dur="500" fill="hold" id="266"/>
                                        <p:tgtEl>
                                          <p:spTgt spid="117"/>
                                        </p:tgtEl>
                                        <p:attrNameLst>
                                          <p:attrName>ppt_h</p:attrName>
                                        </p:attrNameLst>
                                      </p:cBhvr>
                                      <p:tavLst>
                                        <p:tav tm="0">
                                          <p:val>
                                            <p:fltVal val="0"/>
                                          </p:val>
                                        </p:tav>
                                        <p:tav tm="100000">
                                          <p:val>
                                            <p:strVal val="#ppt_h"/>
                                          </p:val>
                                        </p:tav>
                                      </p:tavLst>
                                    </p:anim>
                                    <p:animEffect filter="fade" transition="in">
                                      <p:cBhvr>
                                        <p:cTn dur="500" id="267"/>
                                        <p:tgtEl>
                                          <p:spTgt spid="117"/>
                                        </p:tgtEl>
                                      </p:cBhvr>
                                    </p:animEffect>
                                  </p:childTnLst>
                                </p:cTn>
                              </p:par>
                              <p:par>
                                <p:cTn fill="hold" grpId="0" id="268" nodeType="withEffect" presetClass="entr" presetID="10" presetSubtype="0">
                                  <p:stCondLst>
                                    <p:cond delay="7500"/>
                                  </p:stCondLst>
                                  <p:childTnLst>
                                    <p:set>
                                      <p:cBhvr>
                                        <p:cTn dur="1" fill="hold" id="269">
                                          <p:stCondLst>
                                            <p:cond delay="0"/>
                                          </p:stCondLst>
                                        </p:cTn>
                                        <p:tgtEl>
                                          <p:spTgt spid="101"/>
                                        </p:tgtEl>
                                        <p:attrNameLst>
                                          <p:attrName>style.visibility</p:attrName>
                                        </p:attrNameLst>
                                      </p:cBhvr>
                                      <p:to>
                                        <p:strVal val="visible"/>
                                      </p:to>
                                    </p:set>
                                    <p:animEffect filter="fade" transition="in">
                                      <p:cBhvr>
                                        <p:cTn dur="500" id="270"/>
                                        <p:tgtEl>
                                          <p:spTgt spid="101"/>
                                        </p:tgtEl>
                                      </p:cBhvr>
                                    </p:animEffect>
                                  </p:childTnLst>
                                </p:cTn>
                              </p:par>
                              <p:par>
                                <p:cTn fill="hold" grpId="1" id="271" nodeType="withEffect" presetClass="emph" presetID="32" presetSubtype="0">
                                  <p:stCondLst>
                                    <p:cond delay="7750"/>
                                  </p:stCondLst>
                                  <p:childTnLst>
                                    <p:animRot by="120000">
                                      <p:cBhvr>
                                        <p:cTn dur="50" fill="hold" id="272">
                                          <p:stCondLst>
                                            <p:cond delay="0"/>
                                          </p:stCondLst>
                                        </p:cTn>
                                        <p:tgtEl>
                                          <p:spTgt spid="101"/>
                                        </p:tgtEl>
                                        <p:attrNameLst>
                                          <p:attrName>r</p:attrName>
                                        </p:attrNameLst>
                                      </p:cBhvr>
                                    </p:animRot>
                                    <p:animRot by="-240000">
                                      <p:cBhvr>
                                        <p:cTn dur="100" fill="hold" id="273">
                                          <p:stCondLst>
                                            <p:cond delay="100"/>
                                          </p:stCondLst>
                                        </p:cTn>
                                        <p:tgtEl>
                                          <p:spTgt spid="101"/>
                                        </p:tgtEl>
                                        <p:attrNameLst>
                                          <p:attrName>r</p:attrName>
                                        </p:attrNameLst>
                                      </p:cBhvr>
                                    </p:animRot>
                                    <p:animRot by="240000">
                                      <p:cBhvr>
                                        <p:cTn dur="100" fill="hold" id="274">
                                          <p:stCondLst>
                                            <p:cond delay="200"/>
                                          </p:stCondLst>
                                        </p:cTn>
                                        <p:tgtEl>
                                          <p:spTgt spid="101"/>
                                        </p:tgtEl>
                                        <p:attrNameLst>
                                          <p:attrName>r</p:attrName>
                                        </p:attrNameLst>
                                      </p:cBhvr>
                                    </p:animRot>
                                    <p:animRot by="-240000">
                                      <p:cBhvr>
                                        <p:cTn dur="100" fill="hold" id="275">
                                          <p:stCondLst>
                                            <p:cond delay="300"/>
                                          </p:stCondLst>
                                        </p:cTn>
                                        <p:tgtEl>
                                          <p:spTgt spid="101"/>
                                        </p:tgtEl>
                                        <p:attrNameLst>
                                          <p:attrName>r</p:attrName>
                                        </p:attrNameLst>
                                      </p:cBhvr>
                                    </p:animRot>
                                    <p:animRot by="120000">
                                      <p:cBhvr>
                                        <p:cTn dur="100" fill="hold" id="276">
                                          <p:stCondLst>
                                            <p:cond delay="400"/>
                                          </p:stCondLst>
                                        </p:cTn>
                                        <p:tgtEl>
                                          <p:spTgt spid="101"/>
                                        </p:tgtEl>
                                        <p:attrNameLst>
                                          <p:attrName>r</p:attrName>
                                        </p:attrNameLst>
                                      </p:cBhvr>
                                    </p:animRot>
                                  </p:childTnLst>
                                </p:cTn>
                              </p:par>
                              <p:par>
                                <p:cTn fill="hold" grpId="0" id="277" nodeType="withEffect" presetClass="entr" presetID="10" presetSubtype="0">
                                  <p:stCondLst>
                                    <p:cond delay="7750"/>
                                  </p:stCondLst>
                                  <p:iterate type="lt">
                                    <p:tmPct val="5000"/>
                                  </p:iterate>
                                  <p:childTnLst>
                                    <p:set>
                                      <p:cBhvr>
                                        <p:cTn dur="1" fill="hold" id="278">
                                          <p:stCondLst>
                                            <p:cond delay="0"/>
                                          </p:stCondLst>
                                        </p:cTn>
                                        <p:tgtEl>
                                          <p:spTgt spid="7"/>
                                        </p:tgtEl>
                                        <p:attrNameLst>
                                          <p:attrName>style.visibility</p:attrName>
                                        </p:attrNameLst>
                                      </p:cBhvr>
                                      <p:to>
                                        <p:strVal val="visible"/>
                                      </p:to>
                                    </p:set>
                                    <p:animEffect filter="fade" transition="in">
                                      <p:cBhvr>
                                        <p:cTn dur="500" id="279"/>
                                        <p:tgtEl>
                                          <p:spTgt spid="7"/>
                                        </p:tgtEl>
                                      </p:cBhvr>
                                    </p:animEffect>
                                  </p:childTnLst>
                                </p:cTn>
                              </p:par>
                              <p:par>
                                <p:cTn fill="hold" grpId="1" id="280" nodeType="withEffect" presetClass="entr" presetID="2" presetSubtype="2">
                                  <p:stCondLst>
                                    <p:cond delay="7750"/>
                                  </p:stCondLst>
                                  <p:iterate type="lt">
                                    <p:tmPct val="5000"/>
                                  </p:iterate>
                                  <p:childTnLst>
                                    <p:set>
                                      <p:cBhvr>
                                        <p:cTn dur="1" fill="hold" id="281">
                                          <p:stCondLst>
                                            <p:cond delay="0"/>
                                          </p:stCondLst>
                                        </p:cTn>
                                        <p:tgtEl>
                                          <p:spTgt spid="7"/>
                                        </p:tgtEl>
                                        <p:attrNameLst>
                                          <p:attrName>style.visibility</p:attrName>
                                        </p:attrNameLst>
                                      </p:cBhvr>
                                      <p:to>
                                        <p:strVal val="visible"/>
                                      </p:to>
                                    </p:set>
                                    <p:anim calcmode="lin" valueType="num">
                                      <p:cBhvr additive="base">
                                        <p:cTn dur="500" fill="hold" id="282"/>
                                        <p:tgtEl>
                                          <p:spTgt spid="7"/>
                                        </p:tgtEl>
                                        <p:attrNameLst>
                                          <p:attrName>ppt_x</p:attrName>
                                        </p:attrNameLst>
                                      </p:cBhvr>
                                      <p:tavLst>
                                        <p:tav tm="0">
                                          <p:val>
                                            <p:strVal val="1+#ppt_w/2"/>
                                          </p:val>
                                        </p:tav>
                                        <p:tav tm="100000">
                                          <p:val>
                                            <p:strVal val="#ppt_x"/>
                                          </p:val>
                                        </p:tav>
                                      </p:tavLst>
                                    </p:anim>
                                    <p:anim calcmode="lin" valueType="num">
                                      <p:cBhvr additive="base">
                                        <p:cTn dur="500" fill="hold" id="283"/>
                                        <p:tgtEl>
                                          <p:spTgt spid="7"/>
                                        </p:tgtEl>
                                        <p:attrNameLst>
                                          <p:attrName>ppt_y</p:attrName>
                                        </p:attrNameLst>
                                      </p:cBhvr>
                                      <p:tavLst>
                                        <p:tav tm="0">
                                          <p:val>
                                            <p:strVal val="#ppt_y"/>
                                          </p:val>
                                        </p:tav>
                                        <p:tav tm="100000">
                                          <p:val>
                                            <p:strVal val="#ppt_y"/>
                                          </p:val>
                                        </p:tav>
                                      </p:tavLst>
                                    </p:anim>
                                  </p:childTnLst>
                                </p:cTn>
                              </p:par>
                              <p:par>
                                <p:cTn fill="hold" grpId="0" id="284" nodeType="withEffect" presetClass="entr" presetID="1" presetSubtype="0">
                                  <p:stCondLst>
                                    <p:cond delay="8600"/>
                                  </p:stCondLst>
                                  <p:childTnLst>
                                    <p:set>
                                      <p:cBhvr>
                                        <p:cTn dur="1" fill="hold" id="285">
                                          <p:stCondLst>
                                            <p:cond delay="0"/>
                                          </p:stCondLst>
                                        </p:cTn>
                                        <p:tgtEl>
                                          <p:spTgt spid="80"/>
                                        </p:tgtEl>
                                        <p:attrNameLst>
                                          <p:attrName>style.visibility</p:attrName>
                                        </p:attrNameLst>
                                      </p:cBhvr>
                                      <p:to>
                                        <p:strVal val="visible"/>
                                      </p:to>
                                    </p:set>
                                  </p:childTnLst>
                                </p:cTn>
                              </p:par>
                              <p:par>
                                <p:cTn accel="50000" decel="50000" fill="hold" grpId="1" id="286" nodeType="withEffect" presetClass="path" presetID="0" presetSubtype="0">
                                  <p:stCondLst>
                                    <p:cond delay="8600"/>
                                  </p:stCondLst>
                                  <p:childTnLst>
                                    <p:animMotion origin="layout" path="M 2.08333E-07 -2.59259E-06 C -0.05299 0.04167 -0.11406 0.06551 -0.1474 0.09607" pathEditMode="relative" ptsTypes="AA" rAng="0">
                                      <p:cBhvr>
                                        <p:cTn dur="1100" fill="hold" id="287" spd="-100000"/>
                                        <p:tgtEl>
                                          <p:spTgt spid="80"/>
                                        </p:tgtEl>
                                        <p:attrNameLst>
                                          <p:attrName>ppt_x</p:attrName>
                                          <p:attrName>ppt_y</p:attrName>
                                        </p:attrNameLst>
                                      </p:cBhvr>
                                      <p:rCtr x="-7370" y="4792"/>
                                    </p:animMotion>
                                  </p:childTnLst>
                                </p:cTn>
                              </p:par>
                              <p:par>
                                <p:cTn fill="hold" grpId="0" id="288" nodeType="withEffect" presetClass="entr" presetID="1" presetSubtype="0">
                                  <p:stCondLst>
                                    <p:cond delay="8600"/>
                                  </p:stCondLst>
                                  <p:childTnLst>
                                    <p:set>
                                      <p:cBhvr>
                                        <p:cTn dur="1" fill="hold" id="289">
                                          <p:stCondLst>
                                            <p:cond delay="0"/>
                                          </p:stCondLst>
                                        </p:cTn>
                                        <p:tgtEl>
                                          <p:spTgt spid="90"/>
                                        </p:tgtEl>
                                        <p:attrNameLst>
                                          <p:attrName>style.visibility</p:attrName>
                                        </p:attrNameLst>
                                      </p:cBhvr>
                                      <p:to>
                                        <p:strVal val="visible"/>
                                      </p:to>
                                    </p:set>
                                  </p:childTnLst>
                                </p:cTn>
                              </p:par>
                              <p:par>
                                <p:cTn accel="50000" decel="50000" fill="hold" grpId="1" id="290" nodeType="withEffect" presetClass="path" presetID="0" presetSubtype="0">
                                  <p:stCondLst>
                                    <p:cond delay="8600"/>
                                  </p:stCondLst>
                                  <p:childTnLst>
                                    <p:animMotion origin="layout" path="M -2.70833E-06 3.7037E-07 C -0.05078 0.04768 -0.09856 0.04722 -0.13294 0.08704" pathEditMode="relative" ptsTypes="AA" rAng="0">
                                      <p:cBhvr>
                                        <p:cTn dur="1200" fill="hold" id="291" spd="-100000"/>
                                        <p:tgtEl>
                                          <p:spTgt spid="90"/>
                                        </p:tgtEl>
                                        <p:attrNameLst>
                                          <p:attrName>ppt_x</p:attrName>
                                          <p:attrName>ppt_y</p:attrName>
                                        </p:attrNameLst>
                                      </p:cBhvr>
                                      <p:rCtr x="-6654" y="4352"/>
                                    </p:animMotion>
                                  </p:childTnLst>
                                </p:cTn>
                              </p:par>
                              <p:par>
                                <p:cTn fill="hold" grpId="0" id="292" nodeType="withEffect" presetClass="entr" presetID="1" presetSubtype="0">
                                  <p:stCondLst>
                                    <p:cond delay="8600"/>
                                  </p:stCondLst>
                                  <p:childTnLst>
                                    <p:set>
                                      <p:cBhvr>
                                        <p:cTn dur="1" fill="hold" id="293">
                                          <p:stCondLst>
                                            <p:cond delay="0"/>
                                          </p:stCondLst>
                                        </p:cTn>
                                        <p:tgtEl>
                                          <p:spTgt spid="104"/>
                                        </p:tgtEl>
                                        <p:attrNameLst>
                                          <p:attrName>style.visibility</p:attrName>
                                        </p:attrNameLst>
                                      </p:cBhvr>
                                      <p:to>
                                        <p:strVal val="visible"/>
                                      </p:to>
                                    </p:set>
                                  </p:childTnLst>
                                </p:cTn>
                              </p:par>
                              <p:par>
                                <p:cTn accel="50000" decel="50000" fill="hold" grpId="1" id="294" nodeType="withEffect" presetClass="path" presetID="0" presetSubtype="0">
                                  <p:stCondLst>
                                    <p:cond delay="8600"/>
                                  </p:stCondLst>
                                  <p:childTnLst>
                                    <p:animMotion origin="layout" path="M -4.375E-06 4.07407E-06 C -0.05768 0.04004 -0.08619 0.03773 -0.12018 0.07801" pathEditMode="relative" ptsTypes="AA" rAng="0">
                                      <p:cBhvr>
                                        <p:cTn dur="1300" fill="hold" id="295" spd="-100000"/>
                                        <p:tgtEl>
                                          <p:spTgt spid="104"/>
                                        </p:tgtEl>
                                        <p:attrNameLst>
                                          <p:attrName>ppt_x</p:attrName>
                                          <p:attrName>ppt_y</p:attrName>
                                        </p:attrNameLst>
                                      </p:cBhvr>
                                      <p:rCtr x="-6016" y="3889"/>
                                    </p:animMotion>
                                  </p:childTnLst>
                                </p:cTn>
                              </p:par>
                              <p:par>
                                <p:cTn fill="hold" grpId="0" id="296" nodeType="withEffect" presetClass="entr" presetID="1" presetSubtype="0">
                                  <p:stCondLst>
                                    <p:cond delay="8600"/>
                                  </p:stCondLst>
                                  <p:childTnLst>
                                    <p:set>
                                      <p:cBhvr>
                                        <p:cTn dur="1" fill="hold" id="297">
                                          <p:stCondLst>
                                            <p:cond delay="0"/>
                                          </p:stCondLst>
                                        </p:cTn>
                                        <p:tgtEl>
                                          <p:spTgt spid="89"/>
                                        </p:tgtEl>
                                        <p:attrNameLst>
                                          <p:attrName>style.visibility</p:attrName>
                                        </p:attrNameLst>
                                      </p:cBhvr>
                                      <p:to>
                                        <p:strVal val="visible"/>
                                      </p:to>
                                    </p:set>
                                  </p:childTnLst>
                                </p:cTn>
                              </p:par>
                              <p:par>
                                <p:cTn accel="50000" decel="50000" fill="hold" grpId="1" id="298" nodeType="withEffect" presetClass="path" presetID="0" presetSubtype="0">
                                  <p:stCondLst>
                                    <p:cond delay="8600"/>
                                  </p:stCondLst>
                                  <p:childTnLst>
                                    <p:animMotion origin="layout" path="M 2.08333E-07 -3.33333E-06 C -0.06224 0.04028 -0.09141 0.04468 -0.11536 0.07199" pathEditMode="relative" ptsTypes="AA" rAng="0">
                                      <p:cBhvr>
                                        <p:cTn dur="1400" fill="hold" id="299" spd="-100000"/>
                                        <p:tgtEl>
                                          <p:spTgt spid="89"/>
                                        </p:tgtEl>
                                        <p:attrNameLst>
                                          <p:attrName>ppt_x</p:attrName>
                                          <p:attrName>ppt_y</p:attrName>
                                        </p:attrNameLst>
                                      </p:cBhvr>
                                      <p:rCtr x="-5768" y="3588"/>
                                    </p:animMotion>
                                  </p:childTnLst>
                                </p:cTn>
                              </p:par>
                              <p:par>
                                <p:cTn fill="hold" grpId="0" id="300" nodeType="withEffect" presetClass="entr" presetID="1" presetSubtype="0">
                                  <p:stCondLst>
                                    <p:cond delay="8600"/>
                                  </p:stCondLst>
                                  <p:childTnLst>
                                    <p:set>
                                      <p:cBhvr>
                                        <p:cTn dur="1" fill="hold" id="301">
                                          <p:stCondLst>
                                            <p:cond delay="0"/>
                                          </p:stCondLst>
                                        </p:cTn>
                                        <p:tgtEl>
                                          <p:spTgt spid="88"/>
                                        </p:tgtEl>
                                        <p:attrNameLst>
                                          <p:attrName>style.visibility</p:attrName>
                                        </p:attrNameLst>
                                      </p:cBhvr>
                                      <p:to>
                                        <p:strVal val="visible"/>
                                      </p:to>
                                    </p:set>
                                  </p:childTnLst>
                                </p:cTn>
                              </p:par>
                              <p:par>
                                <p:cTn accel="50000" decel="50000" fill="hold" grpId="1" id="302" nodeType="withEffect" presetClass="path" presetID="0" presetSubtype="0">
                                  <p:stCondLst>
                                    <p:cond delay="8600"/>
                                  </p:stCondLst>
                                  <p:childTnLst>
                                    <p:animMotion origin="layout" path="M 4.375E-06 -3.7037E-07 C -0.0517 0.03843 -0.06068 0.02292 -0.10534 0.06782" pathEditMode="relative" ptsTypes="AA" rAng="0">
                                      <p:cBhvr>
                                        <p:cTn dur="1500" fill="hold" id="303" spd="-100000"/>
                                        <p:tgtEl>
                                          <p:spTgt spid="88"/>
                                        </p:tgtEl>
                                        <p:attrNameLst>
                                          <p:attrName>ppt_x</p:attrName>
                                          <p:attrName>ppt_y</p:attrName>
                                        </p:attrNameLst>
                                      </p:cBhvr>
                                      <p:rCtr x="-5273" y="3380"/>
                                    </p:animMotion>
                                  </p:childTnLst>
                                </p:cTn>
                              </p:par>
                              <p:par>
                                <p:cTn fill="hold" id="304" nodeType="withEffect" presetClass="entr" presetID="53" presetSubtype="0">
                                  <p:stCondLst>
                                    <p:cond delay="8600"/>
                                  </p:stCondLst>
                                  <p:childTnLst>
                                    <p:set>
                                      <p:cBhvr>
                                        <p:cTn dur="1" fill="hold" id="305">
                                          <p:stCondLst>
                                            <p:cond delay="0"/>
                                          </p:stCondLst>
                                        </p:cTn>
                                        <p:tgtEl>
                                          <p:spTgt spid="95"/>
                                        </p:tgtEl>
                                        <p:attrNameLst>
                                          <p:attrName>style.visibility</p:attrName>
                                        </p:attrNameLst>
                                      </p:cBhvr>
                                      <p:to>
                                        <p:strVal val="visible"/>
                                      </p:to>
                                    </p:set>
                                    <p:anim calcmode="lin" valueType="num">
                                      <p:cBhvr>
                                        <p:cTn dur="1000" fill="hold" id="306"/>
                                        <p:tgtEl>
                                          <p:spTgt spid="95"/>
                                        </p:tgtEl>
                                        <p:attrNameLst>
                                          <p:attrName>ppt_w</p:attrName>
                                        </p:attrNameLst>
                                      </p:cBhvr>
                                      <p:tavLst>
                                        <p:tav tm="0">
                                          <p:val>
                                            <p:fltVal val="0"/>
                                          </p:val>
                                        </p:tav>
                                        <p:tav tm="100000">
                                          <p:val>
                                            <p:strVal val="#ppt_w"/>
                                          </p:val>
                                        </p:tav>
                                      </p:tavLst>
                                    </p:anim>
                                    <p:anim calcmode="lin" valueType="num">
                                      <p:cBhvr>
                                        <p:cTn dur="1000" fill="hold" id="307"/>
                                        <p:tgtEl>
                                          <p:spTgt spid="95"/>
                                        </p:tgtEl>
                                        <p:attrNameLst>
                                          <p:attrName>ppt_h</p:attrName>
                                        </p:attrNameLst>
                                      </p:cBhvr>
                                      <p:tavLst>
                                        <p:tav tm="0">
                                          <p:val>
                                            <p:fltVal val="0"/>
                                          </p:val>
                                        </p:tav>
                                        <p:tav tm="100000">
                                          <p:val>
                                            <p:strVal val="#ppt_h"/>
                                          </p:val>
                                        </p:tav>
                                      </p:tavLst>
                                    </p:anim>
                                    <p:animEffect filter="fade" transition="in">
                                      <p:cBhvr>
                                        <p:cTn dur="1000" id="308"/>
                                        <p:tgtEl>
                                          <p:spTgt spid="95"/>
                                        </p:tgtEl>
                                      </p:cBhvr>
                                    </p:animEffect>
                                  </p:childTnLst>
                                </p:cTn>
                              </p:par>
                              <p:par>
                                <p:cTn accel="50000" decel="50000" fill="hold" id="309" nodeType="withEffect" presetClass="path" presetID="42" presetSubtype="0">
                                  <p:stCondLst>
                                    <p:cond delay="8600"/>
                                  </p:stCondLst>
                                  <p:childTnLst>
                                    <p:animMotion origin="layout" path="M -1.66667E-06 1.85185E-06 L -0.19401 0.125" pathEditMode="relative" ptsTypes="AA" rAng="0">
                                      <p:cBhvr>
                                        <p:cTn dur="1000" fill="hold" id="310" spd="-100000"/>
                                        <p:tgtEl>
                                          <p:spTgt spid="95"/>
                                        </p:tgtEl>
                                        <p:attrNameLst>
                                          <p:attrName>ppt_x</p:attrName>
                                          <p:attrName>ppt_y</p:attrName>
                                        </p:attrNameLst>
                                      </p:cBhvr>
                                      <p:rCtr x="-9701" y="6250"/>
                                    </p:animMotion>
                                  </p:childTnLst>
                                </p:cTn>
                              </p:par>
                              <p:par>
                                <p:cTn fill="hold" grpId="0" id="311" nodeType="withEffect" presetClass="entr" presetID="53" presetSubtype="0">
                                  <p:stCondLst>
                                    <p:cond delay="9600"/>
                                  </p:stCondLst>
                                  <p:childTnLst>
                                    <p:set>
                                      <p:cBhvr>
                                        <p:cTn dur="1" fill="hold" id="312">
                                          <p:stCondLst>
                                            <p:cond delay="0"/>
                                          </p:stCondLst>
                                        </p:cTn>
                                        <p:tgtEl>
                                          <p:spTgt spid="116"/>
                                        </p:tgtEl>
                                        <p:attrNameLst>
                                          <p:attrName>style.visibility</p:attrName>
                                        </p:attrNameLst>
                                      </p:cBhvr>
                                      <p:to>
                                        <p:strVal val="visible"/>
                                      </p:to>
                                    </p:set>
                                    <p:anim calcmode="lin" valueType="num">
                                      <p:cBhvr>
                                        <p:cTn dur="500" fill="hold" id="313"/>
                                        <p:tgtEl>
                                          <p:spTgt spid="116"/>
                                        </p:tgtEl>
                                        <p:attrNameLst>
                                          <p:attrName>ppt_w</p:attrName>
                                        </p:attrNameLst>
                                      </p:cBhvr>
                                      <p:tavLst>
                                        <p:tav tm="0">
                                          <p:val>
                                            <p:fltVal val="0"/>
                                          </p:val>
                                        </p:tav>
                                        <p:tav tm="100000">
                                          <p:val>
                                            <p:strVal val="#ppt_w"/>
                                          </p:val>
                                        </p:tav>
                                      </p:tavLst>
                                    </p:anim>
                                    <p:anim calcmode="lin" valueType="num">
                                      <p:cBhvr>
                                        <p:cTn dur="500" fill="hold" id="314"/>
                                        <p:tgtEl>
                                          <p:spTgt spid="116"/>
                                        </p:tgtEl>
                                        <p:attrNameLst>
                                          <p:attrName>ppt_h</p:attrName>
                                        </p:attrNameLst>
                                      </p:cBhvr>
                                      <p:tavLst>
                                        <p:tav tm="0">
                                          <p:val>
                                            <p:fltVal val="0"/>
                                          </p:val>
                                        </p:tav>
                                        <p:tav tm="100000">
                                          <p:val>
                                            <p:strVal val="#ppt_h"/>
                                          </p:val>
                                        </p:tav>
                                      </p:tavLst>
                                    </p:anim>
                                    <p:animEffect filter="fade" transition="in">
                                      <p:cBhvr>
                                        <p:cTn dur="500" id="315"/>
                                        <p:tgtEl>
                                          <p:spTgt spid="116"/>
                                        </p:tgtEl>
                                      </p:cBhvr>
                                    </p:animEffect>
                                  </p:childTnLst>
                                </p:cTn>
                              </p:par>
                              <p:par>
                                <p:cTn fill="hold" grpId="0" id="316" nodeType="withEffect" presetClass="entr" presetID="10" presetSubtype="0">
                                  <p:stCondLst>
                                    <p:cond delay="10100"/>
                                  </p:stCondLst>
                                  <p:childTnLst>
                                    <p:set>
                                      <p:cBhvr>
                                        <p:cTn dur="1" fill="hold" id="317">
                                          <p:stCondLst>
                                            <p:cond delay="0"/>
                                          </p:stCondLst>
                                        </p:cTn>
                                        <p:tgtEl>
                                          <p:spTgt spid="102"/>
                                        </p:tgtEl>
                                        <p:attrNameLst>
                                          <p:attrName>style.visibility</p:attrName>
                                        </p:attrNameLst>
                                      </p:cBhvr>
                                      <p:to>
                                        <p:strVal val="visible"/>
                                      </p:to>
                                    </p:set>
                                    <p:animEffect filter="fade" transition="in">
                                      <p:cBhvr>
                                        <p:cTn dur="500" id="318"/>
                                        <p:tgtEl>
                                          <p:spTgt spid="102"/>
                                        </p:tgtEl>
                                      </p:cBhvr>
                                    </p:animEffect>
                                  </p:childTnLst>
                                </p:cTn>
                              </p:par>
                              <p:par>
                                <p:cTn fill="hold" grpId="1" id="319" nodeType="withEffect" presetClass="emph" presetID="32" presetSubtype="0">
                                  <p:stCondLst>
                                    <p:cond delay="10350"/>
                                  </p:stCondLst>
                                  <p:childTnLst>
                                    <p:animRot by="120000">
                                      <p:cBhvr>
                                        <p:cTn dur="50" fill="hold" id="320">
                                          <p:stCondLst>
                                            <p:cond delay="0"/>
                                          </p:stCondLst>
                                        </p:cTn>
                                        <p:tgtEl>
                                          <p:spTgt spid="102"/>
                                        </p:tgtEl>
                                        <p:attrNameLst>
                                          <p:attrName>r</p:attrName>
                                        </p:attrNameLst>
                                      </p:cBhvr>
                                    </p:animRot>
                                    <p:animRot by="-240000">
                                      <p:cBhvr>
                                        <p:cTn dur="100" fill="hold" id="321">
                                          <p:stCondLst>
                                            <p:cond delay="100"/>
                                          </p:stCondLst>
                                        </p:cTn>
                                        <p:tgtEl>
                                          <p:spTgt spid="102"/>
                                        </p:tgtEl>
                                        <p:attrNameLst>
                                          <p:attrName>r</p:attrName>
                                        </p:attrNameLst>
                                      </p:cBhvr>
                                    </p:animRot>
                                    <p:animRot by="240000">
                                      <p:cBhvr>
                                        <p:cTn dur="100" fill="hold" id="322">
                                          <p:stCondLst>
                                            <p:cond delay="200"/>
                                          </p:stCondLst>
                                        </p:cTn>
                                        <p:tgtEl>
                                          <p:spTgt spid="102"/>
                                        </p:tgtEl>
                                        <p:attrNameLst>
                                          <p:attrName>r</p:attrName>
                                        </p:attrNameLst>
                                      </p:cBhvr>
                                    </p:animRot>
                                    <p:animRot by="-240000">
                                      <p:cBhvr>
                                        <p:cTn dur="100" fill="hold" id="323">
                                          <p:stCondLst>
                                            <p:cond delay="300"/>
                                          </p:stCondLst>
                                        </p:cTn>
                                        <p:tgtEl>
                                          <p:spTgt spid="102"/>
                                        </p:tgtEl>
                                        <p:attrNameLst>
                                          <p:attrName>r</p:attrName>
                                        </p:attrNameLst>
                                      </p:cBhvr>
                                    </p:animRot>
                                    <p:animRot by="120000">
                                      <p:cBhvr>
                                        <p:cTn dur="100" fill="hold" id="324">
                                          <p:stCondLst>
                                            <p:cond delay="400"/>
                                          </p:stCondLst>
                                        </p:cTn>
                                        <p:tgtEl>
                                          <p:spTgt spid="102"/>
                                        </p:tgtEl>
                                        <p:attrNameLst>
                                          <p:attrName>r</p:attrName>
                                        </p:attrNameLst>
                                      </p:cBhvr>
                                    </p:animRot>
                                  </p:childTnLst>
                                </p:cTn>
                              </p:par>
                              <p:par>
                                <p:cTn fill="hold" grpId="0" id="325" nodeType="withEffect" presetClass="entr" presetID="10" presetSubtype="0">
                                  <p:stCondLst>
                                    <p:cond delay="10350"/>
                                  </p:stCondLst>
                                  <p:iterate type="lt">
                                    <p:tmPct val="5000"/>
                                  </p:iterate>
                                  <p:childTnLst>
                                    <p:set>
                                      <p:cBhvr>
                                        <p:cTn dur="1" fill="hold" id="326">
                                          <p:stCondLst>
                                            <p:cond delay="0"/>
                                          </p:stCondLst>
                                        </p:cTn>
                                        <p:tgtEl>
                                          <p:spTgt spid="103"/>
                                        </p:tgtEl>
                                        <p:attrNameLst>
                                          <p:attrName>style.visibility</p:attrName>
                                        </p:attrNameLst>
                                      </p:cBhvr>
                                      <p:to>
                                        <p:strVal val="visible"/>
                                      </p:to>
                                    </p:set>
                                    <p:animEffect filter="fade" transition="in">
                                      <p:cBhvr>
                                        <p:cTn dur="500" id="327"/>
                                        <p:tgtEl>
                                          <p:spTgt spid="103"/>
                                        </p:tgtEl>
                                      </p:cBhvr>
                                    </p:animEffect>
                                  </p:childTnLst>
                                </p:cTn>
                              </p:par>
                              <p:par>
                                <p:cTn fill="hold" grpId="1" id="328" nodeType="withEffect" presetClass="entr" presetID="2" presetSubtype="2">
                                  <p:stCondLst>
                                    <p:cond delay="10350"/>
                                  </p:stCondLst>
                                  <p:iterate type="lt">
                                    <p:tmPct val="5000"/>
                                  </p:iterate>
                                  <p:childTnLst>
                                    <p:set>
                                      <p:cBhvr>
                                        <p:cTn dur="1" fill="hold" id="329">
                                          <p:stCondLst>
                                            <p:cond delay="0"/>
                                          </p:stCondLst>
                                        </p:cTn>
                                        <p:tgtEl>
                                          <p:spTgt spid="103"/>
                                        </p:tgtEl>
                                        <p:attrNameLst>
                                          <p:attrName>style.visibility</p:attrName>
                                        </p:attrNameLst>
                                      </p:cBhvr>
                                      <p:to>
                                        <p:strVal val="visible"/>
                                      </p:to>
                                    </p:set>
                                    <p:anim calcmode="lin" valueType="num">
                                      <p:cBhvr additive="base">
                                        <p:cTn dur="500" fill="hold" id="330"/>
                                        <p:tgtEl>
                                          <p:spTgt spid="103"/>
                                        </p:tgtEl>
                                        <p:attrNameLst>
                                          <p:attrName>ppt_x</p:attrName>
                                        </p:attrNameLst>
                                      </p:cBhvr>
                                      <p:tavLst>
                                        <p:tav tm="0">
                                          <p:val>
                                            <p:strVal val="1+#ppt_w/2"/>
                                          </p:val>
                                        </p:tav>
                                        <p:tav tm="100000">
                                          <p:val>
                                            <p:strVal val="#ppt_x"/>
                                          </p:val>
                                        </p:tav>
                                      </p:tavLst>
                                    </p:anim>
                                    <p:anim calcmode="lin" valueType="num">
                                      <p:cBhvr additive="base">
                                        <p:cTn dur="500" fill="hold" id="331"/>
                                        <p:tgtEl>
                                          <p:spTgt spid="10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8"/>
      <p:bldP grpId="1" spid="118"/>
      <p:bldP grpId="2" spid="118"/>
      <p:bldP grpId="0" spid="119"/>
      <p:bldP grpId="1" spid="119"/>
      <p:bldP grpId="2" spid="119"/>
      <p:bldP grpId="0" spid="120"/>
      <p:bldP grpId="1" spid="120"/>
      <p:bldP grpId="2" spid="120"/>
      <p:bldP grpId="0" spid="121"/>
      <p:bldP grpId="1" spid="121"/>
      <p:bldP grpId="2" spid="121"/>
      <p:bldP grpId="0" spid="122"/>
      <p:bldP grpId="1" spid="122"/>
      <p:bldP grpId="2" spid="122"/>
      <p:bldP grpId="0" spid="123"/>
      <p:bldP grpId="1" spid="123"/>
      <p:bldP grpId="2" spid="123"/>
      <p:bldP grpId="0" spid="124"/>
      <p:bldP grpId="1" spid="124"/>
      <p:bldP grpId="2" spid="124"/>
      <p:bldP grpId="0" spid="125"/>
      <p:bldP grpId="1" spid="125"/>
      <p:bldP grpId="2" spid="125"/>
      <p:bldP grpId="0" spid="126"/>
      <p:bldP grpId="1" spid="126"/>
      <p:bldP grpId="2" spid="126"/>
      <p:bldP grpId="0" spid="127"/>
      <p:bldP grpId="1" spid="127"/>
      <p:bldP grpId="2" spid="127"/>
      <p:bldP grpId="0" spid="128"/>
      <p:bldP grpId="1" spid="128"/>
      <p:bldP grpId="2" spid="128"/>
      <p:bldP grpId="0" spid="129"/>
      <p:bldP grpId="1" spid="129"/>
      <p:bldP grpId="2" spid="129"/>
      <p:bldP grpId="0" spid="130"/>
      <p:bldP grpId="1" spid="130"/>
      <p:bldP grpId="2" spid="130"/>
      <p:bldP grpId="0" spid="131"/>
      <p:bldP grpId="1" spid="131"/>
      <p:bldP grpId="2" spid="131"/>
      <p:bldP grpId="0" spid="132"/>
      <p:bldP grpId="1" spid="132"/>
      <p:bldP grpId="2" spid="132"/>
      <p:bldP grpId="0" spid="133"/>
      <p:bldP grpId="1" spid="133"/>
      <p:bldP grpId="2" spid="133"/>
      <p:bldP grpId="0" spid="134"/>
      <p:bldP grpId="1" spid="134"/>
      <p:bldP grpId="2" spid="134"/>
      <p:bldP grpId="0" spid="135"/>
      <p:bldP grpId="1" spid="135"/>
      <p:bldP grpId="2" spid="135"/>
      <p:bldP grpId="0" spid="136"/>
      <p:bldP grpId="1" spid="136"/>
      <p:bldP grpId="2" spid="136"/>
      <p:bldP grpId="0" spid="137"/>
      <p:bldP grpId="1" spid="137"/>
      <p:bldP grpId="2" spid="137"/>
      <p:bldP grpId="0" spid="138"/>
      <p:bldP grpId="1" spid="138"/>
      <p:bldP grpId="2" spid="138"/>
      <p:bldP grpId="0" spid="139"/>
      <p:bldP grpId="1" spid="139"/>
      <p:bldP grpId="2" spid="139"/>
      <p:bldP grpId="0" spid="140"/>
      <p:bldP grpId="1" spid="140"/>
      <p:bldP grpId="2" spid="140"/>
      <p:bldP grpId="0" spid="142"/>
      <p:bldP grpId="1" spid="142"/>
      <p:bldP grpId="2" spid="142"/>
      <p:bldP grpId="0" spid="12"/>
      <p:bldP grpId="0" spid="19"/>
      <p:bldP grpId="1" spid="19"/>
      <p:bldP grpId="0" spid="99"/>
      <p:bldP grpId="1" spid="99"/>
      <p:bldP grpId="0" spid="100"/>
      <p:bldP grpId="1" spid="100"/>
      <p:bldP grpId="0" spid="101"/>
      <p:bldP grpId="1" spid="101"/>
      <p:bldP grpId="0" spid="7"/>
      <p:bldP grpId="1" spid="7"/>
      <p:bldP grpId="0" spid="102"/>
      <p:bldP grpId="1" spid="102"/>
      <p:bldP grpId="0" spid="103"/>
      <p:bldP grpId="1" spid="103"/>
      <p:bldP grpId="0" spid="68"/>
      <p:bldP grpId="1" spid="68"/>
      <p:bldP grpId="0" spid="80"/>
      <p:bldP grpId="1" spid="80"/>
      <p:bldP grpId="0" spid="82"/>
      <p:bldP grpId="1" spid="82"/>
      <p:bldP grpId="0" spid="84"/>
      <p:bldP grpId="1" spid="84"/>
      <p:bldP grpId="0" spid="85"/>
      <p:bldP grpId="1" spid="85"/>
      <p:bldP grpId="0" spid="86"/>
      <p:bldP grpId="1" spid="86"/>
      <p:bldP grpId="0" spid="87"/>
      <p:bldP grpId="1" spid="87"/>
      <p:bldP grpId="0" spid="88"/>
      <p:bldP grpId="1" spid="88"/>
      <p:bldP grpId="0" spid="89"/>
      <p:bldP grpId="1" spid="89"/>
      <p:bldP grpId="0" spid="90"/>
      <p:bldP grpId="1" spid="90"/>
      <p:bldP grpId="0" spid="104"/>
      <p:bldP grpId="1" spid="104"/>
      <p:bldP grpId="0" spid="105"/>
      <p:bldP grpId="1" spid="105"/>
      <p:bldP grpId="0" spid="106"/>
      <p:bldP grpId="1" spid="106"/>
      <p:bldP grpId="0" spid="107"/>
      <p:bldP grpId="1" spid="107"/>
      <p:bldP grpId="0" spid="108"/>
      <p:bldP grpId="1" spid="108"/>
      <p:bldP grpId="0" spid="116"/>
      <p:bldP grpId="0" spid="117"/>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此处输入目录三</a:t>
            </a:r>
          </a:p>
        </p:txBody>
      </p:sp>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solidFill>
              <a:srgbClr val="37201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a:off x="2925948" y="-3661231"/>
            <a:ext cx="6341201" cy="7304422"/>
            <a:chOff x="2925948" y="-3661231"/>
            <a:chExt cx="6341201" cy="7304422"/>
          </a:xfrm>
        </p:grpSpPr>
        <p:grpSp>
          <p:nvGrpSpPr>
            <p:cNvPr id="2" name="组合 1"/>
            <p:cNvGrpSpPr/>
            <p:nvPr/>
          </p:nvGrpSpPr>
          <p:grpSpPr>
            <a:xfrm>
              <a:off x="2925948" y="805933"/>
              <a:ext cx="6341201" cy="2837258"/>
              <a:chOff x="2925948" y="805933"/>
              <a:chExt cx="6341201" cy="2837258"/>
            </a:xfrm>
          </p:grpSpPr>
          <p:grpSp>
            <p:nvGrpSpPr>
              <p:cNvPr id="8" name="组合 7"/>
              <p:cNvGrpSpPr/>
              <p:nvPr/>
            </p:nvGrpSpPr>
            <p:grpSpPr>
              <a:xfrm>
                <a:off x="5465681" y="2116146"/>
                <a:ext cx="1260638" cy="1527045"/>
                <a:chOff x="5465681" y="2116146"/>
                <a:chExt cx="1260638" cy="1527045"/>
              </a:xfrm>
            </p:grpSpPr>
            <p:sp>
              <p:nvSpPr>
                <p:cNvPr id="14" name="椭圆 13"/>
                <p:cNvSpPr/>
                <p:nvPr/>
              </p:nvSpPr>
              <p:spPr>
                <a:xfrm>
                  <a:off x="5630270" y="2414509"/>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flipV="1" rot="10800000">
                  <a:off x="5465681" y="2249919"/>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5962225" y="2116146"/>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5962224" y="3375644"/>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 name="组合 6"/>
              <p:cNvGrpSpPr/>
              <p:nvPr/>
            </p:nvGrpSpPr>
            <p:grpSpPr>
              <a:xfrm>
                <a:off x="4032810" y="1807123"/>
                <a:ext cx="1260638" cy="1358303"/>
                <a:chOff x="4032810" y="1807123"/>
                <a:chExt cx="1260638" cy="1358303"/>
              </a:xfrm>
            </p:grpSpPr>
            <p:sp>
              <p:nvSpPr>
                <p:cNvPr id="70" name="椭圆 69"/>
                <p:cNvSpPr/>
                <p:nvPr/>
              </p:nvSpPr>
              <p:spPr>
                <a:xfrm rot="1800000">
                  <a:off x="4197399" y="2021039"/>
                  <a:ext cx="931460" cy="931461"/>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flipV="1" rot="12600000">
                  <a:off x="4032810" y="1856449"/>
                  <a:ext cx="1260638" cy="1260639"/>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同心圆 22"/>
                <p:cNvSpPr/>
                <p:nvPr/>
              </p:nvSpPr>
              <p:spPr>
                <a:xfrm rot="4500000">
                  <a:off x="4844514" y="1807123"/>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同心圆 22"/>
                <p:cNvSpPr/>
                <p:nvPr/>
              </p:nvSpPr>
              <p:spPr>
                <a:xfrm rot="4500000">
                  <a:off x="4214764" y="289787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0" name="组合 9"/>
              <p:cNvGrpSpPr/>
              <p:nvPr/>
            </p:nvGrpSpPr>
            <p:grpSpPr>
              <a:xfrm>
                <a:off x="6897917" y="1811889"/>
                <a:ext cx="1260638" cy="1358305"/>
                <a:chOff x="6897917" y="1811889"/>
                <a:chExt cx="1260638" cy="1358305"/>
              </a:xfrm>
            </p:grpSpPr>
            <p:sp>
              <p:nvSpPr>
                <p:cNvPr id="76" name="椭圆 75"/>
                <p:cNvSpPr/>
                <p:nvPr/>
              </p:nvSpPr>
              <p:spPr>
                <a:xfrm rot="19800000">
                  <a:off x="7062506" y="2025805"/>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flipV="1" rot="9000000">
                  <a:off x="6897917" y="1861216"/>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同心圆 22"/>
                <p:cNvSpPr/>
                <p:nvPr/>
              </p:nvSpPr>
              <p:spPr>
                <a:xfrm rot="900000">
                  <a:off x="7079302" y="181188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同心圆 22"/>
                <p:cNvSpPr/>
                <p:nvPr/>
              </p:nvSpPr>
              <p:spPr>
                <a:xfrm rot="900000">
                  <a:off x="7709050" y="290264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1" name="组合 10"/>
              <p:cNvGrpSpPr/>
              <p:nvPr/>
            </p:nvGrpSpPr>
            <p:grpSpPr>
              <a:xfrm>
                <a:off x="7908845" y="812468"/>
                <a:ext cx="1358304" cy="1260638"/>
                <a:chOff x="7908845" y="812468"/>
                <a:chExt cx="1358304" cy="1260638"/>
              </a:xfrm>
            </p:grpSpPr>
            <p:sp>
              <p:nvSpPr>
                <p:cNvPr id="82" name="椭圆 81"/>
                <p:cNvSpPr/>
                <p:nvPr/>
              </p:nvSpPr>
              <p:spPr>
                <a:xfrm rot="18000000">
                  <a:off x="8122762" y="977057"/>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flipV="1" rot="7200000">
                  <a:off x="7958172" y="812468"/>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同心圆 22"/>
                <p:cNvSpPr/>
                <p:nvPr/>
              </p:nvSpPr>
              <p:spPr>
                <a:xfrm rot="20700000">
                  <a:off x="7908845" y="99385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6" name="同心圆 22"/>
                <p:cNvSpPr/>
                <p:nvPr/>
              </p:nvSpPr>
              <p:spPr>
                <a:xfrm rot="20700000">
                  <a:off x="8999602" y="162360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 name="组合 2"/>
              <p:cNvGrpSpPr/>
              <p:nvPr/>
            </p:nvGrpSpPr>
            <p:grpSpPr>
              <a:xfrm>
                <a:off x="2925948" y="805933"/>
                <a:ext cx="1358305" cy="1260638"/>
                <a:chOff x="2925948" y="805933"/>
                <a:chExt cx="1358305" cy="1260638"/>
              </a:xfrm>
            </p:grpSpPr>
            <p:sp>
              <p:nvSpPr>
                <p:cNvPr id="88" name="椭圆 87"/>
                <p:cNvSpPr/>
                <p:nvPr/>
              </p:nvSpPr>
              <p:spPr>
                <a:xfrm rot="3600000">
                  <a:off x="3138877" y="970523"/>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flipV="1" rot="14400000">
                  <a:off x="2974289" y="80593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同心圆 22"/>
                <p:cNvSpPr/>
                <p:nvPr/>
              </p:nvSpPr>
              <p:spPr>
                <a:xfrm rot="6300000">
                  <a:off x="4016706" y="98731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2" name="同心圆 22"/>
                <p:cNvSpPr/>
                <p:nvPr/>
              </p:nvSpPr>
              <p:spPr>
                <a:xfrm rot="6300000">
                  <a:off x="2925948" y="161706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nvGrpSpPr>
            <p:cNvPr id="43" name="组合 42"/>
            <p:cNvGrpSpPr/>
            <p:nvPr/>
          </p:nvGrpSpPr>
          <p:grpSpPr>
            <a:xfrm rot="10800000">
              <a:off x="2925948" y="-3661231"/>
              <a:ext cx="6341201" cy="2837258"/>
              <a:chOff x="2925948" y="805933"/>
              <a:chExt cx="6341201" cy="2837258"/>
            </a:xfrm>
          </p:grpSpPr>
          <p:grpSp>
            <p:nvGrpSpPr>
              <p:cNvPr id="44" name="组合 43"/>
              <p:cNvGrpSpPr/>
              <p:nvPr/>
            </p:nvGrpSpPr>
            <p:grpSpPr>
              <a:xfrm>
                <a:off x="5465681" y="2116146"/>
                <a:ext cx="1260638" cy="1527045"/>
                <a:chOff x="5465681" y="2116146"/>
                <a:chExt cx="1260638" cy="1527045"/>
              </a:xfrm>
            </p:grpSpPr>
            <p:sp>
              <p:nvSpPr>
                <p:cNvPr id="75" name="椭圆 74"/>
                <p:cNvSpPr/>
                <p:nvPr/>
              </p:nvSpPr>
              <p:spPr>
                <a:xfrm>
                  <a:off x="5630270" y="2414509"/>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flipV="1" rot="10800000">
                  <a:off x="5465681" y="2249919"/>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5962225" y="2116146"/>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3" name="同心圆 22"/>
                <p:cNvSpPr/>
                <p:nvPr/>
              </p:nvSpPr>
              <p:spPr>
                <a:xfrm rot="2700000">
                  <a:off x="5962224" y="3375644"/>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5" name="组合 44"/>
              <p:cNvGrpSpPr/>
              <p:nvPr/>
            </p:nvGrpSpPr>
            <p:grpSpPr>
              <a:xfrm>
                <a:off x="4032810" y="1807123"/>
                <a:ext cx="1260638" cy="1358303"/>
                <a:chOff x="4032810" y="1807123"/>
                <a:chExt cx="1260638" cy="1358303"/>
              </a:xfrm>
            </p:grpSpPr>
            <p:sp>
              <p:nvSpPr>
                <p:cNvPr id="65" name="椭圆 64"/>
                <p:cNvSpPr/>
                <p:nvPr/>
              </p:nvSpPr>
              <p:spPr>
                <a:xfrm rot="1800000">
                  <a:off x="4197399" y="2021039"/>
                  <a:ext cx="931460" cy="931461"/>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flipV="1" rot="12600000">
                  <a:off x="4032810" y="1856449"/>
                  <a:ext cx="1260638" cy="1260639"/>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同心圆 22"/>
                <p:cNvSpPr/>
                <p:nvPr/>
              </p:nvSpPr>
              <p:spPr>
                <a:xfrm rot="4500000">
                  <a:off x="4844514" y="1807123"/>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9" name="同心圆 22"/>
                <p:cNvSpPr/>
                <p:nvPr/>
              </p:nvSpPr>
              <p:spPr>
                <a:xfrm rot="4500000">
                  <a:off x="4214764" y="289787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6" name="组合 45"/>
              <p:cNvGrpSpPr/>
              <p:nvPr/>
            </p:nvGrpSpPr>
            <p:grpSpPr>
              <a:xfrm>
                <a:off x="6897917" y="1811889"/>
                <a:ext cx="1260638" cy="1358305"/>
                <a:chOff x="6897917" y="1811889"/>
                <a:chExt cx="1260638" cy="1358305"/>
              </a:xfrm>
            </p:grpSpPr>
            <p:sp>
              <p:nvSpPr>
                <p:cNvPr id="60" name="椭圆 59"/>
                <p:cNvSpPr/>
                <p:nvPr/>
              </p:nvSpPr>
              <p:spPr>
                <a:xfrm rot="19800000">
                  <a:off x="7062506" y="2025805"/>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flipV="1" rot="9000000">
                  <a:off x="6897917" y="1861216"/>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同心圆 22"/>
                <p:cNvSpPr/>
                <p:nvPr/>
              </p:nvSpPr>
              <p:spPr>
                <a:xfrm rot="900000">
                  <a:off x="7079302" y="181188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4" name="同心圆 22"/>
                <p:cNvSpPr/>
                <p:nvPr/>
              </p:nvSpPr>
              <p:spPr>
                <a:xfrm rot="900000">
                  <a:off x="7709050" y="290264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7" name="组合 46"/>
              <p:cNvGrpSpPr/>
              <p:nvPr/>
            </p:nvGrpSpPr>
            <p:grpSpPr>
              <a:xfrm>
                <a:off x="7908845" y="812468"/>
                <a:ext cx="1358304" cy="1260638"/>
                <a:chOff x="7908845" y="812468"/>
                <a:chExt cx="1358304" cy="1260638"/>
              </a:xfrm>
            </p:grpSpPr>
            <p:sp>
              <p:nvSpPr>
                <p:cNvPr id="55" name="椭圆 54"/>
                <p:cNvSpPr/>
                <p:nvPr/>
              </p:nvSpPr>
              <p:spPr>
                <a:xfrm rot="18000000">
                  <a:off x="8122762" y="977057"/>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flipV="1" rot="7200000">
                  <a:off x="7958172" y="812468"/>
                  <a:ext cx="1260638" cy="1260638"/>
                </a:xfrm>
                <a:prstGeom prst="ellipse">
                  <a:avLst/>
                </a:prstGeom>
                <a:solidFill>
                  <a:srgbClr val="4F4E53">
                    <a:alpha val="0"/>
                  </a:srgbClr>
                </a:solid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同心圆 22"/>
                <p:cNvSpPr/>
                <p:nvPr/>
              </p:nvSpPr>
              <p:spPr>
                <a:xfrm rot="20700000">
                  <a:off x="7908845" y="99385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8" name="同心圆 22"/>
                <p:cNvSpPr/>
                <p:nvPr/>
              </p:nvSpPr>
              <p:spPr>
                <a:xfrm rot="20700000">
                  <a:off x="8999602" y="162360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50" name="组合 49"/>
              <p:cNvGrpSpPr/>
              <p:nvPr/>
            </p:nvGrpSpPr>
            <p:grpSpPr>
              <a:xfrm>
                <a:off x="2925948" y="805933"/>
                <a:ext cx="1358305" cy="1260638"/>
                <a:chOff x="2925948" y="805933"/>
                <a:chExt cx="1358305" cy="1260638"/>
              </a:xfrm>
            </p:grpSpPr>
            <p:sp>
              <p:nvSpPr>
                <p:cNvPr id="51" name="椭圆 50"/>
                <p:cNvSpPr/>
                <p:nvPr/>
              </p:nvSpPr>
              <p:spPr>
                <a:xfrm rot="3600000">
                  <a:off x="3138877" y="970523"/>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V="1" rot="14400000">
                  <a:off x="2974289" y="805933"/>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同心圆 22"/>
                <p:cNvSpPr/>
                <p:nvPr/>
              </p:nvSpPr>
              <p:spPr>
                <a:xfrm rot="6300000">
                  <a:off x="4016706" y="98731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4" name="同心圆 22"/>
                <p:cNvSpPr/>
                <p:nvPr/>
              </p:nvSpPr>
              <p:spPr>
                <a:xfrm rot="6300000">
                  <a:off x="2925948" y="161706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sp>
        <p:nvSpPr>
          <p:cNvPr id="49" name="文本框 48"/>
          <p:cNvSpPr txBox="1"/>
          <p:nvPr/>
        </p:nvSpPr>
        <p:spPr>
          <a:xfrm>
            <a:off x="5720466" y="255351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71" name="文本框 70"/>
          <p:cNvSpPr txBox="1"/>
          <p:nvPr/>
        </p:nvSpPr>
        <p:spPr>
          <a:xfrm>
            <a:off x="4289375" y="2160517"/>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77" name="文本框 76"/>
          <p:cNvSpPr txBox="1"/>
          <p:nvPr/>
        </p:nvSpPr>
        <p:spPr>
          <a:xfrm>
            <a:off x="7150922" y="216528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
        <p:nvSpPr>
          <p:cNvPr id="83" name="文本框 82"/>
          <p:cNvSpPr txBox="1"/>
          <p:nvPr/>
        </p:nvSpPr>
        <p:spPr>
          <a:xfrm>
            <a:off x="8209875" y="111784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5</a:t>
            </a:r>
          </a:p>
        </p:txBody>
      </p:sp>
      <p:sp>
        <p:nvSpPr>
          <p:cNvPr id="89" name="文本框 88"/>
          <p:cNvSpPr txBox="1"/>
          <p:nvPr/>
        </p:nvSpPr>
        <p:spPr>
          <a:xfrm>
            <a:off x="3232159" y="1111304"/>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105" name="文本框 104"/>
          <p:cNvSpPr txBox="1"/>
          <p:nvPr/>
        </p:nvSpPr>
        <p:spPr>
          <a:xfrm>
            <a:off x="3806531"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此处输入目录二</a:t>
            </a:r>
          </a:p>
        </p:txBody>
      </p:sp>
      <p:sp>
        <p:nvSpPr>
          <p:cNvPr id="106" name="文本框 105"/>
          <p:cNvSpPr txBox="1"/>
          <p:nvPr/>
        </p:nvSpPr>
        <p:spPr>
          <a:xfrm>
            <a:off x="2443060"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此处输入目录一</a:t>
            </a:r>
          </a:p>
        </p:txBody>
      </p:sp>
      <p:sp>
        <p:nvSpPr>
          <p:cNvPr id="107" name="文本框 106"/>
          <p:cNvSpPr txBox="1"/>
          <p:nvPr/>
        </p:nvSpPr>
        <p:spPr>
          <a:xfrm>
            <a:off x="9079657"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sp>
        <p:nvSpPr>
          <p:cNvPr id="108" name="文本框 107"/>
          <p:cNvSpPr txBox="1"/>
          <p:nvPr/>
        </p:nvSpPr>
        <p:spPr>
          <a:xfrm>
            <a:off x="7769912"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
        <p:nvSpPr>
          <p:cNvPr hidden="1" id="48" name="椭圆 47"/>
          <p:cNvSpPr/>
          <p:nvPr>
            <p:custDataLst>
              <p:tags r:id="rId2"/>
            </p:custDataLst>
          </p:nvPr>
        </p:nvSpPr>
        <p:spPr>
          <a:xfrm>
            <a:off x="3222463" y="-2877309"/>
            <a:ext cx="5747074" cy="5747072"/>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椭圆 94"/>
          <p:cNvSpPr/>
          <p:nvPr/>
        </p:nvSpPr>
        <p:spPr>
          <a:xfrm>
            <a:off x="3848127" y="-2247872"/>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椭圆 95"/>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7" name="椭圆 96"/>
          <p:cNvSpPr/>
          <p:nvPr/>
        </p:nvSpPr>
        <p:spPr>
          <a:xfrm>
            <a:off x="3848127" y="-2247872"/>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970528644"/>
      </p:ext>
    </p:extLst>
  </p:cSld>
  <p:clrMapOvr>
    <a:masterClrMapping/>
  </p:clrMapOvr>
  <p:transition advClick="0" advTm="5000"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withEffect" presetClass="entr" presetID="10"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300" id="7"/>
                                        <p:tgtEl>
                                          <p:spTgt spid="6"/>
                                        </p:tgtEl>
                                      </p:cBhvr>
                                    </p:animEffect>
                                  </p:childTnLst>
                                </p:cTn>
                              </p:par>
                              <p:par>
                                <p:cTn autoRev="1" fill="hold" grpId="0" id="8" nodeType="withEffect" presetClass="emph" presetID="6" presetSubtype="0">
                                  <p:stCondLst>
                                    <p:cond delay="0"/>
                                  </p:stCondLst>
                                  <p:childTnLst>
                                    <p:animScale>
                                      <p:cBhvr>
                                        <p:cTn dur="200" fill="hold" id="9"/>
                                        <p:tgtEl>
                                          <p:spTgt spid="6"/>
                                        </p:tgtEl>
                                      </p:cBhvr>
                                      <p:by x="150000" y="150000"/>
                                    </p:animScale>
                                  </p:childTnLst>
                                </p:cTn>
                              </p:par>
                              <p:par>
                                <p:cTn fill="hold" grpId="0" id="10" nodeType="withEffect" presetClass="entr" presetID="53" presetSubtype="0">
                                  <p:stCondLst>
                                    <p:cond delay="0"/>
                                  </p:stCondLst>
                                  <p:childTnLst>
                                    <p:set>
                                      <p:cBhvr>
                                        <p:cTn dur="1" fill="hold" id="11">
                                          <p:stCondLst>
                                            <p:cond delay="0"/>
                                          </p:stCondLst>
                                        </p:cTn>
                                        <p:tgtEl>
                                          <p:spTgt spid="97"/>
                                        </p:tgtEl>
                                        <p:attrNameLst>
                                          <p:attrName>style.visibility</p:attrName>
                                        </p:attrNameLst>
                                      </p:cBhvr>
                                      <p:to>
                                        <p:strVal val="visible"/>
                                      </p:to>
                                    </p:set>
                                    <p:anim calcmode="lin" valueType="num">
                                      <p:cBhvr>
                                        <p:cTn dur="750" fill="hold" id="12"/>
                                        <p:tgtEl>
                                          <p:spTgt spid="97"/>
                                        </p:tgtEl>
                                        <p:attrNameLst>
                                          <p:attrName>ppt_w</p:attrName>
                                        </p:attrNameLst>
                                      </p:cBhvr>
                                      <p:tavLst>
                                        <p:tav tm="0">
                                          <p:val>
                                            <p:fltVal val="0"/>
                                          </p:val>
                                        </p:tav>
                                        <p:tav tm="100000">
                                          <p:val>
                                            <p:strVal val="#ppt_w"/>
                                          </p:val>
                                        </p:tav>
                                      </p:tavLst>
                                    </p:anim>
                                    <p:anim calcmode="lin" valueType="num">
                                      <p:cBhvr>
                                        <p:cTn dur="750" fill="hold" id="13"/>
                                        <p:tgtEl>
                                          <p:spTgt spid="97"/>
                                        </p:tgtEl>
                                        <p:attrNameLst>
                                          <p:attrName>ppt_h</p:attrName>
                                        </p:attrNameLst>
                                      </p:cBhvr>
                                      <p:tavLst>
                                        <p:tav tm="0">
                                          <p:val>
                                            <p:fltVal val="0"/>
                                          </p:val>
                                        </p:tav>
                                        <p:tav tm="100000">
                                          <p:val>
                                            <p:strVal val="#ppt_h"/>
                                          </p:val>
                                        </p:tav>
                                      </p:tavLst>
                                    </p:anim>
                                    <p:animEffect filter="fade" transition="in">
                                      <p:cBhvr>
                                        <p:cTn dur="750" id="14"/>
                                        <p:tgtEl>
                                          <p:spTgt spid="97"/>
                                        </p:tgtEl>
                                      </p:cBhvr>
                                    </p:animEffect>
                                  </p:childTnLst>
                                </p:cTn>
                              </p:par>
                              <p:par>
                                <p:cTn fill="hold" grpId="0" id="15" nodeType="withEffect" presetClass="entr" presetID="53" presetSubtype="0">
                                  <p:stCondLst>
                                    <p:cond delay="100"/>
                                  </p:stCondLst>
                                  <p:childTnLst>
                                    <p:set>
                                      <p:cBhvr>
                                        <p:cTn dur="1" fill="hold" id="16">
                                          <p:stCondLst>
                                            <p:cond delay="0"/>
                                          </p:stCondLst>
                                        </p:cTn>
                                        <p:tgtEl>
                                          <p:spTgt spid="95"/>
                                        </p:tgtEl>
                                        <p:attrNameLst>
                                          <p:attrName>style.visibility</p:attrName>
                                        </p:attrNameLst>
                                      </p:cBhvr>
                                      <p:to>
                                        <p:strVal val="visible"/>
                                      </p:to>
                                    </p:set>
                                    <p:anim calcmode="lin" valueType="num">
                                      <p:cBhvr>
                                        <p:cTn dur="750" fill="hold" id="17"/>
                                        <p:tgtEl>
                                          <p:spTgt spid="95"/>
                                        </p:tgtEl>
                                        <p:attrNameLst>
                                          <p:attrName>ppt_w</p:attrName>
                                        </p:attrNameLst>
                                      </p:cBhvr>
                                      <p:tavLst>
                                        <p:tav tm="0">
                                          <p:val>
                                            <p:fltVal val="0"/>
                                          </p:val>
                                        </p:tav>
                                        <p:tav tm="100000">
                                          <p:val>
                                            <p:strVal val="#ppt_w"/>
                                          </p:val>
                                        </p:tav>
                                      </p:tavLst>
                                    </p:anim>
                                    <p:anim calcmode="lin" valueType="num">
                                      <p:cBhvr>
                                        <p:cTn dur="750" fill="hold" id="18"/>
                                        <p:tgtEl>
                                          <p:spTgt spid="95"/>
                                        </p:tgtEl>
                                        <p:attrNameLst>
                                          <p:attrName>ppt_h</p:attrName>
                                        </p:attrNameLst>
                                      </p:cBhvr>
                                      <p:tavLst>
                                        <p:tav tm="0">
                                          <p:val>
                                            <p:fltVal val="0"/>
                                          </p:val>
                                        </p:tav>
                                        <p:tav tm="100000">
                                          <p:val>
                                            <p:strVal val="#ppt_h"/>
                                          </p:val>
                                        </p:tav>
                                      </p:tavLst>
                                    </p:anim>
                                    <p:animEffect filter="fade" transition="in">
                                      <p:cBhvr>
                                        <p:cTn dur="750" id="19"/>
                                        <p:tgtEl>
                                          <p:spTgt spid="95"/>
                                        </p:tgtEl>
                                      </p:cBhvr>
                                    </p:animEffect>
                                  </p:childTnLst>
                                </p:cTn>
                              </p:par>
                              <p:par>
                                <p:cTn fill="hold" grpId="0" id="20" nodeType="withEffect" presetClass="entr" presetID="53" presetSubtype="0">
                                  <p:stCondLst>
                                    <p:cond delay="200"/>
                                  </p:stCondLst>
                                  <p:childTnLst>
                                    <p:set>
                                      <p:cBhvr>
                                        <p:cTn dur="1" fill="hold" id="21">
                                          <p:stCondLst>
                                            <p:cond delay="0"/>
                                          </p:stCondLst>
                                        </p:cTn>
                                        <p:tgtEl>
                                          <p:spTgt spid="96"/>
                                        </p:tgtEl>
                                        <p:attrNameLst>
                                          <p:attrName>style.visibility</p:attrName>
                                        </p:attrNameLst>
                                      </p:cBhvr>
                                      <p:to>
                                        <p:strVal val="visible"/>
                                      </p:to>
                                    </p:set>
                                    <p:anim calcmode="lin" valueType="num">
                                      <p:cBhvr>
                                        <p:cTn dur="750" fill="hold" id="22"/>
                                        <p:tgtEl>
                                          <p:spTgt spid="96"/>
                                        </p:tgtEl>
                                        <p:attrNameLst>
                                          <p:attrName>ppt_w</p:attrName>
                                        </p:attrNameLst>
                                      </p:cBhvr>
                                      <p:tavLst>
                                        <p:tav tm="0">
                                          <p:val>
                                            <p:fltVal val="0"/>
                                          </p:val>
                                        </p:tav>
                                        <p:tav tm="100000">
                                          <p:val>
                                            <p:strVal val="#ppt_w"/>
                                          </p:val>
                                        </p:tav>
                                      </p:tavLst>
                                    </p:anim>
                                    <p:anim calcmode="lin" valueType="num">
                                      <p:cBhvr>
                                        <p:cTn dur="750" fill="hold" id="23"/>
                                        <p:tgtEl>
                                          <p:spTgt spid="96"/>
                                        </p:tgtEl>
                                        <p:attrNameLst>
                                          <p:attrName>ppt_h</p:attrName>
                                        </p:attrNameLst>
                                      </p:cBhvr>
                                      <p:tavLst>
                                        <p:tav tm="0">
                                          <p:val>
                                            <p:fltVal val="0"/>
                                          </p:val>
                                        </p:tav>
                                        <p:tav tm="100000">
                                          <p:val>
                                            <p:strVal val="#ppt_h"/>
                                          </p:val>
                                        </p:tav>
                                      </p:tavLst>
                                    </p:anim>
                                    <p:animEffect filter="fade" transition="in">
                                      <p:cBhvr>
                                        <p:cTn dur="750" id="24"/>
                                        <p:tgtEl>
                                          <p:spTgt spid="96"/>
                                        </p:tgtEl>
                                      </p:cBhvr>
                                    </p:animEffect>
                                  </p:childTnLst>
                                </p:cTn>
                              </p:par>
                              <p:par>
                                <p:cTn fill="hold" grpId="1" id="25" nodeType="withEffect" presetClass="entr" presetID="53" presetSubtype="0">
                                  <p:stCondLst>
                                    <p:cond delay="300"/>
                                  </p:stCondLst>
                                  <p:childTnLst>
                                    <p:set>
                                      <p:cBhvr>
                                        <p:cTn dur="1" fill="hold" id="26">
                                          <p:stCondLst>
                                            <p:cond delay="0"/>
                                          </p:stCondLst>
                                        </p:cTn>
                                        <p:tgtEl>
                                          <p:spTgt spid="12"/>
                                        </p:tgtEl>
                                        <p:attrNameLst>
                                          <p:attrName>style.visibility</p:attrName>
                                        </p:attrNameLst>
                                      </p:cBhvr>
                                      <p:to>
                                        <p:strVal val="visible"/>
                                      </p:to>
                                    </p:set>
                                    <p:anim calcmode="lin" valueType="num">
                                      <p:cBhvr>
                                        <p:cTn dur="750" fill="hold" id="27"/>
                                        <p:tgtEl>
                                          <p:spTgt spid="12"/>
                                        </p:tgtEl>
                                        <p:attrNameLst>
                                          <p:attrName>ppt_w</p:attrName>
                                        </p:attrNameLst>
                                      </p:cBhvr>
                                      <p:tavLst>
                                        <p:tav tm="0">
                                          <p:val>
                                            <p:fltVal val="0"/>
                                          </p:val>
                                        </p:tav>
                                        <p:tav tm="100000">
                                          <p:val>
                                            <p:strVal val="#ppt_w"/>
                                          </p:val>
                                        </p:tav>
                                      </p:tavLst>
                                    </p:anim>
                                    <p:anim calcmode="lin" valueType="num">
                                      <p:cBhvr>
                                        <p:cTn dur="750" fill="hold" id="28"/>
                                        <p:tgtEl>
                                          <p:spTgt spid="12"/>
                                        </p:tgtEl>
                                        <p:attrNameLst>
                                          <p:attrName>ppt_h</p:attrName>
                                        </p:attrNameLst>
                                      </p:cBhvr>
                                      <p:tavLst>
                                        <p:tav tm="0">
                                          <p:val>
                                            <p:fltVal val="0"/>
                                          </p:val>
                                        </p:tav>
                                        <p:tav tm="100000">
                                          <p:val>
                                            <p:strVal val="#ppt_h"/>
                                          </p:val>
                                        </p:tav>
                                      </p:tavLst>
                                    </p:anim>
                                    <p:animEffect filter="fade" transition="in">
                                      <p:cBhvr>
                                        <p:cTn dur="750" id="29"/>
                                        <p:tgtEl>
                                          <p:spTgt spid="12"/>
                                        </p:tgtEl>
                                      </p:cBhvr>
                                    </p:animEffect>
                                  </p:childTnLst>
                                </p:cTn>
                              </p:par>
                              <p:par>
                                <p:cTn fill="hold" grpId="1" id="30" nodeType="withEffect" presetClass="exit" presetID="1" presetSubtype="0">
                                  <p:stCondLst>
                                    <p:cond delay="1100"/>
                                  </p:stCondLst>
                                  <p:childTnLst>
                                    <p:set>
                                      <p:cBhvr>
                                        <p:cTn dur="1" fill="hold" id="31">
                                          <p:stCondLst>
                                            <p:cond delay="0"/>
                                          </p:stCondLst>
                                        </p:cTn>
                                        <p:tgtEl>
                                          <p:spTgt spid="97"/>
                                        </p:tgtEl>
                                        <p:attrNameLst>
                                          <p:attrName>style.visibility</p:attrName>
                                        </p:attrNameLst>
                                      </p:cBhvr>
                                      <p:to>
                                        <p:strVal val="hidden"/>
                                      </p:to>
                                    </p:set>
                                  </p:childTnLst>
                                </p:cTn>
                              </p:par>
                              <p:par>
                                <p:cTn fill="hold" grpId="1" id="32" nodeType="withEffect" presetClass="exit" presetID="1" presetSubtype="0">
                                  <p:stCondLst>
                                    <p:cond delay="1100"/>
                                  </p:stCondLst>
                                  <p:childTnLst>
                                    <p:set>
                                      <p:cBhvr>
                                        <p:cTn dur="1" fill="hold" id="33">
                                          <p:stCondLst>
                                            <p:cond delay="0"/>
                                          </p:stCondLst>
                                        </p:cTn>
                                        <p:tgtEl>
                                          <p:spTgt spid="95"/>
                                        </p:tgtEl>
                                        <p:attrNameLst>
                                          <p:attrName>style.visibility</p:attrName>
                                        </p:attrNameLst>
                                      </p:cBhvr>
                                      <p:to>
                                        <p:strVal val="hidden"/>
                                      </p:to>
                                    </p:set>
                                  </p:childTnLst>
                                </p:cTn>
                              </p:par>
                              <p:par>
                                <p:cTn fill="hold" grpId="1" id="34" nodeType="withEffect" presetClass="exit" presetID="1" presetSubtype="0">
                                  <p:stCondLst>
                                    <p:cond delay="1100"/>
                                  </p:stCondLst>
                                  <p:childTnLst>
                                    <p:set>
                                      <p:cBhvr>
                                        <p:cTn dur="1" fill="hold" id="35">
                                          <p:stCondLst>
                                            <p:cond delay="0"/>
                                          </p:stCondLst>
                                        </p:cTn>
                                        <p:tgtEl>
                                          <p:spTgt spid="96"/>
                                        </p:tgtEl>
                                        <p:attrNameLst>
                                          <p:attrName>style.visibility</p:attrName>
                                        </p:attrNameLst>
                                      </p:cBhvr>
                                      <p:to>
                                        <p:strVal val="hidden"/>
                                      </p:to>
                                    </p:set>
                                  </p:childTnLst>
                                </p:cTn>
                              </p:par>
                              <p:par>
                                <p:cTn fill="hold" grpId="0" id="36" nodeType="withEffect" presetClass="emph" presetID="8" presetSubtype="0">
                                  <p:stCondLst>
                                    <p:cond delay="1100"/>
                                  </p:stCondLst>
                                  <p:childTnLst>
                                    <p:animRot by="-43200000">
                                      <p:cBhvr>
                                        <p:cTn dur="2000" fill="hold" id="37"/>
                                        <p:tgtEl>
                                          <p:spTgt spid="12"/>
                                        </p:tgtEl>
                                        <p:attrNameLst>
                                          <p:attrName>r</p:attrName>
                                        </p:attrNameLst>
                                      </p:cBhvr>
                                    </p:animRot>
                                  </p:childTnLst>
                                </p:cTn>
                              </p:par>
                              <p:par>
                                <p:cTn fill="hold" id="38" nodeType="withEffect" presetClass="entr" presetID="10" presetSubtype="0">
                                  <p:stCondLst>
                                    <p:cond delay="2000"/>
                                  </p:stCondLst>
                                  <p:childTnLst>
                                    <p:set>
                                      <p:cBhvr>
                                        <p:cTn dur="1" fill="hold" id="39">
                                          <p:stCondLst>
                                            <p:cond delay="0"/>
                                          </p:stCondLst>
                                        </p:cTn>
                                        <p:tgtEl>
                                          <p:spTgt spid="9"/>
                                        </p:tgtEl>
                                        <p:attrNameLst>
                                          <p:attrName>style.visibility</p:attrName>
                                        </p:attrNameLst>
                                      </p:cBhvr>
                                      <p:to>
                                        <p:strVal val="visible"/>
                                      </p:to>
                                    </p:set>
                                    <p:animEffect filter="fade" transition="in">
                                      <p:cBhvr>
                                        <p:cTn dur="500" id="40"/>
                                        <p:tgtEl>
                                          <p:spTgt spid="9"/>
                                        </p:tgtEl>
                                      </p:cBhvr>
                                    </p:animEffect>
                                  </p:childTnLst>
                                </p:cTn>
                              </p:par>
                              <p:par>
                                <p:cTn fill="hold" id="41" nodeType="withEffect" presetClass="emph" presetID="8" presetSubtype="0">
                                  <p:stCondLst>
                                    <p:cond delay="750"/>
                                  </p:stCondLst>
                                  <p:childTnLst>
                                    <p:animRot by="-21600000">
                                      <p:cBhvr>
                                        <p:cTn dur="2000" fill="hold" id="42"/>
                                        <p:tgtEl>
                                          <p:spTgt spid="9"/>
                                        </p:tgtEl>
                                        <p:attrNameLst>
                                          <p:attrName>r</p:attrName>
                                        </p:attrNameLst>
                                      </p:cBhvr>
                                    </p:animRot>
                                  </p:childTnLst>
                                </p:cTn>
                              </p:par>
                              <p:par>
                                <p:cTn fill="hold" grpId="0" id="43" nodeType="withEffect" presetClass="entr" presetID="10" presetSubtype="0">
                                  <p:stCondLst>
                                    <p:cond delay="2600"/>
                                  </p:stCondLst>
                                  <p:childTnLst>
                                    <p:set>
                                      <p:cBhvr>
                                        <p:cTn dur="1" fill="hold" id="44">
                                          <p:stCondLst>
                                            <p:cond delay="0"/>
                                          </p:stCondLst>
                                        </p:cTn>
                                        <p:tgtEl>
                                          <p:spTgt spid="89"/>
                                        </p:tgtEl>
                                        <p:attrNameLst>
                                          <p:attrName>style.visibility</p:attrName>
                                        </p:attrNameLst>
                                      </p:cBhvr>
                                      <p:to>
                                        <p:strVal val="visible"/>
                                      </p:to>
                                    </p:set>
                                    <p:animEffect filter="fade" transition="in">
                                      <p:cBhvr>
                                        <p:cTn dur="150" id="45"/>
                                        <p:tgtEl>
                                          <p:spTgt spid="89"/>
                                        </p:tgtEl>
                                      </p:cBhvr>
                                    </p:animEffect>
                                  </p:childTnLst>
                                </p:cTn>
                              </p:par>
                              <p:par>
                                <p:cTn fill="hold" grpId="0" id="46" nodeType="withEffect" presetClass="entr" presetID="37" presetSubtype="0">
                                  <p:stCondLst>
                                    <p:cond delay="2600"/>
                                  </p:stCondLst>
                                  <p:childTnLst>
                                    <p:set>
                                      <p:cBhvr>
                                        <p:cTn dur="1" fill="hold" id="47">
                                          <p:stCondLst>
                                            <p:cond delay="0"/>
                                          </p:stCondLst>
                                        </p:cTn>
                                        <p:tgtEl>
                                          <p:spTgt spid="106"/>
                                        </p:tgtEl>
                                        <p:attrNameLst>
                                          <p:attrName>style.visibility</p:attrName>
                                        </p:attrNameLst>
                                      </p:cBhvr>
                                      <p:to>
                                        <p:strVal val="visible"/>
                                      </p:to>
                                    </p:set>
                                    <p:animEffect filter="fade" transition="in">
                                      <p:cBhvr>
                                        <p:cTn dur="500" id="48"/>
                                        <p:tgtEl>
                                          <p:spTgt spid="106"/>
                                        </p:tgtEl>
                                      </p:cBhvr>
                                    </p:animEffect>
                                    <p:anim calcmode="lin" valueType="num">
                                      <p:cBhvr>
                                        <p:cTn dur="500" fill="hold" id="49"/>
                                        <p:tgtEl>
                                          <p:spTgt spid="106"/>
                                        </p:tgtEl>
                                        <p:attrNameLst>
                                          <p:attrName>ppt_x</p:attrName>
                                        </p:attrNameLst>
                                      </p:cBhvr>
                                      <p:tavLst>
                                        <p:tav tm="0">
                                          <p:val>
                                            <p:strVal val="#ppt_x"/>
                                          </p:val>
                                        </p:tav>
                                        <p:tav tm="100000">
                                          <p:val>
                                            <p:strVal val="#ppt_x"/>
                                          </p:val>
                                        </p:tav>
                                      </p:tavLst>
                                    </p:anim>
                                    <p:anim calcmode="lin" valueType="num">
                                      <p:cBhvr>
                                        <p:cTn decel="100000" dur="450" fill="hold" id="50"/>
                                        <p:tgtEl>
                                          <p:spTgt spid="106"/>
                                        </p:tgtEl>
                                        <p:attrNameLst>
                                          <p:attrName>ppt_y</p:attrName>
                                        </p:attrNameLst>
                                      </p:cBhvr>
                                      <p:tavLst>
                                        <p:tav tm="0">
                                          <p:val>
                                            <p:strVal val="#ppt_y+1"/>
                                          </p:val>
                                        </p:tav>
                                        <p:tav tm="100000">
                                          <p:val>
                                            <p:strVal val="#ppt_y-.03"/>
                                          </p:val>
                                        </p:tav>
                                      </p:tavLst>
                                    </p:anim>
                                    <p:anim calcmode="lin" valueType="num">
                                      <p:cBhvr>
                                        <p:cTn accel="100000" dur="50" fill="hold" id="51">
                                          <p:stCondLst>
                                            <p:cond delay="450"/>
                                          </p:stCondLst>
                                        </p:cTn>
                                        <p:tgtEl>
                                          <p:spTgt spid="106"/>
                                        </p:tgtEl>
                                        <p:attrNameLst>
                                          <p:attrName>ppt_y</p:attrName>
                                        </p:attrNameLst>
                                      </p:cBhvr>
                                      <p:tavLst>
                                        <p:tav tm="0">
                                          <p:val>
                                            <p:strVal val="#ppt_y-.03"/>
                                          </p:val>
                                        </p:tav>
                                        <p:tav tm="100000">
                                          <p:val>
                                            <p:strVal val="#ppt_y"/>
                                          </p:val>
                                        </p:tav>
                                      </p:tavLst>
                                    </p:anim>
                                  </p:childTnLst>
                                </p:cTn>
                              </p:par>
                              <p:par>
                                <p:cTn fill="hold" grpId="0" id="52" nodeType="withEffect" presetClass="entr" presetID="10" presetSubtype="0">
                                  <p:stCondLst>
                                    <p:cond delay="2700"/>
                                  </p:stCondLst>
                                  <p:childTnLst>
                                    <p:set>
                                      <p:cBhvr>
                                        <p:cTn dur="1" fill="hold" id="53">
                                          <p:stCondLst>
                                            <p:cond delay="0"/>
                                          </p:stCondLst>
                                        </p:cTn>
                                        <p:tgtEl>
                                          <p:spTgt spid="71"/>
                                        </p:tgtEl>
                                        <p:attrNameLst>
                                          <p:attrName>style.visibility</p:attrName>
                                        </p:attrNameLst>
                                      </p:cBhvr>
                                      <p:to>
                                        <p:strVal val="visible"/>
                                      </p:to>
                                    </p:set>
                                    <p:animEffect filter="fade" transition="in">
                                      <p:cBhvr>
                                        <p:cTn dur="150" id="54"/>
                                        <p:tgtEl>
                                          <p:spTgt spid="71"/>
                                        </p:tgtEl>
                                      </p:cBhvr>
                                    </p:animEffect>
                                  </p:childTnLst>
                                </p:cTn>
                              </p:par>
                              <p:par>
                                <p:cTn fill="hold" grpId="0" id="55" nodeType="withEffect" presetClass="entr" presetID="37" presetSubtype="0">
                                  <p:stCondLst>
                                    <p:cond delay="2700"/>
                                  </p:stCondLst>
                                  <p:childTnLst>
                                    <p:set>
                                      <p:cBhvr>
                                        <p:cTn dur="1" fill="hold" id="56">
                                          <p:stCondLst>
                                            <p:cond delay="0"/>
                                          </p:stCondLst>
                                        </p:cTn>
                                        <p:tgtEl>
                                          <p:spTgt spid="105"/>
                                        </p:tgtEl>
                                        <p:attrNameLst>
                                          <p:attrName>style.visibility</p:attrName>
                                        </p:attrNameLst>
                                      </p:cBhvr>
                                      <p:to>
                                        <p:strVal val="visible"/>
                                      </p:to>
                                    </p:set>
                                    <p:animEffect filter="fade" transition="in">
                                      <p:cBhvr>
                                        <p:cTn dur="500" id="57"/>
                                        <p:tgtEl>
                                          <p:spTgt spid="105"/>
                                        </p:tgtEl>
                                      </p:cBhvr>
                                    </p:animEffect>
                                    <p:anim calcmode="lin" valueType="num">
                                      <p:cBhvr>
                                        <p:cTn dur="500" fill="hold" id="58"/>
                                        <p:tgtEl>
                                          <p:spTgt spid="105"/>
                                        </p:tgtEl>
                                        <p:attrNameLst>
                                          <p:attrName>ppt_x</p:attrName>
                                        </p:attrNameLst>
                                      </p:cBhvr>
                                      <p:tavLst>
                                        <p:tav tm="0">
                                          <p:val>
                                            <p:strVal val="#ppt_x"/>
                                          </p:val>
                                        </p:tav>
                                        <p:tav tm="100000">
                                          <p:val>
                                            <p:strVal val="#ppt_x"/>
                                          </p:val>
                                        </p:tav>
                                      </p:tavLst>
                                    </p:anim>
                                    <p:anim calcmode="lin" valueType="num">
                                      <p:cBhvr>
                                        <p:cTn decel="100000" dur="450" fill="hold" id="59"/>
                                        <p:tgtEl>
                                          <p:spTgt spid="105"/>
                                        </p:tgtEl>
                                        <p:attrNameLst>
                                          <p:attrName>ppt_y</p:attrName>
                                        </p:attrNameLst>
                                      </p:cBhvr>
                                      <p:tavLst>
                                        <p:tav tm="0">
                                          <p:val>
                                            <p:strVal val="#ppt_y+1"/>
                                          </p:val>
                                        </p:tav>
                                        <p:tav tm="100000">
                                          <p:val>
                                            <p:strVal val="#ppt_y-.03"/>
                                          </p:val>
                                        </p:tav>
                                      </p:tavLst>
                                    </p:anim>
                                    <p:anim calcmode="lin" valueType="num">
                                      <p:cBhvr>
                                        <p:cTn accel="100000" dur="50" fill="hold" id="60">
                                          <p:stCondLst>
                                            <p:cond delay="450"/>
                                          </p:stCondLst>
                                        </p:cTn>
                                        <p:tgtEl>
                                          <p:spTgt spid="105"/>
                                        </p:tgtEl>
                                        <p:attrNameLst>
                                          <p:attrName>ppt_y</p:attrName>
                                        </p:attrNameLst>
                                      </p:cBhvr>
                                      <p:tavLst>
                                        <p:tav tm="0">
                                          <p:val>
                                            <p:strVal val="#ppt_y-.03"/>
                                          </p:val>
                                        </p:tav>
                                        <p:tav tm="100000">
                                          <p:val>
                                            <p:strVal val="#ppt_y"/>
                                          </p:val>
                                        </p:tav>
                                      </p:tavLst>
                                    </p:anim>
                                  </p:childTnLst>
                                </p:cTn>
                              </p:par>
                              <p:par>
                                <p:cTn fill="hold" grpId="0" id="61" nodeType="withEffect" presetClass="entr" presetID="10" presetSubtype="0">
                                  <p:stCondLst>
                                    <p:cond delay="2800"/>
                                  </p:stCondLst>
                                  <p:childTnLst>
                                    <p:set>
                                      <p:cBhvr>
                                        <p:cTn dur="1" fill="hold" id="62">
                                          <p:stCondLst>
                                            <p:cond delay="0"/>
                                          </p:stCondLst>
                                        </p:cTn>
                                        <p:tgtEl>
                                          <p:spTgt spid="49"/>
                                        </p:tgtEl>
                                        <p:attrNameLst>
                                          <p:attrName>style.visibility</p:attrName>
                                        </p:attrNameLst>
                                      </p:cBhvr>
                                      <p:to>
                                        <p:strVal val="visible"/>
                                      </p:to>
                                    </p:set>
                                    <p:animEffect filter="fade" transition="in">
                                      <p:cBhvr>
                                        <p:cTn dur="150" id="63"/>
                                        <p:tgtEl>
                                          <p:spTgt spid="49"/>
                                        </p:tgtEl>
                                      </p:cBhvr>
                                    </p:animEffect>
                                  </p:childTnLst>
                                </p:cTn>
                              </p:par>
                              <p:par>
                                <p:cTn fill="hold" grpId="0" id="64" nodeType="withEffect" presetClass="entr" presetID="37" presetSubtype="0">
                                  <p:stCondLst>
                                    <p:cond delay="2800"/>
                                  </p:stCondLst>
                                  <p:childTnLst>
                                    <p:set>
                                      <p:cBhvr>
                                        <p:cTn dur="1" fill="hold" id="65">
                                          <p:stCondLst>
                                            <p:cond delay="0"/>
                                          </p:stCondLst>
                                        </p:cTn>
                                        <p:tgtEl>
                                          <p:spTgt spid="59"/>
                                        </p:tgtEl>
                                        <p:attrNameLst>
                                          <p:attrName>style.visibility</p:attrName>
                                        </p:attrNameLst>
                                      </p:cBhvr>
                                      <p:to>
                                        <p:strVal val="visible"/>
                                      </p:to>
                                    </p:set>
                                    <p:animEffect filter="fade" transition="in">
                                      <p:cBhvr>
                                        <p:cTn dur="500" id="66"/>
                                        <p:tgtEl>
                                          <p:spTgt spid="59"/>
                                        </p:tgtEl>
                                      </p:cBhvr>
                                    </p:animEffect>
                                    <p:anim calcmode="lin" valueType="num">
                                      <p:cBhvr>
                                        <p:cTn dur="500" fill="hold" id="67"/>
                                        <p:tgtEl>
                                          <p:spTgt spid="59"/>
                                        </p:tgtEl>
                                        <p:attrNameLst>
                                          <p:attrName>ppt_x</p:attrName>
                                        </p:attrNameLst>
                                      </p:cBhvr>
                                      <p:tavLst>
                                        <p:tav tm="0">
                                          <p:val>
                                            <p:strVal val="#ppt_x"/>
                                          </p:val>
                                        </p:tav>
                                        <p:tav tm="100000">
                                          <p:val>
                                            <p:strVal val="#ppt_x"/>
                                          </p:val>
                                        </p:tav>
                                      </p:tavLst>
                                    </p:anim>
                                    <p:anim calcmode="lin" valueType="num">
                                      <p:cBhvr>
                                        <p:cTn decel="100000" dur="450" fill="hold" id="68"/>
                                        <p:tgtEl>
                                          <p:spTgt spid="59"/>
                                        </p:tgtEl>
                                        <p:attrNameLst>
                                          <p:attrName>ppt_y</p:attrName>
                                        </p:attrNameLst>
                                      </p:cBhvr>
                                      <p:tavLst>
                                        <p:tav tm="0">
                                          <p:val>
                                            <p:strVal val="#ppt_y+1"/>
                                          </p:val>
                                        </p:tav>
                                        <p:tav tm="100000">
                                          <p:val>
                                            <p:strVal val="#ppt_y-.03"/>
                                          </p:val>
                                        </p:tav>
                                      </p:tavLst>
                                    </p:anim>
                                    <p:anim calcmode="lin" valueType="num">
                                      <p:cBhvr>
                                        <p:cTn accel="100000" dur="50" fill="hold" id="69">
                                          <p:stCondLst>
                                            <p:cond delay="450"/>
                                          </p:stCondLst>
                                        </p:cTn>
                                        <p:tgtEl>
                                          <p:spTgt spid="59"/>
                                        </p:tgtEl>
                                        <p:attrNameLst>
                                          <p:attrName>ppt_y</p:attrName>
                                        </p:attrNameLst>
                                      </p:cBhvr>
                                      <p:tavLst>
                                        <p:tav tm="0">
                                          <p:val>
                                            <p:strVal val="#ppt_y-.03"/>
                                          </p:val>
                                        </p:tav>
                                        <p:tav tm="100000">
                                          <p:val>
                                            <p:strVal val="#ppt_y"/>
                                          </p:val>
                                        </p:tav>
                                      </p:tavLst>
                                    </p:anim>
                                  </p:childTnLst>
                                </p:cTn>
                              </p:par>
                              <p:par>
                                <p:cTn fill="hold" grpId="0" id="70" nodeType="withEffect" presetClass="entr" presetID="10" presetSubtype="0">
                                  <p:stCondLst>
                                    <p:cond delay="2900"/>
                                  </p:stCondLst>
                                  <p:childTnLst>
                                    <p:set>
                                      <p:cBhvr>
                                        <p:cTn dur="1" fill="hold" id="71">
                                          <p:stCondLst>
                                            <p:cond delay="0"/>
                                          </p:stCondLst>
                                        </p:cTn>
                                        <p:tgtEl>
                                          <p:spTgt spid="77"/>
                                        </p:tgtEl>
                                        <p:attrNameLst>
                                          <p:attrName>style.visibility</p:attrName>
                                        </p:attrNameLst>
                                      </p:cBhvr>
                                      <p:to>
                                        <p:strVal val="visible"/>
                                      </p:to>
                                    </p:set>
                                    <p:animEffect filter="fade" transition="in">
                                      <p:cBhvr>
                                        <p:cTn dur="150" id="72"/>
                                        <p:tgtEl>
                                          <p:spTgt spid="77"/>
                                        </p:tgtEl>
                                      </p:cBhvr>
                                    </p:animEffect>
                                  </p:childTnLst>
                                </p:cTn>
                              </p:par>
                              <p:par>
                                <p:cTn fill="hold" grpId="0" id="73" nodeType="withEffect" presetClass="entr" presetID="37" presetSubtype="0">
                                  <p:stCondLst>
                                    <p:cond delay="2900"/>
                                  </p:stCondLst>
                                  <p:childTnLst>
                                    <p:set>
                                      <p:cBhvr>
                                        <p:cTn dur="1" fill="hold" id="74">
                                          <p:stCondLst>
                                            <p:cond delay="0"/>
                                          </p:stCondLst>
                                        </p:cTn>
                                        <p:tgtEl>
                                          <p:spTgt spid="108"/>
                                        </p:tgtEl>
                                        <p:attrNameLst>
                                          <p:attrName>style.visibility</p:attrName>
                                        </p:attrNameLst>
                                      </p:cBhvr>
                                      <p:to>
                                        <p:strVal val="visible"/>
                                      </p:to>
                                    </p:set>
                                    <p:animEffect filter="fade" transition="in">
                                      <p:cBhvr>
                                        <p:cTn dur="500" id="75"/>
                                        <p:tgtEl>
                                          <p:spTgt spid="108"/>
                                        </p:tgtEl>
                                      </p:cBhvr>
                                    </p:animEffect>
                                    <p:anim calcmode="lin" valueType="num">
                                      <p:cBhvr>
                                        <p:cTn dur="500" fill="hold" id="76"/>
                                        <p:tgtEl>
                                          <p:spTgt spid="108"/>
                                        </p:tgtEl>
                                        <p:attrNameLst>
                                          <p:attrName>ppt_x</p:attrName>
                                        </p:attrNameLst>
                                      </p:cBhvr>
                                      <p:tavLst>
                                        <p:tav tm="0">
                                          <p:val>
                                            <p:strVal val="#ppt_x"/>
                                          </p:val>
                                        </p:tav>
                                        <p:tav tm="100000">
                                          <p:val>
                                            <p:strVal val="#ppt_x"/>
                                          </p:val>
                                        </p:tav>
                                      </p:tavLst>
                                    </p:anim>
                                    <p:anim calcmode="lin" valueType="num">
                                      <p:cBhvr>
                                        <p:cTn decel="100000" dur="450" fill="hold" id="77"/>
                                        <p:tgtEl>
                                          <p:spTgt spid="108"/>
                                        </p:tgtEl>
                                        <p:attrNameLst>
                                          <p:attrName>ppt_y</p:attrName>
                                        </p:attrNameLst>
                                      </p:cBhvr>
                                      <p:tavLst>
                                        <p:tav tm="0">
                                          <p:val>
                                            <p:strVal val="#ppt_y+1"/>
                                          </p:val>
                                        </p:tav>
                                        <p:tav tm="100000">
                                          <p:val>
                                            <p:strVal val="#ppt_y-.03"/>
                                          </p:val>
                                        </p:tav>
                                      </p:tavLst>
                                    </p:anim>
                                    <p:anim calcmode="lin" valueType="num">
                                      <p:cBhvr>
                                        <p:cTn accel="100000" dur="50" fill="hold" id="78">
                                          <p:stCondLst>
                                            <p:cond delay="450"/>
                                          </p:stCondLst>
                                        </p:cTn>
                                        <p:tgtEl>
                                          <p:spTgt spid="108"/>
                                        </p:tgtEl>
                                        <p:attrNameLst>
                                          <p:attrName>ppt_y</p:attrName>
                                        </p:attrNameLst>
                                      </p:cBhvr>
                                      <p:tavLst>
                                        <p:tav tm="0">
                                          <p:val>
                                            <p:strVal val="#ppt_y-.03"/>
                                          </p:val>
                                        </p:tav>
                                        <p:tav tm="100000">
                                          <p:val>
                                            <p:strVal val="#ppt_y"/>
                                          </p:val>
                                        </p:tav>
                                      </p:tavLst>
                                    </p:anim>
                                  </p:childTnLst>
                                </p:cTn>
                              </p:par>
                              <p:par>
                                <p:cTn fill="hold" grpId="0" id="79" nodeType="withEffect" presetClass="entr" presetID="10" presetSubtype="0">
                                  <p:stCondLst>
                                    <p:cond delay="3000"/>
                                  </p:stCondLst>
                                  <p:childTnLst>
                                    <p:set>
                                      <p:cBhvr>
                                        <p:cTn dur="1" fill="hold" id="80">
                                          <p:stCondLst>
                                            <p:cond delay="0"/>
                                          </p:stCondLst>
                                        </p:cTn>
                                        <p:tgtEl>
                                          <p:spTgt spid="83"/>
                                        </p:tgtEl>
                                        <p:attrNameLst>
                                          <p:attrName>style.visibility</p:attrName>
                                        </p:attrNameLst>
                                      </p:cBhvr>
                                      <p:to>
                                        <p:strVal val="visible"/>
                                      </p:to>
                                    </p:set>
                                    <p:animEffect filter="fade" transition="in">
                                      <p:cBhvr>
                                        <p:cTn dur="150" id="81"/>
                                        <p:tgtEl>
                                          <p:spTgt spid="83"/>
                                        </p:tgtEl>
                                      </p:cBhvr>
                                    </p:animEffect>
                                  </p:childTnLst>
                                </p:cTn>
                              </p:par>
                              <p:par>
                                <p:cTn fill="hold" grpId="0" id="82" nodeType="withEffect" presetClass="entr" presetID="37" presetSubtype="0">
                                  <p:stCondLst>
                                    <p:cond delay="3000"/>
                                  </p:stCondLst>
                                  <p:childTnLst>
                                    <p:set>
                                      <p:cBhvr>
                                        <p:cTn dur="1" fill="hold" id="83">
                                          <p:stCondLst>
                                            <p:cond delay="0"/>
                                          </p:stCondLst>
                                        </p:cTn>
                                        <p:tgtEl>
                                          <p:spTgt spid="107"/>
                                        </p:tgtEl>
                                        <p:attrNameLst>
                                          <p:attrName>style.visibility</p:attrName>
                                        </p:attrNameLst>
                                      </p:cBhvr>
                                      <p:to>
                                        <p:strVal val="visible"/>
                                      </p:to>
                                    </p:set>
                                    <p:animEffect filter="fade" transition="in">
                                      <p:cBhvr>
                                        <p:cTn dur="500" id="84"/>
                                        <p:tgtEl>
                                          <p:spTgt spid="107"/>
                                        </p:tgtEl>
                                      </p:cBhvr>
                                    </p:animEffect>
                                    <p:anim calcmode="lin" valueType="num">
                                      <p:cBhvr>
                                        <p:cTn dur="500" fill="hold" id="85"/>
                                        <p:tgtEl>
                                          <p:spTgt spid="107"/>
                                        </p:tgtEl>
                                        <p:attrNameLst>
                                          <p:attrName>ppt_x</p:attrName>
                                        </p:attrNameLst>
                                      </p:cBhvr>
                                      <p:tavLst>
                                        <p:tav tm="0">
                                          <p:val>
                                            <p:strVal val="#ppt_x"/>
                                          </p:val>
                                        </p:tav>
                                        <p:tav tm="100000">
                                          <p:val>
                                            <p:strVal val="#ppt_x"/>
                                          </p:val>
                                        </p:tav>
                                      </p:tavLst>
                                    </p:anim>
                                    <p:anim calcmode="lin" valueType="num">
                                      <p:cBhvr>
                                        <p:cTn decel="100000" dur="450" fill="hold" id="86"/>
                                        <p:tgtEl>
                                          <p:spTgt spid="107"/>
                                        </p:tgtEl>
                                        <p:attrNameLst>
                                          <p:attrName>ppt_y</p:attrName>
                                        </p:attrNameLst>
                                      </p:cBhvr>
                                      <p:tavLst>
                                        <p:tav tm="0">
                                          <p:val>
                                            <p:strVal val="#ppt_y+1"/>
                                          </p:val>
                                        </p:tav>
                                        <p:tav tm="100000">
                                          <p:val>
                                            <p:strVal val="#ppt_y-.03"/>
                                          </p:val>
                                        </p:tav>
                                      </p:tavLst>
                                    </p:anim>
                                    <p:anim calcmode="lin" valueType="num">
                                      <p:cBhvr>
                                        <p:cTn accel="100000" dur="50" fill="hold" id="87">
                                          <p:stCondLst>
                                            <p:cond delay="450"/>
                                          </p:stCondLst>
                                        </p:cTn>
                                        <p:tgtEl>
                                          <p:spTgt spid="107"/>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0" spid="6"/>
      <p:bldP grpId="1" spid="6"/>
      <p:bldP grpId="0" spid="12"/>
      <p:bldP grpId="1" spid="12"/>
      <p:bldP grpId="0" spid="49"/>
      <p:bldP grpId="0" spid="71"/>
      <p:bldP grpId="0" spid="77"/>
      <p:bldP grpId="0" spid="83"/>
      <p:bldP grpId="0" spid="89"/>
      <p:bldP grpId="0" spid="105"/>
      <p:bldP grpId="0" spid="106"/>
      <p:bldP grpId="0" spid="107"/>
      <p:bldP grpId="0" spid="108"/>
      <p:bldP grpId="0" spid="95"/>
      <p:bldP grpId="1" spid="95"/>
      <p:bldP grpId="0" spid="96"/>
      <p:bldP grpId="1" spid="96"/>
      <p:bldP grpId="0" spid="97"/>
      <p:bldP grpId="1" spid="97"/>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 name="组合 4"/>
          <p:cNvGrpSpPr/>
          <p:nvPr/>
        </p:nvGrpSpPr>
        <p:grpSpPr>
          <a:xfrm rot="5400000">
            <a:off x="162414" y="-26991"/>
            <a:ext cx="665764" cy="806458"/>
            <a:chOff x="6693039" y="2414150"/>
            <a:chExt cx="1260638" cy="1527045"/>
          </a:xfrm>
        </p:grpSpPr>
        <p:sp>
          <p:nvSpPr>
            <p:cNvPr id="6" name="椭圆 5"/>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3</a:t>
              </a:r>
            </a:p>
          </p:txBody>
        </p:sp>
        <p:sp>
          <p:nvSpPr>
            <p:cNvPr id="8" name="椭圆 7"/>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1" name="文本框 10"/>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此处输入标题</a:t>
            </a:r>
          </a:p>
        </p:txBody>
      </p:sp>
      <p:sp>
        <p:nvSpPr>
          <p:cNvPr id="237" name="椭圆 236"/>
          <p:cNvSpPr/>
          <p:nvPr/>
        </p:nvSpPr>
        <p:spPr>
          <a:xfrm rot="5400000">
            <a:off x="7603828" y="1778630"/>
            <a:ext cx="443834" cy="443834"/>
          </a:xfrm>
          <a:prstGeom prst="ellipse">
            <a:avLst/>
          </a:prstGeom>
          <a:gradFill>
            <a:gsLst>
              <a:gs pos="32000">
                <a:srgbClr val="DECD87"/>
              </a:gs>
              <a:gs pos="50000">
                <a:srgbClr val="DECD87">
                  <a:alpha val="0"/>
                </a:srgbClr>
              </a:gs>
            </a:gsLst>
            <a:path path="circle">
              <a:fillToRect b="50000" l="50000" r="50000" t="50000"/>
            </a:path>
          </a:gradFill>
          <a:ln algn="ctr" cap="flat" cmpd="sng" w="508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1" name="椭圆 370"/>
          <p:cNvSpPr/>
          <p:nvPr/>
        </p:nvSpPr>
        <p:spPr>
          <a:xfrm rot="5400000">
            <a:off x="8409139" y="2620678"/>
            <a:ext cx="443834" cy="443834"/>
          </a:xfrm>
          <a:prstGeom prst="ellipse">
            <a:avLst/>
          </a:prstGeom>
          <a:gradFill>
            <a:gsLst>
              <a:gs pos="32000">
                <a:srgbClr val="DECD87"/>
              </a:gs>
              <a:gs pos="50000">
                <a:srgbClr val="DECD87">
                  <a:alpha val="0"/>
                </a:srgbClr>
              </a:gs>
            </a:gsLst>
            <a:path path="circle">
              <a:fillToRect b="50000" l="50000" r="50000" t="50000"/>
            </a:path>
          </a:gradFill>
          <a:ln algn="ctr" cap="flat" cmpd="sng" w="508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1" name="椭圆 380"/>
          <p:cNvSpPr/>
          <p:nvPr/>
        </p:nvSpPr>
        <p:spPr>
          <a:xfrm>
            <a:off x="7272191" y="2287458"/>
            <a:ext cx="1110274" cy="1110274"/>
          </a:xfrm>
          <a:prstGeom prst="ellipse">
            <a:avLst/>
          </a:prstGeom>
          <a:gradFill flip="none" rotWithShape="1">
            <a:gsLst>
              <a:gs pos="60000">
                <a:srgbClr val="FEEA74"/>
              </a:gs>
              <a:gs pos="60000">
                <a:srgbClr val="D1C164"/>
              </a:gs>
            </a:gsLst>
            <a:lin ang="24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2" name="文本框 381"/>
          <p:cNvSpPr txBox="1"/>
          <p:nvPr/>
        </p:nvSpPr>
        <p:spPr>
          <a:xfrm>
            <a:off x="7478064" y="2580985"/>
            <a:ext cx="589860" cy="518160"/>
          </a:xfrm>
          <a:prstGeom prst="rect">
            <a:avLst/>
          </a:prstGeom>
          <a:noFill/>
        </p:spPr>
        <p:txBody>
          <a:bodyPr rtlCol="0" wrap="square">
            <a:spAutoFit/>
          </a:bodyPr>
          <a:lstStyle/>
          <a:p>
            <a:pPr algn="ctr"/>
            <a:r>
              <a:rPr altLang="zh-CN" lang="en-US" sz="2800">
                <a:solidFill>
                  <a:srgbClr val="1D1C24"/>
                </a:solidFill>
                <a:latin charset="0" panose="020b0806030902050204" pitchFamily="34" typeface="Impact"/>
              </a:rPr>
              <a:t>75</a:t>
            </a:r>
          </a:p>
        </p:txBody>
      </p:sp>
      <p:sp>
        <p:nvSpPr>
          <p:cNvPr id="383" name="文本框 382"/>
          <p:cNvSpPr txBox="1"/>
          <p:nvPr/>
        </p:nvSpPr>
        <p:spPr>
          <a:xfrm>
            <a:off x="7971376" y="2753730"/>
            <a:ext cx="246398" cy="304800"/>
          </a:xfrm>
          <a:prstGeom prst="rect">
            <a:avLst/>
          </a:prstGeom>
          <a:noFill/>
        </p:spPr>
        <p:txBody>
          <a:bodyPr rtlCol="0" wrap="square">
            <a:spAutoFit/>
          </a:bodyPr>
          <a:lstStyle/>
          <a:p>
            <a:pPr algn="ctr"/>
            <a:r>
              <a:rPr altLang="zh-CN" lang="en-US" sz="1400">
                <a:solidFill>
                  <a:srgbClr val="1D1C24"/>
                </a:solidFill>
                <a:latin charset="0" panose="020b0806030902050204" pitchFamily="34" typeface="Impact"/>
              </a:rPr>
              <a:t>%</a:t>
            </a:r>
          </a:p>
        </p:txBody>
      </p:sp>
      <p:sp>
        <p:nvSpPr>
          <p:cNvPr id="393" name="椭圆 392"/>
          <p:cNvSpPr/>
          <p:nvPr/>
        </p:nvSpPr>
        <p:spPr>
          <a:xfrm>
            <a:off x="4346097" y="2299544"/>
            <a:ext cx="1110274" cy="1110274"/>
          </a:xfrm>
          <a:prstGeom prst="ellipse">
            <a:avLst/>
          </a:prstGeom>
          <a:gradFill flip="none" rotWithShape="1">
            <a:gsLst>
              <a:gs pos="60000">
                <a:srgbClr val="FEEA74"/>
              </a:gs>
              <a:gs pos="60000">
                <a:srgbClr val="D1C164"/>
              </a:gs>
            </a:gsLst>
            <a:lin ang="24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4" name="文本框 393"/>
          <p:cNvSpPr txBox="1"/>
          <p:nvPr/>
        </p:nvSpPr>
        <p:spPr>
          <a:xfrm>
            <a:off x="4537938" y="2593071"/>
            <a:ext cx="589860" cy="518160"/>
          </a:xfrm>
          <a:prstGeom prst="rect">
            <a:avLst/>
          </a:prstGeom>
          <a:noFill/>
        </p:spPr>
        <p:txBody>
          <a:bodyPr rtlCol="0" wrap="square">
            <a:spAutoFit/>
          </a:bodyPr>
          <a:lstStyle/>
          <a:p>
            <a:pPr algn="ctr"/>
            <a:r>
              <a:rPr altLang="zh-CN" lang="en-US" sz="2800">
                <a:solidFill>
                  <a:srgbClr val="1D1C24"/>
                </a:solidFill>
                <a:latin charset="0" panose="020b0806030902050204" pitchFamily="34" typeface="Impact"/>
              </a:rPr>
              <a:t>50</a:t>
            </a:r>
          </a:p>
        </p:txBody>
      </p:sp>
      <p:sp>
        <p:nvSpPr>
          <p:cNvPr id="395" name="文本框 394"/>
          <p:cNvSpPr txBox="1"/>
          <p:nvPr/>
        </p:nvSpPr>
        <p:spPr>
          <a:xfrm>
            <a:off x="5031251" y="2765816"/>
            <a:ext cx="246398" cy="304800"/>
          </a:xfrm>
          <a:prstGeom prst="rect">
            <a:avLst/>
          </a:prstGeom>
          <a:noFill/>
        </p:spPr>
        <p:txBody>
          <a:bodyPr rtlCol="0" wrap="square">
            <a:spAutoFit/>
          </a:bodyPr>
          <a:lstStyle/>
          <a:p>
            <a:pPr algn="ctr"/>
            <a:r>
              <a:rPr altLang="zh-CN" lang="en-US" sz="1400">
                <a:solidFill>
                  <a:srgbClr val="1D1C24"/>
                </a:solidFill>
                <a:latin charset="0" panose="020b0806030902050204" pitchFamily="34" typeface="Impact"/>
              </a:rPr>
              <a:t>%</a:t>
            </a:r>
          </a:p>
        </p:txBody>
      </p:sp>
      <p:sp>
        <p:nvSpPr>
          <p:cNvPr id="397" name="椭圆 396"/>
          <p:cNvSpPr/>
          <p:nvPr/>
        </p:nvSpPr>
        <p:spPr>
          <a:xfrm rot="5400000">
            <a:off x="1751046" y="1777099"/>
            <a:ext cx="443834" cy="443834"/>
          </a:xfrm>
          <a:prstGeom prst="ellipse">
            <a:avLst/>
          </a:prstGeom>
          <a:gradFill>
            <a:gsLst>
              <a:gs pos="32000">
                <a:srgbClr val="DECD87"/>
              </a:gs>
              <a:gs pos="50000">
                <a:srgbClr val="DECD87">
                  <a:alpha val="0"/>
                </a:srgbClr>
              </a:gs>
            </a:gsLst>
            <a:path path="circle">
              <a:fillToRect b="50000" l="50000" r="50000" t="50000"/>
            </a:path>
          </a:gradFill>
          <a:ln algn="ctr" cap="flat" cmpd="sng" w="508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9" name="椭圆 398"/>
          <p:cNvSpPr/>
          <p:nvPr/>
        </p:nvSpPr>
        <p:spPr>
          <a:xfrm rot="5400000">
            <a:off x="932258" y="2584878"/>
            <a:ext cx="443834" cy="443834"/>
          </a:xfrm>
          <a:prstGeom prst="ellipse">
            <a:avLst/>
          </a:prstGeom>
          <a:gradFill>
            <a:gsLst>
              <a:gs pos="32000">
                <a:srgbClr val="DECD87"/>
              </a:gs>
              <a:gs pos="50000">
                <a:srgbClr val="DECD87">
                  <a:alpha val="0"/>
                </a:srgbClr>
              </a:gs>
            </a:gsLst>
            <a:path path="circle">
              <a:fillToRect b="50000" l="50000" r="50000" t="50000"/>
            </a:path>
          </a:gradFill>
          <a:ln algn="ctr" cap="flat" cmpd="sng" w="508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0" name="椭圆 399"/>
          <p:cNvSpPr/>
          <p:nvPr/>
        </p:nvSpPr>
        <p:spPr>
          <a:xfrm>
            <a:off x="1419409" y="2285927"/>
            <a:ext cx="1110274" cy="1110274"/>
          </a:xfrm>
          <a:prstGeom prst="ellipse">
            <a:avLst/>
          </a:prstGeom>
          <a:gradFill flip="none" rotWithShape="1">
            <a:gsLst>
              <a:gs pos="60000">
                <a:srgbClr val="FEEA74"/>
              </a:gs>
              <a:gs pos="60000">
                <a:srgbClr val="D1C164"/>
              </a:gs>
            </a:gsLst>
            <a:lin ang="24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1" name="文本框 400"/>
          <p:cNvSpPr txBox="1"/>
          <p:nvPr/>
        </p:nvSpPr>
        <p:spPr>
          <a:xfrm>
            <a:off x="1617734" y="2579454"/>
            <a:ext cx="589860" cy="518160"/>
          </a:xfrm>
          <a:prstGeom prst="rect">
            <a:avLst/>
          </a:prstGeom>
          <a:noFill/>
        </p:spPr>
        <p:txBody>
          <a:bodyPr rtlCol="0" wrap="square">
            <a:spAutoFit/>
          </a:bodyPr>
          <a:lstStyle/>
          <a:p>
            <a:pPr algn="ctr"/>
            <a:r>
              <a:rPr altLang="zh-CN" lang="en-US" sz="2800">
                <a:solidFill>
                  <a:srgbClr val="1D1C24"/>
                </a:solidFill>
                <a:latin charset="0" panose="020b0806030902050204" pitchFamily="34" typeface="Impact"/>
              </a:rPr>
              <a:t>25</a:t>
            </a:r>
          </a:p>
        </p:txBody>
      </p:sp>
      <p:sp>
        <p:nvSpPr>
          <p:cNvPr id="402" name="文本框 401"/>
          <p:cNvSpPr txBox="1"/>
          <p:nvPr/>
        </p:nvSpPr>
        <p:spPr>
          <a:xfrm>
            <a:off x="2111047" y="2752199"/>
            <a:ext cx="246398" cy="304800"/>
          </a:xfrm>
          <a:prstGeom prst="rect">
            <a:avLst/>
          </a:prstGeom>
          <a:noFill/>
        </p:spPr>
        <p:txBody>
          <a:bodyPr rtlCol="0" wrap="square">
            <a:spAutoFit/>
          </a:bodyPr>
          <a:lstStyle/>
          <a:p>
            <a:pPr algn="ctr"/>
            <a:r>
              <a:rPr altLang="zh-CN" lang="en-US" sz="1400">
                <a:solidFill>
                  <a:srgbClr val="1D1C24"/>
                </a:solidFill>
                <a:latin charset="0" panose="020b0806030902050204" pitchFamily="34" typeface="Impact"/>
              </a:rPr>
              <a:t>%</a:t>
            </a:r>
          </a:p>
        </p:txBody>
      </p:sp>
      <p:sp>
        <p:nvSpPr>
          <p:cNvPr id="138" name="文本框 137"/>
          <p:cNvSpPr txBox="1"/>
          <p:nvPr/>
        </p:nvSpPr>
        <p:spPr>
          <a:xfrm>
            <a:off x="634727" y="3949490"/>
            <a:ext cx="280499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项目一标题</a:t>
            </a:r>
          </a:p>
        </p:txBody>
      </p:sp>
      <p:sp>
        <p:nvSpPr>
          <p:cNvPr id="139" name="文本框 138"/>
          <p:cNvSpPr txBox="1"/>
          <p:nvPr/>
        </p:nvSpPr>
        <p:spPr>
          <a:xfrm>
            <a:off x="865940" y="4541729"/>
            <a:ext cx="2342572" cy="128016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演示，无处不在演示，无处不在演示演示，无处不在演</a:t>
            </a:r>
          </a:p>
        </p:txBody>
      </p:sp>
      <p:grpSp>
        <p:nvGrpSpPr>
          <p:cNvPr id="40" name="组合 39"/>
          <p:cNvGrpSpPr/>
          <p:nvPr/>
        </p:nvGrpSpPr>
        <p:grpSpPr>
          <a:xfrm>
            <a:off x="-125054" y="4776483"/>
            <a:ext cx="719397" cy="1639756"/>
            <a:chOff x="86230" y="5026833"/>
            <a:chExt cx="719397" cy="1639756"/>
          </a:xfrm>
        </p:grpSpPr>
        <p:sp>
          <p:nvSpPr>
            <p:cNvPr id="144" name="同心圆 22"/>
            <p:cNvSpPr/>
            <p:nvPr/>
          </p:nvSpPr>
          <p:spPr>
            <a:xfrm rot="11446149">
              <a:off x="338790" y="5026833"/>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5" name="同心圆 22"/>
            <p:cNvSpPr/>
            <p:nvPr/>
          </p:nvSpPr>
          <p:spPr>
            <a:xfrm rot="12057282">
              <a:off x="477273" y="5328504"/>
              <a:ext cx="328354" cy="328354"/>
            </a:xfrm>
            <a:prstGeom prst="donut">
              <a:avLst>
                <a:gd fmla="val 1887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6" name="同心圆 22"/>
            <p:cNvSpPr/>
            <p:nvPr/>
          </p:nvSpPr>
          <p:spPr>
            <a:xfrm rot="9424895">
              <a:off x="86230" y="6299477"/>
              <a:ext cx="367112" cy="367112"/>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47" name="直接连接符 146"/>
            <p:cNvCxnSpPr>
              <a:stCxn id="145" idx="0"/>
              <a:endCxn id="146" idx="3"/>
            </p:cNvCxnSpPr>
            <p:nvPr/>
          </p:nvCxnSpPr>
          <p:spPr>
            <a:xfrm flipH="1">
              <a:off x="338790" y="5646000"/>
              <a:ext cx="243945" cy="666941"/>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48" name="直接连接符 147"/>
            <p:cNvCxnSpPr>
              <a:stCxn id="144" idx="1"/>
              <a:endCxn id="145" idx="5"/>
            </p:cNvCxnSpPr>
            <p:nvPr/>
          </p:nvCxnSpPr>
          <p:spPr>
            <a:xfrm>
              <a:off x="449945" y="5156786"/>
              <a:ext cx="124609" cy="18596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sp>
        <p:nvSpPr>
          <p:cNvPr id="151" name="文本框 150"/>
          <p:cNvSpPr txBox="1"/>
          <p:nvPr/>
        </p:nvSpPr>
        <p:spPr>
          <a:xfrm>
            <a:off x="3502169" y="3949490"/>
            <a:ext cx="280499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项目二标题</a:t>
            </a:r>
          </a:p>
        </p:txBody>
      </p:sp>
      <p:sp>
        <p:nvSpPr>
          <p:cNvPr id="152" name="文本框 151"/>
          <p:cNvSpPr txBox="1"/>
          <p:nvPr/>
        </p:nvSpPr>
        <p:spPr>
          <a:xfrm>
            <a:off x="3733381" y="4541729"/>
            <a:ext cx="2342572" cy="128016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演示，无处不在演示，无处不在演示演示，无处不在演</a:t>
            </a:r>
          </a:p>
        </p:txBody>
      </p:sp>
      <p:sp>
        <p:nvSpPr>
          <p:cNvPr id="154" name="文本框 153"/>
          <p:cNvSpPr txBox="1"/>
          <p:nvPr/>
        </p:nvSpPr>
        <p:spPr>
          <a:xfrm>
            <a:off x="6427460" y="3949490"/>
            <a:ext cx="280499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项目三标题</a:t>
            </a:r>
          </a:p>
        </p:txBody>
      </p:sp>
      <p:sp>
        <p:nvSpPr>
          <p:cNvPr id="155" name="文本框 154"/>
          <p:cNvSpPr txBox="1"/>
          <p:nvPr/>
        </p:nvSpPr>
        <p:spPr>
          <a:xfrm>
            <a:off x="6658673" y="4541729"/>
            <a:ext cx="2342572" cy="128016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演示，无处不在演示，无处不在演示演示，无处不在演</a:t>
            </a:r>
          </a:p>
        </p:txBody>
      </p:sp>
      <p:sp>
        <p:nvSpPr>
          <p:cNvPr id="210" name="矩形: 圆角 209"/>
          <p:cNvSpPr/>
          <p:nvPr/>
        </p:nvSpPr>
        <p:spPr>
          <a:xfrm rot="5400000">
            <a:off x="10652321" y="3692663"/>
            <a:ext cx="1566098" cy="379416"/>
          </a:xfrm>
          <a:prstGeom prst="roundRect">
            <a:avLst>
              <a:gd fmla="val 50000" name="adj"/>
            </a:avLst>
          </a:prstGeom>
          <a:gradFill>
            <a:gsLst>
              <a:gs pos="0">
                <a:srgbClr val="E5D369"/>
              </a:gs>
              <a:gs pos="49000">
                <a:srgbClr val="F5A51D"/>
              </a:gs>
              <a:gs pos="100000">
                <a:srgbClr val="E67700"/>
              </a:gs>
            </a:gsLst>
            <a:lin ang="186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7" name="组合 16"/>
          <p:cNvGrpSpPr/>
          <p:nvPr/>
        </p:nvGrpSpPr>
        <p:grpSpPr>
          <a:xfrm>
            <a:off x="6213649" y="-704903"/>
            <a:ext cx="11952819" cy="9051811"/>
            <a:chOff x="6213649" y="-704903"/>
            <a:chExt cx="11952819" cy="9051811"/>
          </a:xfrm>
        </p:grpSpPr>
        <p:grpSp>
          <p:nvGrpSpPr>
            <p:cNvPr id="15" name="组合 14"/>
            <p:cNvGrpSpPr/>
            <p:nvPr/>
          </p:nvGrpSpPr>
          <p:grpSpPr>
            <a:xfrm>
              <a:off x="9201854" y="1558050"/>
              <a:ext cx="5976409" cy="4525905"/>
              <a:chOff x="9201854" y="1558050"/>
              <a:chExt cx="5976409" cy="4525905"/>
            </a:xfrm>
          </p:grpSpPr>
          <p:sp>
            <p:nvSpPr>
              <p:cNvPr id="215" name="同心圆 22"/>
              <p:cNvSpPr/>
              <p:nvPr/>
            </p:nvSpPr>
            <p:spPr>
              <a:xfrm rot="12101892">
                <a:off x="10675818" y="5463066"/>
                <a:ext cx="143314" cy="1433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18" name="同心圆 22"/>
              <p:cNvSpPr/>
              <p:nvPr/>
            </p:nvSpPr>
            <p:spPr>
              <a:xfrm rot="8417065">
                <a:off x="9280224" y="4287281"/>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21" name="同心圆 22"/>
              <p:cNvSpPr/>
              <p:nvPr/>
            </p:nvSpPr>
            <p:spPr>
              <a:xfrm rot="10149664">
                <a:off x="10139922" y="2540874"/>
                <a:ext cx="367112" cy="367112"/>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22" name="同心圆 22"/>
              <p:cNvSpPr/>
              <p:nvPr/>
            </p:nvSpPr>
            <p:spPr>
              <a:xfrm rot="9931949">
                <a:off x="9753281" y="3388122"/>
                <a:ext cx="328266" cy="32826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23" name="同心圆 22"/>
              <p:cNvSpPr/>
              <p:nvPr/>
            </p:nvSpPr>
            <p:spPr>
              <a:xfrm rot="12142219">
                <a:off x="9951353" y="4349917"/>
                <a:ext cx="328354" cy="328354"/>
              </a:xfrm>
              <a:prstGeom prst="donut">
                <a:avLst>
                  <a:gd fmla="val 1887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39" name="直接连接符 238"/>
              <p:cNvCxnSpPr>
                <a:stCxn id="222" idx="0"/>
                <a:endCxn id="223" idx="5"/>
              </p:cNvCxnSpPr>
              <p:nvPr/>
            </p:nvCxnSpPr>
            <p:spPr>
              <a:xfrm>
                <a:off x="9958420" y="3711183"/>
                <a:ext cx="93939" cy="6513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40" name="直接连接符 239"/>
              <p:cNvCxnSpPr>
                <a:stCxn id="221" idx="7"/>
                <a:endCxn id="222" idx="3"/>
              </p:cNvCxnSpPr>
              <p:nvPr/>
            </p:nvCxnSpPr>
            <p:spPr>
              <a:xfrm flipH="1">
                <a:off x="10000798" y="2876316"/>
                <a:ext cx="219609" cy="53456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08" name="椭圆 207"/>
              <p:cNvSpPr/>
              <p:nvPr/>
            </p:nvSpPr>
            <p:spPr>
              <a:xfrm>
                <a:off x="10361332" y="2044738"/>
                <a:ext cx="3675266" cy="3675266"/>
              </a:xfrm>
              <a:prstGeom prst="ellips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1" name="同心圆 22"/>
              <p:cNvSpPr/>
              <p:nvPr/>
            </p:nvSpPr>
            <p:spPr>
              <a:xfrm rot="10149664">
                <a:off x="10914646" y="1780282"/>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42" name="直接连接符 241"/>
              <p:cNvCxnSpPr>
                <a:stCxn id="241" idx="7"/>
                <a:endCxn id="221" idx="3"/>
              </p:cNvCxnSpPr>
              <p:nvPr/>
            </p:nvCxnSpPr>
            <p:spPr>
              <a:xfrm flipH="1">
                <a:off x="10426549" y="2002971"/>
                <a:ext cx="541529" cy="5695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43" name="直接连接符 242"/>
              <p:cNvCxnSpPr>
                <a:stCxn id="223" idx="6"/>
                <a:endCxn id="218" idx="1"/>
              </p:cNvCxnSpPr>
              <p:nvPr/>
            </p:nvCxnSpPr>
            <p:spPr>
              <a:xfrm flipH="1" flipV="1">
                <a:off x="9422197" y="4364971"/>
                <a:ext cx="541511" cy="86639"/>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44" name="同心圆 22"/>
              <p:cNvSpPr/>
              <p:nvPr/>
            </p:nvSpPr>
            <p:spPr>
              <a:xfrm rot="10089997">
                <a:off x="10518099" y="3900063"/>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45" name="直接连接符 244"/>
              <p:cNvCxnSpPr>
                <a:stCxn id="215" idx="5"/>
                <a:endCxn id="223" idx="1"/>
              </p:cNvCxnSpPr>
              <p:nvPr/>
            </p:nvCxnSpPr>
            <p:spPr>
              <a:xfrm flipH="1" flipV="1">
                <a:off x="10178701" y="4665632"/>
                <a:ext cx="540428" cy="803279"/>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46" name="同心圆 22"/>
              <p:cNvSpPr/>
              <p:nvPr/>
            </p:nvSpPr>
            <p:spPr>
              <a:xfrm rot="9553110">
                <a:off x="11420597" y="5840241"/>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7" name="同心圆 22"/>
              <p:cNvSpPr/>
              <p:nvPr/>
            </p:nvSpPr>
            <p:spPr>
              <a:xfrm rot="7452456">
                <a:off x="10816402" y="4745338"/>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8" name="同心圆 22"/>
              <p:cNvSpPr/>
              <p:nvPr/>
            </p:nvSpPr>
            <p:spPr>
              <a:xfrm rot="8417065">
                <a:off x="10588397" y="3279181"/>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9" name="同心圆 22"/>
              <p:cNvSpPr/>
              <p:nvPr/>
            </p:nvSpPr>
            <p:spPr>
              <a:xfrm rot="8417065">
                <a:off x="11033902" y="2587732"/>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50" name="同心圆 22"/>
              <p:cNvSpPr/>
              <p:nvPr/>
            </p:nvSpPr>
            <p:spPr>
              <a:xfrm rot="8417065">
                <a:off x="11364232" y="5299268"/>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51" name="直接连接符 250"/>
              <p:cNvCxnSpPr>
                <a:stCxn id="246" idx="5"/>
                <a:endCxn id="215" idx="2"/>
              </p:cNvCxnSpPr>
              <p:nvPr/>
            </p:nvCxnSpPr>
            <p:spPr>
              <a:xfrm flipH="1" flipV="1">
                <a:off x="10814055" y="5561216"/>
                <a:ext cx="617267" cy="35089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2" name="直接连接符 251"/>
              <p:cNvCxnSpPr>
                <a:stCxn id="247" idx="7"/>
                <a:endCxn id="215" idx="4"/>
              </p:cNvCxnSpPr>
              <p:nvPr/>
            </p:nvCxnSpPr>
            <p:spPr>
              <a:xfrm flipH="1">
                <a:off x="10773968" y="4886355"/>
                <a:ext cx="126893" cy="58178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3" name="直接连接符 252"/>
              <p:cNvCxnSpPr>
                <a:stCxn id="247" idx="4"/>
                <a:endCxn id="223" idx="2"/>
              </p:cNvCxnSpPr>
              <p:nvPr/>
            </p:nvCxnSpPr>
            <p:spPr>
              <a:xfrm flipH="1" flipV="1">
                <a:off x="10267352" y="4576578"/>
                <a:ext cx="561356" cy="199905"/>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4" name="直接连接符 253"/>
              <p:cNvCxnSpPr>
                <a:stCxn id="244" idx="5"/>
                <a:endCxn id="222" idx="1"/>
              </p:cNvCxnSpPr>
              <p:nvPr/>
            </p:nvCxnSpPr>
            <p:spPr>
              <a:xfrm flipH="1" flipV="1">
                <a:off x="10058789" y="3635639"/>
                <a:ext cx="470900" cy="29664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5" name="直接连接符 254"/>
              <p:cNvCxnSpPr>
                <a:stCxn id="244" idx="7"/>
                <a:endCxn id="223" idx="3"/>
              </p:cNvCxnSpPr>
              <p:nvPr/>
            </p:nvCxnSpPr>
            <p:spPr>
              <a:xfrm flipH="1">
                <a:off x="10267068" y="4030749"/>
                <a:ext cx="283251" cy="42017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6" name="直接连接符 255"/>
              <p:cNvCxnSpPr>
                <a:stCxn id="248" idx="5"/>
                <a:endCxn id="222" idx="2"/>
              </p:cNvCxnSpPr>
              <p:nvPr/>
            </p:nvCxnSpPr>
            <p:spPr>
              <a:xfrm flipH="1">
                <a:off x="10076342" y="3343767"/>
                <a:ext cx="512358" cy="16748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7" name="直接连接符 256"/>
              <p:cNvCxnSpPr>
                <a:stCxn id="248" idx="4"/>
                <a:endCxn id="221" idx="0"/>
              </p:cNvCxnSpPr>
              <p:nvPr/>
            </p:nvCxnSpPr>
            <p:spPr>
              <a:xfrm flipH="1" flipV="1">
                <a:off x="10357995" y="2904711"/>
                <a:ext cx="256084" cy="390887"/>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8" name="直接连接符 257"/>
              <p:cNvCxnSpPr>
                <a:stCxn id="249" idx="5"/>
                <a:endCxn id="221" idx="1"/>
              </p:cNvCxnSpPr>
              <p:nvPr/>
            </p:nvCxnSpPr>
            <p:spPr>
              <a:xfrm flipH="1">
                <a:off x="10475364" y="2652318"/>
                <a:ext cx="558841" cy="17518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9" name="直接连接符 258"/>
              <p:cNvCxnSpPr>
                <a:stCxn id="249" idx="3"/>
                <a:endCxn id="241" idx="0"/>
              </p:cNvCxnSpPr>
              <p:nvPr/>
            </p:nvCxnSpPr>
            <p:spPr>
              <a:xfrm flipH="1" flipV="1">
                <a:off x="11059418" y="2021822"/>
                <a:ext cx="52174" cy="56621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67" name="同心圆 22"/>
              <p:cNvSpPr/>
              <p:nvPr/>
            </p:nvSpPr>
            <p:spPr>
              <a:xfrm flipH="1" rot="9498108">
                <a:off x="13390838" y="5463066"/>
                <a:ext cx="143314" cy="1433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69" name="同心圆 22"/>
              <p:cNvSpPr/>
              <p:nvPr/>
            </p:nvSpPr>
            <p:spPr>
              <a:xfrm flipH="1" rot="11450336">
                <a:off x="13702937" y="2540874"/>
                <a:ext cx="367112" cy="367112"/>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70" name="同心圆 22"/>
              <p:cNvSpPr/>
              <p:nvPr/>
            </p:nvSpPr>
            <p:spPr>
              <a:xfrm flipH="1" rot="11668051">
                <a:off x="14128424" y="3388122"/>
                <a:ext cx="328266" cy="32826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71" name="同心圆 22"/>
              <p:cNvSpPr/>
              <p:nvPr/>
            </p:nvSpPr>
            <p:spPr>
              <a:xfrm flipH="1" rot="9457781">
                <a:off x="13930264" y="4349917"/>
                <a:ext cx="328354" cy="328354"/>
              </a:xfrm>
              <a:prstGeom prst="donut">
                <a:avLst>
                  <a:gd fmla="val 1887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72" name="直接连接符 271"/>
              <p:cNvCxnSpPr>
                <a:stCxn id="270" idx="0"/>
                <a:endCxn id="271" idx="5"/>
              </p:cNvCxnSpPr>
              <p:nvPr/>
            </p:nvCxnSpPr>
            <p:spPr>
              <a:xfrm flipH="1">
                <a:off x="14157612" y="3711183"/>
                <a:ext cx="93939" cy="6513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73" name="直接连接符 272"/>
              <p:cNvCxnSpPr>
                <a:stCxn id="269" idx="7"/>
                <a:endCxn id="270" idx="3"/>
              </p:cNvCxnSpPr>
              <p:nvPr/>
            </p:nvCxnSpPr>
            <p:spPr>
              <a:xfrm>
                <a:off x="13989565" y="2876316"/>
                <a:ext cx="219609" cy="53456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74" name="同心圆 22"/>
              <p:cNvSpPr/>
              <p:nvPr/>
            </p:nvSpPr>
            <p:spPr>
              <a:xfrm flipH="1" rot="11450336">
                <a:off x="13051611" y="1780282"/>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75" name="直接连接符 274"/>
              <p:cNvCxnSpPr>
                <a:stCxn id="274" idx="7"/>
                <a:endCxn id="269" idx="3"/>
              </p:cNvCxnSpPr>
              <p:nvPr/>
            </p:nvCxnSpPr>
            <p:spPr>
              <a:xfrm>
                <a:off x="13241893" y="2002971"/>
                <a:ext cx="541529" cy="5695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77" name="同心圆 22"/>
              <p:cNvSpPr/>
              <p:nvPr/>
            </p:nvSpPr>
            <p:spPr>
              <a:xfrm flipH="1" rot="11510003">
                <a:off x="13549596" y="3900063"/>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78" name="直接连接符 277"/>
              <p:cNvCxnSpPr>
                <a:stCxn id="267" idx="5"/>
                <a:endCxn id="271" idx="1"/>
              </p:cNvCxnSpPr>
              <p:nvPr/>
            </p:nvCxnSpPr>
            <p:spPr>
              <a:xfrm flipV="1">
                <a:off x="13490842" y="4665632"/>
                <a:ext cx="540428" cy="803279"/>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79" name="同心圆 22"/>
              <p:cNvSpPr/>
              <p:nvPr/>
            </p:nvSpPr>
            <p:spPr>
              <a:xfrm flipH="1" rot="12374680">
                <a:off x="12545660" y="5840241"/>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80" name="同心圆 22"/>
              <p:cNvSpPr/>
              <p:nvPr/>
            </p:nvSpPr>
            <p:spPr>
              <a:xfrm flipH="1" rot="14147544">
                <a:off x="13388336" y="4784854"/>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81" name="同心圆 22"/>
              <p:cNvSpPr/>
              <p:nvPr/>
            </p:nvSpPr>
            <p:spPr>
              <a:xfrm flipH="1" rot="13182935">
                <a:off x="13479298" y="3279181"/>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82" name="同心圆 22"/>
              <p:cNvSpPr/>
              <p:nvPr/>
            </p:nvSpPr>
            <p:spPr>
              <a:xfrm flipH="1" rot="13182935">
                <a:off x="12974208" y="2489312"/>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83" name="同心圆 22"/>
              <p:cNvSpPr/>
              <p:nvPr/>
            </p:nvSpPr>
            <p:spPr>
              <a:xfrm flipH="1" rot="14440141">
                <a:off x="12703463" y="5299268"/>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84" name="直接连接符 283"/>
              <p:cNvCxnSpPr>
                <a:stCxn id="279" idx="5"/>
                <a:endCxn id="267" idx="2"/>
              </p:cNvCxnSpPr>
              <p:nvPr/>
            </p:nvCxnSpPr>
            <p:spPr>
              <a:xfrm flipV="1">
                <a:off x="12782904" y="5561216"/>
                <a:ext cx="613012" cy="36170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5" name="直接连接符 284"/>
              <p:cNvCxnSpPr>
                <a:stCxn id="280" idx="7"/>
                <a:endCxn id="267" idx="4"/>
              </p:cNvCxnSpPr>
              <p:nvPr/>
            </p:nvCxnSpPr>
            <p:spPr>
              <a:xfrm flipH="1">
                <a:off x="13436003" y="4925871"/>
                <a:ext cx="10150" cy="54227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6" name="直接连接符 285"/>
              <p:cNvCxnSpPr>
                <a:stCxn id="280" idx="4"/>
                <a:endCxn id="271" idx="2"/>
              </p:cNvCxnSpPr>
              <p:nvPr/>
            </p:nvCxnSpPr>
            <p:spPr>
              <a:xfrm flipV="1">
                <a:off x="13518307" y="4576578"/>
                <a:ext cx="424313" cy="239421"/>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7" name="直接连接符 286"/>
              <p:cNvCxnSpPr>
                <a:stCxn id="277" idx="5"/>
                <a:endCxn id="270" idx="1"/>
              </p:cNvCxnSpPr>
              <p:nvPr/>
            </p:nvCxnSpPr>
            <p:spPr>
              <a:xfrm flipV="1">
                <a:off x="13680281" y="3635639"/>
                <a:ext cx="470900" cy="29664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8" name="直接连接符 287"/>
              <p:cNvCxnSpPr>
                <a:stCxn id="277" idx="7"/>
                <a:endCxn id="271" idx="3"/>
              </p:cNvCxnSpPr>
              <p:nvPr/>
            </p:nvCxnSpPr>
            <p:spPr>
              <a:xfrm>
                <a:off x="13659652" y="4030749"/>
                <a:ext cx="283251" cy="42017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9" name="直接连接符 288"/>
              <p:cNvCxnSpPr>
                <a:stCxn id="281" idx="5"/>
                <a:endCxn id="270" idx="2"/>
              </p:cNvCxnSpPr>
              <p:nvPr/>
            </p:nvCxnSpPr>
            <p:spPr>
              <a:xfrm>
                <a:off x="13621271" y="3343767"/>
                <a:ext cx="512358" cy="16748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90" name="直接连接符 289"/>
              <p:cNvCxnSpPr>
                <a:stCxn id="281" idx="4"/>
                <a:endCxn id="269" idx="0"/>
              </p:cNvCxnSpPr>
              <p:nvPr/>
            </p:nvCxnSpPr>
            <p:spPr>
              <a:xfrm flipV="1">
                <a:off x="13595893" y="2904711"/>
                <a:ext cx="256084" cy="390887"/>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91" name="直接连接符 290"/>
              <p:cNvCxnSpPr>
                <a:stCxn id="282" idx="5"/>
                <a:endCxn id="269" idx="1"/>
              </p:cNvCxnSpPr>
              <p:nvPr/>
            </p:nvCxnSpPr>
            <p:spPr>
              <a:xfrm>
                <a:off x="13116181" y="2553898"/>
                <a:ext cx="618426" cy="27360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92" name="直接连接符 291"/>
              <p:cNvCxnSpPr>
                <a:stCxn id="282" idx="3"/>
                <a:endCxn id="274" idx="0"/>
              </p:cNvCxnSpPr>
              <p:nvPr/>
            </p:nvCxnSpPr>
            <p:spPr>
              <a:xfrm flipV="1">
                <a:off x="13038793" y="2021822"/>
                <a:ext cx="111759" cy="46779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95" name="同心圆 22"/>
              <p:cNvSpPr/>
              <p:nvPr/>
            </p:nvSpPr>
            <p:spPr>
              <a:xfrm flipH="1" rot="13182935">
                <a:off x="12034636" y="2233045"/>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96" name="同心圆 22"/>
              <p:cNvSpPr/>
              <p:nvPr/>
            </p:nvSpPr>
            <p:spPr>
              <a:xfrm flipH="1" rot="13182935">
                <a:off x="12136638" y="5397004"/>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03" name="同心圆 22"/>
              <p:cNvSpPr/>
              <p:nvPr/>
            </p:nvSpPr>
            <p:spPr>
              <a:xfrm flipH="1" rot="12991455">
                <a:off x="11986766" y="1558050"/>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304" name="直接连接符 303"/>
              <p:cNvCxnSpPr>
                <a:stCxn id="295" idx="2"/>
                <a:endCxn id="241" idx="1"/>
              </p:cNvCxnSpPr>
              <p:nvPr/>
            </p:nvCxnSpPr>
            <p:spPr>
              <a:xfrm flipH="1" flipV="1">
                <a:off x="11137335" y="1970564"/>
                <a:ext cx="913718" cy="28816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07" name="直接连接符 306"/>
              <p:cNvCxnSpPr>
                <a:stCxn id="295" idx="3"/>
                <a:endCxn id="303" idx="7"/>
              </p:cNvCxnSpPr>
              <p:nvPr/>
            </p:nvCxnSpPr>
            <p:spPr>
              <a:xfrm flipV="1">
                <a:off x="12099222" y="1800433"/>
                <a:ext cx="27362" cy="432915"/>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11" name="直接连接符 310"/>
              <p:cNvCxnSpPr>
                <a:stCxn id="295" idx="4"/>
                <a:endCxn id="274" idx="1"/>
              </p:cNvCxnSpPr>
              <p:nvPr/>
            </p:nvCxnSpPr>
            <p:spPr>
              <a:xfrm flipV="1">
                <a:off x="12151230" y="1970564"/>
                <a:ext cx="921406" cy="27889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14" name="直接连接符 313"/>
              <p:cNvCxnSpPr>
                <a:stCxn id="303" idx="1"/>
                <a:endCxn id="241" idx="2"/>
              </p:cNvCxnSpPr>
              <p:nvPr/>
            </p:nvCxnSpPr>
            <p:spPr>
              <a:xfrm flipH="1">
                <a:off x="11156186" y="1697868"/>
                <a:ext cx="831911" cy="181356"/>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17" name="直接连接符 316"/>
              <p:cNvCxnSpPr>
                <a:stCxn id="274" idx="2"/>
                <a:endCxn id="303" idx="5"/>
              </p:cNvCxnSpPr>
              <p:nvPr/>
            </p:nvCxnSpPr>
            <p:spPr>
              <a:xfrm flipH="1" flipV="1">
                <a:off x="12229149" y="1661946"/>
                <a:ext cx="824636" cy="21727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33" name="直接连接符 332"/>
              <p:cNvCxnSpPr>
                <a:stCxn id="279" idx="1"/>
                <a:endCxn id="246" idx="1"/>
              </p:cNvCxnSpPr>
              <p:nvPr/>
            </p:nvCxnSpPr>
            <p:spPr>
              <a:xfrm flipH="1">
                <a:off x="11653586" y="6001278"/>
                <a:ext cx="898544" cy="1080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41" name="直接连接符 340"/>
              <p:cNvCxnSpPr>
                <a:stCxn id="250" idx="6"/>
                <a:endCxn id="215" idx="3"/>
              </p:cNvCxnSpPr>
              <p:nvPr/>
            </p:nvCxnSpPr>
            <p:spPr>
              <a:xfrm flipH="1">
                <a:off x="10813287" y="5415862"/>
                <a:ext cx="567362" cy="90515"/>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44" name="直接连接符 343"/>
              <p:cNvCxnSpPr>
                <a:stCxn id="250" idx="7"/>
                <a:endCxn id="246" idx="4"/>
              </p:cNvCxnSpPr>
              <p:nvPr/>
            </p:nvCxnSpPr>
            <p:spPr>
              <a:xfrm>
                <a:off x="11428818" y="5441241"/>
                <a:ext cx="70401" cy="40692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47" name="直接连接符 346"/>
              <p:cNvCxnSpPr>
                <a:stCxn id="246" idx="3"/>
                <a:endCxn id="296" idx="0"/>
              </p:cNvCxnSpPr>
              <p:nvPr/>
            </p:nvCxnSpPr>
            <p:spPr>
              <a:xfrm flipV="1">
                <a:off x="11592442" y="5522863"/>
                <a:ext cx="569878" cy="32810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50" name="直接连接符 349"/>
              <p:cNvCxnSpPr>
                <a:stCxn id="279" idx="3"/>
                <a:endCxn id="283" idx="7"/>
              </p:cNvCxnSpPr>
              <p:nvPr/>
            </p:nvCxnSpPr>
            <p:spPr>
              <a:xfrm flipV="1">
                <a:off x="12628337" y="5438900"/>
                <a:ext cx="127051" cy="407811"/>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56" name="直接连接符 355"/>
              <p:cNvCxnSpPr>
                <a:stCxn id="279" idx="3"/>
                <a:endCxn id="296" idx="6"/>
              </p:cNvCxnSpPr>
              <p:nvPr/>
            </p:nvCxnSpPr>
            <p:spPr>
              <a:xfrm flipH="1" flipV="1">
                <a:off x="12262497" y="5513598"/>
                <a:ext cx="365840" cy="33311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60" name="直接连接符 359"/>
              <p:cNvCxnSpPr>
                <a:stCxn id="283" idx="5"/>
                <a:endCxn id="267" idx="3"/>
              </p:cNvCxnSpPr>
              <p:nvPr/>
            </p:nvCxnSpPr>
            <p:spPr>
              <a:xfrm>
                <a:off x="12843095" y="5389619"/>
                <a:ext cx="553589" cy="11675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364" name="同心圆 22"/>
              <p:cNvSpPr/>
              <p:nvPr/>
            </p:nvSpPr>
            <p:spPr>
              <a:xfrm rot="8417065">
                <a:off x="9201854" y="3796224"/>
                <a:ext cx="190886" cy="19088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365" name="直接连接符 364"/>
              <p:cNvCxnSpPr>
                <a:stCxn id="364" idx="7"/>
                <a:endCxn id="218" idx="3"/>
              </p:cNvCxnSpPr>
              <p:nvPr/>
            </p:nvCxnSpPr>
            <p:spPr>
              <a:xfrm>
                <a:off x="9288507" y="3986704"/>
                <a:ext cx="69407" cy="300880"/>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nvGrpSpPr>
              <p:cNvPr id="13" name="组合 12"/>
              <p:cNvGrpSpPr/>
              <p:nvPr/>
            </p:nvGrpSpPr>
            <p:grpSpPr>
              <a:xfrm rot="10800000">
                <a:off x="14416408" y="3598139"/>
                <a:ext cx="761854" cy="655386"/>
                <a:chOff x="15191991" y="3796224"/>
                <a:chExt cx="761854" cy="655386"/>
              </a:xfrm>
            </p:grpSpPr>
            <p:sp>
              <p:nvSpPr>
                <p:cNvPr id="119" name="同心圆 22"/>
                <p:cNvSpPr/>
                <p:nvPr/>
              </p:nvSpPr>
              <p:spPr>
                <a:xfrm rot="8417065">
                  <a:off x="15270361" y="4287281"/>
                  <a:ext cx="142276" cy="142276"/>
                </a:xfrm>
                <a:prstGeom prst="donut">
                  <a:avLst/>
                </a:prstGeom>
                <a:solidFill>
                  <a:schemeClr val="bg1">
                    <a:alpha val="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20" name="直接连接符 119"/>
                <p:cNvCxnSpPr>
                  <a:endCxn id="119" idx="1"/>
                </p:cNvCxnSpPr>
                <p:nvPr/>
              </p:nvCxnSpPr>
              <p:spPr>
                <a:xfrm flipH="1" flipV="1">
                  <a:off x="15412334" y="4364971"/>
                  <a:ext cx="541511" cy="86639"/>
                </a:xfrm>
                <a:prstGeom prst="line">
                  <a:avLst/>
                </a:prstGeom>
                <a:noFill/>
                <a:ln w="25400">
                  <a:solidFill>
                    <a:schemeClr val="bg1">
                      <a:alpha val="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21" name="同心圆 22"/>
                <p:cNvSpPr/>
                <p:nvPr/>
              </p:nvSpPr>
              <p:spPr>
                <a:xfrm rot="8417065">
                  <a:off x="15191991" y="3796224"/>
                  <a:ext cx="190886" cy="190886"/>
                </a:xfrm>
                <a:prstGeom prst="donut">
                  <a:avLst/>
                </a:prstGeom>
                <a:solidFill>
                  <a:schemeClr val="bg1">
                    <a:alpha val="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22" name="直接连接符 121"/>
                <p:cNvCxnSpPr>
                  <a:stCxn id="121" idx="7"/>
                  <a:endCxn id="119" idx="3"/>
                </p:cNvCxnSpPr>
                <p:nvPr/>
              </p:nvCxnSpPr>
              <p:spPr>
                <a:xfrm>
                  <a:off x="15278644" y="3986704"/>
                  <a:ext cx="69407" cy="300880"/>
                </a:xfrm>
                <a:prstGeom prst="line">
                  <a:avLst/>
                </a:prstGeom>
                <a:noFill/>
                <a:ln w="25400">
                  <a:solidFill>
                    <a:schemeClr val="bg1">
                      <a:alpha val="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grpSp>
        <p:sp>
          <p:nvSpPr>
            <p:cNvPr id="16" name="自由: 形状 15"/>
            <p:cNvSpPr/>
            <p:nvPr/>
          </p:nvSpPr>
          <p:spPr>
            <a:xfrm>
              <a:off x="6213649" y="-704903"/>
              <a:ext cx="11952819" cy="9051811"/>
            </a:xfrm>
            <a:custGeom>
              <a:rect b="0" l="0" r="0" t="0"/>
              <a:pathLst>
                <a:path h="9051811" w="11952819">
                  <a:moveTo>
                    <a:pt x="0" y="0"/>
                  </a:moveTo>
                  <a:lnTo>
                    <a:pt x="11952818" y="0"/>
                  </a:lnTo>
                  <a:lnTo>
                    <a:pt x="11952818" y="9051810"/>
                  </a:lnTo>
                  <a:lnTo>
                    <a:pt x="0" y="9051810"/>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2" name="组合 31"/>
          <p:cNvGrpSpPr/>
          <p:nvPr/>
        </p:nvGrpSpPr>
        <p:grpSpPr>
          <a:xfrm>
            <a:off x="1098443" y="1944844"/>
            <a:ext cx="1749218" cy="1749218"/>
            <a:chOff x="1098443" y="1944844"/>
            <a:chExt cx="1749218" cy="1749218"/>
          </a:xfrm>
        </p:grpSpPr>
        <p:sp>
          <p:nvSpPr>
            <p:cNvPr id="398" name="空心弧 397"/>
            <p:cNvSpPr/>
            <p:nvPr/>
          </p:nvSpPr>
          <p:spPr>
            <a:xfrm>
              <a:off x="1098443" y="1944844"/>
              <a:ext cx="1749218" cy="1749218"/>
            </a:xfrm>
            <a:prstGeom prst="blockArc">
              <a:avLst>
                <a:gd fmla="val 10797771" name="adj1"/>
                <a:gd fmla="val 16224726" name="adj2"/>
                <a:gd fmla="val 6037" name="adj3"/>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9" name="椭圆 18"/>
            <p:cNvSpPr/>
            <p:nvPr/>
          </p:nvSpPr>
          <p:spPr>
            <a:xfrm>
              <a:off x="1156403" y="2006906"/>
              <a:ext cx="1625184" cy="1625182"/>
            </a:xfrm>
            <a:prstGeom prst="ellipse">
              <a:avLst/>
            </a:prstGeom>
            <a:noFill/>
            <a:ln>
              <a:solidFill>
                <a:srgbClr val="FFFFFF">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3" name="组合 32"/>
          <p:cNvGrpSpPr/>
          <p:nvPr/>
        </p:nvGrpSpPr>
        <p:grpSpPr>
          <a:xfrm>
            <a:off x="4025131" y="1958461"/>
            <a:ext cx="1749218" cy="1749218"/>
            <a:chOff x="4025131" y="1958461"/>
            <a:chExt cx="1749218" cy="1749218"/>
          </a:xfrm>
        </p:grpSpPr>
        <p:sp>
          <p:nvSpPr>
            <p:cNvPr id="391" name="空心弧 390"/>
            <p:cNvSpPr/>
            <p:nvPr/>
          </p:nvSpPr>
          <p:spPr>
            <a:xfrm>
              <a:off x="4025131" y="1958461"/>
              <a:ext cx="1749218" cy="1749218"/>
            </a:xfrm>
            <a:prstGeom prst="blockArc">
              <a:avLst>
                <a:gd fmla="val 17058784" name="adj1"/>
                <a:gd fmla="val 16224726" name="adj2"/>
                <a:gd fmla="val 6037" name="adj3"/>
              </a:avLst>
            </a:prstGeom>
            <a:gradFill>
              <a:gsLst>
                <a:gs pos="0">
                  <a:schemeClr val="bg1">
                    <a:alpha val="25000"/>
                  </a:schemeClr>
                </a:gs>
                <a:gs pos="50000">
                  <a:schemeClr val="bg1">
                    <a:alpha val="25000"/>
                  </a:schemeClr>
                </a:gs>
                <a:gs pos="50000">
                  <a:schemeClr val="bg1">
                    <a:alpha val="0"/>
                  </a:schemeClr>
                </a:gs>
                <a:gs pos="100000">
                  <a:schemeClr val="bg1">
                    <a:alpha val="0"/>
                  </a:schemeClr>
                </a:gs>
              </a:gsLst>
              <a:lin ang="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3" name="椭圆 132"/>
            <p:cNvSpPr/>
            <p:nvPr/>
          </p:nvSpPr>
          <p:spPr>
            <a:xfrm>
              <a:off x="4086705" y="2019448"/>
              <a:ext cx="1625184" cy="1625182"/>
            </a:xfrm>
            <a:prstGeom prst="ellipse">
              <a:avLst/>
            </a:prstGeom>
            <a:noFill/>
            <a:ln>
              <a:solidFill>
                <a:srgbClr val="FFFFFF">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4" name="组合 33"/>
          <p:cNvGrpSpPr/>
          <p:nvPr/>
        </p:nvGrpSpPr>
        <p:grpSpPr>
          <a:xfrm>
            <a:off x="6951225" y="1946375"/>
            <a:ext cx="1749218" cy="1749218"/>
            <a:chOff x="6951225" y="1946375"/>
            <a:chExt cx="1749218" cy="1749218"/>
          </a:xfrm>
        </p:grpSpPr>
        <p:sp>
          <p:nvSpPr>
            <p:cNvPr id="370" name="空心弧 369"/>
            <p:cNvSpPr/>
            <p:nvPr/>
          </p:nvSpPr>
          <p:spPr>
            <a:xfrm>
              <a:off x="6951225" y="1946375"/>
              <a:ext cx="1749218" cy="1749218"/>
            </a:xfrm>
            <a:prstGeom prst="blockArc">
              <a:avLst>
                <a:gd fmla="val 8648" name="adj1"/>
                <a:gd fmla="val 16171501" name="adj2"/>
                <a:gd fmla="val 6037" name="adj3"/>
              </a:avLst>
            </a:prstGeom>
            <a:gradFill flip="none" rotWithShape="1">
              <a:gsLst>
                <a:gs pos="0">
                  <a:schemeClr val="bg1">
                    <a:alpha val="25000"/>
                  </a:schemeClr>
                </a:gs>
                <a:gs pos="50000">
                  <a:schemeClr val="bg1">
                    <a:alpha val="25000"/>
                  </a:schemeClr>
                </a:gs>
                <a:gs pos="100000">
                  <a:schemeClr val="bg1">
                    <a:alpha val="25000"/>
                  </a:schemeClr>
                </a:gs>
              </a:gsLst>
              <a:lin ang="2700000" scaled="1"/>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4" name="椭圆 133"/>
            <p:cNvSpPr/>
            <p:nvPr/>
          </p:nvSpPr>
          <p:spPr>
            <a:xfrm>
              <a:off x="7013035" y="2007065"/>
              <a:ext cx="1625184" cy="1625182"/>
            </a:xfrm>
            <a:prstGeom prst="ellipse">
              <a:avLst/>
            </a:prstGeom>
            <a:noFill/>
            <a:ln>
              <a:solidFill>
                <a:srgbClr val="FFFFFF">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92" name="椭圆 391"/>
          <p:cNvSpPr/>
          <p:nvPr/>
        </p:nvSpPr>
        <p:spPr>
          <a:xfrm rot="5400000">
            <a:off x="4652748" y="3431590"/>
            <a:ext cx="443834" cy="443834"/>
          </a:xfrm>
          <a:prstGeom prst="ellipse">
            <a:avLst/>
          </a:prstGeom>
          <a:gradFill>
            <a:gsLst>
              <a:gs pos="32000">
                <a:srgbClr val="DECD87"/>
              </a:gs>
              <a:gs pos="50000">
                <a:srgbClr val="DECD87">
                  <a:alpha val="0"/>
                </a:srgbClr>
              </a:gs>
            </a:gsLst>
            <a:path path="circle">
              <a:fillToRect b="50000" l="50000" r="50000" t="50000"/>
            </a:path>
          </a:gradFill>
          <a:ln algn="ctr" cap="flat" cmpd="sng" w="508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0" name="椭圆 389"/>
          <p:cNvSpPr/>
          <p:nvPr/>
        </p:nvSpPr>
        <p:spPr>
          <a:xfrm rot="5400000">
            <a:off x="4677734" y="1790716"/>
            <a:ext cx="443834" cy="443834"/>
          </a:xfrm>
          <a:prstGeom prst="ellipse">
            <a:avLst/>
          </a:prstGeom>
          <a:gradFill>
            <a:gsLst>
              <a:gs pos="32000">
                <a:srgbClr val="DECD87"/>
              </a:gs>
              <a:gs pos="50000">
                <a:srgbClr val="DECD87">
                  <a:alpha val="0"/>
                </a:srgbClr>
              </a:gs>
            </a:gsLst>
            <a:path path="circle">
              <a:fillToRect b="50000" l="50000" r="50000" t="50000"/>
            </a:path>
          </a:gradFill>
          <a:ln algn="ctr" cap="flat" cmpd="sng" w="508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754551731"/>
      </p:ext>
    </p:extLst>
  </p:cSld>
  <p:clrMapOvr>
    <a:masterClrMapping/>
  </p:clrMapOvr>
  <mc:AlternateContent>
    <mc:Choice Requires="p15">
      <p:transition advClick="0" p14:dur="1250" spd="slow">
        <p15:prstTrans prst="pageCurlDoubl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 presetSubtype="0">
                                  <p:stCondLst>
                                    <p:cond delay="0"/>
                                  </p:stCondLst>
                                  <p:childTnLst>
                                    <p:set>
                                      <p:cBhvr>
                                        <p:cTn dur="1" fill="hold" id="6">
                                          <p:stCondLst>
                                            <p:cond delay="0"/>
                                          </p:stCondLst>
                                        </p:cTn>
                                        <p:tgtEl>
                                          <p:spTgt spid="17"/>
                                        </p:tgtEl>
                                        <p:attrNameLst>
                                          <p:attrName>style.visibility</p:attrName>
                                        </p:attrNameLst>
                                      </p:cBhvr>
                                      <p:to>
                                        <p:strVal val="visible"/>
                                      </p:to>
                                    </p:set>
                                  </p:childTnLst>
                                </p:cTn>
                              </p:par>
                              <p:par>
                                <p:cTn fill="hold" id="7" nodeType="withEffect" presetClass="emph" presetID="6" presetSubtype="0">
                                  <p:stCondLst>
                                    <p:cond delay="0"/>
                                  </p:stCondLst>
                                  <p:childTnLst>
                                    <p:animScale>
                                      <p:cBhvr>
                                        <p:cTn dur="10" fill="hold" id="8"/>
                                        <p:tgtEl>
                                          <p:spTgt spid="17"/>
                                        </p:tgtEl>
                                      </p:cBhvr>
                                      <p:by x="50000" y="50000"/>
                                    </p:animScale>
                                  </p:childTnLst>
                                </p:cTn>
                              </p:par>
                              <p:par>
                                <p:cTn accel="50000" decel="50000" fill="hold" id="9" nodeType="withEffect" presetClass="path" presetID="42" presetSubtype="0">
                                  <p:stCondLst>
                                    <p:cond delay="0"/>
                                  </p:stCondLst>
                                  <p:childTnLst>
                                    <p:animMotion origin="layout" path="M 4.16667E-07 4.07407E-06 L -1.11224 -0.65996" pathEditMode="relative" ptsTypes="AA" rAng="0">
                                      <p:cBhvr>
                                        <p:cTn dur="800" fill="hold" id="10" spd="-100000"/>
                                        <p:tgtEl>
                                          <p:spTgt spid="17"/>
                                        </p:tgtEl>
                                        <p:attrNameLst>
                                          <p:attrName>ppt_x</p:attrName>
                                          <p:attrName>ppt_y</p:attrName>
                                        </p:attrNameLst>
                                      </p:cBhvr>
                                      <p:rCtr x="-55612" y="-33009"/>
                                    </p:animMotion>
                                  </p:childTnLst>
                                </p:cTn>
                              </p:par>
                              <p:par>
                                <p:cTn fill="hold" id="11" nodeType="withEffect" presetClass="emph" presetID="6" presetSubtype="0">
                                  <p:stCondLst>
                                    <p:cond delay="0"/>
                                  </p:stCondLst>
                                  <p:childTnLst>
                                    <p:animScale>
                                      <p:cBhvr>
                                        <p:cTn dur="1000" fill="hold" id="12"/>
                                        <p:tgtEl>
                                          <p:spTgt spid="17"/>
                                        </p:tgtEl>
                                      </p:cBhvr>
                                      <p:by x="200000" y="200000"/>
                                    </p:animScale>
                                  </p:childTnLst>
                                </p:cTn>
                              </p:par>
                              <p:par>
                                <p:cTn fill="hold" id="13" nodeType="withEffect" presetClass="emph" presetID="8" presetSubtype="0">
                                  <p:stCondLst>
                                    <p:cond delay="1000"/>
                                  </p:stCondLst>
                                  <p:childTnLst>
                                    <p:animRot by="-21600000">
                                      <p:cBhvr>
                                        <p:cTn dur="3000" fill="hold" id="14"/>
                                        <p:tgtEl>
                                          <p:spTgt spid="17"/>
                                        </p:tgtEl>
                                        <p:attrNameLst>
                                          <p:attrName>r</p:attrName>
                                        </p:attrNameLst>
                                      </p:cBhvr>
                                    </p:animRot>
                                  </p:childTnLst>
                                </p:cTn>
                              </p:par>
                              <p:par>
                                <p:cTn fill="hold" grpId="0" id="15" nodeType="withEffect" presetClass="entr" presetID="2" presetSubtype="2">
                                  <p:stCondLst>
                                    <p:cond delay="1000"/>
                                  </p:stCondLst>
                                  <p:childTnLst>
                                    <p:set>
                                      <p:cBhvr>
                                        <p:cTn dur="1" fill="hold" id="16">
                                          <p:stCondLst>
                                            <p:cond delay="0"/>
                                          </p:stCondLst>
                                        </p:cTn>
                                        <p:tgtEl>
                                          <p:spTgt spid="210"/>
                                        </p:tgtEl>
                                        <p:attrNameLst>
                                          <p:attrName>style.visibility</p:attrName>
                                        </p:attrNameLst>
                                      </p:cBhvr>
                                      <p:to>
                                        <p:strVal val="visible"/>
                                      </p:to>
                                    </p:set>
                                    <p:anim calcmode="lin" valueType="num">
                                      <p:cBhvr additive="base">
                                        <p:cTn dur="1500" fill="hold" id="17"/>
                                        <p:tgtEl>
                                          <p:spTgt spid="210"/>
                                        </p:tgtEl>
                                        <p:attrNameLst>
                                          <p:attrName>ppt_x</p:attrName>
                                        </p:attrNameLst>
                                      </p:cBhvr>
                                      <p:tavLst>
                                        <p:tav tm="0">
                                          <p:val>
                                            <p:strVal val="1+#ppt_w/2"/>
                                          </p:val>
                                        </p:tav>
                                        <p:tav tm="100000">
                                          <p:val>
                                            <p:strVal val="#ppt_x"/>
                                          </p:val>
                                        </p:tav>
                                      </p:tavLst>
                                    </p:anim>
                                    <p:anim calcmode="lin" valueType="num">
                                      <p:cBhvr additive="base">
                                        <p:cTn dur="1500" fill="hold" id="18"/>
                                        <p:tgtEl>
                                          <p:spTgt spid="210"/>
                                        </p:tgtEl>
                                        <p:attrNameLst>
                                          <p:attrName>ppt_y</p:attrName>
                                        </p:attrNameLst>
                                      </p:cBhvr>
                                      <p:tavLst>
                                        <p:tav tm="0">
                                          <p:val>
                                            <p:strVal val="#ppt_y"/>
                                          </p:val>
                                        </p:tav>
                                        <p:tav tm="100000">
                                          <p:val>
                                            <p:strVal val="#ppt_y"/>
                                          </p:val>
                                        </p:tav>
                                      </p:tavLst>
                                    </p:anim>
                                  </p:childTnLst>
                                </p:cTn>
                              </p:par>
                              <p:par>
                                <p:cTn fill="hold" id="19" nodeType="withEffect" presetClass="entr" presetID="1" presetSubtype="0">
                                  <p:stCondLst>
                                    <p:cond delay="1000"/>
                                  </p:stCondLst>
                                  <p:childTnLst>
                                    <p:set>
                                      <p:cBhvr>
                                        <p:cTn dur="1" fill="hold" id="20">
                                          <p:stCondLst>
                                            <p:cond delay="0"/>
                                          </p:stCondLst>
                                        </p:cTn>
                                        <p:tgtEl>
                                          <p:spTgt spid="40"/>
                                        </p:tgtEl>
                                        <p:attrNameLst>
                                          <p:attrName>style.visibility</p:attrName>
                                        </p:attrNameLst>
                                      </p:cBhvr>
                                      <p:to>
                                        <p:strVal val="visible"/>
                                      </p:to>
                                    </p:set>
                                  </p:childTnLst>
                                </p:cTn>
                              </p:par>
                              <p:par>
                                <p:cTn fill="hold" id="21" nodeType="withEffect" presetClass="emph" presetID="6" presetSubtype="0">
                                  <p:stCondLst>
                                    <p:cond delay="1000"/>
                                  </p:stCondLst>
                                  <p:childTnLst>
                                    <p:animScale>
                                      <p:cBhvr>
                                        <p:cTn dur="10" fill="hold" id="22"/>
                                        <p:tgtEl>
                                          <p:spTgt spid="40"/>
                                        </p:tgtEl>
                                      </p:cBhvr>
                                      <p:by x="50000" y="50000"/>
                                    </p:animScale>
                                  </p:childTnLst>
                                </p:cTn>
                              </p:par>
                              <p:par>
                                <p:cTn fill="hold" id="23" nodeType="withEffect" presetClass="emph" presetID="6" presetSubtype="0">
                                  <p:stCondLst>
                                    <p:cond delay="1000"/>
                                  </p:stCondLst>
                                  <p:childTnLst>
                                    <p:animScale>
                                      <p:cBhvr>
                                        <p:cTn dur="2000" fill="hold" id="24"/>
                                        <p:tgtEl>
                                          <p:spTgt spid="40"/>
                                        </p:tgtEl>
                                      </p:cBhvr>
                                      <p:by x="200000" y="200000"/>
                                    </p:animScale>
                                  </p:childTnLst>
                                </p:cTn>
                              </p:par>
                              <p:par>
                                <p:cTn accel="50000" decel="50000" fill="hold" id="25" nodeType="withEffect" presetClass="path" presetID="42" presetSubtype="0">
                                  <p:stCondLst>
                                    <p:cond delay="1000"/>
                                  </p:stCondLst>
                                  <p:childTnLst>
                                    <p:animMotion origin="layout" path="M -6.25E-07 -2.22222E-06 L 0.80443 -0.2162" pathEditMode="relative" ptsTypes="AA" rAng="0">
                                      <p:cBhvr>
                                        <p:cTn dur="2000" fill="hold" id="26" spd="-100000"/>
                                        <p:tgtEl>
                                          <p:spTgt spid="40"/>
                                        </p:tgtEl>
                                        <p:attrNameLst>
                                          <p:attrName>ppt_x</p:attrName>
                                          <p:attrName>ppt_y</p:attrName>
                                        </p:attrNameLst>
                                      </p:cBhvr>
                                      <p:rCtr x="40221" y="-10810"/>
                                    </p:animMotion>
                                  </p:childTnLst>
                                </p:cTn>
                              </p:par>
                              <p:par>
                                <p:cTn fill="hold" id="27" nodeType="withEffect" presetClass="emph" presetID="8" presetSubtype="0">
                                  <p:stCondLst>
                                    <p:cond delay="1000"/>
                                  </p:stCondLst>
                                  <p:childTnLst>
                                    <p:animRot by="-21600000">
                                      <p:cBhvr>
                                        <p:cTn dur="2000" fill="hold" id="28"/>
                                        <p:tgtEl>
                                          <p:spTgt spid="40"/>
                                        </p:tgtEl>
                                        <p:attrNameLst>
                                          <p:attrName>r</p:attrName>
                                        </p:attrNameLst>
                                      </p:cBhvr>
                                    </p:animRot>
                                  </p:childTnLst>
                                </p:cTn>
                              </p:par>
                              <p:par>
                                <p:cTn fill="hold" grpId="1" id="29" nodeType="withEffect" presetClass="entr" presetID="1" presetSubtype="0">
                                  <p:stCondLst>
                                    <p:cond delay="3000"/>
                                  </p:stCondLst>
                                  <p:childTnLst>
                                    <p:set>
                                      <p:cBhvr>
                                        <p:cTn dur="1" fill="hold" id="30">
                                          <p:stCondLst>
                                            <p:cond delay="0"/>
                                          </p:stCondLst>
                                        </p:cTn>
                                        <p:tgtEl>
                                          <p:spTgt spid="397"/>
                                        </p:tgtEl>
                                        <p:attrNameLst>
                                          <p:attrName>style.visibility</p:attrName>
                                        </p:attrNameLst>
                                      </p:cBhvr>
                                      <p:to>
                                        <p:strVal val="visible"/>
                                      </p:to>
                                    </p:set>
                                  </p:childTnLst>
                                </p:cTn>
                              </p:par>
                              <p:par>
                                <p:cTn fill="hold" grpId="1" id="31" nodeType="withEffect" presetClass="entr" presetID="1" presetSubtype="0">
                                  <p:stCondLst>
                                    <p:cond delay="3000"/>
                                  </p:stCondLst>
                                  <p:childTnLst>
                                    <p:set>
                                      <p:cBhvr>
                                        <p:cTn dur="1" fill="hold" id="32">
                                          <p:stCondLst>
                                            <p:cond delay="0"/>
                                          </p:stCondLst>
                                        </p:cTn>
                                        <p:tgtEl>
                                          <p:spTgt spid="399"/>
                                        </p:tgtEl>
                                        <p:attrNameLst>
                                          <p:attrName>style.visibility</p:attrName>
                                        </p:attrNameLst>
                                      </p:cBhvr>
                                      <p:to>
                                        <p:strVal val="visible"/>
                                      </p:to>
                                    </p:set>
                                  </p:childTnLst>
                                </p:cTn>
                              </p:par>
                              <p:par>
                                <p:cTn accel="50000" decel="50000" fill="hold" grpId="0" id="33" nodeType="withEffect" presetClass="path" presetID="42" presetSubtype="0">
                                  <p:stCondLst>
                                    <p:cond delay="3000"/>
                                  </p:stCondLst>
                                  <p:childTnLst>
                                    <p:animMotion origin="layout" path="M 1.04167E-06 4.81481E-06 L 0.77604 0.27361" pathEditMode="relative" ptsTypes="AA" rAng="0">
                                      <p:cBhvr>
                                        <p:cTn dur="1000" fill="hold" id="34" spd="-100000"/>
                                        <p:tgtEl>
                                          <p:spTgt spid="397"/>
                                        </p:tgtEl>
                                        <p:attrNameLst>
                                          <p:attrName>ppt_x</p:attrName>
                                          <p:attrName>ppt_y</p:attrName>
                                        </p:attrNameLst>
                                      </p:cBhvr>
                                      <p:rCtr x="38802" y="13681"/>
                                    </p:animMotion>
                                  </p:childTnLst>
                                </p:cTn>
                              </p:par>
                              <p:par>
                                <p:cTn accel="50000" decel="50000" fill="hold" grpId="0" id="35" nodeType="withEffect" presetClass="path" presetID="42" presetSubtype="0">
                                  <p:stCondLst>
                                    <p:cond delay="3000"/>
                                  </p:stCondLst>
                                  <p:childTnLst>
                                    <p:animMotion origin="layout" path="M 0.06862 -0.11968 L 0.84271 0.15625" pathEditMode="relative" ptsTypes="AA" rAng="0">
                                      <p:cBhvr>
                                        <p:cTn dur="1000" fill="hold" id="36" spd="-100000"/>
                                        <p:tgtEl>
                                          <p:spTgt spid="399"/>
                                        </p:tgtEl>
                                        <p:attrNameLst>
                                          <p:attrName>ppt_x</p:attrName>
                                          <p:attrName>ppt_y</p:attrName>
                                        </p:attrNameLst>
                                      </p:cBhvr>
                                      <p:rCtr x="38698" y="13796"/>
                                    </p:animMotion>
                                  </p:childTnLst>
                                </p:cTn>
                              </p:par>
                              <p:par>
                                <p:cTn decel="100000" fill="hold" grpId="2" id="37" nodeType="withEffect" presetClass="path" presetID="37" presetSubtype="0">
                                  <p:stCondLst>
                                    <p:cond delay="4000"/>
                                  </p:stCondLst>
                                  <p:childTnLst>
                                    <p:animMotion origin="layout" path="M 1.25E-06 -2.59259E-06 C 0.00391 -0.06365 0.01966 -0.10972 0.06888 -0.1199" pathEditMode="relative" ptsTypes="AA" rAng="0">
                                      <p:cBhvr>
                                        <p:cTn dur="500" fill="hold" id="38" spd="-100000"/>
                                        <p:tgtEl>
                                          <p:spTgt spid="399"/>
                                        </p:tgtEl>
                                        <p:attrNameLst>
                                          <p:attrName>ppt_x</p:attrName>
                                          <p:attrName>ppt_y</p:attrName>
                                        </p:attrNameLst>
                                      </p:cBhvr>
                                      <p:rCtr x="3438" y="-5995"/>
                                    </p:animMotion>
                                  </p:childTnLst>
                                </p:cTn>
                              </p:par>
                              <p:par>
                                <p:cTn fill="hold" id="39" nodeType="withEffect" presetClass="entr" presetID="20" presetSubtype="0">
                                  <p:stCondLst>
                                    <p:cond delay="4000"/>
                                  </p:stCondLst>
                                  <p:childTnLst>
                                    <p:set>
                                      <p:cBhvr>
                                        <p:cTn dur="1" fill="hold" id="40">
                                          <p:stCondLst>
                                            <p:cond delay="0"/>
                                          </p:stCondLst>
                                        </p:cTn>
                                        <p:tgtEl>
                                          <p:spTgt spid="32"/>
                                        </p:tgtEl>
                                        <p:attrNameLst>
                                          <p:attrName>style.visibility</p:attrName>
                                        </p:attrNameLst>
                                      </p:cBhvr>
                                      <p:to>
                                        <p:strVal val="visible"/>
                                      </p:to>
                                    </p:set>
                                    <p:animEffect filter="wedge" transition="in">
                                      <p:cBhvr>
                                        <p:cTn dur="500" id="41"/>
                                        <p:tgtEl>
                                          <p:spTgt spid="32"/>
                                        </p:tgtEl>
                                      </p:cBhvr>
                                    </p:animEffect>
                                  </p:childTnLst>
                                </p:cTn>
                              </p:par>
                              <p:par>
                                <p:cTn fill="hold" grpId="0" id="42" nodeType="withEffect" presetClass="entr" presetID="6" presetSubtype="32">
                                  <p:stCondLst>
                                    <p:cond delay="4500"/>
                                  </p:stCondLst>
                                  <p:childTnLst>
                                    <p:set>
                                      <p:cBhvr>
                                        <p:cTn dur="1" fill="hold" id="43">
                                          <p:stCondLst>
                                            <p:cond delay="0"/>
                                          </p:stCondLst>
                                        </p:cTn>
                                        <p:tgtEl>
                                          <p:spTgt spid="400"/>
                                        </p:tgtEl>
                                        <p:attrNameLst>
                                          <p:attrName>style.visibility</p:attrName>
                                        </p:attrNameLst>
                                      </p:cBhvr>
                                      <p:to>
                                        <p:strVal val="visible"/>
                                      </p:to>
                                    </p:set>
                                    <p:animEffect filter="circle(out)" transition="in">
                                      <p:cBhvr>
                                        <p:cTn dur="1000" id="44"/>
                                        <p:tgtEl>
                                          <p:spTgt spid="400"/>
                                        </p:tgtEl>
                                      </p:cBhvr>
                                    </p:animEffect>
                                  </p:childTnLst>
                                </p:cTn>
                              </p:par>
                              <p:par>
                                <p:cTn fill="hold" grpId="0" id="45" nodeType="withEffect" presetClass="entr" presetID="2" presetSubtype="4">
                                  <p:stCondLst>
                                    <p:cond delay="5000"/>
                                  </p:stCondLst>
                                  <p:childTnLst>
                                    <p:set>
                                      <p:cBhvr>
                                        <p:cTn dur="1" fill="hold" id="46">
                                          <p:stCondLst>
                                            <p:cond delay="0"/>
                                          </p:stCondLst>
                                        </p:cTn>
                                        <p:tgtEl>
                                          <p:spTgt spid="402"/>
                                        </p:tgtEl>
                                        <p:attrNameLst>
                                          <p:attrName>style.visibility</p:attrName>
                                        </p:attrNameLst>
                                      </p:cBhvr>
                                      <p:to>
                                        <p:strVal val="visible"/>
                                      </p:to>
                                    </p:set>
                                    <p:anim calcmode="lin" valueType="num">
                                      <p:cBhvr additive="base">
                                        <p:cTn dur="500" fill="hold" id="47"/>
                                        <p:tgtEl>
                                          <p:spTgt spid="402"/>
                                        </p:tgtEl>
                                        <p:attrNameLst>
                                          <p:attrName>ppt_x</p:attrName>
                                        </p:attrNameLst>
                                      </p:cBhvr>
                                      <p:tavLst>
                                        <p:tav tm="0">
                                          <p:val>
                                            <p:strVal val="#ppt_x"/>
                                          </p:val>
                                        </p:tav>
                                        <p:tav tm="100000">
                                          <p:val>
                                            <p:strVal val="#ppt_x"/>
                                          </p:val>
                                        </p:tav>
                                      </p:tavLst>
                                    </p:anim>
                                    <p:anim calcmode="lin" valueType="num">
                                      <p:cBhvr additive="base">
                                        <p:cTn dur="500" fill="hold" id="48"/>
                                        <p:tgtEl>
                                          <p:spTgt spid="402"/>
                                        </p:tgtEl>
                                        <p:attrNameLst>
                                          <p:attrName>ppt_y</p:attrName>
                                        </p:attrNameLst>
                                      </p:cBhvr>
                                      <p:tavLst>
                                        <p:tav tm="0">
                                          <p:val>
                                            <p:strVal val="1+#ppt_h/2"/>
                                          </p:val>
                                        </p:tav>
                                        <p:tav tm="100000">
                                          <p:val>
                                            <p:strVal val="#ppt_y"/>
                                          </p:val>
                                        </p:tav>
                                      </p:tavLst>
                                    </p:anim>
                                  </p:childTnLst>
                                </p:cTn>
                              </p:par>
                              <p:par>
                                <p:cTn fill="hold" grpId="0" id="49" nodeType="withEffect" presetClass="entr" presetID="10" presetSubtype="0">
                                  <p:stCondLst>
                                    <p:cond delay="5000"/>
                                  </p:stCondLst>
                                  <p:iterate type="lt">
                                    <p:tmPct val="10000"/>
                                  </p:iterate>
                                  <p:childTnLst>
                                    <p:set>
                                      <p:cBhvr>
                                        <p:cTn dur="1" fill="hold" id="50">
                                          <p:stCondLst>
                                            <p:cond delay="0"/>
                                          </p:stCondLst>
                                        </p:cTn>
                                        <p:tgtEl>
                                          <p:spTgt spid="138"/>
                                        </p:tgtEl>
                                        <p:attrNameLst>
                                          <p:attrName>style.visibility</p:attrName>
                                        </p:attrNameLst>
                                      </p:cBhvr>
                                      <p:to>
                                        <p:strVal val="visible"/>
                                      </p:to>
                                    </p:set>
                                    <p:animEffect filter="fade" transition="in">
                                      <p:cBhvr>
                                        <p:cTn dur="500" id="51"/>
                                        <p:tgtEl>
                                          <p:spTgt spid="138"/>
                                        </p:tgtEl>
                                      </p:cBhvr>
                                    </p:animEffect>
                                  </p:childTnLst>
                                </p:cTn>
                              </p:par>
                              <p:par>
                                <p:cTn fill="hold" grpId="0" id="52" nodeType="withEffect" presetClass="entr" presetID="37" presetSubtype="0">
                                  <p:stCondLst>
                                    <p:cond delay="5700"/>
                                  </p:stCondLst>
                                  <p:childTnLst>
                                    <p:set>
                                      <p:cBhvr>
                                        <p:cTn dur="1" fill="hold" id="53">
                                          <p:stCondLst>
                                            <p:cond delay="0"/>
                                          </p:stCondLst>
                                        </p:cTn>
                                        <p:tgtEl>
                                          <p:spTgt spid="139"/>
                                        </p:tgtEl>
                                        <p:attrNameLst>
                                          <p:attrName>style.visibility</p:attrName>
                                        </p:attrNameLst>
                                      </p:cBhvr>
                                      <p:to>
                                        <p:strVal val="visible"/>
                                      </p:to>
                                    </p:set>
                                    <p:animEffect filter="fade" transition="in">
                                      <p:cBhvr>
                                        <p:cTn dur="1000" id="54"/>
                                        <p:tgtEl>
                                          <p:spTgt spid="139"/>
                                        </p:tgtEl>
                                      </p:cBhvr>
                                    </p:animEffect>
                                    <p:anim calcmode="lin" valueType="num">
                                      <p:cBhvr>
                                        <p:cTn dur="1000" fill="hold" id="55"/>
                                        <p:tgtEl>
                                          <p:spTgt spid="139"/>
                                        </p:tgtEl>
                                        <p:attrNameLst>
                                          <p:attrName>ppt_x</p:attrName>
                                        </p:attrNameLst>
                                      </p:cBhvr>
                                      <p:tavLst>
                                        <p:tav tm="0">
                                          <p:val>
                                            <p:strVal val="#ppt_x"/>
                                          </p:val>
                                        </p:tav>
                                        <p:tav tm="100000">
                                          <p:val>
                                            <p:strVal val="#ppt_x"/>
                                          </p:val>
                                        </p:tav>
                                      </p:tavLst>
                                    </p:anim>
                                    <p:anim calcmode="lin" valueType="num">
                                      <p:cBhvr>
                                        <p:cTn decel="100000" dur="900" fill="hold" id="56"/>
                                        <p:tgtEl>
                                          <p:spTgt spid="139"/>
                                        </p:tgtEl>
                                        <p:attrNameLst>
                                          <p:attrName>ppt_y</p:attrName>
                                        </p:attrNameLst>
                                      </p:cBhvr>
                                      <p:tavLst>
                                        <p:tav tm="0">
                                          <p:val>
                                            <p:strVal val="#ppt_y+1"/>
                                          </p:val>
                                        </p:tav>
                                        <p:tav tm="100000">
                                          <p:val>
                                            <p:strVal val="#ppt_y-.03"/>
                                          </p:val>
                                        </p:tav>
                                      </p:tavLst>
                                    </p:anim>
                                    <p:anim calcmode="lin" valueType="num">
                                      <p:cBhvr>
                                        <p:cTn accel="100000" dur="100" fill="hold" id="57">
                                          <p:stCondLst>
                                            <p:cond delay="900"/>
                                          </p:stCondLst>
                                        </p:cTn>
                                        <p:tgtEl>
                                          <p:spTgt spid="139"/>
                                        </p:tgtEl>
                                        <p:attrNameLst>
                                          <p:attrName>ppt_y</p:attrName>
                                        </p:attrNameLst>
                                      </p:cBhvr>
                                      <p:tavLst>
                                        <p:tav tm="0">
                                          <p:val>
                                            <p:strVal val="#ppt_y-.03"/>
                                          </p:val>
                                        </p:tav>
                                        <p:tav tm="100000">
                                          <p:val>
                                            <p:strVal val="#ppt_y"/>
                                          </p:val>
                                        </p:tav>
                                      </p:tavLst>
                                    </p:anim>
                                  </p:childTnLst>
                                </p:cTn>
                              </p:par>
                              <p:par>
                                <p:cTn fill="hold" grpId="0" id="58" nodeType="withEffect" presetClass="entr" presetID="1" presetSubtype="0">
                                  <p:stCondLst>
                                    <p:cond delay="6800"/>
                                  </p:stCondLst>
                                  <p:childTnLst>
                                    <p:set>
                                      <p:cBhvr>
                                        <p:cTn dur="1" fill="hold" id="59">
                                          <p:stCondLst>
                                            <p:cond delay="0"/>
                                          </p:stCondLst>
                                        </p:cTn>
                                        <p:tgtEl>
                                          <p:spTgt spid="390"/>
                                        </p:tgtEl>
                                        <p:attrNameLst>
                                          <p:attrName>style.visibility</p:attrName>
                                        </p:attrNameLst>
                                      </p:cBhvr>
                                      <p:to>
                                        <p:strVal val="visible"/>
                                      </p:to>
                                    </p:set>
                                  </p:childTnLst>
                                </p:cTn>
                              </p:par>
                              <p:par>
                                <p:cTn accel="50000" decel="50000" fill="hold" grpId="1" id="60" nodeType="withEffect" presetClass="path" presetID="42" presetSubtype="0">
                                  <p:stCondLst>
                                    <p:cond delay="6800"/>
                                  </p:stCondLst>
                                  <p:childTnLst>
                                    <p:animMotion origin="layout" path="M -2.91667E-06 1.48148E-06 L 0.53607 0.26991" pathEditMode="relative" ptsTypes="AA" rAng="0">
                                      <p:cBhvr>
                                        <p:cTn dur="1000" fill="hold" id="61" spd="-100000"/>
                                        <p:tgtEl>
                                          <p:spTgt spid="390"/>
                                        </p:tgtEl>
                                        <p:attrNameLst>
                                          <p:attrName>ppt_x</p:attrName>
                                          <p:attrName>ppt_y</p:attrName>
                                        </p:attrNameLst>
                                      </p:cBhvr>
                                      <p:rCtr x="26797" y="13495"/>
                                    </p:animMotion>
                                  </p:childTnLst>
                                </p:cTn>
                              </p:par>
                              <p:par>
                                <p:cTn fill="hold" grpId="0" id="62" nodeType="withEffect" presetClass="entr" presetID="1" presetSubtype="0">
                                  <p:stCondLst>
                                    <p:cond delay="6800"/>
                                  </p:stCondLst>
                                  <p:childTnLst>
                                    <p:set>
                                      <p:cBhvr>
                                        <p:cTn dur="1" fill="hold" id="63">
                                          <p:stCondLst>
                                            <p:cond delay="0"/>
                                          </p:stCondLst>
                                        </p:cTn>
                                        <p:tgtEl>
                                          <p:spTgt spid="392"/>
                                        </p:tgtEl>
                                        <p:attrNameLst>
                                          <p:attrName>style.visibility</p:attrName>
                                        </p:attrNameLst>
                                      </p:cBhvr>
                                      <p:to>
                                        <p:strVal val="visible"/>
                                      </p:to>
                                    </p:set>
                                  </p:childTnLst>
                                </p:cTn>
                              </p:par>
                              <p:par>
                                <p:cTn accel="50000" decel="50000" fill="hold" grpId="1" id="64" nodeType="withEffect" presetClass="path" presetID="42" presetSubtype="0">
                                  <p:stCondLst>
                                    <p:cond delay="6800"/>
                                  </p:stCondLst>
                                  <p:childTnLst>
                                    <p:animMotion origin="layout" path="M 0.00378 -0.24167 L 0.53815 0.03079" pathEditMode="relative" ptsTypes="AA" rAng="0">
                                      <p:cBhvr>
                                        <p:cTn dur="1000" fill="hold" id="65" spd="-100000"/>
                                        <p:tgtEl>
                                          <p:spTgt spid="392"/>
                                        </p:tgtEl>
                                        <p:attrNameLst>
                                          <p:attrName>ppt_x</p:attrName>
                                          <p:attrName>ppt_y</p:attrName>
                                        </p:attrNameLst>
                                      </p:cBhvr>
                                      <p:rCtr x="26719" y="13611"/>
                                    </p:animMotion>
                                  </p:childTnLst>
                                </p:cTn>
                              </p:par>
                              <p:par>
                                <p:cTn decel="50000" fill="hold" grpId="2" id="66" nodeType="withEffect" presetClass="path" presetID="37" presetSubtype="0">
                                  <p:stCondLst>
                                    <p:cond delay="7800"/>
                                  </p:stCondLst>
                                  <p:childTnLst>
                                    <p:animMotion origin="layout" path="M -0.00469 0.00301 C -0.10534 -0.05694 -0.06498 -0.2375 0.00208 -0.23912" pathEditMode="relative" ptsTypes="AA" rAng="0">
                                      <p:cBhvr>
                                        <p:cTn dur="1000" fill="hold" id="67" spd="-100000"/>
                                        <p:tgtEl>
                                          <p:spTgt spid="392"/>
                                        </p:tgtEl>
                                        <p:attrNameLst>
                                          <p:attrName>ppt_x</p:attrName>
                                          <p:attrName>ppt_y</p:attrName>
                                        </p:attrNameLst>
                                      </p:cBhvr>
                                      <p:rCtr x="-2695" y="-12106"/>
                                    </p:animMotion>
                                  </p:childTnLst>
                                </p:cTn>
                              </p:par>
                              <p:par>
                                <p:cTn fill="hold" id="68" nodeType="withEffect" presetClass="entr" presetID="20" presetSubtype="0">
                                  <p:stCondLst>
                                    <p:cond delay="7800"/>
                                  </p:stCondLst>
                                  <p:childTnLst>
                                    <p:set>
                                      <p:cBhvr>
                                        <p:cTn dur="1" fill="hold" id="69">
                                          <p:stCondLst>
                                            <p:cond delay="0"/>
                                          </p:stCondLst>
                                        </p:cTn>
                                        <p:tgtEl>
                                          <p:spTgt spid="33"/>
                                        </p:tgtEl>
                                        <p:attrNameLst>
                                          <p:attrName>style.visibility</p:attrName>
                                        </p:attrNameLst>
                                      </p:cBhvr>
                                      <p:to>
                                        <p:strVal val="visible"/>
                                      </p:to>
                                    </p:set>
                                    <p:animEffect filter="wedge" transition="in">
                                      <p:cBhvr>
                                        <p:cTn dur="1000" id="70"/>
                                        <p:tgtEl>
                                          <p:spTgt spid="33"/>
                                        </p:tgtEl>
                                      </p:cBhvr>
                                    </p:animEffect>
                                  </p:childTnLst>
                                </p:cTn>
                              </p:par>
                              <p:par>
                                <p:cTn fill="hold" grpId="0" id="71" nodeType="withEffect" presetClass="entr" presetID="6" presetSubtype="32">
                                  <p:stCondLst>
                                    <p:cond delay="8300"/>
                                  </p:stCondLst>
                                  <p:childTnLst>
                                    <p:set>
                                      <p:cBhvr>
                                        <p:cTn dur="1" fill="hold" id="72">
                                          <p:stCondLst>
                                            <p:cond delay="0"/>
                                          </p:stCondLst>
                                        </p:cTn>
                                        <p:tgtEl>
                                          <p:spTgt spid="393"/>
                                        </p:tgtEl>
                                        <p:attrNameLst>
                                          <p:attrName>style.visibility</p:attrName>
                                        </p:attrNameLst>
                                      </p:cBhvr>
                                      <p:to>
                                        <p:strVal val="visible"/>
                                      </p:to>
                                    </p:set>
                                    <p:animEffect filter="circle(out)" transition="in">
                                      <p:cBhvr>
                                        <p:cTn dur="1000" id="73"/>
                                        <p:tgtEl>
                                          <p:spTgt spid="393"/>
                                        </p:tgtEl>
                                      </p:cBhvr>
                                    </p:animEffect>
                                  </p:childTnLst>
                                </p:cTn>
                              </p:par>
                              <p:par>
                                <p:cTn fill="hold" grpId="0" id="74" nodeType="withEffect" presetClass="entr" presetID="2" presetSubtype="4">
                                  <p:stCondLst>
                                    <p:cond delay="8800"/>
                                  </p:stCondLst>
                                  <p:childTnLst>
                                    <p:set>
                                      <p:cBhvr>
                                        <p:cTn dur="1" fill="hold" id="75">
                                          <p:stCondLst>
                                            <p:cond delay="0"/>
                                          </p:stCondLst>
                                        </p:cTn>
                                        <p:tgtEl>
                                          <p:spTgt spid="395"/>
                                        </p:tgtEl>
                                        <p:attrNameLst>
                                          <p:attrName>style.visibility</p:attrName>
                                        </p:attrNameLst>
                                      </p:cBhvr>
                                      <p:to>
                                        <p:strVal val="visible"/>
                                      </p:to>
                                    </p:set>
                                    <p:anim calcmode="lin" valueType="num">
                                      <p:cBhvr additive="base">
                                        <p:cTn dur="500" fill="hold" id="76"/>
                                        <p:tgtEl>
                                          <p:spTgt spid="395"/>
                                        </p:tgtEl>
                                        <p:attrNameLst>
                                          <p:attrName>ppt_x</p:attrName>
                                        </p:attrNameLst>
                                      </p:cBhvr>
                                      <p:tavLst>
                                        <p:tav tm="0">
                                          <p:val>
                                            <p:strVal val="#ppt_x"/>
                                          </p:val>
                                        </p:tav>
                                        <p:tav tm="100000">
                                          <p:val>
                                            <p:strVal val="#ppt_x"/>
                                          </p:val>
                                        </p:tav>
                                      </p:tavLst>
                                    </p:anim>
                                    <p:anim calcmode="lin" valueType="num">
                                      <p:cBhvr additive="base">
                                        <p:cTn dur="500" fill="hold" id="77"/>
                                        <p:tgtEl>
                                          <p:spTgt spid="395"/>
                                        </p:tgtEl>
                                        <p:attrNameLst>
                                          <p:attrName>ppt_y</p:attrName>
                                        </p:attrNameLst>
                                      </p:cBhvr>
                                      <p:tavLst>
                                        <p:tav tm="0">
                                          <p:val>
                                            <p:strVal val="1+#ppt_h/2"/>
                                          </p:val>
                                        </p:tav>
                                        <p:tav tm="100000">
                                          <p:val>
                                            <p:strVal val="#ppt_y"/>
                                          </p:val>
                                        </p:tav>
                                      </p:tavLst>
                                    </p:anim>
                                  </p:childTnLst>
                                </p:cTn>
                              </p:par>
                              <p:par>
                                <p:cTn fill="hold" grpId="0" id="78" nodeType="withEffect" presetClass="entr" presetID="10" presetSubtype="0">
                                  <p:stCondLst>
                                    <p:cond delay="8800"/>
                                  </p:stCondLst>
                                  <p:iterate type="lt">
                                    <p:tmPct val="10000"/>
                                  </p:iterate>
                                  <p:childTnLst>
                                    <p:set>
                                      <p:cBhvr>
                                        <p:cTn dur="1" fill="hold" id="79">
                                          <p:stCondLst>
                                            <p:cond delay="0"/>
                                          </p:stCondLst>
                                        </p:cTn>
                                        <p:tgtEl>
                                          <p:spTgt spid="151"/>
                                        </p:tgtEl>
                                        <p:attrNameLst>
                                          <p:attrName>style.visibility</p:attrName>
                                        </p:attrNameLst>
                                      </p:cBhvr>
                                      <p:to>
                                        <p:strVal val="visible"/>
                                      </p:to>
                                    </p:set>
                                    <p:animEffect filter="fade" transition="in">
                                      <p:cBhvr>
                                        <p:cTn dur="500" id="80"/>
                                        <p:tgtEl>
                                          <p:spTgt spid="151"/>
                                        </p:tgtEl>
                                      </p:cBhvr>
                                    </p:animEffect>
                                  </p:childTnLst>
                                </p:cTn>
                              </p:par>
                              <p:par>
                                <p:cTn fill="hold" grpId="0" id="81" nodeType="withEffect" presetClass="entr" presetID="37" presetSubtype="0">
                                  <p:stCondLst>
                                    <p:cond delay="9500"/>
                                  </p:stCondLst>
                                  <p:childTnLst>
                                    <p:set>
                                      <p:cBhvr>
                                        <p:cTn dur="1" fill="hold" id="82">
                                          <p:stCondLst>
                                            <p:cond delay="0"/>
                                          </p:stCondLst>
                                        </p:cTn>
                                        <p:tgtEl>
                                          <p:spTgt spid="152"/>
                                        </p:tgtEl>
                                        <p:attrNameLst>
                                          <p:attrName>style.visibility</p:attrName>
                                        </p:attrNameLst>
                                      </p:cBhvr>
                                      <p:to>
                                        <p:strVal val="visible"/>
                                      </p:to>
                                    </p:set>
                                    <p:animEffect filter="fade" transition="in">
                                      <p:cBhvr>
                                        <p:cTn dur="1000" id="83"/>
                                        <p:tgtEl>
                                          <p:spTgt spid="152"/>
                                        </p:tgtEl>
                                      </p:cBhvr>
                                    </p:animEffect>
                                    <p:anim calcmode="lin" valueType="num">
                                      <p:cBhvr>
                                        <p:cTn dur="1000" fill="hold" id="84"/>
                                        <p:tgtEl>
                                          <p:spTgt spid="152"/>
                                        </p:tgtEl>
                                        <p:attrNameLst>
                                          <p:attrName>ppt_x</p:attrName>
                                        </p:attrNameLst>
                                      </p:cBhvr>
                                      <p:tavLst>
                                        <p:tav tm="0">
                                          <p:val>
                                            <p:strVal val="#ppt_x"/>
                                          </p:val>
                                        </p:tav>
                                        <p:tav tm="100000">
                                          <p:val>
                                            <p:strVal val="#ppt_x"/>
                                          </p:val>
                                        </p:tav>
                                      </p:tavLst>
                                    </p:anim>
                                    <p:anim calcmode="lin" valueType="num">
                                      <p:cBhvr>
                                        <p:cTn decel="100000" dur="900" fill="hold" id="85"/>
                                        <p:tgtEl>
                                          <p:spTgt spid="152"/>
                                        </p:tgtEl>
                                        <p:attrNameLst>
                                          <p:attrName>ppt_y</p:attrName>
                                        </p:attrNameLst>
                                      </p:cBhvr>
                                      <p:tavLst>
                                        <p:tav tm="0">
                                          <p:val>
                                            <p:strVal val="#ppt_y+1"/>
                                          </p:val>
                                        </p:tav>
                                        <p:tav tm="100000">
                                          <p:val>
                                            <p:strVal val="#ppt_y-.03"/>
                                          </p:val>
                                        </p:tav>
                                      </p:tavLst>
                                    </p:anim>
                                    <p:anim calcmode="lin" valueType="num">
                                      <p:cBhvr>
                                        <p:cTn accel="100000" dur="100" fill="hold" id="86">
                                          <p:stCondLst>
                                            <p:cond delay="900"/>
                                          </p:stCondLst>
                                        </p:cTn>
                                        <p:tgtEl>
                                          <p:spTgt spid="152"/>
                                        </p:tgtEl>
                                        <p:attrNameLst>
                                          <p:attrName>ppt_y</p:attrName>
                                        </p:attrNameLst>
                                      </p:cBhvr>
                                      <p:tavLst>
                                        <p:tav tm="0">
                                          <p:val>
                                            <p:strVal val="#ppt_y-.03"/>
                                          </p:val>
                                        </p:tav>
                                        <p:tav tm="100000">
                                          <p:val>
                                            <p:strVal val="#ppt_y"/>
                                          </p:val>
                                        </p:tav>
                                      </p:tavLst>
                                    </p:anim>
                                  </p:childTnLst>
                                </p:cTn>
                              </p:par>
                              <p:par>
                                <p:cTn fill="hold" grpId="0" id="87" nodeType="withEffect" presetClass="entr" presetID="1" presetSubtype="0">
                                  <p:stCondLst>
                                    <p:cond delay="10500"/>
                                  </p:stCondLst>
                                  <p:childTnLst>
                                    <p:set>
                                      <p:cBhvr>
                                        <p:cTn dur="1" fill="hold" id="88">
                                          <p:stCondLst>
                                            <p:cond delay="0"/>
                                          </p:stCondLst>
                                        </p:cTn>
                                        <p:tgtEl>
                                          <p:spTgt spid="237"/>
                                        </p:tgtEl>
                                        <p:attrNameLst>
                                          <p:attrName>style.visibility</p:attrName>
                                        </p:attrNameLst>
                                      </p:cBhvr>
                                      <p:to>
                                        <p:strVal val="visible"/>
                                      </p:to>
                                    </p:set>
                                  </p:childTnLst>
                                </p:cTn>
                              </p:par>
                              <p:par>
                                <p:cTn accel="50000" decel="50000" fill="hold" grpId="1" id="89" nodeType="withEffect" presetClass="path" presetID="42" presetSubtype="0">
                                  <p:stCondLst>
                                    <p:cond delay="10500"/>
                                  </p:stCondLst>
                                  <p:childTnLst>
                                    <p:animMotion origin="layout" path="M -2.91667E-06 -3.33333E-06 L 0.29205 0.27268" pathEditMode="relative" ptsTypes="AA" rAng="0">
                                      <p:cBhvr>
                                        <p:cTn dur="1000" fill="hold" id="90" spd="-100000"/>
                                        <p:tgtEl>
                                          <p:spTgt spid="237"/>
                                        </p:tgtEl>
                                        <p:attrNameLst>
                                          <p:attrName>ppt_x</p:attrName>
                                          <p:attrName>ppt_y</p:attrName>
                                        </p:attrNameLst>
                                      </p:cBhvr>
                                      <p:rCtr x="14727" y="13727"/>
                                    </p:animMotion>
                                  </p:childTnLst>
                                </p:cTn>
                              </p:par>
                              <p:par>
                                <p:cTn fill="hold" grpId="0" id="91" nodeType="withEffect" presetClass="entr" presetID="1" presetSubtype="0">
                                  <p:stCondLst>
                                    <p:cond delay="10500"/>
                                  </p:stCondLst>
                                  <p:childTnLst>
                                    <p:set>
                                      <p:cBhvr>
                                        <p:cTn dur="1" fill="hold" id="92">
                                          <p:stCondLst>
                                            <p:cond delay="0"/>
                                          </p:stCondLst>
                                        </p:cTn>
                                        <p:tgtEl>
                                          <p:spTgt spid="371"/>
                                        </p:tgtEl>
                                        <p:attrNameLst>
                                          <p:attrName>style.visibility</p:attrName>
                                        </p:attrNameLst>
                                      </p:cBhvr>
                                      <p:to>
                                        <p:strVal val="visible"/>
                                      </p:to>
                                    </p:set>
                                  </p:childTnLst>
                                </p:cTn>
                              </p:par>
                              <p:par>
                                <p:cTn accel="50000" decel="50000" fill="hold" grpId="1" id="93" nodeType="withEffect" presetClass="path" presetID="42" presetSubtype="0">
                                  <p:stCondLst>
                                    <p:cond delay="10500"/>
                                  </p:stCondLst>
                                  <p:childTnLst>
                                    <p:animMotion origin="layout" path="M -3.125E-06 2.22222E-06 L 0.22175 0.15232" pathEditMode="relative" ptsTypes="AA" rAng="0">
                                      <p:cBhvr>
                                        <p:cTn dur="1000" fill="hold" id="94" spd="-100000"/>
                                        <p:tgtEl>
                                          <p:spTgt spid="371"/>
                                        </p:tgtEl>
                                        <p:attrNameLst>
                                          <p:attrName>ppt_x</p:attrName>
                                          <p:attrName>ppt_y</p:attrName>
                                        </p:attrNameLst>
                                      </p:cBhvr>
                                      <p:rCtr x="11068" y="7569"/>
                                    </p:animMotion>
                                  </p:childTnLst>
                                </p:cTn>
                              </p:par>
                              <p:par>
                                <p:cTn fill="hold" id="95" nodeType="withEffect" presetClass="entr" presetID="21" presetSubtype="1">
                                  <p:stCondLst>
                                    <p:cond delay="11500"/>
                                  </p:stCondLst>
                                  <p:childTnLst>
                                    <p:set>
                                      <p:cBhvr>
                                        <p:cTn dur="1" fill="hold" id="96">
                                          <p:stCondLst>
                                            <p:cond delay="0"/>
                                          </p:stCondLst>
                                        </p:cTn>
                                        <p:tgtEl>
                                          <p:spTgt spid="34"/>
                                        </p:tgtEl>
                                        <p:attrNameLst>
                                          <p:attrName>style.visibility</p:attrName>
                                        </p:attrNameLst>
                                      </p:cBhvr>
                                      <p:to>
                                        <p:strVal val="visible"/>
                                      </p:to>
                                    </p:set>
                                    <p:animEffect filter="wheel(1)" transition="in">
                                      <p:cBhvr>
                                        <p:cTn dur="1500" id="97"/>
                                        <p:tgtEl>
                                          <p:spTgt spid="34"/>
                                        </p:tgtEl>
                                      </p:cBhvr>
                                    </p:animEffect>
                                  </p:childTnLst>
                                </p:cTn>
                              </p:par>
                              <p:par>
                                <p:cTn accel="50000" decel="50000" fill="hold" grpId="2" id="98" nodeType="withEffect" presetClass="path" presetID="37" presetSubtype="0">
                                  <p:stCondLst>
                                    <p:cond delay="11500"/>
                                  </p:stCondLst>
                                  <p:childTnLst>
                                    <p:animMotion origin="layout" path="M -1.875E-06 1.11111E-06 C 0.00534 0.1169 -0.08099 0.1493 -0.11693 0.07731 C -0.15299 0.00555 -0.13021 -0.11829 -0.06562 -0.12222" pathEditMode="relative" ptsTypes="AAA" rAng="0">
                                      <p:cBhvr>
                                        <p:cTn dur="1500" fill="hold" id="99"/>
                                        <p:tgtEl>
                                          <p:spTgt spid="371"/>
                                        </p:tgtEl>
                                        <p:attrNameLst>
                                          <p:attrName>ppt_x</p:attrName>
                                          <p:attrName>ppt_y</p:attrName>
                                        </p:attrNameLst>
                                      </p:cBhvr>
                                      <p:rCtr x="-6693" y="-347"/>
                                    </p:animMotion>
                                  </p:childTnLst>
                                </p:cTn>
                              </p:par>
                              <p:par>
                                <p:cTn accel="50000" decel="50000" fill="hold" grpId="2" id="100" nodeType="withEffect" presetClass="path" presetID="37" presetSubtype="0">
                                  <p:stCondLst>
                                    <p:cond delay="11500"/>
                                  </p:stCondLst>
                                  <p:childTnLst>
                                    <p:animMotion origin="layout" path="M 0.00052 0.00046 C -0.09258 0.01898 -0.06771 0.19768 -0.04545 0.21111 C 0.02252 0.29097 0.072 0.18426 0.06875 0.12291" pathEditMode="relative" ptsTypes="AAA" rAng="0">
                                      <p:cBhvr>
                                        <p:cTn dur="1500" fill="hold" id="101"/>
                                        <p:tgtEl>
                                          <p:spTgt spid="237"/>
                                        </p:tgtEl>
                                        <p:attrNameLst>
                                          <p:attrName>ppt_x</p:attrName>
                                          <p:attrName>ppt_y</p:attrName>
                                        </p:attrNameLst>
                                      </p:cBhvr>
                                      <p:rCtr x="91" y="11968"/>
                                    </p:animMotion>
                                  </p:childTnLst>
                                </p:cTn>
                              </p:par>
                              <p:par>
                                <p:cTn fill="hold" grpId="0" id="102" nodeType="withEffect" presetClass="entr" presetID="6" presetSubtype="32">
                                  <p:stCondLst>
                                    <p:cond delay="12000"/>
                                  </p:stCondLst>
                                  <p:childTnLst>
                                    <p:set>
                                      <p:cBhvr>
                                        <p:cTn dur="1" fill="hold" id="103">
                                          <p:stCondLst>
                                            <p:cond delay="0"/>
                                          </p:stCondLst>
                                        </p:cTn>
                                        <p:tgtEl>
                                          <p:spTgt spid="381"/>
                                        </p:tgtEl>
                                        <p:attrNameLst>
                                          <p:attrName>style.visibility</p:attrName>
                                        </p:attrNameLst>
                                      </p:cBhvr>
                                      <p:to>
                                        <p:strVal val="visible"/>
                                      </p:to>
                                    </p:set>
                                    <p:animEffect filter="circle(out)" transition="in">
                                      <p:cBhvr>
                                        <p:cTn dur="1000" id="104"/>
                                        <p:tgtEl>
                                          <p:spTgt spid="381"/>
                                        </p:tgtEl>
                                      </p:cBhvr>
                                    </p:animEffect>
                                  </p:childTnLst>
                                </p:cTn>
                              </p:par>
                              <p:par>
                                <p:cTn fill="hold" grpId="0" id="105" nodeType="withEffect" presetClass="entr" presetID="2" presetSubtype="4">
                                  <p:stCondLst>
                                    <p:cond delay="12500"/>
                                  </p:stCondLst>
                                  <p:childTnLst>
                                    <p:set>
                                      <p:cBhvr>
                                        <p:cTn dur="1" fill="hold" id="106">
                                          <p:stCondLst>
                                            <p:cond delay="0"/>
                                          </p:stCondLst>
                                        </p:cTn>
                                        <p:tgtEl>
                                          <p:spTgt spid="383"/>
                                        </p:tgtEl>
                                        <p:attrNameLst>
                                          <p:attrName>style.visibility</p:attrName>
                                        </p:attrNameLst>
                                      </p:cBhvr>
                                      <p:to>
                                        <p:strVal val="visible"/>
                                      </p:to>
                                    </p:set>
                                    <p:anim calcmode="lin" valueType="num">
                                      <p:cBhvr additive="base">
                                        <p:cTn dur="500" fill="hold" id="107"/>
                                        <p:tgtEl>
                                          <p:spTgt spid="383"/>
                                        </p:tgtEl>
                                        <p:attrNameLst>
                                          <p:attrName>ppt_x</p:attrName>
                                        </p:attrNameLst>
                                      </p:cBhvr>
                                      <p:tavLst>
                                        <p:tav tm="0">
                                          <p:val>
                                            <p:strVal val="#ppt_x"/>
                                          </p:val>
                                        </p:tav>
                                        <p:tav tm="100000">
                                          <p:val>
                                            <p:strVal val="#ppt_x"/>
                                          </p:val>
                                        </p:tav>
                                      </p:tavLst>
                                    </p:anim>
                                    <p:anim calcmode="lin" valueType="num">
                                      <p:cBhvr additive="base">
                                        <p:cTn dur="500" fill="hold" id="108"/>
                                        <p:tgtEl>
                                          <p:spTgt spid="383"/>
                                        </p:tgtEl>
                                        <p:attrNameLst>
                                          <p:attrName>ppt_y</p:attrName>
                                        </p:attrNameLst>
                                      </p:cBhvr>
                                      <p:tavLst>
                                        <p:tav tm="0">
                                          <p:val>
                                            <p:strVal val="1+#ppt_h/2"/>
                                          </p:val>
                                        </p:tav>
                                        <p:tav tm="100000">
                                          <p:val>
                                            <p:strVal val="#ppt_y"/>
                                          </p:val>
                                        </p:tav>
                                      </p:tavLst>
                                    </p:anim>
                                  </p:childTnLst>
                                </p:cTn>
                              </p:par>
                              <p:par>
                                <p:cTn fill="hold" grpId="0" id="109" nodeType="withEffect" presetClass="entr" presetID="10" presetSubtype="0">
                                  <p:stCondLst>
                                    <p:cond delay="12500"/>
                                  </p:stCondLst>
                                  <p:iterate type="lt">
                                    <p:tmPct val="10000"/>
                                  </p:iterate>
                                  <p:childTnLst>
                                    <p:set>
                                      <p:cBhvr>
                                        <p:cTn dur="1" fill="hold" id="110">
                                          <p:stCondLst>
                                            <p:cond delay="0"/>
                                          </p:stCondLst>
                                        </p:cTn>
                                        <p:tgtEl>
                                          <p:spTgt spid="154"/>
                                        </p:tgtEl>
                                        <p:attrNameLst>
                                          <p:attrName>style.visibility</p:attrName>
                                        </p:attrNameLst>
                                      </p:cBhvr>
                                      <p:to>
                                        <p:strVal val="visible"/>
                                      </p:to>
                                    </p:set>
                                    <p:animEffect filter="fade" transition="in">
                                      <p:cBhvr>
                                        <p:cTn dur="500" id="111"/>
                                        <p:tgtEl>
                                          <p:spTgt spid="154"/>
                                        </p:tgtEl>
                                      </p:cBhvr>
                                    </p:animEffect>
                                  </p:childTnLst>
                                </p:cTn>
                              </p:par>
                              <p:par>
                                <p:cTn fill="hold" grpId="0" id="112" nodeType="withEffect" presetClass="entr" presetID="37" presetSubtype="0">
                                  <p:stCondLst>
                                    <p:cond delay="13200"/>
                                  </p:stCondLst>
                                  <p:childTnLst>
                                    <p:set>
                                      <p:cBhvr>
                                        <p:cTn dur="1" fill="hold" id="113">
                                          <p:stCondLst>
                                            <p:cond delay="0"/>
                                          </p:stCondLst>
                                        </p:cTn>
                                        <p:tgtEl>
                                          <p:spTgt spid="155"/>
                                        </p:tgtEl>
                                        <p:attrNameLst>
                                          <p:attrName>style.visibility</p:attrName>
                                        </p:attrNameLst>
                                      </p:cBhvr>
                                      <p:to>
                                        <p:strVal val="visible"/>
                                      </p:to>
                                    </p:set>
                                    <p:animEffect filter="fade" transition="in">
                                      <p:cBhvr>
                                        <p:cTn dur="1000" id="114"/>
                                        <p:tgtEl>
                                          <p:spTgt spid="155"/>
                                        </p:tgtEl>
                                      </p:cBhvr>
                                    </p:animEffect>
                                    <p:anim calcmode="lin" valueType="num">
                                      <p:cBhvr>
                                        <p:cTn dur="1000" fill="hold" id="115"/>
                                        <p:tgtEl>
                                          <p:spTgt spid="155"/>
                                        </p:tgtEl>
                                        <p:attrNameLst>
                                          <p:attrName>ppt_x</p:attrName>
                                        </p:attrNameLst>
                                      </p:cBhvr>
                                      <p:tavLst>
                                        <p:tav tm="0">
                                          <p:val>
                                            <p:strVal val="#ppt_x"/>
                                          </p:val>
                                        </p:tav>
                                        <p:tav tm="100000">
                                          <p:val>
                                            <p:strVal val="#ppt_x"/>
                                          </p:val>
                                        </p:tav>
                                      </p:tavLst>
                                    </p:anim>
                                    <p:anim calcmode="lin" valueType="num">
                                      <p:cBhvr>
                                        <p:cTn decel="100000" dur="900" fill="hold" id="116"/>
                                        <p:tgtEl>
                                          <p:spTgt spid="155"/>
                                        </p:tgtEl>
                                        <p:attrNameLst>
                                          <p:attrName>ppt_y</p:attrName>
                                        </p:attrNameLst>
                                      </p:cBhvr>
                                      <p:tavLst>
                                        <p:tav tm="0">
                                          <p:val>
                                            <p:strVal val="#ppt_y+1"/>
                                          </p:val>
                                        </p:tav>
                                        <p:tav tm="100000">
                                          <p:val>
                                            <p:strVal val="#ppt_y-.03"/>
                                          </p:val>
                                        </p:tav>
                                      </p:tavLst>
                                    </p:anim>
                                    <p:anim calcmode="lin" valueType="num">
                                      <p:cBhvr>
                                        <p:cTn accel="100000" dur="100" fill="hold" id="117">
                                          <p:stCondLst>
                                            <p:cond delay="900"/>
                                          </p:stCondLst>
                                        </p:cTn>
                                        <p:tgtEl>
                                          <p:spTgt spid="155"/>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7"/>
      <p:bldP grpId="1" spid="237"/>
      <p:bldP grpId="2" spid="237"/>
      <p:bldP grpId="0" spid="371"/>
      <p:bldP grpId="1" spid="371"/>
      <p:bldP grpId="2" spid="371"/>
      <p:bldP grpId="0" spid="381"/>
      <p:bldP grpId="0" spid="383"/>
      <p:bldP grpId="0" spid="393"/>
      <p:bldP grpId="0" spid="395"/>
      <p:bldP grpId="0" spid="397"/>
      <p:bldP grpId="1" spid="397"/>
      <p:bldP grpId="0" spid="399"/>
      <p:bldP grpId="1" spid="399"/>
      <p:bldP grpId="2" spid="399"/>
      <p:bldP grpId="0" spid="400"/>
      <p:bldP grpId="0" spid="402"/>
      <p:bldP grpId="0" spid="138"/>
      <p:bldP grpId="0" spid="139"/>
      <p:bldP grpId="0" spid="151"/>
      <p:bldP grpId="0" spid="152"/>
      <p:bldP grpId="0" spid="154"/>
      <p:bldP grpId="0" spid="155"/>
      <p:bldP grpId="0" spid="210"/>
      <p:bldP grpId="0" spid="392"/>
      <p:bldP grpId="1" spid="392"/>
      <p:bldP grpId="2" spid="392"/>
      <p:bldP grpId="0" spid="390"/>
      <p:bldP grpId="1" spid="390"/>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26" name="组合 225"/>
          <p:cNvGrpSpPr/>
          <p:nvPr/>
        </p:nvGrpSpPr>
        <p:grpSpPr>
          <a:xfrm>
            <a:off x="6213649" y="-704903"/>
            <a:ext cx="11952819" cy="9051811"/>
            <a:chOff x="6213649" y="-704903"/>
            <a:chExt cx="11952819" cy="9051811"/>
          </a:xfrm>
        </p:grpSpPr>
        <p:grpSp>
          <p:nvGrpSpPr>
            <p:cNvPr id="227" name="组合 226"/>
            <p:cNvGrpSpPr/>
            <p:nvPr/>
          </p:nvGrpSpPr>
          <p:grpSpPr>
            <a:xfrm>
              <a:off x="9201854" y="1558050"/>
              <a:ext cx="5976409" cy="4525905"/>
              <a:chOff x="9201854" y="1558050"/>
              <a:chExt cx="5976409" cy="4525905"/>
            </a:xfrm>
          </p:grpSpPr>
          <p:sp>
            <p:nvSpPr>
              <p:cNvPr id="229" name="同心圆 22"/>
              <p:cNvSpPr/>
              <p:nvPr/>
            </p:nvSpPr>
            <p:spPr>
              <a:xfrm rot="12101892">
                <a:off x="10675818" y="5463066"/>
                <a:ext cx="143314" cy="1433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30" name="同心圆 22"/>
              <p:cNvSpPr/>
              <p:nvPr/>
            </p:nvSpPr>
            <p:spPr>
              <a:xfrm rot="8417065">
                <a:off x="9280224" y="4287281"/>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31" name="同心圆 22"/>
              <p:cNvSpPr/>
              <p:nvPr/>
            </p:nvSpPr>
            <p:spPr>
              <a:xfrm rot="10149664">
                <a:off x="10139922" y="2540874"/>
                <a:ext cx="367112" cy="367112"/>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32" name="同心圆 22"/>
              <p:cNvSpPr/>
              <p:nvPr/>
            </p:nvSpPr>
            <p:spPr>
              <a:xfrm rot="9931949">
                <a:off x="9753281" y="3388122"/>
                <a:ext cx="328266" cy="32826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33" name="同心圆 22"/>
              <p:cNvSpPr/>
              <p:nvPr/>
            </p:nvSpPr>
            <p:spPr>
              <a:xfrm rot="12142219">
                <a:off x="9951353" y="4349917"/>
                <a:ext cx="328354" cy="328354"/>
              </a:xfrm>
              <a:prstGeom prst="donut">
                <a:avLst>
                  <a:gd fmla="val 1887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34" name="直接连接符 233"/>
              <p:cNvCxnSpPr>
                <a:stCxn id="232" idx="0"/>
                <a:endCxn id="233" idx="5"/>
              </p:cNvCxnSpPr>
              <p:nvPr/>
            </p:nvCxnSpPr>
            <p:spPr>
              <a:xfrm>
                <a:off x="9958420" y="3711183"/>
                <a:ext cx="93939" cy="6513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35" name="直接连接符 234"/>
              <p:cNvCxnSpPr>
                <a:stCxn id="231" idx="7"/>
                <a:endCxn id="232" idx="3"/>
              </p:cNvCxnSpPr>
              <p:nvPr/>
            </p:nvCxnSpPr>
            <p:spPr>
              <a:xfrm flipH="1">
                <a:off x="10000798" y="2876316"/>
                <a:ext cx="219609" cy="53456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36" name="椭圆 235"/>
              <p:cNvSpPr/>
              <p:nvPr/>
            </p:nvSpPr>
            <p:spPr>
              <a:xfrm>
                <a:off x="10361332" y="2044738"/>
                <a:ext cx="3675266" cy="3675266"/>
              </a:xfrm>
              <a:prstGeom prst="ellips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7" name="同心圆 22"/>
              <p:cNvSpPr/>
              <p:nvPr/>
            </p:nvSpPr>
            <p:spPr>
              <a:xfrm rot="10149664">
                <a:off x="10914646" y="1780282"/>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38" name="直接连接符 237"/>
              <p:cNvCxnSpPr>
                <a:stCxn id="237" idx="7"/>
                <a:endCxn id="231" idx="3"/>
              </p:cNvCxnSpPr>
              <p:nvPr/>
            </p:nvCxnSpPr>
            <p:spPr>
              <a:xfrm flipH="1">
                <a:off x="10426549" y="2002971"/>
                <a:ext cx="541529" cy="5695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39" name="直接连接符 238"/>
              <p:cNvCxnSpPr>
                <a:stCxn id="233" idx="6"/>
                <a:endCxn id="230" idx="1"/>
              </p:cNvCxnSpPr>
              <p:nvPr/>
            </p:nvCxnSpPr>
            <p:spPr>
              <a:xfrm flipH="1" flipV="1">
                <a:off x="9422197" y="4364971"/>
                <a:ext cx="541511" cy="86639"/>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40" name="同心圆 22"/>
              <p:cNvSpPr/>
              <p:nvPr/>
            </p:nvSpPr>
            <p:spPr>
              <a:xfrm rot="10089997">
                <a:off x="10518099" y="3900063"/>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41" name="直接连接符 240"/>
              <p:cNvCxnSpPr>
                <a:stCxn id="229" idx="5"/>
                <a:endCxn id="233" idx="1"/>
              </p:cNvCxnSpPr>
              <p:nvPr/>
            </p:nvCxnSpPr>
            <p:spPr>
              <a:xfrm flipH="1" flipV="1">
                <a:off x="10178701" y="4665632"/>
                <a:ext cx="540428" cy="803279"/>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42" name="同心圆 22"/>
              <p:cNvSpPr/>
              <p:nvPr/>
            </p:nvSpPr>
            <p:spPr>
              <a:xfrm rot="9553110">
                <a:off x="11420597" y="5840241"/>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3" name="同心圆 22"/>
              <p:cNvSpPr/>
              <p:nvPr/>
            </p:nvSpPr>
            <p:spPr>
              <a:xfrm rot="7452456">
                <a:off x="10816402" y="4745338"/>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4" name="同心圆 22"/>
              <p:cNvSpPr/>
              <p:nvPr/>
            </p:nvSpPr>
            <p:spPr>
              <a:xfrm rot="8417065">
                <a:off x="10588397" y="3279181"/>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5" name="同心圆 22"/>
              <p:cNvSpPr/>
              <p:nvPr/>
            </p:nvSpPr>
            <p:spPr>
              <a:xfrm rot="8417065">
                <a:off x="11033902" y="2587732"/>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46" name="同心圆 22"/>
              <p:cNvSpPr/>
              <p:nvPr/>
            </p:nvSpPr>
            <p:spPr>
              <a:xfrm rot="8417065">
                <a:off x="11364232" y="5299268"/>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47" name="直接连接符 246"/>
              <p:cNvCxnSpPr>
                <a:stCxn id="242" idx="5"/>
                <a:endCxn id="229" idx="2"/>
              </p:cNvCxnSpPr>
              <p:nvPr/>
            </p:nvCxnSpPr>
            <p:spPr>
              <a:xfrm flipH="1" flipV="1">
                <a:off x="10814055" y="5561216"/>
                <a:ext cx="617267" cy="35089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48" name="直接连接符 247"/>
              <p:cNvCxnSpPr>
                <a:stCxn id="243" idx="7"/>
                <a:endCxn id="229" idx="4"/>
              </p:cNvCxnSpPr>
              <p:nvPr/>
            </p:nvCxnSpPr>
            <p:spPr>
              <a:xfrm flipH="1">
                <a:off x="10773968" y="4886355"/>
                <a:ext cx="126893" cy="58178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49" name="直接连接符 248"/>
              <p:cNvCxnSpPr>
                <a:stCxn id="243" idx="4"/>
                <a:endCxn id="233" idx="2"/>
              </p:cNvCxnSpPr>
              <p:nvPr/>
            </p:nvCxnSpPr>
            <p:spPr>
              <a:xfrm flipH="1" flipV="1">
                <a:off x="10267352" y="4576578"/>
                <a:ext cx="561356" cy="199905"/>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0" name="直接连接符 249"/>
              <p:cNvCxnSpPr>
                <a:stCxn id="240" idx="5"/>
                <a:endCxn id="232" idx="1"/>
              </p:cNvCxnSpPr>
              <p:nvPr/>
            </p:nvCxnSpPr>
            <p:spPr>
              <a:xfrm flipH="1" flipV="1">
                <a:off x="10058789" y="3635639"/>
                <a:ext cx="470900" cy="29664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1" name="直接连接符 250"/>
              <p:cNvCxnSpPr>
                <a:stCxn id="240" idx="7"/>
                <a:endCxn id="233" idx="3"/>
              </p:cNvCxnSpPr>
              <p:nvPr/>
            </p:nvCxnSpPr>
            <p:spPr>
              <a:xfrm flipH="1">
                <a:off x="10267068" y="4030749"/>
                <a:ext cx="283251" cy="42017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2" name="直接连接符 251"/>
              <p:cNvCxnSpPr>
                <a:stCxn id="244" idx="5"/>
                <a:endCxn id="232" idx="2"/>
              </p:cNvCxnSpPr>
              <p:nvPr/>
            </p:nvCxnSpPr>
            <p:spPr>
              <a:xfrm flipH="1">
                <a:off x="10076342" y="3343767"/>
                <a:ext cx="512358" cy="16748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3" name="直接连接符 252"/>
              <p:cNvCxnSpPr>
                <a:stCxn id="244" idx="4"/>
                <a:endCxn id="231" idx="0"/>
              </p:cNvCxnSpPr>
              <p:nvPr/>
            </p:nvCxnSpPr>
            <p:spPr>
              <a:xfrm flipH="1" flipV="1">
                <a:off x="10357995" y="2904711"/>
                <a:ext cx="256084" cy="390887"/>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4" name="直接连接符 253"/>
              <p:cNvCxnSpPr>
                <a:stCxn id="245" idx="5"/>
                <a:endCxn id="231" idx="1"/>
              </p:cNvCxnSpPr>
              <p:nvPr/>
            </p:nvCxnSpPr>
            <p:spPr>
              <a:xfrm flipH="1">
                <a:off x="10475364" y="2652318"/>
                <a:ext cx="558841" cy="17518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55" name="直接连接符 254"/>
              <p:cNvCxnSpPr>
                <a:stCxn id="245" idx="3"/>
                <a:endCxn id="237" idx="0"/>
              </p:cNvCxnSpPr>
              <p:nvPr/>
            </p:nvCxnSpPr>
            <p:spPr>
              <a:xfrm flipH="1" flipV="1">
                <a:off x="11059418" y="2021822"/>
                <a:ext cx="52174" cy="56621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56" name="同心圆 22"/>
              <p:cNvSpPr/>
              <p:nvPr/>
            </p:nvSpPr>
            <p:spPr>
              <a:xfrm flipH="1" rot="9498108">
                <a:off x="13390838" y="5463066"/>
                <a:ext cx="143314" cy="1433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57" name="同心圆 22"/>
              <p:cNvSpPr/>
              <p:nvPr/>
            </p:nvSpPr>
            <p:spPr>
              <a:xfrm flipH="1" rot="11450336">
                <a:off x="13702937" y="2540874"/>
                <a:ext cx="367112" cy="367112"/>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58" name="同心圆 22"/>
              <p:cNvSpPr/>
              <p:nvPr/>
            </p:nvSpPr>
            <p:spPr>
              <a:xfrm flipH="1" rot="11668051">
                <a:off x="14128424" y="3388122"/>
                <a:ext cx="328266" cy="32826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59" name="同心圆 22"/>
              <p:cNvSpPr/>
              <p:nvPr/>
            </p:nvSpPr>
            <p:spPr>
              <a:xfrm flipH="1" rot="9457781">
                <a:off x="13930264" y="4349917"/>
                <a:ext cx="328354" cy="328354"/>
              </a:xfrm>
              <a:prstGeom prst="donut">
                <a:avLst>
                  <a:gd fmla="val 1887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60" name="直接连接符 259"/>
              <p:cNvCxnSpPr>
                <a:stCxn id="258" idx="0"/>
                <a:endCxn id="259" idx="5"/>
              </p:cNvCxnSpPr>
              <p:nvPr/>
            </p:nvCxnSpPr>
            <p:spPr>
              <a:xfrm flipH="1">
                <a:off x="14157612" y="3711183"/>
                <a:ext cx="93939" cy="6513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61" name="直接连接符 260"/>
              <p:cNvCxnSpPr>
                <a:stCxn id="257" idx="7"/>
                <a:endCxn id="258" idx="3"/>
              </p:cNvCxnSpPr>
              <p:nvPr/>
            </p:nvCxnSpPr>
            <p:spPr>
              <a:xfrm>
                <a:off x="13989565" y="2876316"/>
                <a:ext cx="219609" cy="53456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62" name="同心圆 22"/>
              <p:cNvSpPr/>
              <p:nvPr/>
            </p:nvSpPr>
            <p:spPr>
              <a:xfrm flipH="1" rot="11450336">
                <a:off x="13051611" y="1780282"/>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63" name="直接连接符 262"/>
              <p:cNvCxnSpPr>
                <a:stCxn id="262" idx="7"/>
                <a:endCxn id="257" idx="3"/>
              </p:cNvCxnSpPr>
              <p:nvPr/>
            </p:nvCxnSpPr>
            <p:spPr>
              <a:xfrm>
                <a:off x="13241893" y="2002971"/>
                <a:ext cx="541529" cy="5695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64" name="同心圆 22"/>
              <p:cNvSpPr/>
              <p:nvPr/>
            </p:nvSpPr>
            <p:spPr>
              <a:xfrm flipH="1" rot="11510003">
                <a:off x="13549596" y="3900063"/>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65" name="直接连接符 264"/>
              <p:cNvCxnSpPr>
                <a:stCxn id="256" idx="5"/>
                <a:endCxn id="259" idx="1"/>
              </p:cNvCxnSpPr>
              <p:nvPr/>
            </p:nvCxnSpPr>
            <p:spPr>
              <a:xfrm flipV="1">
                <a:off x="13490842" y="4665632"/>
                <a:ext cx="540428" cy="803279"/>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66" name="同心圆 22"/>
              <p:cNvSpPr/>
              <p:nvPr/>
            </p:nvSpPr>
            <p:spPr>
              <a:xfrm flipH="1" rot="12374680">
                <a:off x="12545660" y="5840241"/>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67" name="同心圆 22"/>
              <p:cNvSpPr/>
              <p:nvPr/>
            </p:nvSpPr>
            <p:spPr>
              <a:xfrm flipH="1" rot="14147544">
                <a:off x="13388336" y="4784854"/>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68" name="同心圆 22"/>
              <p:cNvSpPr/>
              <p:nvPr/>
            </p:nvSpPr>
            <p:spPr>
              <a:xfrm flipH="1" rot="13182935">
                <a:off x="13479298" y="3279181"/>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69" name="同心圆 22"/>
              <p:cNvSpPr/>
              <p:nvPr/>
            </p:nvSpPr>
            <p:spPr>
              <a:xfrm flipH="1" rot="13182935">
                <a:off x="12974208" y="2489312"/>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70" name="同心圆 22"/>
              <p:cNvSpPr/>
              <p:nvPr/>
            </p:nvSpPr>
            <p:spPr>
              <a:xfrm flipH="1" rot="14440141">
                <a:off x="12703463" y="5299268"/>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71" name="直接连接符 270"/>
              <p:cNvCxnSpPr>
                <a:stCxn id="266" idx="5"/>
                <a:endCxn id="256" idx="2"/>
              </p:cNvCxnSpPr>
              <p:nvPr/>
            </p:nvCxnSpPr>
            <p:spPr>
              <a:xfrm flipV="1">
                <a:off x="12782904" y="5561216"/>
                <a:ext cx="613012" cy="36170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72" name="直接连接符 271"/>
              <p:cNvCxnSpPr>
                <a:stCxn id="267" idx="7"/>
                <a:endCxn id="256" idx="4"/>
              </p:cNvCxnSpPr>
              <p:nvPr/>
            </p:nvCxnSpPr>
            <p:spPr>
              <a:xfrm flipH="1">
                <a:off x="13436003" y="4925871"/>
                <a:ext cx="10150" cy="54227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73" name="直接连接符 272"/>
              <p:cNvCxnSpPr>
                <a:stCxn id="267" idx="4"/>
                <a:endCxn id="259" idx="2"/>
              </p:cNvCxnSpPr>
              <p:nvPr/>
            </p:nvCxnSpPr>
            <p:spPr>
              <a:xfrm flipV="1">
                <a:off x="13518307" y="4576578"/>
                <a:ext cx="424313" cy="239421"/>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74" name="直接连接符 273"/>
              <p:cNvCxnSpPr>
                <a:stCxn id="264" idx="5"/>
                <a:endCxn id="258" idx="1"/>
              </p:cNvCxnSpPr>
              <p:nvPr/>
            </p:nvCxnSpPr>
            <p:spPr>
              <a:xfrm flipV="1">
                <a:off x="13680281" y="3635639"/>
                <a:ext cx="470900" cy="29664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75" name="直接连接符 274"/>
              <p:cNvCxnSpPr>
                <a:stCxn id="264" idx="7"/>
                <a:endCxn id="259" idx="3"/>
              </p:cNvCxnSpPr>
              <p:nvPr/>
            </p:nvCxnSpPr>
            <p:spPr>
              <a:xfrm>
                <a:off x="13659652" y="4030749"/>
                <a:ext cx="283251" cy="42017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76" name="直接连接符 275"/>
              <p:cNvCxnSpPr>
                <a:stCxn id="268" idx="5"/>
                <a:endCxn id="258" idx="2"/>
              </p:cNvCxnSpPr>
              <p:nvPr/>
            </p:nvCxnSpPr>
            <p:spPr>
              <a:xfrm>
                <a:off x="13621271" y="3343767"/>
                <a:ext cx="512358" cy="16748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77" name="直接连接符 276"/>
              <p:cNvCxnSpPr>
                <a:stCxn id="268" idx="4"/>
                <a:endCxn id="257" idx="0"/>
              </p:cNvCxnSpPr>
              <p:nvPr/>
            </p:nvCxnSpPr>
            <p:spPr>
              <a:xfrm flipV="1">
                <a:off x="13595893" y="2904711"/>
                <a:ext cx="256084" cy="390887"/>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78" name="直接连接符 277"/>
              <p:cNvCxnSpPr>
                <a:stCxn id="269" idx="5"/>
                <a:endCxn id="257" idx="1"/>
              </p:cNvCxnSpPr>
              <p:nvPr/>
            </p:nvCxnSpPr>
            <p:spPr>
              <a:xfrm>
                <a:off x="13116181" y="2553898"/>
                <a:ext cx="618426" cy="27360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79" name="直接连接符 278"/>
              <p:cNvCxnSpPr>
                <a:stCxn id="269" idx="3"/>
                <a:endCxn id="262" idx="0"/>
              </p:cNvCxnSpPr>
              <p:nvPr/>
            </p:nvCxnSpPr>
            <p:spPr>
              <a:xfrm flipV="1">
                <a:off x="13038793" y="2021822"/>
                <a:ext cx="111759" cy="46779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80" name="同心圆 22"/>
              <p:cNvSpPr/>
              <p:nvPr/>
            </p:nvSpPr>
            <p:spPr>
              <a:xfrm flipH="1" rot="13182935">
                <a:off x="12034636" y="2233045"/>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81" name="同心圆 22"/>
              <p:cNvSpPr/>
              <p:nvPr/>
            </p:nvSpPr>
            <p:spPr>
              <a:xfrm flipH="1" rot="13182935">
                <a:off x="12136638" y="5397004"/>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82" name="同心圆 22"/>
              <p:cNvSpPr/>
              <p:nvPr/>
            </p:nvSpPr>
            <p:spPr>
              <a:xfrm flipH="1" rot="12991455">
                <a:off x="11986766" y="1558050"/>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83" name="直接连接符 282"/>
              <p:cNvCxnSpPr>
                <a:stCxn id="280" idx="2"/>
                <a:endCxn id="237" idx="1"/>
              </p:cNvCxnSpPr>
              <p:nvPr/>
            </p:nvCxnSpPr>
            <p:spPr>
              <a:xfrm flipH="1" flipV="1">
                <a:off x="11137335" y="1970564"/>
                <a:ext cx="913718" cy="28816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4" name="直接连接符 283"/>
              <p:cNvCxnSpPr>
                <a:stCxn id="280" idx="3"/>
                <a:endCxn id="282" idx="7"/>
              </p:cNvCxnSpPr>
              <p:nvPr/>
            </p:nvCxnSpPr>
            <p:spPr>
              <a:xfrm flipV="1">
                <a:off x="12099222" y="1800433"/>
                <a:ext cx="27362" cy="432915"/>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5" name="直接连接符 284"/>
              <p:cNvCxnSpPr>
                <a:stCxn id="280" idx="4"/>
                <a:endCxn id="262" idx="1"/>
              </p:cNvCxnSpPr>
              <p:nvPr/>
            </p:nvCxnSpPr>
            <p:spPr>
              <a:xfrm flipV="1">
                <a:off x="12151230" y="1970564"/>
                <a:ext cx="921406" cy="27889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6" name="直接连接符 285"/>
              <p:cNvCxnSpPr>
                <a:stCxn id="282" idx="1"/>
                <a:endCxn id="237" idx="2"/>
              </p:cNvCxnSpPr>
              <p:nvPr/>
            </p:nvCxnSpPr>
            <p:spPr>
              <a:xfrm flipH="1">
                <a:off x="11156186" y="1697868"/>
                <a:ext cx="831911" cy="181356"/>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7" name="直接连接符 286"/>
              <p:cNvCxnSpPr>
                <a:stCxn id="262" idx="2"/>
                <a:endCxn id="282" idx="5"/>
              </p:cNvCxnSpPr>
              <p:nvPr/>
            </p:nvCxnSpPr>
            <p:spPr>
              <a:xfrm flipH="1" flipV="1">
                <a:off x="12229149" y="1661946"/>
                <a:ext cx="824636" cy="21727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8" name="直接连接符 287"/>
              <p:cNvCxnSpPr>
                <a:stCxn id="266" idx="1"/>
                <a:endCxn id="242" idx="1"/>
              </p:cNvCxnSpPr>
              <p:nvPr/>
            </p:nvCxnSpPr>
            <p:spPr>
              <a:xfrm flipH="1">
                <a:off x="11653586" y="6001278"/>
                <a:ext cx="898544" cy="1080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9" name="直接连接符 288"/>
              <p:cNvCxnSpPr>
                <a:stCxn id="246" idx="6"/>
                <a:endCxn id="229" idx="3"/>
              </p:cNvCxnSpPr>
              <p:nvPr/>
            </p:nvCxnSpPr>
            <p:spPr>
              <a:xfrm flipH="1">
                <a:off x="10813287" y="5415862"/>
                <a:ext cx="567362" cy="90515"/>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90" name="直接连接符 289"/>
              <p:cNvCxnSpPr>
                <a:stCxn id="246" idx="7"/>
                <a:endCxn id="242" idx="4"/>
              </p:cNvCxnSpPr>
              <p:nvPr/>
            </p:nvCxnSpPr>
            <p:spPr>
              <a:xfrm>
                <a:off x="11428818" y="5441241"/>
                <a:ext cx="70401" cy="40692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91" name="直接连接符 290"/>
              <p:cNvCxnSpPr>
                <a:stCxn id="242" idx="3"/>
                <a:endCxn id="281" idx="0"/>
              </p:cNvCxnSpPr>
              <p:nvPr/>
            </p:nvCxnSpPr>
            <p:spPr>
              <a:xfrm flipV="1">
                <a:off x="11592442" y="5522863"/>
                <a:ext cx="569878" cy="32810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92" name="直接连接符 291"/>
              <p:cNvCxnSpPr>
                <a:stCxn id="266" idx="3"/>
                <a:endCxn id="270" idx="7"/>
              </p:cNvCxnSpPr>
              <p:nvPr/>
            </p:nvCxnSpPr>
            <p:spPr>
              <a:xfrm flipV="1">
                <a:off x="12628337" y="5438900"/>
                <a:ext cx="127051" cy="407811"/>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93" name="直接连接符 292"/>
              <p:cNvCxnSpPr>
                <a:stCxn id="266" idx="3"/>
                <a:endCxn id="281" idx="6"/>
              </p:cNvCxnSpPr>
              <p:nvPr/>
            </p:nvCxnSpPr>
            <p:spPr>
              <a:xfrm flipH="1" flipV="1">
                <a:off x="12262497" y="5513598"/>
                <a:ext cx="365840" cy="33311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94" name="直接连接符 293"/>
              <p:cNvCxnSpPr>
                <a:stCxn id="270" idx="5"/>
                <a:endCxn id="256" idx="3"/>
              </p:cNvCxnSpPr>
              <p:nvPr/>
            </p:nvCxnSpPr>
            <p:spPr>
              <a:xfrm>
                <a:off x="12843095" y="5389619"/>
                <a:ext cx="553589" cy="11675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95" name="同心圆 22"/>
              <p:cNvSpPr/>
              <p:nvPr/>
            </p:nvSpPr>
            <p:spPr>
              <a:xfrm rot="8417065">
                <a:off x="9201854" y="3796224"/>
                <a:ext cx="190886" cy="19088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96" name="直接连接符 295"/>
              <p:cNvCxnSpPr>
                <a:stCxn id="295" idx="7"/>
                <a:endCxn id="230" idx="3"/>
              </p:cNvCxnSpPr>
              <p:nvPr/>
            </p:nvCxnSpPr>
            <p:spPr>
              <a:xfrm>
                <a:off x="9288507" y="3986704"/>
                <a:ext cx="69407" cy="300880"/>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nvGrpSpPr>
              <p:cNvPr id="297" name="组合 296"/>
              <p:cNvGrpSpPr/>
              <p:nvPr/>
            </p:nvGrpSpPr>
            <p:grpSpPr>
              <a:xfrm rot="10800000">
                <a:off x="14416408" y="3598139"/>
                <a:ext cx="761854" cy="655386"/>
                <a:chOff x="15191991" y="3796224"/>
                <a:chExt cx="761854" cy="655386"/>
              </a:xfrm>
            </p:grpSpPr>
            <p:sp>
              <p:nvSpPr>
                <p:cNvPr id="298" name="同心圆 22"/>
                <p:cNvSpPr/>
                <p:nvPr/>
              </p:nvSpPr>
              <p:spPr>
                <a:xfrm rot="8417065">
                  <a:off x="15270361" y="4287281"/>
                  <a:ext cx="142276" cy="142276"/>
                </a:xfrm>
                <a:prstGeom prst="donut">
                  <a:avLst/>
                </a:prstGeom>
                <a:solidFill>
                  <a:schemeClr val="bg1">
                    <a:alpha val="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99" name="直接连接符 298"/>
                <p:cNvCxnSpPr>
                  <a:endCxn id="298" idx="1"/>
                </p:cNvCxnSpPr>
                <p:nvPr/>
              </p:nvCxnSpPr>
              <p:spPr>
                <a:xfrm flipH="1" flipV="1">
                  <a:off x="15412334" y="4364971"/>
                  <a:ext cx="541511" cy="86639"/>
                </a:xfrm>
                <a:prstGeom prst="line">
                  <a:avLst/>
                </a:prstGeom>
                <a:noFill/>
                <a:ln w="25400">
                  <a:solidFill>
                    <a:schemeClr val="bg1">
                      <a:alpha val="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300" name="同心圆 22"/>
                <p:cNvSpPr/>
                <p:nvPr/>
              </p:nvSpPr>
              <p:spPr>
                <a:xfrm rot="8417065">
                  <a:off x="15191991" y="3796224"/>
                  <a:ext cx="190886" cy="190886"/>
                </a:xfrm>
                <a:prstGeom prst="donut">
                  <a:avLst/>
                </a:prstGeom>
                <a:solidFill>
                  <a:schemeClr val="bg1">
                    <a:alpha val="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301" name="直接连接符 300"/>
                <p:cNvCxnSpPr>
                  <a:stCxn id="300" idx="7"/>
                  <a:endCxn id="298" idx="3"/>
                </p:cNvCxnSpPr>
                <p:nvPr/>
              </p:nvCxnSpPr>
              <p:spPr>
                <a:xfrm>
                  <a:off x="15278644" y="3986704"/>
                  <a:ext cx="69407" cy="300880"/>
                </a:xfrm>
                <a:prstGeom prst="line">
                  <a:avLst/>
                </a:prstGeom>
                <a:noFill/>
                <a:ln w="25400">
                  <a:solidFill>
                    <a:schemeClr val="bg1">
                      <a:alpha val="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grpSp>
        <p:sp>
          <p:nvSpPr>
            <p:cNvPr id="228" name="自由: 形状 227"/>
            <p:cNvSpPr/>
            <p:nvPr/>
          </p:nvSpPr>
          <p:spPr>
            <a:xfrm>
              <a:off x="6213649" y="-704903"/>
              <a:ext cx="11952819" cy="9051811"/>
            </a:xfrm>
            <a:custGeom>
              <a:rect b="0" l="0" r="0" t="0"/>
              <a:pathLst>
                <a:path h="9051811" w="11952819">
                  <a:moveTo>
                    <a:pt x="0" y="0"/>
                  </a:moveTo>
                  <a:lnTo>
                    <a:pt x="11952818" y="0"/>
                  </a:lnTo>
                  <a:lnTo>
                    <a:pt x="11952818" y="9051810"/>
                  </a:lnTo>
                  <a:lnTo>
                    <a:pt x="0" y="9051810"/>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矩形: 圆角 7"/>
          <p:cNvSpPr/>
          <p:nvPr/>
        </p:nvSpPr>
        <p:spPr>
          <a:xfrm>
            <a:off x="3304526" y="1689485"/>
            <a:ext cx="5491131" cy="4544618"/>
          </a:xfrm>
          <a:prstGeom prst="roundRect">
            <a:avLst>
              <a:gd fmla="val 1337" name="adj"/>
            </a:avLst>
          </a:prstGeom>
          <a:noFill/>
          <a:ln>
            <a:gradFill>
              <a:gsLst>
                <a:gs pos="0">
                  <a:srgbClr val="FEEA74">
                    <a:alpha val="5000"/>
                  </a:srgbClr>
                </a:gs>
                <a:gs pos="50000">
                  <a:srgbClr val="FEEA74">
                    <a:alpha val="25000"/>
                  </a:srgbClr>
                </a:gs>
                <a:gs pos="100000">
                  <a:srgbClr val="FEEA74">
                    <a:alpha val="75000"/>
                  </a:srgbClr>
                </a:gs>
              </a:gsLst>
              <a:lin ang="8100000" scaled="0"/>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rot="5400000">
            <a:off x="162414" y="-26991"/>
            <a:ext cx="665764" cy="806458"/>
            <a:chOff x="6693039" y="2414150"/>
            <a:chExt cx="1260638" cy="1527045"/>
          </a:xfrm>
        </p:grpSpPr>
        <p:sp>
          <p:nvSpPr>
            <p:cNvPr id="11" name="椭圆 10"/>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3</a:t>
              </a:r>
            </a:p>
          </p:txBody>
        </p:sp>
        <p:sp>
          <p:nvSpPr>
            <p:cNvPr id="13" name="椭圆 12"/>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22" name="文本框 21"/>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此处输入图表页标题</a:t>
            </a:r>
          </a:p>
        </p:txBody>
      </p:sp>
      <p:graphicFrame>
        <p:nvGraphicFramePr>
          <p:cNvPr id="51" name="图表 50"/>
          <p:cNvGraphicFramePr/>
          <p:nvPr>
            <p:extLst>
              <p:ext uri="{D42A27DB-BD31-4B8C-83A1-F6EECF244321}">
                <p14:modId val="2243620678"/>
              </p:ext>
            </p:extLst>
          </p:nvPr>
        </p:nvGraphicFramePr>
        <p:xfrm>
          <a:off x="3517583" y="1449783"/>
          <a:ext cx="5156835" cy="4651590"/>
        </p:xfrm>
        <a:graphic>
          <a:graphicData uri="http://schemas.openxmlformats.org/drawingml/2006/chart">
            <c:chart xmlns:c="http://schemas.openxmlformats.org/drawingml/2006/chart" r:id="rId2"/>
          </a:graphicData>
        </a:graphic>
      </p:graphicFrame>
      <p:grpSp>
        <p:nvGrpSpPr>
          <p:cNvPr id="135" name="组合 134"/>
          <p:cNvGrpSpPr/>
          <p:nvPr/>
        </p:nvGrpSpPr>
        <p:grpSpPr>
          <a:xfrm flipH="1">
            <a:off x="11628730" y="5407479"/>
            <a:ext cx="719397" cy="1639756"/>
            <a:chOff x="86230" y="5026833"/>
            <a:chExt cx="719397" cy="1639756"/>
          </a:xfrm>
        </p:grpSpPr>
        <p:sp>
          <p:nvSpPr>
            <p:cNvPr id="136" name="同心圆 22"/>
            <p:cNvSpPr/>
            <p:nvPr/>
          </p:nvSpPr>
          <p:spPr>
            <a:xfrm rot="11446149">
              <a:off x="338790" y="5026833"/>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7" name="同心圆 22"/>
            <p:cNvSpPr/>
            <p:nvPr/>
          </p:nvSpPr>
          <p:spPr>
            <a:xfrm rot="12057282">
              <a:off x="477273" y="5328504"/>
              <a:ext cx="328354" cy="328354"/>
            </a:xfrm>
            <a:prstGeom prst="donut">
              <a:avLst>
                <a:gd fmla="val 1887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8" name="同心圆 22"/>
            <p:cNvSpPr/>
            <p:nvPr/>
          </p:nvSpPr>
          <p:spPr>
            <a:xfrm rot="9424895">
              <a:off x="86230" y="6299477"/>
              <a:ext cx="367112" cy="367112"/>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39" name="直接连接符 138"/>
            <p:cNvCxnSpPr>
              <a:stCxn id="137" idx="0"/>
              <a:endCxn id="138" idx="3"/>
            </p:cNvCxnSpPr>
            <p:nvPr/>
          </p:nvCxnSpPr>
          <p:spPr>
            <a:xfrm flipH="1">
              <a:off x="338790" y="5646000"/>
              <a:ext cx="243945" cy="666941"/>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40" name="直接连接符 139"/>
            <p:cNvCxnSpPr>
              <a:stCxn id="136" idx="1"/>
              <a:endCxn id="137" idx="5"/>
            </p:cNvCxnSpPr>
            <p:nvPr/>
          </p:nvCxnSpPr>
          <p:spPr>
            <a:xfrm>
              <a:off x="449945" y="5156786"/>
              <a:ext cx="124609" cy="18596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grpSp>
        <p:nvGrpSpPr>
          <p:cNvPr id="6" name="组合 5"/>
          <p:cNvGrpSpPr/>
          <p:nvPr/>
        </p:nvGrpSpPr>
        <p:grpSpPr>
          <a:xfrm>
            <a:off x="8545358" y="1421225"/>
            <a:ext cx="500598" cy="500598"/>
            <a:chOff x="8933688" y="2395977"/>
            <a:chExt cx="1068155" cy="1068155"/>
          </a:xfrm>
        </p:grpSpPr>
        <p:sp>
          <p:nvSpPr>
            <p:cNvPr id="141" name="椭圆 140"/>
            <p:cNvSpPr/>
            <p:nvPr/>
          </p:nvSpPr>
          <p:spPr>
            <a:xfrm>
              <a:off x="8933688" y="2395977"/>
              <a:ext cx="1068155" cy="1068155"/>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2" name="乘号 141"/>
            <p:cNvSpPr/>
            <p:nvPr/>
          </p:nvSpPr>
          <p:spPr>
            <a:xfrm rot="2700000">
              <a:off x="9070844" y="2533133"/>
              <a:ext cx="793844" cy="793844"/>
            </a:xfrm>
            <a:prstGeom prst="mathMultiply">
              <a:avLst>
                <a:gd fmla="val 15647" name="adj1"/>
              </a:avLst>
            </a:prstGeom>
            <a:solidFill>
              <a:srgbClr val="1D1C24"/>
            </a:solidFill>
            <a:ln algn="ctr" cap="flat" cmpd="sng" w="12700">
              <a:noFill/>
              <a:prstDash val="solid"/>
              <a:miter lim="800000"/>
            </a:ln>
            <a:effectLst/>
            <a:extLst>
              <a:ext uri="{91240B29-F687-4F45-9708-019B960494DF}">
                <a14:hiddenLine algn="ctr" cap="flat" cmpd="sng" w="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4" name="文本框 143"/>
          <p:cNvSpPr txBox="1"/>
          <p:nvPr/>
        </p:nvSpPr>
        <p:spPr>
          <a:xfrm>
            <a:off x="9085505" y="2354720"/>
            <a:ext cx="2804996"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图表分析标题一</a:t>
            </a:r>
          </a:p>
        </p:txBody>
      </p:sp>
      <p:sp>
        <p:nvSpPr>
          <p:cNvPr id="145" name="文本框 144"/>
          <p:cNvSpPr txBox="1"/>
          <p:nvPr/>
        </p:nvSpPr>
        <p:spPr>
          <a:xfrm>
            <a:off x="9084039" y="2874631"/>
            <a:ext cx="2920902" cy="883920"/>
          </a:xfrm>
          <a:prstGeom prst="rect">
            <a:avLst/>
          </a:prstGeom>
          <a:noFill/>
        </p:spPr>
        <p:txBody>
          <a:bodyPr rtlCol="0" vert="horz" wrap="square">
            <a:spAutoFit/>
          </a:bodyPr>
          <a:lstStyle/>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演示无处不在演示无处不在演示无处不在演示</a:t>
            </a:r>
          </a:p>
        </p:txBody>
      </p:sp>
      <p:sp>
        <p:nvSpPr>
          <p:cNvPr id="147" name="文本框 146"/>
          <p:cNvSpPr txBox="1"/>
          <p:nvPr/>
        </p:nvSpPr>
        <p:spPr>
          <a:xfrm>
            <a:off x="9085505" y="4289789"/>
            <a:ext cx="2804996"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图表分析标题二</a:t>
            </a:r>
          </a:p>
        </p:txBody>
      </p:sp>
      <p:sp>
        <p:nvSpPr>
          <p:cNvPr id="148" name="文本框 147"/>
          <p:cNvSpPr txBox="1"/>
          <p:nvPr/>
        </p:nvSpPr>
        <p:spPr>
          <a:xfrm>
            <a:off x="9084039" y="4809699"/>
            <a:ext cx="2920902" cy="883920"/>
          </a:xfrm>
          <a:prstGeom prst="rect">
            <a:avLst/>
          </a:prstGeom>
          <a:noFill/>
        </p:spPr>
        <p:txBody>
          <a:bodyPr rtlCol="0" vert="horz" wrap="square">
            <a:spAutoFit/>
          </a:bodyPr>
          <a:lstStyle/>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演示无处不在演示无处不在演示无处不在演示</a:t>
            </a:r>
          </a:p>
        </p:txBody>
      </p:sp>
      <p:grpSp>
        <p:nvGrpSpPr>
          <p:cNvPr id="149" name="组合 148"/>
          <p:cNvGrpSpPr/>
          <p:nvPr/>
        </p:nvGrpSpPr>
        <p:grpSpPr>
          <a:xfrm flipH="1">
            <a:off x="-5972670" y="-704903"/>
            <a:ext cx="11952819" cy="9051811"/>
            <a:chOff x="6213649" y="-704903"/>
            <a:chExt cx="11952819" cy="9051811"/>
          </a:xfrm>
        </p:grpSpPr>
        <p:grpSp>
          <p:nvGrpSpPr>
            <p:cNvPr id="150" name="组合 149"/>
            <p:cNvGrpSpPr/>
            <p:nvPr/>
          </p:nvGrpSpPr>
          <p:grpSpPr>
            <a:xfrm>
              <a:off x="9201854" y="1558050"/>
              <a:ext cx="5976409" cy="4525905"/>
              <a:chOff x="9201854" y="1558050"/>
              <a:chExt cx="5976409" cy="4525905"/>
            </a:xfrm>
          </p:grpSpPr>
          <p:sp>
            <p:nvSpPr>
              <p:cNvPr id="152" name="同心圆 22"/>
              <p:cNvSpPr/>
              <p:nvPr/>
            </p:nvSpPr>
            <p:spPr>
              <a:xfrm rot="12101892">
                <a:off x="10675818" y="5463066"/>
                <a:ext cx="143314" cy="1433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3" name="同心圆 22"/>
              <p:cNvSpPr/>
              <p:nvPr/>
            </p:nvSpPr>
            <p:spPr>
              <a:xfrm rot="8417065">
                <a:off x="9280224" y="4287281"/>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4" name="同心圆 22"/>
              <p:cNvSpPr/>
              <p:nvPr/>
            </p:nvSpPr>
            <p:spPr>
              <a:xfrm rot="10149664">
                <a:off x="10139922" y="2540874"/>
                <a:ext cx="367112" cy="367112"/>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5" name="同心圆 22"/>
              <p:cNvSpPr/>
              <p:nvPr/>
            </p:nvSpPr>
            <p:spPr>
              <a:xfrm rot="9931949">
                <a:off x="9753281" y="3388122"/>
                <a:ext cx="328266" cy="32826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6" name="同心圆 22"/>
              <p:cNvSpPr/>
              <p:nvPr/>
            </p:nvSpPr>
            <p:spPr>
              <a:xfrm rot="12142219">
                <a:off x="9951353" y="4349917"/>
                <a:ext cx="328354" cy="328354"/>
              </a:xfrm>
              <a:prstGeom prst="donut">
                <a:avLst>
                  <a:gd fmla="val 1887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57" name="直接连接符 156"/>
              <p:cNvCxnSpPr>
                <a:stCxn id="155" idx="0"/>
                <a:endCxn id="156" idx="5"/>
              </p:cNvCxnSpPr>
              <p:nvPr/>
            </p:nvCxnSpPr>
            <p:spPr>
              <a:xfrm>
                <a:off x="9958420" y="3711183"/>
                <a:ext cx="93939" cy="6513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58" name="直接连接符 157"/>
              <p:cNvCxnSpPr>
                <a:stCxn id="154" idx="7"/>
                <a:endCxn id="155" idx="3"/>
              </p:cNvCxnSpPr>
              <p:nvPr/>
            </p:nvCxnSpPr>
            <p:spPr>
              <a:xfrm flipH="1">
                <a:off x="10000798" y="2876316"/>
                <a:ext cx="219609" cy="53456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59" name="椭圆 158"/>
              <p:cNvSpPr/>
              <p:nvPr/>
            </p:nvSpPr>
            <p:spPr>
              <a:xfrm>
                <a:off x="10361332" y="2044738"/>
                <a:ext cx="3675266" cy="3675266"/>
              </a:xfrm>
              <a:prstGeom prst="ellips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0" name="同心圆 22"/>
              <p:cNvSpPr/>
              <p:nvPr/>
            </p:nvSpPr>
            <p:spPr>
              <a:xfrm rot="10149664">
                <a:off x="10914646" y="1780282"/>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61" name="直接连接符 160"/>
              <p:cNvCxnSpPr>
                <a:stCxn id="160" idx="7"/>
                <a:endCxn id="154" idx="3"/>
              </p:cNvCxnSpPr>
              <p:nvPr/>
            </p:nvCxnSpPr>
            <p:spPr>
              <a:xfrm flipH="1">
                <a:off x="10426549" y="2002971"/>
                <a:ext cx="541529" cy="5695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62" name="直接连接符 161"/>
              <p:cNvCxnSpPr>
                <a:stCxn id="156" idx="6"/>
                <a:endCxn id="153" idx="1"/>
              </p:cNvCxnSpPr>
              <p:nvPr/>
            </p:nvCxnSpPr>
            <p:spPr>
              <a:xfrm flipH="1" flipV="1">
                <a:off x="9422197" y="4364971"/>
                <a:ext cx="541511" cy="86639"/>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63" name="同心圆 22"/>
              <p:cNvSpPr/>
              <p:nvPr/>
            </p:nvSpPr>
            <p:spPr>
              <a:xfrm rot="10089997">
                <a:off x="10518099" y="3900063"/>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64" name="直接连接符 163"/>
              <p:cNvCxnSpPr>
                <a:stCxn id="152" idx="5"/>
                <a:endCxn id="156" idx="1"/>
              </p:cNvCxnSpPr>
              <p:nvPr/>
            </p:nvCxnSpPr>
            <p:spPr>
              <a:xfrm flipH="1" flipV="1">
                <a:off x="10178701" y="4665632"/>
                <a:ext cx="540428" cy="803279"/>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65" name="同心圆 22"/>
              <p:cNvSpPr/>
              <p:nvPr/>
            </p:nvSpPr>
            <p:spPr>
              <a:xfrm rot="9553110">
                <a:off x="11420597" y="5840241"/>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6" name="同心圆 22"/>
              <p:cNvSpPr/>
              <p:nvPr/>
            </p:nvSpPr>
            <p:spPr>
              <a:xfrm rot="7452456">
                <a:off x="10816402" y="4745338"/>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7" name="同心圆 22"/>
              <p:cNvSpPr/>
              <p:nvPr/>
            </p:nvSpPr>
            <p:spPr>
              <a:xfrm rot="8417065">
                <a:off x="10588397" y="3279181"/>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8" name="同心圆 22"/>
              <p:cNvSpPr/>
              <p:nvPr/>
            </p:nvSpPr>
            <p:spPr>
              <a:xfrm rot="8417065">
                <a:off x="11033902" y="2587732"/>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9" name="同心圆 22"/>
              <p:cNvSpPr/>
              <p:nvPr/>
            </p:nvSpPr>
            <p:spPr>
              <a:xfrm rot="8417065">
                <a:off x="11364232" y="5299268"/>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70" name="直接连接符 169"/>
              <p:cNvCxnSpPr>
                <a:stCxn id="165" idx="5"/>
                <a:endCxn id="152" idx="2"/>
              </p:cNvCxnSpPr>
              <p:nvPr/>
            </p:nvCxnSpPr>
            <p:spPr>
              <a:xfrm flipH="1" flipV="1">
                <a:off x="10814055" y="5561216"/>
                <a:ext cx="617267" cy="35089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71" name="直接连接符 170"/>
              <p:cNvCxnSpPr>
                <a:stCxn id="166" idx="7"/>
                <a:endCxn id="152" idx="4"/>
              </p:cNvCxnSpPr>
              <p:nvPr/>
            </p:nvCxnSpPr>
            <p:spPr>
              <a:xfrm flipH="1">
                <a:off x="10773968" y="4886355"/>
                <a:ext cx="126893" cy="58178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72" name="直接连接符 171"/>
              <p:cNvCxnSpPr>
                <a:stCxn id="166" idx="4"/>
                <a:endCxn id="156" idx="2"/>
              </p:cNvCxnSpPr>
              <p:nvPr/>
            </p:nvCxnSpPr>
            <p:spPr>
              <a:xfrm flipH="1" flipV="1">
                <a:off x="10267352" y="4576578"/>
                <a:ext cx="561356" cy="199905"/>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73" name="直接连接符 172"/>
              <p:cNvCxnSpPr>
                <a:stCxn id="163" idx="5"/>
                <a:endCxn id="155" idx="1"/>
              </p:cNvCxnSpPr>
              <p:nvPr/>
            </p:nvCxnSpPr>
            <p:spPr>
              <a:xfrm flipH="1" flipV="1">
                <a:off x="10058789" y="3635639"/>
                <a:ext cx="470900" cy="29664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74" name="直接连接符 173"/>
              <p:cNvCxnSpPr>
                <a:stCxn id="163" idx="7"/>
                <a:endCxn id="156" idx="3"/>
              </p:cNvCxnSpPr>
              <p:nvPr/>
            </p:nvCxnSpPr>
            <p:spPr>
              <a:xfrm flipH="1">
                <a:off x="10267068" y="4030749"/>
                <a:ext cx="283251" cy="42017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75" name="直接连接符 174"/>
              <p:cNvCxnSpPr>
                <a:stCxn id="167" idx="5"/>
                <a:endCxn id="155" idx="2"/>
              </p:cNvCxnSpPr>
              <p:nvPr/>
            </p:nvCxnSpPr>
            <p:spPr>
              <a:xfrm flipH="1">
                <a:off x="10076342" y="3343767"/>
                <a:ext cx="512358" cy="16748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76" name="直接连接符 175"/>
              <p:cNvCxnSpPr>
                <a:stCxn id="167" idx="4"/>
                <a:endCxn id="154" idx="0"/>
              </p:cNvCxnSpPr>
              <p:nvPr/>
            </p:nvCxnSpPr>
            <p:spPr>
              <a:xfrm flipH="1" flipV="1">
                <a:off x="10357995" y="2904711"/>
                <a:ext cx="256084" cy="390887"/>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77" name="直接连接符 176"/>
              <p:cNvCxnSpPr>
                <a:stCxn id="168" idx="5"/>
                <a:endCxn id="154" idx="1"/>
              </p:cNvCxnSpPr>
              <p:nvPr/>
            </p:nvCxnSpPr>
            <p:spPr>
              <a:xfrm flipH="1">
                <a:off x="10475364" y="2652318"/>
                <a:ext cx="558841" cy="17518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78" name="直接连接符 177"/>
              <p:cNvCxnSpPr>
                <a:stCxn id="168" idx="3"/>
                <a:endCxn id="160" idx="0"/>
              </p:cNvCxnSpPr>
              <p:nvPr/>
            </p:nvCxnSpPr>
            <p:spPr>
              <a:xfrm flipH="1" flipV="1">
                <a:off x="11059418" y="2021822"/>
                <a:ext cx="52174" cy="56621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79" name="同心圆 22"/>
              <p:cNvSpPr/>
              <p:nvPr/>
            </p:nvSpPr>
            <p:spPr>
              <a:xfrm flipH="1" rot="9498108">
                <a:off x="13390838" y="5463066"/>
                <a:ext cx="143314" cy="1433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0" name="同心圆 22"/>
              <p:cNvSpPr/>
              <p:nvPr/>
            </p:nvSpPr>
            <p:spPr>
              <a:xfrm flipH="1" rot="11450336">
                <a:off x="13702937" y="2540874"/>
                <a:ext cx="367112" cy="367112"/>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1" name="同心圆 22"/>
              <p:cNvSpPr/>
              <p:nvPr/>
            </p:nvSpPr>
            <p:spPr>
              <a:xfrm flipH="1" rot="11668051">
                <a:off x="14128424" y="3388122"/>
                <a:ext cx="328266" cy="32826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2" name="同心圆 22"/>
              <p:cNvSpPr/>
              <p:nvPr/>
            </p:nvSpPr>
            <p:spPr>
              <a:xfrm flipH="1" rot="9457781">
                <a:off x="13930264" y="4349917"/>
                <a:ext cx="328354" cy="328354"/>
              </a:xfrm>
              <a:prstGeom prst="donut">
                <a:avLst>
                  <a:gd fmla="val 1887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83" name="直接连接符 182"/>
              <p:cNvCxnSpPr>
                <a:stCxn id="181" idx="0"/>
                <a:endCxn id="182" idx="5"/>
              </p:cNvCxnSpPr>
              <p:nvPr/>
            </p:nvCxnSpPr>
            <p:spPr>
              <a:xfrm flipH="1">
                <a:off x="14157612" y="3711183"/>
                <a:ext cx="93939" cy="6513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84" name="直接连接符 183"/>
              <p:cNvCxnSpPr>
                <a:stCxn id="180" idx="7"/>
                <a:endCxn id="181" idx="3"/>
              </p:cNvCxnSpPr>
              <p:nvPr/>
            </p:nvCxnSpPr>
            <p:spPr>
              <a:xfrm>
                <a:off x="13989565" y="2876316"/>
                <a:ext cx="219609" cy="53456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85" name="同心圆 22"/>
              <p:cNvSpPr/>
              <p:nvPr/>
            </p:nvSpPr>
            <p:spPr>
              <a:xfrm flipH="1" rot="11450336">
                <a:off x="13051611" y="1780282"/>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86" name="直接连接符 185"/>
              <p:cNvCxnSpPr>
                <a:stCxn id="185" idx="7"/>
                <a:endCxn id="180" idx="3"/>
              </p:cNvCxnSpPr>
              <p:nvPr/>
            </p:nvCxnSpPr>
            <p:spPr>
              <a:xfrm>
                <a:off x="13241893" y="2002971"/>
                <a:ext cx="541529" cy="56957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87" name="同心圆 22"/>
              <p:cNvSpPr/>
              <p:nvPr/>
            </p:nvSpPr>
            <p:spPr>
              <a:xfrm flipH="1" rot="11510003">
                <a:off x="13549596" y="3900063"/>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88" name="直接连接符 187"/>
              <p:cNvCxnSpPr>
                <a:stCxn id="179" idx="5"/>
                <a:endCxn id="182" idx="1"/>
              </p:cNvCxnSpPr>
              <p:nvPr/>
            </p:nvCxnSpPr>
            <p:spPr>
              <a:xfrm flipV="1">
                <a:off x="13490842" y="4665632"/>
                <a:ext cx="540428" cy="803279"/>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89" name="同心圆 22"/>
              <p:cNvSpPr/>
              <p:nvPr/>
            </p:nvSpPr>
            <p:spPr>
              <a:xfrm flipH="1" rot="12374680">
                <a:off x="12545660" y="5840241"/>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90" name="同心圆 22"/>
              <p:cNvSpPr/>
              <p:nvPr/>
            </p:nvSpPr>
            <p:spPr>
              <a:xfrm flipH="1" rot="14147544">
                <a:off x="13388336" y="4784854"/>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91" name="同心圆 22"/>
              <p:cNvSpPr/>
              <p:nvPr/>
            </p:nvSpPr>
            <p:spPr>
              <a:xfrm flipH="1" rot="13182935">
                <a:off x="13479298" y="3279181"/>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92" name="同心圆 22"/>
              <p:cNvSpPr/>
              <p:nvPr/>
            </p:nvSpPr>
            <p:spPr>
              <a:xfrm flipH="1" rot="13182935">
                <a:off x="12974208" y="2489312"/>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93" name="同心圆 22"/>
              <p:cNvSpPr/>
              <p:nvPr/>
            </p:nvSpPr>
            <p:spPr>
              <a:xfrm flipH="1" rot="14440141">
                <a:off x="12703463" y="5299268"/>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94" name="直接连接符 193"/>
              <p:cNvCxnSpPr>
                <a:stCxn id="189" idx="5"/>
                <a:endCxn id="179" idx="2"/>
              </p:cNvCxnSpPr>
              <p:nvPr/>
            </p:nvCxnSpPr>
            <p:spPr>
              <a:xfrm flipV="1">
                <a:off x="12782904" y="5561216"/>
                <a:ext cx="613012" cy="36170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95" name="直接连接符 194"/>
              <p:cNvCxnSpPr>
                <a:stCxn id="190" idx="7"/>
                <a:endCxn id="179" idx="4"/>
              </p:cNvCxnSpPr>
              <p:nvPr/>
            </p:nvCxnSpPr>
            <p:spPr>
              <a:xfrm flipH="1">
                <a:off x="13436003" y="4925871"/>
                <a:ext cx="10150" cy="54227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96" name="直接连接符 195"/>
              <p:cNvCxnSpPr>
                <a:stCxn id="190" idx="4"/>
                <a:endCxn id="182" idx="2"/>
              </p:cNvCxnSpPr>
              <p:nvPr/>
            </p:nvCxnSpPr>
            <p:spPr>
              <a:xfrm flipV="1">
                <a:off x="13518307" y="4576578"/>
                <a:ext cx="424313" cy="239421"/>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97" name="直接连接符 196"/>
              <p:cNvCxnSpPr>
                <a:stCxn id="187" idx="5"/>
                <a:endCxn id="181" idx="1"/>
              </p:cNvCxnSpPr>
              <p:nvPr/>
            </p:nvCxnSpPr>
            <p:spPr>
              <a:xfrm flipV="1">
                <a:off x="13680281" y="3635639"/>
                <a:ext cx="470900" cy="29664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98" name="直接连接符 197"/>
              <p:cNvCxnSpPr>
                <a:stCxn id="187" idx="7"/>
                <a:endCxn id="182" idx="3"/>
              </p:cNvCxnSpPr>
              <p:nvPr/>
            </p:nvCxnSpPr>
            <p:spPr>
              <a:xfrm>
                <a:off x="13659652" y="4030749"/>
                <a:ext cx="283251" cy="42017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99" name="直接连接符 198"/>
              <p:cNvCxnSpPr>
                <a:stCxn id="191" idx="5"/>
                <a:endCxn id="181" idx="2"/>
              </p:cNvCxnSpPr>
              <p:nvPr/>
            </p:nvCxnSpPr>
            <p:spPr>
              <a:xfrm>
                <a:off x="13621271" y="3343767"/>
                <a:ext cx="512358" cy="167482"/>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00" name="直接连接符 199"/>
              <p:cNvCxnSpPr>
                <a:stCxn id="191" idx="4"/>
                <a:endCxn id="180" idx="0"/>
              </p:cNvCxnSpPr>
              <p:nvPr/>
            </p:nvCxnSpPr>
            <p:spPr>
              <a:xfrm flipV="1">
                <a:off x="13595893" y="2904711"/>
                <a:ext cx="256084" cy="390887"/>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01" name="直接连接符 200"/>
              <p:cNvCxnSpPr>
                <a:stCxn id="192" idx="5"/>
                <a:endCxn id="180" idx="1"/>
              </p:cNvCxnSpPr>
              <p:nvPr/>
            </p:nvCxnSpPr>
            <p:spPr>
              <a:xfrm>
                <a:off x="13116181" y="2553898"/>
                <a:ext cx="618426" cy="27360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02" name="直接连接符 201"/>
              <p:cNvCxnSpPr>
                <a:stCxn id="192" idx="3"/>
                <a:endCxn id="185" idx="0"/>
              </p:cNvCxnSpPr>
              <p:nvPr/>
            </p:nvCxnSpPr>
            <p:spPr>
              <a:xfrm flipV="1">
                <a:off x="13038793" y="2021822"/>
                <a:ext cx="111759" cy="46779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03" name="同心圆 22"/>
              <p:cNvSpPr/>
              <p:nvPr/>
            </p:nvSpPr>
            <p:spPr>
              <a:xfrm flipH="1" rot="13182935">
                <a:off x="12034636" y="2233045"/>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04" name="同心圆 22"/>
              <p:cNvSpPr/>
              <p:nvPr/>
            </p:nvSpPr>
            <p:spPr>
              <a:xfrm flipH="1" rot="13182935">
                <a:off x="12136638" y="5397004"/>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05" name="同心圆 22"/>
              <p:cNvSpPr/>
              <p:nvPr/>
            </p:nvSpPr>
            <p:spPr>
              <a:xfrm flipH="1" rot="12991455">
                <a:off x="11986766" y="1558050"/>
                <a:ext cx="243714" cy="243714"/>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06" name="直接连接符 205"/>
              <p:cNvCxnSpPr>
                <a:stCxn id="203" idx="2"/>
                <a:endCxn id="160" idx="1"/>
              </p:cNvCxnSpPr>
              <p:nvPr/>
            </p:nvCxnSpPr>
            <p:spPr>
              <a:xfrm flipH="1" flipV="1">
                <a:off x="11137335" y="1970564"/>
                <a:ext cx="913718" cy="28816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07" name="直接连接符 206"/>
              <p:cNvCxnSpPr>
                <a:stCxn id="203" idx="3"/>
                <a:endCxn id="205" idx="7"/>
              </p:cNvCxnSpPr>
              <p:nvPr/>
            </p:nvCxnSpPr>
            <p:spPr>
              <a:xfrm flipV="1">
                <a:off x="12099222" y="1800433"/>
                <a:ext cx="27362" cy="432915"/>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08" name="直接连接符 207"/>
              <p:cNvCxnSpPr>
                <a:stCxn id="203" idx="4"/>
                <a:endCxn id="185" idx="1"/>
              </p:cNvCxnSpPr>
              <p:nvPr/>
            </p:nvCxnSpPr>
            <p:spPr>
              <a:xfrm flipV="1">
                <a:off x="12151230" y="1970564"/>
                <a:ext cx="921406" cy="27889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09" name="直接连接符 208"/>
              <p:cNvCxnSpPr>
                <a:stCxn id="205" idx="1"/>
                <a:endCxn id="160" idx="2"/>
              </p:cNvCxnSpPr>
              <p:nvPr/>
            </p:nvCxnSpPr>
            <p:spPr>
              <a:xfrm flipH="1">
                <a:off x="11156186" y="1697868"/>
                <a:ext cx="831911" cy="181356"/>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10" name="直接连接符 209"/>
              <p:cNvCxnSpPr>
                <a:stCxn id="185" idx="2"/>
                <a:endCxn id="205" idx="5"/>
              </p:cNvCxnSpPr>
              <p:nvPr/>
            </p:nvCxnSpPr>
            <p:spPr>
              <a:xfrm flipH="1" flipV="1">
                <a:off x="12229149" y="1661946"/>
                <a:ext cx="824636" cy="21727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11" name="直接连接符 210"/>
              <p:cNvCxnSpPr>
                <a:stCxn id="189" idx="1"/>
                <a:endCxn id="165" idx="1"/>
              </p:cNvCxnSpPr>
              <p:nvPr/>
            </p:nvCxnSpPr>
            <p:spPr>
              <a:xfrm flipH="1">
                <a:off x="11653586" y="6001278"/>
                <a:ext cx="898544" cy="1080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12" name="直接连接符 211"/>
              <p:cNvCxnSpPr>
                <a:stCxn id="169" idx="6"/>
                <a:endCxn id="152" idx="3"/>
              </p:cNvCxnSpPr>
              <p:nvPr/>
            </p:nvCxnSpPr>
            <p:spPr>
              <a:xfrm flipH="1">
                <a:off x="10813287" y="5415862"/>
                <a:ext cx="567362" cy="90515"/>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13" name="直接连接符 212"/>
              <p:cNvCxnSpPr>
                <a:stCxn id="169" idx="7"/>
                <a:endCxn id="165" idx="4"/>
              </p:cNvCxnSpPr>
              <p:nvPr/>
            </p:nvCxnSpPr>
            <p:spPr>
              <a:xfrm>
                <a:off x="11428818" y="5441241"/>
                <a:ext cx="70401" cy="40692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14" name="直接连接符 213"/>
              <p:cNvCxnSpPr>
                <a:stCxn id="165" idx="3"/>
                <a:endCxn id="204" idx="0"/>
              </p:cNvCxnSpPr>
              <p:nvPr/>
            </p:nvCxnSpPr>
            <p:spPr>
              <a:xfrm flipV="1">
                <a:off x="11592442" y="5522863"/>
                <a:ext cx="569878" cy="32810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15" name="直接连接符 214"/>
              <p:cNvCxnSpPr>
                <a:stCxn id="189" idx="3"/>
                <a:endCxn id="193" idx="7"/>
              </p:cNvCxnSpPr>
              <p:nvPr/>
            </p:nvCxnSpPr>
            <p:spPr>
              <a:xfrm flipV="1">
                <a:off x="12628337" y="5438900"/>
                <a:ext cx="127051" cy="407811"/>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16" name="直接连接符 215"/>
              <p:cNvCxnSpPr>
                <a:stCxn id="189" idx="3"/>
                <a:endCxn id="204" idx="6"/>
              </p:cNvCxnSpPr>
              <p:nvPr/>
            </p:nvCxnSpPr>
            <p:spPr>
              <a:xfrm flipH="1" flipV="1">
                <a:off x="12262497" y="5513598"/>
                <a:ext cx="365840" cy="333113"/>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17" name="直接连接符 216"/>
              <p:cNvCxnSpPr>
                <a:stCxn id="193" idx="5"/>
                <a:endCxn id="179" idx="3"/>
              </p:cNvCxnSpPr>
              <p:nvPr/>
            </p:nvCxnSpPr>
            <p:spPr>
              <a:xfrm>
                <a:off x="12843095" y="5389619"/>
                <a:ext cx="553589" cy="116758"/>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18" name="同心圆 22"/>
              <p:cNvSpPr/>
              <p:nvPr/>
            </p:nvSpPr>
            <p:spPr>
              <a:xfrm rot="8417065">
                <a:off x="9201854" y="3796224"/>
                <a:ext cx="190886" cy="19088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19" name="直接连接符 218"/>
              <p:cNvCxnSpPr>
                <a:stCxn id="218" idx="7"/>
                <a:endCxn id="153" idx="3"/>
              </p:cNvCxnSpPr>
              <p:nvPr/>
            </p:nvCxnSpPr>
            <p:spPr>
              <a:xfrm>
                <a:off x="9288507" y="3986704"/>
                <a:ext cx="69407" cy="300880"/>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nvGrpSpPr>
              <p:cNvPr id="220" name="组合 219"/>
              <p:cNvGrpSpPr/>
              <p:nvPr/>
            </p:nvGrpSpPr>
            <p:grpSpPr>
              <a:xfrm rot="10800000">
                <a:off x="14416408" y="3598139"/>
                <a:ext cx="761854" cy="655386"/>
                <a:chOff x="15191991" y="3796224"/>
                <a:chExt cx="761854" cy="655386"/>
              </a:xfrm>
            </p:grpSpPr>
            <p:sp>
              <p:nvSpPr>
                <p:cNvPr id="221" name="同心圆 22"/>
                <p:cNvSpPr/>
                <p:nvPr/>
              </p:nvSpPr>
              <p:spPr>
                <a:xfrm rot="8417065">
                  <a:off x="15270361" y="4287281"/>
                  <a:ext cx="142276" cy="142276"/>
                </a:xfrm>
                <a:prstGeom prst="donut">
                  <a:avLst/>
                </a:prstGeom>
                <a:solidFill>
                  <a:schemeClr val="bg1">
                    <a:alpha val="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22" name="直接连接符 221"/>
                <p:cNvCxnSpPr>
                  <a:endCxn id="221" idx="1"/>
                </p:cNvCxnSpPr>
                <p:nvPr/>
              </p:nvCxnSpPr>
              <p:spPr>
                <a:xfrm flipH="1" flipV="1">
                  <a:off x="15412334" y="4364971"/>
                  <a:ext cx="541511" cy="86639"/>
                </a:xfrm>
                <a:prstGeom prst="line">
                  <a:avLst/>
                </a:prstGeom>
                <a:noFill/>
                <a:ln w="25400">
                  <a:solidFill>
                    <a:schemeClr val="bg1">
                      <a:alpha val="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223" name="同心圆 22"/>
                <p:cNvSpPr/>
                <p:nvPr/>
              </p:nvSpPr>
              <p:spPr>
                <a:xfrm rot="8417065">
                  <a:off x="15191991" y="3796224"/>
                  <a:ext cx="190886" cy="190886"/>
                </a:xfrm>
                <a:prstGeom prst="donut">
                  <a:avLst/>
                </a:prstGeom>
                <a:solidFill>
                  <a:schemeClr val="bg1">
                    <a:alpha val="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224" name="直接连接符 223"/>
                <p:cNvCxnSpPr>
                  <a:stCxn id="223" idx="7"/>
                  <a:endCxn id="221" idx="3"/>
                </p:cNvCxnSpPr>
                <p:nvPr/>
              </p:nvCxnSpPr>
              <p:spPr>
                <a:xfrm>
                  <a:off x="15278644" y="3986704"/>
                  <a:ext cx="69407" cy="300880"/>
                </a:xfrm>
                <a:prstGeom prst="line">
                  <a:avLst/>
                </a:prstGeom>
                <a:noFill/>
                <a:ln w="25400">
                  <a:solidFill>
                    <a:schemeClr val="bg1">
                      <a:alpha val="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grpSp>
        <p:sp>
          <p:nvSpPr>
            <p:cNvPr id="151" name="自由: 形状 150"/>
            <p:cNvSpPr/>
            <p:nvPr/>
          </p:nvSpPr>
          <p:spPr>
            <a:xfrm>
              <a:off x="6213649" y="-704903"/>
              <a:ext cx="11952819" cy="9051811"/>
            </a:xfrm>
            <a:custGeom>
              <a:rect b="0" l="0" r="0" t="0"/>
              <a:pathLst>
                <a:path h="9051811" w="11952819">
                  <a:moveTo>
                    <a:pt x="0" y="0"/>
                  </a:moveTo>
                  <a:lnTo>
                    <a:pt x="11952818" y="0"/>
                  </a:lnTo>
                  <a:lnTo>
                    <a:pt x="11952818" y="9051810"/>
                  </a:lnTo>
                  <a:lnTo>
                    <a:pt x="0" y="9051810"/>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02" name="椭圆 301"/>
          <p:cNvSpPr/>
          <p:nvPr/>
        </p:nvSpPr>
        <p:spPr>
          <a:xfrm>
            <a:off x="581828" y="3647902"/>
            <a:ext cx="354866" cy="35486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3" name="椭圆 302"/>
          <p:cNvSpPr/>
          <p:nvPr/>
        </p:nvSpPr>
        <p:spPr>
          <a:xfrm>
            <a:off x="581828" y="3647902"/>
            <a:ext cx="354866" cy="35486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4" name="椭圆 303"/>
          <p:cNvSpPr/>
          <p:nvPr/>
        </p:nvSpPr>
        <p:spPr>
          <a:xfrm>
            <a:off x="581828" y="3647902"/>
            <a:ext cx="354866" cy="35486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5" name="椭圆 304"/>
          <p:cNvSpPr/>
          <p:nvPr/>
        </p:nvSpPr>
        <p:spPr>
          <a:xfrm>
            <a:off x="581828" y="3647902"/>
            <a:ext cx="354866" cy="35486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6" name="椭圆 305"/>
          <p:cNvSpPr/>
          <p:nvPr/>
        </p:nvSpPr>
        <p:spPr>
          <a:xfrm>
            <a:off x="581828" y="3647902"/>
            <a:ext cx="354866" cy="35486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7" name="椭圆 306"/>
          <p:cNvSpPr/>
          <p:nvPr/>
        </p:nvSpPr>
        <p:spPr>
          <a:xfrm>
            <a:off x="581828" y="3647902"/>
            <a:ext cx="354866" cy="35486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4" name="矩形: 圆角 133"/>
          <p:cNvSpPr/>
          <p:nvPr/>
        </p:nvSpPr>
        <p:spPr>
          <a:xfrm flipH="1" rot="16200000">
            <a:off x="-24621" y="3692663"/>
            <a:ext cx="1566098" cy="379416"/>
          </a:xfrm>
          <a:prstGeom prst="roundRect">
            <a:avLst>
              <a:gd fmla="val 50000" name="adj"/>
            </a:avLst>
          </a:prstGeom>
          <a:gradFill>
            <a:gsLst>
              <a:gs pos="0">
                <a:srgbClr val="E5D369"/>
              </a:gs>
              <a:gs pos="49000">
                <a:srgbClr val="F5A51D"/>
              </a:gs>
              <a:gs pos="100000">
                <a:srgbClr val="E67700"/>
              </a:gs>
            </a:gsLst>
            <a:lin ang="186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206246621"/>
      </p:ext>
    </p:extLst>
  </p:cSld>
  <p:clrMapOvr>
    <a:masterClrMapping/>
  </p:clrMapOvr>
  <mc:AlternateContent>
    <mc:Choice Requires="p14">
      <p:transition advClick="0" advTm="15000" p14:dur="700" spd="med">
        <p:fade/>
      </p:transition>
    </mc:Choice>
    <mc:Fallback>
      <p:transition advClick="0" advTm="15000"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50000" fill="hold" id="5" nodeType="withEffect" presetClass="path" presetID="35" presetSubtype="0">
                                  <p:stCondLst>
                                    <p:cond delay="0"/>
                                  </p:stCondLst>
                                  <p:childTnLst>
                                    <p:animMotion origin="layout" path="M 4.16667E-07 4.07407E-06 L -0.99974 4.07407E-06" pathEditMode="relative" ptsTypes="AA" rAng="0">
                                      <p:cBhvr>
                                        <p:cTn dur="1000" fill="hold" id="6"/>
                                        <p:tgtEl>
                                          <p:spTgt spid="226"/>
                                        </p:tgtEl>
                                        <p:attrNameLst>
                                          <p:attrName>ppt_x</p:attrName>
                                          <p:attrName>ppt_y</p:attrName>
                                        </p:attrNameLst>
                                      </p:cBhvr>
                                      <p:rCtr x="-49987" y="0"/>
                                    </p:animMotion>
                                  </p:childTnLst>
                                </p:cTn>
                              </p:par>
                              <p:par>
                                <p:cTn fill="hold" id="7" nodeType="withEffect" presetClass="exit" presetID="10" presetSubtype="0">
                                  <p:stCondLst>
                                    <p:cond delay="1000"/>
                                  </p:stCondLst>
                                  <p:childTnLst>
                                    <p:animEffect filter="fade" transition="out">
                                      <p:cBhvr>
                                        <p:cTn dur="200" id="8"/>
                                        <p:tgtEl>
                                          <p:spTgt spid="226"/>
                                        </p:tgtEl>
                                      </p:cBhvr>
                                    </p:animEffect>
                                    <p:set>
                                      <p:cBhvr>
                                        <p:cTn dur="1" fill="hold" id="9">
                                          <p:stCondLst>
                                            <p:cond delay="199"/>
                                          </p:stCondLst>
                                        </p:cTn>
                                        <p:tgtEl>
                                          <p:spTgt spid="226"/>
                                        </p:tgtEl>
                                        <p:attrNameLst>
                                          <p:attrName>style.visibility</p:attrName>
                                        </p:attrNameLst>
                                      </p:cBhvr>
                                      <p:to>
                                        <p:strVal val="hidden"/>
                                      </p:to>
                                    </p:set>
                                  </p:childTnLst>
                                </p:cTn>
                              </p:par>
                              <p:par>
                                <p:cTn fill="hold" id="10" nodeType="withEffect" presetClass="entr" presetID="10" presetSubtype="0">
                                  <p:stCondLst>
                                    <p:cond delay="1000"/>
                                  </p:stCondLst>
                                  <p:childTnLst>
                                    <p:set>
                                      <p:cBhvr>
                                        <p:cTn dur="1" fill="hold" id="11">
                                          <p:stCondLst>
                                            <p:cond delay="0"/>
                                          </p:stCondLst>
                                        </p:cTn>
                                        <p:tgtEl>
                                          <p:spTgt spid="149"/>
                                        </p:tgtEl>
                                        <p:attrNameLst>
                                          <p:attrName>style.visibility</p:attrName>
                                        </p:attrNameLst>
                                      </p:cBhvr>
                                      <p:to>
                                        <p:strVal val="visible"/>
                                      </p:to>
                                    </p:set>
                                    <p:animEffect filter="fade" transition="in">
                                      <p:cBhvr>
                                        <p:cTn dur="200" id="12"/>
                                        <p:tgtEl>
                                          <p:spTgt spid="149"/>
                                        </p:tgtEl>
                                      </p:cBhvr>
                                    </p:animEffect>
                                  </p:childTnLst>
                                </p:cTn>
                              </p:par>
                              <p:par>
                                <p:cTn fill="hold" id="13" nodeType="withEffect" presetClass="emph" presetID="8" presetSubtype="0">
                                  <p:stCondLst>
                                    <p:cond delay="1000"/>
                                  </p:stCondLst>
                                  <p:childTnLst>
                                    <p:animRot by="21600000">
                                      <p:cBhvr>
                                        <p:cTn dur="3000" fill="hold" id="14"/>
                                        <p:tgtEl>
                                          <p:spTgt spid="149"/>
                                        </p:tgtEl>
                                        <p:attrNameLst>
                                          <p:attrName>r</p:attrName>
                                        </p:attrNameLst>
                                      </p:cBhvr>
                                    </p:animRot>
                                  </p:childTnLst>
                                </p:cTn>
                              </p:par>
                              <p:par>
                                <p:cTn fill="hold" grpId="0" id="15" nodeType="withEffect" presetClass="entr" presetID="2" presetSubtype="8">
                                  <p:stCondLst>
                                    <p:cond delay="1000"/>
                                  </p:stCondLst>
                                  <p:childTnLst>
                                    <p:set>
                                      <p:cBhvr>
                                        <p:cTn dur="1" fill="hold" id="16">
                                          <p:stCondLst>
                                            <p:cond delay="0"/>
                                          </p:stCondLst>
                                        </p:cTn>
                                        <p:tgtEl>
                                          <p:spTgt spid="134"/>
                                        </p:tgtEl>
                                        <p:attrNameLst>
                                          <p:attrName>style.visibility</p:attrName>
                                        </p:attrNameLst>
                                      </p:cBhvr>
                                      <p:to>
                                        <p:strVal val="visible"/>
                                      </p:to>
                                    </p:set>
                                    <p:anim calcmode="lin" valueType="num">
                                      <p:cBhvr additive="base">
                                        <p:cTn dur="1500" fill="hold" id="17"/>
                                        <p:tgtEl>
                                          <p:spTgt spid="134"/>
                                        </p:tgtEl>
                                        <p:attrNameLst>
                                          <p:attrName>ppt_x</p:attrName>
                                        </p:attrNameLst>
                                      </p:cBhvr>
                                      <p:tavLst>
                                        <p:tav tm="0">
                                          <p:val>
                                            <p:strVal val="0-#ppt_w/2"/>
                                          </p:val>
                                        </p:tav>
                                        <p:tav tm="100000">
                                          <p:val>
                                            <p:strVal val="#ppt_x"/>
                                          </p:val>
                                        </p:tav>
                                      </p:tavLst>
                                    </p:anim>
                                    <p:anim calcmode="lin" valueType="num">
                                      <p:cBhvr additive="base">
                                        <p:cTn dur="1500" fill="hold" id="18"/>
                                        <p:tgtEl>
                                          <p:spTgt spid="134"/>
                                        </p:tgtEl>
                                        <p:attrNameLst>
                                          <p:attrName>ppt_y</p:attrName>
                                        </p:attrNameLst>
                                      </p:cBhvr>
                                      <p:tavLst>
                                        <p:tav tm="0">
                                          <p:val>
                                            <p:strVal val="#ppt_y"/>
                                          </p:val>
                                        </p:tav>
                                        <p:tav tm="100000">
                                          <p:val>
                                            <p:strVal val="#ppt_y"/>
                                          </p:val>
                                        </p:tav>
                                      </p:tavLst>
                                    </p:anim>
                                  </p:childTnLst>
                                </p:cTn>
                              </p:par>
                              <p:par>
                                <p:cTn fill="hold" id="19" nodeType="withEffect" presetClass="entr" presetID="1" presetSubtype="0">
                                  <p:stCondLst>
                                    <p:cond delay="1000"/>
                                  </p:stCondLst>
                                  <p:childTnLst>
                                    <p:set>
                                      <p:cBhvr>
                                        <p:cTn dur="1" fill="hold" id="20">
                                          <p:stCondLst>
                                            <p:cond delay="0"/>
                                          </p:stCondLst>
                                        </p:cTn>
                                        <p:tgtEl>
                                          <p:spTgt spid="135"/>
                                        </p:tgtEl>
                                        <p:attrNameLst>
                                          <p:attrName>style.visibility</p:attrName>
                                        </p:attrNameLst>
                                      </p:cBhvr>
                                      <p:to>
                                        <p:strVal val="visible"/>
                                      </p:to>
                                    </p:set>
                                  </p:childTnLst>
                                </p:cTn>
                              </p:par>
                              <p:par>
                                <p:cTn fill="hold" id="21" nodeType="withEffect" presetClass="emph" presetID="6" presetSubtype="0">
                                  <p:stCondLst>
                                    <p:cond delay="1000"/>
                                  </p:stCondLst>
                                  <p:childTnLst>
                                    <p:animScale>
                                      <p:cBhvr>
                                        <p:cTn dur="10" fill="hold" id="22"/>
                                        <p:tgtEl>
                                          <p:spTgt spid="135"/>
                                        </p:tgtEl>
                                      </p:cBhvr>
                                      <p:by x="50000" y="50000"/>
                                    </p:animScale>
                                  </p:childTnLst>
                                </p:cTn>
                              </p:par>
                              <p:par>
                                <p:cTn accel="50000" decel="50000" fill="hold" id="23" nodeType="withEffect" presetClass="path" presetID="42" presetSubtype="0">
                                  <p:stCondLst>
                                    <p:cond delay="1000"/>
                                  </p:stCondLst>
                                  <p:childTnLst>
                                    <p:animMotion origin="layout" path="M -3.125E-06 -3.7037E-07 L -0.77356 -0.29444" pathEditMode="relative" ptsTypes="AA" rAng="0">
                                      <p:cBhvr>
                                        <p:cTn dur="2000" fill="hold" id="24" spd="-100000"/>
                                        <p:tgtEl>
                                          <p:spTgt spid="135"/>
                                        </p:tgtEl>
                                        <p:attrNameLst>
                                          <p:attrName>ppt_x</p:attrName>
                                          <p:attrName>ppt_y</p:attrName>
                                        </p:attrNameLst>
                                      </p:cBhvr>
                                      <p:rCtr x="-38685" y="-14722"/>
                                    </p:animMotion>
                                  </p:childTnLst>
                                </p:cTn>
                              </p:par>
                              <p:par>
                                <p:cTn fill="hold" id="25" nodeType="withEffect" presetClass="emph" presetID="6" presetSubtype="0">
                                  <p:stCondLst>
                                    <p:cond delay="1000"/>
                                  </p:stCondLst>
                                  <p:childTnLst>
                                    <p:animScale>
                                      <p:cBhvr>
                                        <p:cTn dur="2000" fill="hold" id="26"/>
                                        <p:tgtEl>
                                          <p:spTgt spid="135"/>
                                        </p:tgtEl>
                                      </p:cBhvr>
                                      <p:by x="200000" y="200000"/>
                                    </p:animScale>
                                  </p:childTnLst>
                                </p:cTn>
                              </p:par>
                              <p:par>
                                <p:cTn fill="hold" id="27" nodeType="withEffect" presetClass="emph" presetID="8" presetSubtype="0">
                                  <p:stCondLst>
                                    <p:cond delay="1000"/>
                                  </p:stCondLst>
                                  <p:childTnLst>
                                    <p:animRot by="-21600000">
                                      <p:cBhvr>
                                        <p:cTn dur="2000" fill="hold" id="28"/>
                                        <p:tgtEl>
                                          <p:spTgt spid="135"/>
                                        </p:tgtEl>
                                        <p:attrNameLst>
                                          <p:attrName>r</p:attrName>
                                        </p:attrNameLst>
                                      </p:cBhvr>
                                    </p:animRot>
                                  </p:childTnLst>
                                </p:cTn>
                              </p:par>
                              <p:par>
                                <p:cTn fill="hold" id="29" nodeType="withEffect" presetClass="entr" presetID="2" presetSubtype="2">
                                  <p:stCondLst>
                                    <p:cond delay="4000"/>
                                  </p:stCondLst>
                                  <p:childTnLst>
                                    <p:set>
                                      <p:cBhvr>
                                        <p:cTn dur="1" fill="hold" id="30">
                                          <p:stCondLst>
                                            <p:cond delay="0"/>
                                          </p:stCondLst>
                                        </p:cTn>
                                        <p:tgtEl>
                                          <p:spTgt spid="6"/>
                                        </p:tgtEl>
                                        <p:attrNameLst>
                                          <p:attrName>style.visibility</p:attrName>
                                        </p:attrNameLst>
                                      </p:cBhvr>
                                      <p:to>
                                        <p:strVal val="visible"/>
                                      </p:to>
                                    </p:set>
                                    <p:anim calcmode="lin" valueType="num">
                                      <p:cBhvr additive="base">
                                        <p:cTn dur="250" fill="hold" id="31"/>
                                        <p:tgtEl>
                                          <p:spTgt spid="6"/>
                                        </p:tgtEl>
                                        <p:attrNameLst>
                                          <p:attrName>ppt_x</p:attrName>
                                        </p:attrNameLst>
                                      </p:cBhvr>
                                      <p:tavLst>
                                        <p:tav tm="0">
                                          <p:val>
                                            <p:strVal val="1+#ppt_w/2"/>
                                          </p:val>
                                        </p:tav>
                                        <p:tav tm="100000">
                                          <p:val>
                                            <p:strVal val="#ppt_x"/>
                                          </p:val>
                                        </p:tav>
                                      </p:tavLst>
                                    </p:anim>
                                    <p:anim calcmode="lin" valueType="num">
                                      <p:cBhvr additive="base">
                                        <p:cTn dur="250" fill="hold" id="32"/>
                                        <p:tgtEl>
                                          <p:spTgt spid="6"/>
                                        </p:tgtEl>
                                        <p:attrNameLst>
                                          <p:attrName>ppt_y</p:attrName>
                                        </p:attrNameLst>
                                      </p:cBhvr>
                                      <p:tavLst>
                                        <p:tav tm="0">
                                          <p:val>
                                            <p:strVal val="#ppt_y"/>
                                          </p:val>
                                        </p:tav>
                                        <p:tav tm="100000">
                                          <p:val>
                                            <p:strVal val="#ppt_y"/>
                                          </p:val>
                                        </p:tav>
                                      </p:tavLst>
                                    </p:anim>
                                  </p:childTnLst>
                                </p:cTn>
                              </p:par>
                              <p:par>
                                <p:cTn fill="hold" grpId="0" id="33" nodeType="withEffect" presetClass="entr" presetID="18" presetSubtype="12">
                                  <p:stCondLst>
                                    <p:cond delay="4400"/>
                                  </p:stCondLst>
                                  <p:childTnLst>
                                    <p:set>
                                      <p:cBhvr>
                                        <p:cTn dur="1" fill="hold" id="34">
                                          <p:stCondLst>
                                            <p:cond delay="0"/>
                                          </p:stCondLst>
                                        </p:cTn>
                                        <p:tgtEl>
                                          <p:spTgt spid="8"/>
                                        </p:tgtEl>
                                        <p:attrNameLst>
                                          <p:attrName>style.visibility</p:attrName>
                                        </p:attrNameLst>
                                      </p:cBhvr>
                                      <p:to>
                                        <p:strVal val="visible"/>
                                      </p:to>
                                    </p:set>
                                    <p:animEffect filter="strips(downLeft)" transition="in">
                                      <p:cBhvr>
                                        <p:cTn dur="1000" id="35"/>
                                        <p:tgtEl>
                                          <p:spTgt spid="8"/>
                                        </p:tgtEl>
                                      </p:cBhvr>
                                    </p:animEffect>
                                  </p:childTnLst>
                                </p:cTn>
                              </p:par>
                              <p:par>
                                <p:cTn fill="hold" grpId="1" id="36" nodeType="withEffect" presetClass="entr" presetID="22" presetSubtype="8">
                                  <p:stCondLst>
                                    <p:cond delay="5400"/>
                                  </p:stCondLst>
                                  <p:childTnLst>
                                    <p:set>
                                      <p:cBhvr>
                                        <p:cTn dur="1" fill="hold" id="37">
                                          <p:stCondLst>
                                            <p:cond delay="0"/>
                                          </p:stCondLst>
                                        </p:cTn>
                                        <p:tgtEl>
                                          <p:spTgt spid="51">
                                            <p:graphicEl>
                                              <a:chart bldStep="gridLegend" categoryIdx="-3" seriesIdx="-3"/>
                                            </p:graphicEl>
                                          </p:spTgt>
                                        </p:tgtEl>
                                        <p:attrNameLst>
                                          <p:attrName>style.visibility</p:attrName>
                                        </p:attrNameLst>
                                      </p:cBhvr>
                                      <p:to>
                                        <p:strVal val="visible"/>
                                      </p:to>
                                    </p:set>
                                    <p:animEffect filter="wipe(left)" transition="in">
                                      <p:cBhvr>
                                        <p:cTn dur="500" id="38"/>
                                        <p:tgtEl>
                                          <p:spTgt spid="51">
                                            <p:graphicEl>
                                              <a:chart bldStep="gridLegend" categoryIdx="-3" seriesIdx="-3"/>
                                            </p:graphicEl>
                                          </p:spTgt>
                                        </p:tgtEl>
                                      </p:cBhvr>
                                    </p:animEffect>
                                  </p:childTnLst>
                                </p:cTn>
                              </p:par>
                              <p:par>
                                <p:cTn fill="hold" grpId="1" id="39" nodeType="withEffect" presetClass="entr" presetID="22" presetSubtype="4">
                                  <p:stCondLst>
                                    <p:cond delay="7400"/>
                                  </p:stCondLst>
                                  <p:childTnLst>
                                    <p:set>
                                      <p:cBhvr>
                                        <p:cTn dur="1" fill="hold" id="40">
                                          <p:stCondLst>
                                            <p:cond delay="0"/>
                                          </p:stCondLst>
                                        </p:cTn>
                                        <p:tgtEl>
                                          <p:spTgt spid="51">
                                            <p:graphicEl>
                                              <a:chart bldStep="ptInSeries" categoryIdx="0" seriesIdx="0"/>
                                            </p:graphicEl>
                                          </p:spTgt>
                                        </p:tgtEl>
                                        <p:attrNameLst>
                                          <p:attrName>style.visibility</p:attrName>
                                        </p:attrNameLst>
                                      </p:cBhvr>
                                      <p:to>
                                        <p:strVal val="visible"/>
                                      </p:to>
                                    </p:set>
                                    <p:animEffect filter="wipe(down)" transition="in">
                                      <p:cBhvr>
                                        <p:cTn dur="500" id="41"/>
                                        <p:tgtEl>
                                          <p:spTgt spid="51">
                                            <p:graphicEl>
                                              <a:chart bldStep="ptInSeries" categoryIdx="0" seriesIdx="0"/>
                                            </p:graphicEl>
                                          </p:spTgt>
                                        </p:tgtEl>
                                      </p:cBhvr>
                                    </p:animEffect>
                                  </p:childTnLst>
                                </p:cTn>
                              </p:par>
                              <p:par>
                                <p:cTn fill="hold" grpId="1" id="42" nodeType="withEffect" presetClass="entr" presetID="22" presetSubtype="4">
                                  <p:stCondLst>
                                    <p:cond delay="7600"/>
                                  </p:stCondLst>
                                  <p:childTnLst>
                                    <p:set>
                                      <p:cBhvr>
                                        <p:cTn dur="1" fill="hold" id="43">
                                          <p:stCondLst>
                                            <p:cond delay="0"/>
                                          </p:stCondLst>
                                        </p:cTn>
                                        <p:tgtEl>
                                          <p:spTgt spid="51">
                                            <p:graphicEl>
                                              <a:chart bldStep="ptInSeries" categoryIdx="1" seriesIdx="0"/>
                                            </p:graphicEl>
                                          </p:spTgt>
                                        </p:tgtEl>
                                        <p:attrNameLst>
                                          <p:attrName>style.visibility</p:attrName>
                                        </p:attrNameLst>
                                      </p:cBhvr>
                                      <p:to>
                                        <p:strVal val="visible"/>
                                      </p:to>
                                    </p:set>
                                    <p:animEffect filter="wipe(down)" transition="in">
                                      <p:cBhvr>
                                        <p:cTn dur="500" id="44"/>
                                        <p:tgtEl>
                                          <p:spTgt spid="51">
                                            <p:graphicEl>
                                              <a:chart bldStep="ptInSeries" categoryIdx="1" seriesIdx="0"/>
                                            </p:graphicEl>
                                          </p:spTgt>
                                        </p:tgtEl>
                                      </p:cBhvr>
                                    </p:animEffect>
                                  </p:childTnLst>
                                </p:cTn>
                              </p:par>
                              <p:par>
                                <p:cTn fill="hold" grpId="1" id="45" nodeType="withEffect" presetClass="entr" presetID="22" presetSubtype="4">
                                  <p:stCondLst>
                                    <p:cond delay="7800"/>
                                  </p:stCondLst>
                                  <p:childTnLst>
                                    <p:set>
                                      <p:cBhvr>
                                        <p:cTn dur="1" fill="hold" id="46">
                                          <p:stCondLst>
                                            <p:cond delay="0"/>
                                          </p:stCondLst>
                                        </p:cTn>
                                        <p:tgtEl>
                                          <p:spTgt spid="51">
                                            <p:graphicEl>
                                              <a:chart bldStep="ptInSeries" categoryIdx="2" seriesIdx="0"/>
                                            </p:graphicEl>
                                          </p:spTgt>
                                        </p:tgtEl>
                                        <p:attrNameLst>
                                          <p:attrName>style.visibility</p:attrName>
                                        </p:attrNameLst>
                                      </p:cBhvr>
                                      <p:to>
                                        <p:strVal val="visible"/>
                                      </p:to>
                                    </p:set>
                                    <p:animEffect filter="wipe(down)" transition="in">
                                      <p:cBhvr>
                                        <p:cTn dur="500" id="47"/>
                                        <p:tgtEl>
                                          <p:spTgt spid="51">
                                            <p:graphicEl>
                                              <a:chart bldStep="ptInSeries" categoryIdx="2" seriesIdx="0"/>
                                            </p:graphicEl>
                                          </p:spTgt>
                                        </p:tgtEl>
                                      </p:cBhvr>
                                    </p:animEffect>
                                  </p:childTnLst>
                                </p:cTn>
                              </p:par>
                              <p:par>
                                <p:cTn fill="hold" grpId="1" id="48" nodeType="withEffect" presetClass="entr" presetID="22" presetSubtype="4">
                                  <p:stCondLst>
                                    <p:cond delay="8000"/>
                                  </p:stCondLst>
                                  <p:childTnLst>
                                    <p:set>
                                      <p:cBhvr>
                                        <p:cTn dur="1" fill="hold" id="49">
                                          <p:stCondLst>
                                            <p:cond delay="0"/>
                                          </p:stCondLst>
                                        </p:cTn>
                                        <p:tgtEl>
                                          <p:spTgt spid="51">
                                            <p:graphicEl>
                                              <a:chart bldStep="ptInSeries" categoryIdx="3" seriesIdx="0"/>
                                            </p:graphicEl>
                                          </p:spTgt>
                                        </p:tgtEl>
                                        <p:attrNameLst>
                                          <p:attrName>style.visibility</p:attrName>
                                        </p:attrNameLst>
                                      </p:cBhvr>
                                      <p:to>
                                        <p:strVal val="visible"/>
                                      </p:to>
                                    </p:set>
                                    <p:animEffect filter="wipe(down)" transition="in">
                                      <p:cBhvr>
                                        <p:cTn dur="500" id="50"/>
                                        <p:tgtEl>
                                          <p:spTgt spid="51">
                                            <p:graphicEl>
                                              <a:chart bldStep="ptInSeries" categoryIdx="3" seriesIdx="0"/>
                                            </p:graphicEl>
                                          </p:spTgt>
                                        </p:tgtEl>
                                      </p:cBhvr>
                                    </p:animEffect>
                                  </p:childTnLst>
                                </p:cTn>
                              </p:par>
                              <p:par>
                                <p:cTn fill="hold" grpId="1" id="51" nodeType="withEffect" presetClass="entr" presetID="22" presetSubtype="4">
                                  <p:stCondLst>
                                    <p:cond delay="8200"/>
                                  </p:stCondLst>
                                  <p:childTnLst>
                                    <p:set>
                                      <p:cBhvr>
                                        <p:cTn dur="1" fill="hold" id="52">
                                          <p:stCondLst>
                                            <p:cond delay="0"/>
                                          </p:stCondLst>
                                        </p:cTn>
                                        <p:tgtEl>
                                          <p:spTgt spid="51">
                                            <p:graphicEl>
                                              <a:chart bldStep="ptInSeries" categoryIdx="4" seriesIdx="0"/>
                                            </p:graphicEl>
                                          </p:spTgt>
                                        </p:tgtEl>
                                        <p:attrNameLst>
                                          <p:attrName>style.visibility</p:attrName>
                                        </p:attrNameLst>
                                      </p:cBhvr>
                                      <p:to>
                                        <p:strVal val="visible"/>
                                      </p:to>
                                    </p:set>
                                    <p:animEffect filter="wipe(down)" transition="in">
                                      <p:cBhvr>
                                        <p:cTn dur="500" id="53"/>
                                        <p:tgtEl>
                                          <p:spTgt spid="51">
                                            <p:graphicEl>
                                              <a:chart bldStep="ptInSeries" categoryIdx="4" seriesIdx="0"/>
                                            </p:graphicEl>
                                          </p:spTgt>
                                        </p:tgtEl>
                                      </p:cBhvr>
                                    </p:animEffect>
                                  </p:childTnLst>
                                </p:cTn>
                              </p:par>
                              <p:par>
                                <p:cTn fill="hold" grpId="1" id="54" nodeType="withEffect" presetClass="entr" presetID="22" presetSubtype="4">
                                  <p:stCondLst>
                                    <p:cond delay="8300"/>
                                  </p:stCondLst>
                                  <p:childTnLst>
                                    <p:set>
                                      <p:cBhvr>
                                        <p:cTn dur="1" fill="hold" id="55">
                                          <p:stCondLst>
                                            <p:cond delay="0"/>
                                          </p:stCondLst>
                                        </p:cTn>
                                        <p:tgtEl>
                                          <p:spTgt spid="51">
                                            <p:graphicEl>
                                              <a:chart bldStep="ptInSeries" categoryIdx="5" seriesIdx="0"/>
                                            </p:graphicEl>
                                          </p:spTgt>
                                        </p:tgtEl>
                                        <p:attrNameLst>
                                          <p:attrName>style.visibility</p:attrName>
                                        </p:attrNameLst>
                                      </p:cBhvr>
                                      <p:to>
                                        <p:strVal val="visible"/>
                                      </p:to>
                                    </p:set>
                                    <p:animEffect filter="wipe(down)" transition="in">
                                      <p:cBhvr>
                                        <p:cTn dur="500" id="56"/>
                                        <p:tgtEl>
                                          <p:spTgt spid="51">
                                            <p:graphicEl>
                                              <a:chart bldStep="ptInSeries" categoryIdx="5" seriesIdx="0"/>
                                            </p:graphicEl>
                                          </p:spTgt>
                                        </p:tgtEl>
                                      </p:cBhvr>
                                    </p:animEffect>
                                  </p:childTnLst>
                                </p:cTn>
                              </p:par>
                              <p:par>
                                <p:cTn fill="hold" grpId="1" id="57" nodeType="withEffect" presetClass="entr" presetID="22" presetSubtype="4">
                                  <p:stCondLst>
                                    <p:cond delay="5400"/>
                                  </p:stCondLst>
                                  <p:childTnLst>
                                    <p:set>
                                      <p:cBhvr>
                                        <p:cTn dur="1" fill="hold" id="58">
                                          <p:stCondLst>
                                            <p:cond delay="0"/>
                                          </p:stCondLst>
                                        </p:cTn>
                                        <p:tgtEl>
                                          <p:spTgt spid="51">
                                            <p:graphicEl>
                                              <a:chart bldStep="ptInSeries" categoryIdx="0" seriesIdx="1"/>
                                            </p:graphicEl>
                                          </p:spTgt>
                                        </p:tgtEl>
                                        <p:attrNameLst>
                                          <p:attrName>style.visibility</p:attrName>
                                        </p:attrNameLst>
                                      </p:cBhvr>
                                      <p:to>
                                        <p:strVal val="visible"/>
                                      </p:to>
                                    </p:set>
                                    <p:animEffect filter="wipe(down)" transition="in">
                                      <p:cBhvr>
                                        <p:cTn dur="500" id="59"/>
                                        <p:tgtEl>
                                          <p:spTgt spid="51">
                                            <p:graphicEl>
                                              <a:chart bldStep="ptInSeries" categoryIdx="0" seriesIdx="1"/>
                                            </p:graphicEl>
                                          </p:spTgt>
                                        </p:tgtEl>
                                      </p:cBhvr>
                                    </p:animEffect>
                                  </p:childTnLst>
                                </p:cTn>
                              </p:par>
                              <p:par>
                                <p:cTn fill="hold" grpId="1" id="60" nodeType="withEffect" presetClass="entr" presetID="22" presetSubtype="4">
                                  <p:stCondLst>
                                    <p:cond delay="5600"/>
                                  </p:stCondLst>
                                  <p:childTnLst>
                                    <p:set>
                                      <p:cBhvr>
                                        <p:cTn dur="1" fill="hold" id="61">
                                          <p:stCondLst>
                                            <p:cond delay="0"/>
                                          </p:stCondLst>
                                        </p:cTn>
                                        <p:tgtEl>
                                          <p:spTgt spid="51">
                                            <p:graphicEl>
                                              <a:chart bldStep="ptInSeries" categoryIdx="1" seriesIdx="1"/>
                                            </p:graphicEl>
                                          </p:spTgt>
                                        </p:tgtEl>
                                        <p:attrNameLst>
                                          <p:attrName>style.visibility</p:attrName>
                                        </p:attrNameLst>
                                      </p:cBhvr>
                                      <p:to>
                                        <p:strVal val="visible"/>
                                      </p:to>
                                    </p:set>
                                    <p:animEffect filter="wipe(down)" transition="in">
                                      <p:cBhvr>
                                        <p:cTn dur="500" id="62"/>
                                        <p:tgtEl>
                                          <p:spTgt spid="51">
                                            <p:graphicEl>
                                              <a:chart bldStep="ptInSeries" categoryIdx="1" seriesIdx="1"/>
                                            </p:graphicEl>
                                          </p:spTgt>
                                        </p:tgtEl>
                                      </p:cBhvr>
                                    </p:animEffect>
                                  </p:childTnLst>
                                </p:cTn>
                              </p:par>
                              <p:par>
                                <p:cTn fill="hold" grpId="1" id="63" nodeType="withEffect" presetClass="entr" presetID="22" presetSubtype="4">
                                  <p:stCondLst>
                                    <p:cond delay="5800"/>
                                  </p:stCondLst>
                                  <p:childTnLst>
                                    <p:set>
                                      <p:cBhvr>
                                        <p:cTn dur="1" fill="hold" id="64">
                                          <p:stCondLst>
                                            <p:cond delay="0"/>
                                          </p:stCondLst>
                                        </p:cTn>
                                        <p:tgtEl>
                                          <p:spTgt spid="51">
                                            <p:graphicEl>
                                              <a:chart bldStep="ptInSeries" categoryIdx="2" seriesIdx="1"/>
                                            </p:graphicEl>
                                          </p:spTgt>
                                        </p:tgtEl>
                                        <p:attrNameLst>
                                          <p:attrName>style.visibility</p:attrName>
                                        </p:attrNameLst>
                                      </p:cBhvr>
                                      <p:to>
                                        <p:strVal val="visible"/>
                                      </p:to>
                                    </p:set>
                                    <p:animEffect filter="wipe(down)" transition="in">
                                      <p:cBhvr>
                                        <p:cTn dur="500" id="65"/>
                                        <p:tgtEl>
                                          <p:spTgt spid="51">
                                            <p:graphicEl>
                                              <a:chart bldStep="ptInSeries" categoryIdx="2" seriesIdx="1"/>
                                            </p:graphicEl>
                                          </p:spTgt>
                                        </p:tgtEl>
                                      </p:cBhvr>
                                    </p:animEffect>
                                  </p:childTnLst>
                                </p:cTn>
                              </p:par>
                              <p:par>
                                <p:cTn fill="hold" grpId="1" id="66" nodeType="withEffect" presetClass="entr" presetID="22" presetSubtype="4">
                                  <p:stCondLst>
                                    <p:cond delay="6000"/>
                                  </p:stCondLst>
                                  <p:childTnLst>
                                    <p:set>
                                      <p:cBhvr>
                                        <p:cTn dur="1" fill="hold" id="67">
                                          <p:stCondLst>
                                            <p:cond delay="0"/>
                                          </p:stCondLst>
                                        </p:cTn>
                                        <p:tgtEl>
                                          <p:spTgt spid="51">
                                            <p:graphicEl>
                                              <a:chart bldStep="ptInSeries" categoryIdx="3" seriesIdx="1"/>
                                            </p:graphicEl>
                                          </p:spTgt>
                                        </p:tgtEl>
                                        <p:attrNameLst>
                                          <p:attrName>style.visibility</p:attrName>
                                        </p:attrNameLst>
                                      </p:cBhvr>
                                      <p:to>
                                        <p:strVal val="visible"/>
                                      </p:to>
                                    </p:set>
                                    <p:animEffect filter="wipe(down)" transition="in">
                                      <p:cBhvr>
                                        <p:cTn dur="500" id="68"/>
                                        <p:tgtEl>
                                          <p:spTgt spid="51">
                                            <p:graphicEl>
                                              <a:chart bldStep="ptInSeries" categoryIdx="3" seriesIdx="1"/>
                                            </p:graphicEl>
                                          </p:spTgt>
                                        </p:tgtEl>
                                      </p:cBhvr>
                                    </p:animEffect>
                                  </p:childTnLst>
                                </p:cTn>
                              </p:par>
                              <p:par>
                                <p:cTn fill="hold" grpId="1" id="69" nodeType="withEffect" presetClass="entr" presetID="22" presetSubtype="4">
                                  <p:stCondLst>
                                    <p:cond delay="6200"/>
                                  </p:stCondLst>
                                  <p:childTnLst>
                                    <p:set>
                                      <p:cBhvr>
                                        <p:cTn dur="1" fill="hold" id="70">
                                          <p:stCondLst>
                                            <p:cond delay="0"/>
                                          </p:stCondLst>
                                        </p:cTn>
                                        <p:tgtEl>
                                          <p:spTgt spid="51">
                                            <p:graphicEl>
                                              <a:chart bldStep="ptInSeries" categoryIdx="4" seriesIdx="1"/>
                                            </p:graphicEl>
                                          </p:spTgt>
                                        </p:tgtEl>
                                        <p:attrNameLst>
                                          <p:attrName>style.visibility</p:attrName>
                                        </p:attrNameLst>
                                      </p:cBhvr>
                                      <p:to>
                                        <p:strVal val="visible"/>
                                      </p:to>
                                    </p:set>
                                    <p:animEffect filter="wipe(down)" transition="in">
                                      <p:cBhvr>
                                        <p:cTn dur="500" id="71"/>
                                        <p:tgtEl>
                                          <p:spTgt spid="51">
                                            <p:graphicEl>
                                              <a:chart bldStep="ptInSeries" categoryIdx="4" seriesIdx="1"/>
                                            </p:graphicEl>
                                          </p:spTgt>
                                        </p:tgtEl>
                                      </p:cBhvr>
                                    </p:animEffect>
                                  </p:childTnLst>
                                </p:cTn>
                              </p:par>
                              <p:par>
                                <p:cTn fill="hold" grpId="1" id="72" nodeType="withEffect" presetClass="entr" presetID="22" presetSubtype="4">
                                  <p:stCondLst>
                                    <p:cond delay="6400"/>
                                  </p:stCondLst>
                                  <p:childTnLst>
                                    <p:set>
                                      <p:cBhvr>
                                        <p:cTn dur="1" fill="hold" id="73">
                                          <p:stCondLst>
                                            <p:cond delay="0"/>
                                          </p:stCondLst>
                                        </p:cTn>
                                        <p:tgtEl>
                                          <p:spTgt spid="51">
                                            <p:graphicEl>
                                              <a:chart bldStep="ptInSeries" categoryIdx="5" seriesIdx="1"/>
                                            </p:graphicEl>
                                          </p:spTgt>
                                        </p:tgtEl>
                                        <p:attrNameLst>
                                          <p:attrName>style.visibility</p:attrName>
                                        </p:attrNameLst>
                                      </p:cBhvr>
                                      <p:to>
                                        <p:strVal val="visible"/>
                                      </p:to>
                                    </p:set>
                                    <p:animEffect filter="wipe(down)" transition="in">
                                      <p:cBhvr>
                                        <p:cTn dur="500" id="74"/>
                                        <p:tgtEl>
                                          <p:spTgt spid="51">
                                            <p:graphicEl>
                                              <a:chart bldStep="ptInSeries" categoryIdx="5" seriesIdx="1"/>
                                            </p:graphicEl>
                                          </p:spTgt>
                                        </p:tgtEl>
                                      </p:cBhvr>
                                    </p:animEffect>
                                  </p:childTnLst>
                                </p:cTn>
                              </p:par>
                              <p:par>
                                <p:cTn fill="hold" grpId="0" id="75" nodeType="withEffect" presetClass="entr" presetID="1" presetSubtype="0">
                                  <p:stCondLst>
                                    <p:cond delay="6900"/>
                                  </p:stCondLst>
                                  <p:childTnLst>
                                    <p:set>
                                      <p:cBhvr>
                                        <p:cTn dur="1" fill="hold" id="76">
                                          <p:stCondLst>
                                            <p:cond delay="0"/>
                                          </p:stCondLst>
                                        </p:cTn>
                                        <p:tgtEl>
                                          <p:spTgt spid="302"/>
                                        </p:tgtEl>
                                        <p:attrNameLst>
                                          <p:attrName>style.visibility</p:attrName>
                                        </p:attrNameLst>
                                      </p:cBhvr>
                                      <p:to>
                                        <p:strVal val="visible"/>
                                      </p:to>
                                    </p:set>
                                  </p:childTnLst>
                                </p:cTn>
                              </p:par>
                              <p:par>
                                <p:cTn accel="50000" decel="50000" fill="hold" grpId="1" id="77" nodeType="withEffect" presetClass="path" presetID="42" presetSubtype="0">
                                  <p:stCondLst>
                                    <p:cond delay="6900"/>
                                  </p:stCondLst>
                                  <p:childTnLst>
                                    <p:animMotion origin="layout" path="M 4.16667E-07 1.11111E-06 L 0.26315 0.27384" pathEditMode="relative" ptsTypes="AA" rAng="0">
                                      <p:cBhvr>
                                        <p:cTn dur="500" fill="hold" id="78"/>
                                        <p:tgtEl>
                                          <p:spTgt spid="302"/>
                                        </p:tgtEl>
                                        <p:attrNameLst>
                                          <p:attrName>ppt_x</p:attrName>
                                          <p:attrName>ppt_y</p:attrName>
                                        </p:attrNameLst>
                                      </p:cBhvr>
                                      <p:rCtr x="13151" y="13681"/>
                                    </p:animMotion>
                                  </p:childTnLst>
                                </p:cTn>
                              </p:par>
                              <p:par>
                                <p:cTn fill="hold" grpId="2" id="79" nodeType="withEffect" presetClass="exit" presetID="10" presetSubtype="0">
                                  <p:stCondLst>
                                    <p:cond delay="7200"/>
                                  </p:stCondLst>
                                  <p:childTnLst>
                                    <p:animEffect filter="fade" transition="out">
                                      <p:cBhvr>
                                        <p:cTn dur="200" id="80"/>
                                        <p:tgtEl>
                                          <p:spTgt spid="302"/>
                                        </p:tgtEl>
                                      </p:cBhvr>
                                    </p:animEffect>
                                    <p:set>
                                      <p:cBhvr>
                                        <p:cTn dur="1" fill="hold" id="81">
                                          <p:stCondLst>
                                            <p:cond delay="199"/>
                                          </p:stCondLst>
                                        </p:cTn>
                                        <p:tgtEl>
                                          <p:spTgt spid="302"/>
                                        </p:tgtEl>
                                        <p:attrNameLst>
                                          <p:attrName>style.visibility</p:attrName>
                                        </p:attrNameLst>
                                      </p:cBhvr>
                                      <p:to>
                                        <p:strVal val="hidden"/>
                                      </p:to>
                                    </p:set>
                                  </p:childTnLst>
                                </p:cTn>
                              </p:par>
                              <p:par>
                                <p:cTn fill="hold" grpId="0" id="82" nodeType="withEffect" presetClass="entr" presetID="1" presetSubtype="0">
                                  <p:stCondLst>
                                    <p:cond delay="7000"/>
                                  </p:stCondLst>
                                  <p:childTnLst>
                                    <p:set>
                                      <p:cBhvr>
                                        <p:cTn dur="1" fill="hold" id="83">
                                          <p:stCondLst>
                                            <p:cond delay="0"/>
                                          </p:stCondLst>
                                        </p:cTn>
                                        <p:tgtEl>
                                          <p:spTgt spid="303"/>
                                        </p:tgtEl>
                                        <p:attrNameLst>
                                          <p:attrName>style.visibility</p:attrName>
                                        </p:attrNameLst>
                                      </p:cBhvr>
                                      <p:to>
                                        <p:strVal val="visible"/>
                                      </p:to>
                                    </p:set>
                                  </p:childTnLst>
                                </p:cTn>
                              </p:par>
                              <p:par>
                                <p:cTn accel="50000" decel="50000" fill="hold" grpId="1" id="84" nodeType="withEffect" presetClass="path" presetID="42" presetSubtype="0">
                                  <p:stCondLst>
                                    <p:cond delay="7000"/>
                                  </p:stCondLst>
                                  <p:childTnLst>
                                    <p:animMotion origin="layout" path="M 4.16667E-07 1.11111E-06 L 0.33464 0.27199" pathEditMode="relative" ptsTypes="AA" rAng="0">
                                      <p:cBhvr>
                                        <p:cTn dur="600" fill="hold" id="85"/>
                                        <p:tgtEl>
                                          <p:spTgt spid="303"/>
                                        </p:tgtEl>
                                        <p:attrNameLst>
                                          <p:attrName>ppt_x</p:attrName>
                                          <p:attrName>ppt_y</p:attrName>
                                        </p:attrNameLst>
                                      </p:cBhvr>
                                      <p:rCtr x="16732" y="13588"/>
                                    </p:animMotion>
                                  </p:childTnLst>
                                </p:cTn>
                              </p:par>
                              <p:par>
                                <p:cTn fill="hold" grpId="2" id="86" nodeType="withEffect" presetClass="exit" presetID="10" presetSubtype="0">
                                  <p:stCondLst>
                                    <p:cond delay="7400"/>
                                  </p:stCondLst>
                                  <p:childTnLst>
                                    <p:animEffect filter="fade" transition="out">
                                      <p:cBhvr>
                                        <p:cTn dur="200" id="87"/>
                                        <p:tgtEl>
                                          <p:spTgt spid="303"/>
                                        </p:tgtEl>
                                      </p:cBhvr>
                                    </p:animEffect>
                                    <p:set>
                                      <p:cBhvr>
                                        <p:cTn dur="1" fill="hold" id="88">
                                          <p:stCondLst>
                                            <p:cond delay="199"/>
                                          </p:stCondLst>
                                        </p:cTn>
                                        <p:tgtEl>
                                          <p:spTgt spid="303"/>
                                        </p:tgtEl>
                                        <p:attrNameLst>
                                          <p:attrName>style.visibility</p:attrName>
                                        </p:attrNameLst>
                                      </p:cBhvr>
                                      <p:to>
                                        <p:strVal val="hidden"/>
                                      </p:to>
                                    </p:set>
                                  </p:childTnLst>
                                </p:cTn>
                              </p:par>
                              <p:par>
                                <p:cTn fill="hold" grpId="0" id="89" nodeType="withEffect" presetClass="entr" presetID="1" presetSubtype="0">
                                  <p:stCondLst>
                                    <p:cond delay="7100"/>
                                  </p:stCondLst>
                                  <p:childTnLst>
                                    <p:set>
                                      <p:cBhvr>
                                        <p:cTn dur="1" fill="hold" id="90">
                                          <p:stCondLst>
                                            <p:cond delay="0"/>
                                          </p:stCondLst>
                                        </p:cTn>
                                        <p:tgtEl>
                                          <p:spTgt spid="304"/>
                                        </p:tgtEl>
                                        <p:attrNameLst>
                                          <p:attrName>style.visibility</p:attrName>
                                        </p:attrNameLst>
                                      </p:cBhvr>
                                      <p:to>
                                        <p:strVal val="visible"/>
                                      </p:to>
                                    </p:set>
                                  </p:childTnLst>
                                </p:cTn>
                              </p:par>
                              <p:par>
                                <p:cTn accel="50000" decel="50000" fill="hold" grpId="1" id="91" nodeType="withEffect" presetClass="path" presetID="42" presetSubtype="0">
                                  <p:stCondLst>
                                    <p:cond delay="7100"/>
                                  </p:stCondLst>
                                  <p:childTnLst>
                                    <p:animMotion origin="layout" path="M 4.16667E-07 1.11111E-06 L 0.40312 0.27199" pathEditMode="relative" ptsTypes="AA" rAng="0">
                                      <p:cBhvr>
                                        <p:cTn dur="700" fill="hold" id="92"/>
                                        <p:tgtEl>
                                          <p:spTgt spid="304"/>
                                        </p:tgtEl>
                                        <p:attrNameLst>
                                          <p:attrName>ppt_x</p:attrName>
                                          <p:attrName>ppt_y</p:attrName>
                                        </p:attrNameLst>
                                      </p:cBhvr>
                                      <p:rCtr x="20156" y="13588"/>
                                    </p:animMotion>
                                  </p:childTnLst>
                                </p:cTn>
                              </p:par>
                              <p:par>
                                <p:cTn fill="hold" grpId="2" id="93" nodeType="withEffect" presetClass="exit" presetID="10" presetSubtype="0">
                                  <p:stCondLst>
                                    <p:cond delay="7600"/>
                                  </p:stCondLst>
                                  <p:childTnLst>
                                    <p:animEffect filter="fade" transition="out">
                                      <p:cBhvr>
                                        <p:cTn dur="200" id="94"/>
                                        <p:tgtEl>
                                          <p:spTgt spid="304"/>
                                        </p:tgtEl>
                                      </p:cBhvr>
                                    </p:animEffect>
                                    <p:set>
                                      <p:cBhvr>
                                        <p:cTn dur="1" fill="hold" id="95">
                                          <p:stCondLst>
                                            <p:cond delay="199"/>
                                          </p:stCondLst>
                                        </p:cTn>
                                        <p:tgtEl>
                                          <p:spTgt spid="304"/>
                                        </p:tgtEl>
                                        <p:attrNameLst>
                                          <p:attrName>style.visibility</p:attrName>
                                        </p:attrNameLst>
                                      </p:cBhvr>
                                      <p:to>
                                        <p:strVal val="hidden"/>
                                      </p:to>
                                    </p:set>
                                  </p:childTnLst>
                                </p:cTn>
                              </p:par>
                              <p:par>
                                <p:cTn fill="hold" grpId="0" id="96" nodeType="withEffect" presetClass="entr" presetID="1" presetSubtype="0">
                                  <p:stCondLst>
                                    <p:cond delay="7200"/>
                                  </p:stCondLst>
                                  <p:childTnLst>
                                    <p:set>
                                      <p:cBhvr>
                                        <p:cTn dur="1" fill="hold" id="97">
                                          <p:stCondLst>
                                            <p:cond delay="0"/>
                                          </p:stCondLst>
                                        </p:cTn>
                                        <p:tgtEl>
                                          <p:spTgt spid="305"/>
                                        </p:tgtEl>
                                        <p:attrNameLst>
                                          <p:attrName>style.visibility</p:attrName>
                                        </p:attrNameLst>
                                      </p:cBhvr>
                                      <p:to>
                                        <p:strVal val="visible"/>
                                      </p:to>
                                    </p:set>
                                  </p:childTnLst>
                                </p:cTn>
                              </p:par>
                              <p:par>
                                <p:cTn accel="50000" decel="50000" fill="hold" grpId="1" id="98" nodeType="withEffect" presetClass="path" presetID="42" presetSubtype="0">
                                  <p:stCondLst>
                                    <p:cond delay="7200"/>
                                  </p:stCondLst>
                                  <p:childTnLst>
                                    <p:animMotion origin="layout" path="M 4.16667E-07 1.11111E-06 L 0.47279 0.27384" pathEditMode="relative" ptsTypes="AA" rAng="0">
                                      <p:cBhvr>
                                        <p:cTn dur="700" fill="hold" id="99"/>
                                        <p:tgtEl>
                                          <p:spTgt spid="305"/>
                                        </p:tgtEl>
                                        <p:attrNameLst>
                                          <p:attrName>ppt_x</p:attrName>
                                          <p:attrName>ppt_y</p:attrName>
                                        </p:attrNameLst>
                                      </p:cBhvr>
                                      <p:rCtr x="23633" y="13681"/>
                                    </p:animMotion>
                                  </p:childTnLst>
                                </p:cTn>
                              </p:par>
                              <p:par>
                                <p:cTn fill="hold" grpId="2" id="100" nodeType="withEffect" presetClass="exit" presetID="10" presetSubtype="0">
                                  <p:stCondLst>
                                    <p:cond delay="7700"/>
                                  </p:stCondLst>
                                  <p:childTnLst>
                                    <p:animEffect filter="fade" transition="out">
                                      <p:cBhvr>
                                        <p:cTn dur="200" id="101"/>
                                        <p:tgtEl>
                                          <p:spTgt spid="305"/>
                                        </p:tgtEl>
                                      </p:cBhvr>
                                    </p:animEffect>
                                    <p:set>
                                      <p:cBhvr>
                                        <p:cTn dur="1" fill="hold" id="102">
                                          <p:stCondLst>
                                            <p:cond delay="199"/>
                                          </p:stCondLst>
                                        </p:cTn>
                                        <p:tgtEl>
                                          <p:spTgt spid="305"/>
                                        </p:tgtEl>
                                        <p:attrNameLst>
                                          <p:attrName>style.visibility</p:attrName>
                                        </p:attrNameLst>
                                      </p:cBhvr>
                                      <p:to>
                                        <p:strVal val="hidden"/>
                                      </p:to>
                                    </p:set>
                                  </p:childTnLst>
                                </p:cTn>
                              </p:par>
                              <p:par>
                                <p:cTn fill="hold" grpId="0" id="103" nodeType="withEffect" presetClass="entr" presetID="1" presetSubtype="0">
                                  <p:stCondLst>
                                    <p:cond delay="7300"/>
                                  </p:stCondLst>
                                  <p:childTnLst>
                                    <p:set>
                                      <p:cBhvr>
                                        <p:cTn dur="1" fill="hold" id="104">
                                          <p:stCondLst>
                                            <p:cond delay="0"/>
                                          </p:stCondLst>
                                        </p:cTn>
                                        <p:tgtEl>
                                          <p:spTgt spid="306"/>
                                        </p:tgtEl>
                                        <p:attrNameLst>
                                          <p:attrName>style.visibility</p:attrName>
                                        </p:attrNameLst>
                                      </p:cBhvr>
                                      <p:to>
                                        <p:strVal val="visible"/>
                                      </p:to>
                                    </p:set>
                                  </p:childTnLst>
                                </p:cTn>
                              </p:par>
                              <p:par>
                                <p:cTn accel="50000" decel="50000" fill="hold" grpId="1" id="105" nodeType="withEffect" presetClass="path" presetID="42" presetSubtype="0">
                                  <p:stCondLst>
                                    <p:cond delay="7300"/>
                                  </p:stCondLst>
                                  <p:childTnLst>
                                    <p:animMotion origin="layout" path="M 4.16667E-07 1.11111E-06 L 0.54297 0.27384" pathEditMode="relative" ptsTypes="AA" rAng="0">
                                      <p:cBhvr>
                                        <p:cTn dur="800" fill="hold" id="106"/>
                                        <p:tgtEl>
                                          <p:spTgt spid="306"/>
                                        </p:tgtEl>
                                        <p:attrNameLst>
                                          <p:attrName>ppt_x</p:attrName>
                                          <p:attrName>ppt_y</p:attrName>
                                        </p:attrNameLst>
                                      </p:cBhvr>
                                      <p:rCtr x="27148" y="13681"/>
                                    </p:animMotion>
                                  </p:childTnLst>
                                </p:cTn>
                              </p:par>
                              <p:par>
                                <p:cTn fill="hold" grpId="2" id="107" nodeType="withEffect" presetClass="exit" presetID="10" presetSubtype="0">
                                  <p:stCondLst>
                                    <p:cond delay="7900"/>
                                  </p:stCondLst>
                                  <p:childTnLst>
                                    <p:animEffect filter="fade" transition="out">
                                      <p:cBhvr>
                                        <p:cTn dur="200" id="108"/>
                                        <p:tgtEl>
                                          <p:spTgt spid="306"/>
                                        </p:tgtEl>
                                      </p:cBhvr>
                                    </p:animEffect>
                                    <p:set>
                                      <p:cBhvr>
                                        <p:cTn dur="1" fill="hold" id="109">
                                          <p:stCondLst>
                                            <p:cond delay="199"/>
                                          </p:stCondLst>
                                        </p:cTn>
                                        <p:tgtEl>
                                          <p:spTgt spid="306"/>
                                        </p:tgtEl>
                                        <p:attrNameLst>
                                          <p:attrName>style.visibility</p:attrName>
                                        </p:attrNameLst>
                                      </p:cBhvr>
                                      <p:to>
                                        <p:strVal val="hidden"/>
                                      </p:to>
                                    </p:set>
                                  </p:childTnLst>
                                </p:cTn>
                              </p:par>
                              <p:par>
                                <p:cTn fill="hold" grpId="0" id="110" nodeType="withEffect" presetClass="entr" presetID="1" presetSubtype="0">
                                  <p:stCondLst>
                                    <p:cond delay="7500"/>
                                  </p:stCondLst>
                                  <p:childTnLst>
                                    <p:set>
                                      <p:cBhvr>
                                        <p:cTn dur="1" fill="hold" id="111">
                                          <p:stCondLst>
                                            <p:cond delay="0"/>
                                          </p:stCondLst>
                                        </p:cTn>
                                        <p:tgtEl>
                                          <p:spTgt spid="307"/>
                                        </p:tgtEl>
                                        <p:attrNameLst>
                                          <p:attrName>style.visibility</p:attrName>
                                        </p:attrNameLst>
                                      </p:cBhvr>
                                      <p:to>
                                        <p:strVal val="visible"/>
                                      </p:to>
                                    </p:set>
                                  </p:childTnLst>
                                </p:cTn>
                              </p:par>
                              <p:par>
                                <p:cTn accel="50000" decel="50000" fill="hold" grpId="1" id="112" nodeType="withEffect" presetClass="path" presetID="42" presetSubtype="0">
                                  <p:stCondLst>
                                    <p:cond delay="7500"/>
                                  </p:stCondLst>
                                  <p:childTnLst>
                                    <p:animMotion origin="layout" path="M 4.16667E-07 1.11111E-06 L 0.6125 0.26944" pathEditMode="relative" ptsTypes="AA" rAng="0">
                                      <p:cBhvr>
                                        <p:cTn dur="900" fill="hold" id="113"/>
                                        <p:tgtEl>
                                          <p:spTgt spid="307"/>
                                        </p:tgtEl>
                                        <p:attrNameLst>
                                          <p:attrName>ppt_x</p:attrName>
                                          <p:attrName>ppt_y</p:attrName>
                                        </p:attrNameLst>
                                      </p:cBhvr>
                                      <p:rCtr x="30625" y="13472"/>
                                    </p:animMotion>
                                  </p:childTnLst>
                                </p:cTn>
                              </p:par>
                              <p:par>
                                <p:cTn fill="hold" grpId="2" id="114" nodeType="withEffect" presetClass="exit" presetID="10" presetSubtype="0">
                                  <p:stCondLst>
                                    <p:cond delay="8200"/>
                                  </p:stCondLst>
                                  <p:childTnLst>
                                    <p:animEffect filter="fade" transition="out">
                                      <p:cBhvr>
                                        <p:cTn dur="200" id="115"/>
                                        <p:tgtEl>
                                          <p:spTgt spid="307"/>
                                        </p:tgtEl>
                                      </p:cBhvr>
                                    </p:animEffect>
                                    <p:set>
                                      <p:cBhvr>
                                        <p:cTn dur="1" fill="hold" id="116">
                                          <p:stCondLst>
                                            <p:cond delay="199"/>
                                          </p:stCondLst>
                                        </p:cTn>
                                        <p:tgtEl>
                                          <p:spTgt spid="307"/>
                                        </p:tgtEl>
                                        <p:attrNameLst>
                                          <p:attrName>style.visibility</p:attrName>
                                        </p:attrNameLst>
                                      </p:cBhvr>
                                      <p:to>
                                        <p:strVal val="hidden"/>
                                      </p:to>
                                    </p:set>
                                  </p:childTnLst>
                                </p:cTn>
                              </p:par>
                              <p:par>
                                <p:cTn autoRev="1" fill="hold" id="117" nodeType="withEffect" presetClass="emph" presetID="6" presetSubtype="0">
                                  <p:stCondLst>
                                    <p:cond delay="9000"/>
                                  </p:stCondLst>
                                  <p:childTnLst>
                                    <p:animScale>
                                      <p:cBhvr>
                                        <p:cTn dur="250" fill="hold" id="118"/>
                                        <p:tgtEl>
                                          <p:spTgt spid="6"/>
                                        </p:tgtEl>
                                      </p:cBhvr>
                                      <p:by x="125000" y="125000"/>
                                    </p:animScale>
                                  </p:childTnLst>
                                </p:cTn>
                              </p:par>
                              <p:par>
                                <p:cTn fill="hold" grpId="0" id="119" nodeType="withEffect" presetClass="entr" presetID="12" presetSubtype="2">
                                  <p:stCondLst>
                                    <p:cond delay="9250"/>
                                  </p:stCondLst>
                                  <p:iterate type="lt">
                                    <p:tmPct val="5000"/>
                                  </p:iterate>
                                  <p:childTnLst>
                                    <p:set>
                                      <p:cBhvr>
                                        <p:cTn dur="1" fill="hold" id="120">
                                          <p:stCondLst>
                                            <p:cond delay="0"/>
                                          </p:stCondLst>
                                        </p:cTn>
                                        <p:tgtEl>
                                          <p:spTgt spid="144"/>
                                        </p:tgtEl>
                                        <p:attrNameLst>
                                          <p:attrName>style.visibility</p:attrName>
                                        </p:attrNameLst>
                                      </p:cBhvr>
                                      <p:to>
                                        <p:strVal val="visible"/>
                                      </p:to>
                                    </p:set>
                                    <p:anim calcmode="lin" valueType="num">
                                      <p:cBhvr additive="base">
                                        <p:cTn dur="500" id="121"/>
                                        <p:tgtEl>
                                          <p:spTgt spid="144"/>
                                        </p:tgtEl>
                                        <p:attrNameLst>
                                          <p:attrName>ppt_x</p:attrName>
                                        </p:attrNameLst>
                                      </p:cBhvr>
                                      <p:tavLst>
                                        <p:tav tm="0">
                                          <p:val>
                                            <p:strVal val="#ppt_x+#ppt_w*1.125000"/>
                                          </p:val>
                                        </p:tav>
                                        <p:tav tm="100000">
                                          <p:val>
                                            <p:strVal val="#ppt_x"/>
                                          </p:val>
                                        </p:tav>
                                      </p:tavLst>
                                    </p:anim>
                                    <p:animEffect filter="wipe(left)" transition="in">
                                      <p:cBhvr>
                                        <p:cTn dur="500" id="122"/>
                                        <p:tgtEl>
                                          <p:spTgt spid="144"/>
                                        </p:tgtEl>
                                      </p:cBhvr>
                                    </p:animEffect>
                                  </p:childTnLst>
                                </p:cTn>
                              </p:par>
                              <p:par>
                                <p:cTn fill="hold" grpId="0" id="123" nodeType="withEffect" presetClass="entr" presetID="18" presetSubtype="6">
                                  <p:stCondLst>
                                    <p:cond delay="9900"/>
                                  </p:stCondLst>
                                  <p:childTnLst>
                                    <p:set>
                                      <p:cBhvr>
                                        <p:cTn dur="1" fill="hold" id="124">
                                          <p:stCondLst>
                                            <p:cond delay="0"/>
                                          </p:stCondLst>
                                        </p:cTn>
                                        <p:tgtEl>
                                          <p:spTgt spid="145"/>
                                        </p:tgtEl>
                                        <p:attrNameLst>
                                          <p:attrName>style.visibility</p:attrName>
                                        </p:attrNameLst>
                                      </p:cBhvr>
                                      <p:to>
                                        <p:strVal val="visible"/>
                                      </p:to>
                                    </p:set>
                                    <p:animEffect filter="strips(downRight)" transition="in">
                                      <p:cBhvr>
                                        <p:cTn dur="1000" id="125"/>
                                        <p:tgtEl>
                                          <p:spTgt spid="145"/>
                                        </p:tgtEl>
                                      </p:cBhvr>
                                    </p:animEffect>
                                  </p:childTnLst>
                                </p:cTn>
                              </p:par>
                              <p:par>
                                <p:cTn autoRev="1" fill="hold" id="126" nodeType="withEffect" presetClass="emph" presetID="6" presetSubtype="0">
                                  <p:stCondLst>
                                    <p:cond delay="11000"/>
                                  </p:stCondLst>
                                  <p:childTnLst>
                                    <p:animScale>
                                      <p:cBhvr>
                                        <p:cTn dur="250" fill="hold" id="127"/>
                                        <p:tgtEl>
                                          <p:spTgt spid="6"/>
                                        </p:tgtEl>
                                      </p:cBhvr>
                                      <p:by x="125000" y="125000"/>
                                    </p:animScale>
                                  </p:childTnLst>
                                </p:cTn>
                              </p:par>
                              <p:par>
                                <p:cTn fill="hold" grpId="0" id="128" nodeType="withEffect" presetClass="entr" presetID="12" presetSubtype="2">
                                  <p:stCondLst>
                                    <p:cond delay="11250"/>
                                  </p:stCondLst>
                                  <p:iterate type="lt">
                                    <p:tmPct val="5000"/>
                                  </p:iterate>
                                  <p:childTnLst>
                                    <p:set>
                                      <p:cBhvr>
                                        <p:cTn dur="1" fill="hold" id="129">
                                          <p:stCondLst>
                                            <p:cond delay="0"/>
                                          </p:stCondLst>
                                        </p:cTn>
                                        <p:tgtEl>
                                          <p:spTgt spid="147"/>
                                        </p:tgtEl>
                                        <p:attrNameLst>
                                          <p:attrName>style.visibility</p:attrName>
                                        </p:attrNameLst>
                                      </p:cBhvr>
                                      <p:to>
                                        <p:strVal val="visible"/>
                                      </p:to>
                                    </p:set>
                                    <p:anim calcmode="lin" valueType="num">
                                      <p:cBhvr additive="base">
                                        <p:cTn dur="500" id="130"/>
                                        <p:tgtEl>
                                          <p:spTgt spid="147"/>
                                        </p:tgtEl>
                                        <p:attrNameLst>
                                          <p:attrName>ppt_x</p:attrName>
                                        </p:attrNameLst>
                                      </p:cBhvr>
                                      <p:tavLst>
                                        <p:tav tm="0">
                                          <p:val>
                                            <p:strVal val="#ppt_x+#ppt_w*1.125000"/>
                                          </p:val>
                                        </p:tav>
                                        <p:tav tm="100000">
                                          <p:val>
                                            <p:strVal val="#ppt_x"/>
                                          </p:val>
                                        </p:tav>
                                      </p:tavLst>
                                    </p:anim>
                                    <p:animEffect filter="wipe(left)" transition="in">
                                      <p:cBhvr>
                                        <p:cTn dur="500" id="131"/>
                                        <p:tgtEl>
                                          <p:spTgt spid="147"/>
                                        </p:tgtEl>
                                      </p:cBhvr>
                                    </p:animEffect>
                                  </p:childTnLst>
                                </p:cTn>
                              </p:par>
                              <p:par>
                                <p:cTn fill="hold" grpId="0" id="132" nodeType="withEffect" presetClass="entr" presetID="18" presetSubtype="6">
                                  <p:stCondLst>
                                    <p:cond delay="11900"/>
                                  </p:stCondLst>
                                  <p:childTnLst>
                                    <p:set>
                                      <p:cBhvr>
                                        <p:cTn dur="1" fill="hold" id="133">
                                          <p:stCondLst>
                                            <p:cond delay="0"/>
                                          </p:stCondLst>
                                        </p:cTn>
                                        <p:tgtEl>
                                          <p:spTgt spid="148"/>
                                        </p:tgtEl>
                                        <p:attrNameLst>
                                          <p:attrName>style.visibility</p:attrName>
                                        </p:attrNameLst>
                                      </p:cBhvr>
                                      <p:to>
                                        <p:strVal val="visible"/>
                                      </p:to>
                                    </p:set>
                                    <p:animEffect filter="strips(downRight)" transition="in">
                                      <p:cBhvr>
                                        <p:cTn dur="1000" id="134"/>
                                        <p:tgtEl>
                                          <p:spTgt spid="14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44"/>
      <p:bldP grpId="0" spid="145"/>
      <p:bldP grpId="0" spid="147"/>
      <p:bldP grpId="0" spid="148"/>
      <p:bldP grpId="0" spid="302"/>
      <p:bldP grpId="1" spid="302"/>
      <p:bldP grpId="2" spid="302"/>
      <p:bldP grpId="0" spid="303"/>
      <p:bldP grpId="1" spid="303"/>
      <p:bldP grpId="2" spid="303"/>
      <p:bldP grpId="0" spid="304"/>
      <p:bldP grpId="1" spid="304"/>
      <p:bldP grpId="2" spid="304"/>
      <p:bldP grpId="0" spid="305"/>
      <p:bldP grpId="1" spid="305"/>
      <p:bldP grpId="2" spid="305"/>
      <p:bldP grpId="0" spid="306"/>
      <p:bldP grpId="1" spid="306"/>
      <p:bldP grpId="2" spid="306"/>
      <p:bldP grpId="0" spid="307"/>
      <p:bldP grpId="1" spid="307"/>
      <p:bldP grpId="2" spid="307"/>
      <p:bldP grpId="0" spid="134"/>
      <p:bldGraphic grpId="1" spid="51" uiExpand="1">
        <p:bldSub>
          <a:bldChart bld="seriesEl"/>
        </p:bldSub>
      </p:bldGraphic>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矩形 15"/>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rot="5400000">
            <a:off x="162414" y="-26991"/>
            <a:ext cx="665764" cy="806458"/>
            <a:chOff x="6693039" y="2414150"/>
            <a:chExt cx="1260638" cy="1527045"/>
          </a:xfrm>
        </p:grpSpPr>
        <p:sp>
          <p:nvSpPr>
            <p:cNvPr id="11" name="椭圆 10"/>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3</a:t>
              </a:r>
            </a:p>
          </p:txBody>
        </p:sp>
        <p:sp>
          <p:nvSpPr>
            <p:cNvPr id="13" name="椭圆 12"/>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22" name="文本框 21"/>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此处输入标题</a:t>
            </a:r>
          </a:p>
        </p:txBody>
      </p:sp>
      <p:grpSp>
        <p:nvGrpSpPr>
          <p:cNvPr id="44" name="组合 43"/>
          <p:cNvGrpSpPr/>
          <p:nvPr/>
        </p:nvGrpSpPr>
        <p:grpSpPr>
          <a:xfrm rot="18900000">
            <a:off x="1132460" y="1893500"/>
            <a:ext cx="2020276" cy="2071946"/>
            <a:chOff x="496458" y="2399900"/>
            <a:chExt cx="2559582" cy="2625047"/>
          </a:xfrm>
        </p:grpSpPr>
        <p:sp>
          <p:nvSpPr>
            <p:cNvPr id="307" name="自由: 形状 306"/>
            <p:cNvSpPr/>
            <p:nvPr/>
          </p:nvSpPr>
          <p:spPr>
            <a:xfrm rot="8100000">
              <a:off x="496458" y="2465371"/>
              <a:ext cx="2559582" cy="2559576"/>
            </a:xfrm>
            <a:custGeom>
              <a:gdLst>
                <a:gd fmla="*/ 316324 w 2458235" name="connsiteX0"/>
                <a:gd fmla="*/ 614557 h 2458231" name="connsiteY0"/>
                <a:gd fmla="*/ 1183521 w 2458235" name="connsiteX1"/>
                <a:gd fmla="*/ 303173 h 2458231" name="connsiteY1"/>
                <a:gd fmla="*/ 1189425 w 2458235" name="connsiteX2"/>
                <a:gd fmla="*/ 304025 h 2458231" name="connsiteY2"/>
                <a:gd fmla="*/ 1189427 w 2458235" name="connsiteX3"/>
                <a:gd fmla="*/ 304027 h 2458231" name="connsiteY3"/>
                <a:gd fmla="*/ 1286274 w 2458235" name="connsiteX4"/>
                <a:gd fmla="*/ 318003 h 2458231" name="connsiteY4"/>
                <a:gd fmla="*/ 1189428 w 2458235" name="connsiteX5"/>
                <a:gd fmla="*/ 304027 h 2458231" name="connsiteY5"/>
                <a:gd fmla="*/ 1189428 w 2458235" name="connsiteX6"/>
                <a:gd fmla="*/ 300886 h 2458231" name="connsiteY6"/>
                <a:gd fmla="*/ 1197045 w 2458235" name="connsiteX7"/>
                <a:gd fmla="*/ 303144 h 2458231" name="connsiteY7"/>
                <a:gd fmla="*/ 1843677 w 2458235" name="connsiteX8"/>
                <a:gd fmla="*/ 105441 h 2458231" name="connsiteY8"/>
                <a:gd fmla="*/ 1843677 w 2458235" name="connsiteX9"/>
                <a:gd fmla="*/ 105441 h 2458231" name="connsiteY9"/>
                <a:gd fmla="*/ 1900151 w 2458235" name="connsiteX10"/>
                <a:gd fmla="*/ 59311 h 2458231" name="connsiteY10"/>
                <a:gd fmla="*/ 2352794 w 2458235" name="connsiteX11"/>
                <a:gd fmla="*/ 105441 h 2458231" name="connsiteY11"/>
                <a:gd fmla="*/ 2352794 w 2458235" name="connsiteX12"/>
                <a:gd fmla="*/ 614559 h 2458231" name="connsiteY12"/>
                <a:gd fmla="*/ 2352793 w 2458235" name="connsiteX13"/>
                <a:gd fmla="*/ 614560 h 2458231" name="connsiteY13"/>
                <a:gd fmla="*/ 2260533 w 2458235" name="connsiteX14"/>
                <a:gd fmla="*/ 727506 h 2458231" name="connsiteY14"/>
                <a:gd fmla="*/ 2141911 w 2458235" name="connsiteX15"/>
                <a:gd fmla="*/ 1123675 h 2458231" name="connsiteY15"/>
                <a:gd fmla="*/ 2155059 w 2458235" name="connsiteX16"/>
                <a:gd fmla="*/ 1260851 h 2458231" name="connsiteY16"/>
                <a:gd fmla="*/ 2153059 w 2458235" name="connsiteX17"/>
                <a:gd fmla="*/ 1260852 h 2458231" name="connsiteY17"/>
                <a:gd fmla="*/ 2155058 w 2458235" name="connsiteX18"/>
                <a:gd fmla="*/ 1274711 h 2458231" name="connsiteY18"/>
                <a:gd fmla="*/ 1843674 w 2458235" name="connsiteX19"/>
                <a:gd fmla="*/ 2141907 h 2458231" name="connsiteY19"/>
                <a:gd fmla="*/ 316324 w 2458235" name="connsiteX20"/>
                <a:gd fmla="*/ 2141907 h 2458231" name="connsiteY20"/>
                <a:gd fmla="*/ 316324 w 2458235" name="connsiteX21"/>
                <a:gd fmla="*/ 614557 h 2458231" name="connsiteY21"/>
                <a:gd fmla="*/ 316324 w 2458235" name="connsiteX22"/>
                <a:gd fmla="*/ 614557 h 2458231" name="connsiteY22"/>
                <a:gd fmla="*/ 316324 w 2458235" name="connsiteX23"/>
                <a:gd fmla="*/ 614557 h 2458231" name="connsiteY23"/>
                <a:gd fmla="*/ 316324 w 2458235" name="connsiteX24"/>
                <a:gd fmla="*/ 614557 h 2458231" name="connsiteY24"/>
                <a:gd fmla="*/ 316324 w 2458235" name="connsiteX25"/>
                <a:gd fmla="*/ 614557 h 2458231" name="connsiteY25"/>
                <a:gd fmla="*/ 316324 w 2458235" name="connsiteX26"/>
                <a:gd fmla="*/ 614557 h 2458231" name="connsiteY26"/>
                <a:gd fmla="*/ 316324 w 2458235" name="connsiteX27"/>
                <a:gd fmla="*/ 614557 h 2458231" name="connsiteY27"/>
                <a:gd fmla="*/ 316324 w 2458235" name="connsiteX28"/>
                <a:gd fmla="*/ 614557 h 2458231" name="connsiteY28"/>
                <a:gd fmla="*/ 316324 w 2458235" name="connsiteX29"/>
                <a:gd fmla="*/ 614557 h 2458231" name="connsiteY29"/>
                <a:gd fmla="*/ 1843674 w 2458235" name="connsiteX30"/>
                <a:gd fmla="*/ 2141907 h 2458231" name="connsiteY30"/>
                <a:gd fmla="*/ 316324 w 2458235" name="connsiteX31"/>
                <a:gd fmla="*/ 2141907 h 2458231" name="connsiteY31"/>
                <a:gd fmla="*/ 316324 w 2458235" name="connsiteX32"/>
                <a:gd fmla="*/ 614557 h 2458231" name="connsiteY32"/>
                <a:gd fmla="*/ 316324 w 2458235" name="connsiteX33"/>
                <a:gd fmla="*/ 614557 h 2458231" name="connsiteY33"/>
                <a:gd fmla="*/ 1843674 w 2458235" name="connsiteX34"/>
                <a:gd fmla="*/ 2141907 h 2458231" name="connsiteY34"/>
                <a:gd fmla="*/ 316324 w 2458235" name="connsiteX35"/>
                <a:gd fmla="*/ 2141907 h 2458231" name="connsiteY35"/>
                <a:gd fmla="*/ 316324 w 2458235" name="connsiteX36"/>
                <a:gd fmla="*/ 614557 h 2458231" name="connsiteY36"/>
                <a:gd fmla="*/ 316324 w 2458235" name="connsiteX37"/>
                <a:gd fmla="*/ 614557 h 2458231" name="connsiteY37"/>
                <a:gd fmla="*/ 316324 w 2458235" name="connsiteX38"/>
                <a:gd fmla="*/ 614557 h 2458231" name="connsiteY38"/>
                <a:gd fmla="*/ 316324 w 2458235" name="connsiteX39"/>
                <a:gd fmla="*/ 614557 h 2458231" name="connsiteY39"/>
                <a:gd fmla="*/ 316324 w 2458235" name="connsiteX40"/>
                <a:gd fmla="*/ 614557 h 2458231" name="connsiteY40"/>
                <a:gd fmla="*/ 316324 w 2458235" name="connsiteX41"/>
                <a:gd fmla="*/ 614557 h 2458231" name="connsiteY41"/>
                <a:gd fmla="*/ 316324 w 2458235" name="connsiteX42"/>
                <a:gd fmla="*/ 614557 h 2458231" name="connsiteY42"/>
                <a:gd fmla="*/ 316324 w 2458235" name="connsiteX43"/>
                <a:gd fmla="*/ 614557 h 2458231" name="connsiteY43"/>
                <a:gd fmla="*/ 316324 w 2458235" name="connsiteX44"/>
                <a:gd fmla="*/ 614557 h 2458231" name="connsiteY44"/>
                <a:gd fmla="*/ 316324 w 2458235" name="connsiteX45"/>
                <a:gd fmla="*/ 614557 h 2458231" name="connsiteY45"/>
                <a:gd fmla="*/ 316324 w 2458235" name="connsiteX46"/>
                <a:gd fmla="*/ 614557 h 2458231" name="connsiteY46"/>
                <a:gd fmla="*/ 1843674 w 2458235" name="connsiteX47"/>
                <a:gd fmla="*/ 2141907 h 2458231" name="connsiteY47"/>
                <a:gd fmla="*/ 316324 w 2458235" name="connsiteX48"/>
                <a:gd fmla="*/ 2141907 h 2458231" name="connsiteY48"/>
                <a:gd fmla="*/ 316324 w 2458235" name="connsiteX49"/>
                <a:gd fmla="*/ 614557 h 2458231" name="connsiteY49"/>
                <a:gd fmla="*/ 316324 w 2458235" name="connsiteX50"/>
                <a:gd fmla="*/ 614557 h 2458231" name="connsiteY50"/>
                <a:gd fmla="*/ 316324 w 2458235" name="connsiteX51"/>
                <a:gd fmla="*/ 614557 h 2458231" name="connsiteY5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2458231" w="2458235">
                  <a:moveTo>
                    <a:pt x="316324" y="614557"/>
                  </a:moveTo>
                  <a:cubicBezTo>
                    <a:pt x="553567" y="377313"/>
                    <a:pt x="873726" y="273519"/>
                    <a:pt x="1183521" y="303173"/>
                  </a:cubicBezTo>
                  <a:lnTo>
                    <a:pt x="1189425" y="304025"/>
                  </a:lnTo>
                  <a:lnTo>
                    <a:pt x="1189427" y="304027"/>
                  </a:lnTo>
                  <a:lnTo>
                    <a:pt x="1286274" y="318003"/>
                  </a:lnTo>
                  <a:lnTo>
                    <a:pt x="1189428" y="304027"/>
                  </a:lnTo>
                  <a:lnTo>
                    <a:pt x="1189428" y="300886"/>
                  </a:lnTo>
                  <a:lnTo>
                    <a:pt x="1197045" y="303144"/>
                  </a:lnTo>
                  <a:cubicBezTo>
                    <a:pt x="1423963" y="347078"/>
                    <a:pt x="1667941" y="281177"/>
                    <a:pt x="1843677" y="105441"/>
                  </a:cubicBezTo>
                  <a:lnTo>
                    <a:pt x="1843677" y="105441"/>
                  </a:lnTo>
                  <a:lnTo>
                    <a:pt x="1900151" y="59311"/>
                  </a:lnTo>
                  <a:cubicBezTo>
                    <a:pt x="2039886" y="-32951"/>
                    <a:pt x="2229779" y="-17574"/>
                    <a:pt x="2352794" y="105441"/>
                  </a:cubicBezTo>
                  <a:cubicBezTo>
                    <a:pt x="2493383" y="246031"/>
                    <a:pt x="2493383" y="473970"/>
                    <a:pt x="2352794" y="614559"/>
                  </a:cubicBezTo>
                  <a:lnTo>
                    <a:pt x="2352793" y="614560"/>
                  </a:lnTo>
                  <a:lnTo>
                    <a:pt x="2260533" y="727506"/>
                  </a:lnTo>
                  <a:cubicBezTo>
                    <a:pt x="2181452" y="847278"/>
                    <a:pt x="2141911" y="985476"/>
                    <a:pt x="2141911" y="1123675"/>
                  </a:cubicBezTo>
                  <a:lnTo>
                    <a:pt x="2155059" y="1260851"/>
                  </a:lnTo>
                  <a:lnTo>
                    <a:pt x="2153059" y="1260852"/>
                  </a:lnTo>
                  <a:lnTo>
                    <a:pt x="2155058" y="1274711"/>
                  </a:lnTo>
                  <a:cubicBezTo>
                    <a:pt x="2184712" y="1584505"/>
                    <a:pt x="2080918" y="1904664"/>
                    <a:pt x="1843674" y="2141907"/>
                  </a:cubicBezTo>
                  <a:cubicBezTo>
                    <a:pt x="1421908" y="2563673"/>
                    <a:pt x="738091" y="2563673"/>
                    <a:pt x="316324" y="2141907"/>
                  </a:cubicBezTo>
                  <a:cubicBezTo>
                    <a:pt x="-105442" y="1720141"/>
                    <a:pt x="-105443" y="1036322"/>
                    <a:pt x="316324" y="614557"/>
                  </a:cubicBezTo>
                  <a:close/>
                </a:path>
              </a:pathLst>
            </a:custGeom>
            <a:gradFill>
              <a:gsLst>
                <a:gs pos="0">
                  <a:srgbClr val="E5D369"/>
                </a:gs>
                <a:gs pos="49000">
                  <a:srgbClr val="F5A51D"/>
                </a:gs>
                <a:gs pos="100000">
                  <a:srgbClr val="E67700"/>
                </a:gs>
              </a:gsLst>
              <a:lin ang="186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20" name="组合 319"/>
            <p:cNvGrpSpPr/>
            <p:nvPr/>
          </p:nvGrpSpPr>
          <p:grpSpPr>
            <a:xfrm>
              <a:off x="655634" y="2399900"/>
              <a:ext cx="2241230" cy="2241228"/>
              <a:chOff x="740915" y="1373664"/>
              <a:chExt cx="3600000" cy="3600000"/>
            </a:xfrm>
            <a:effectLst>
              <a:outerShdw algn="t" blurRad="50800" dir="5400000" dist="38100" rotWithShape="0">
                <a:prstClr val="black">
                  <a:alpha val="40000"/>
                </a:prstClr>
              </a:outerShdw>
            </a:effectLst>
          </p:grpSpPr>
          <p:sp>
            <p:nvSpPr>
              <p:cNvPr id="321" name="椭圆 320"/>
              <p:cNvSpPr/>
              <p:nvPr/>
            </p:nvSpPr>
            <p:spPr>
              <a:xfrm>
                <a:off x="740915" y="1373664"/>
                <a:ext cx="3600000" cy="3600000"/>
              </a:xfrm>
              <a:prstGeom prst="ellipse">
                <a:avLst/>
              </a:prstGeom>
              <a:solidFill>
                <a:srgbClr val="FEEA74"/>
              </a:solidFill>
              <a:ln algn="ctr" cap="flat" cmpd="sng" w="12700">
                <a:noFill/>
                <a:prstDash val="solid"/>
                <a:miter lim="800000"/>
              </a:ln>
              <a:effectLst/>
              <a:scene3d>
                <a:camera prst="orthographicFront"/>
                <a:lightRig dir="t" rig="flat"/>
              </a:scene3d>
              <a:sp3d>
                <a:bevelT h="1800860" prst="angle" w="180086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2" name="椭圆 321"/>
              <p:cNvSpPr/>
              <p:nvPr/>
            </p:nvSpPr>
            <p:spPr>
              <a:xfrm rot="9900000">
                <a:off x="852918" y="1501487"/>
                <a:ext cx="3344356" cy="3344352"/>
              </a:xfrm>
              <a:prstGeom prst="ellipse">
                <a:avLst/>
              </a:prstGeom>
              <a:solidFill>
                <a:srgbClr val="FEEA74"/>
              </a:solidFill>
              <a:ln algn="ctr" cap="flat" cmpd="sng" w="12700">
                <a:noFill/>
                <a:prstDash val="solid"/>
                <a:miter lim="800000"/>
              </a:ln>
              <a:effectLst/>
              <a:scene3d>
                <a:camera prst="orthographicFront"/>
                <a:lightRig dir="t" rig="flat"/>
              </a:scene3d>
              <a:sp3d>
                <a:bevelT h="1800860" prst="angle" w="180086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326" name="组合 325"/>
          <p:cNvGrpSpPr/>
          <p:nvPr/>
        </p:nvGrpSpPr>
        <p:grpSpPr>
          <a:xfrm rot="18900000">
            <a:off x="3801678" y="1891653"/>
            <a:ext cx="2011192" cy="2062630"/>
            <a:chOff x="496458" y="2399900"/>
            <a:chExt cx="2559582" cy="2625047"/>
          </a:xfrm>
        </p:grpSpPr>
        <p:sp>
          <p:nvSpPr>
            <p:cNvPr id="327" name="自由: 形状 326"/>
            <p:cNvSpPr/>
            <p:nvPr/>
          </p:nvSpPr>
          <p:spPr>
            <a:xfrm rot="8100000">
              <a:off x="496458" y="2465371"/>
              <a:ext cx="2559582" cy="2559576"/>
            </a:xfrm>
            <a:custGeom>
              <a:gdLst>
                <a:gd fmla="*/ 316324 w 2458235" name="connsiteX0"/>
                <a:gd fmla="*/ 614557 h 2458231" name="connsiteY0"/>
                <a:gd fmla="*/ 1183521 w 2458235" name="connsiteX1"/>
                <a:gd fmla="*/ 303173 h 2458231" name="connsiteY1"/>
                <a:gd fmla="*/ 1189425 w 2458235" name="connsiteX2"/>
                <a:gd fmla="*/ 304025 h 2458231" name="connsiteY2"/>
                <a:gd fmla="*/ 1189427 w 2458235" name="connsiteX3"/>
                <a:gd fmla="*/ 304027 h 2458231" name="connsiteY3"/>
                <a:gd fmla="*/ 1286274 w 2458235" name="connsiteX4"/>
                <a:gd fmla="*/ 318003 h 2458231" name="connsiteY4"/>
                <a:gd fmla="*/ 1189428 w 2458235" name="connsiteX5"/>
                <a:gd fmla="*/ 304027 h 2458231" name="connsiteY5"/>
                <a:gd fmla="*/ 1189428 w 2458235" name="connsiteX6"/>
                <a:gd fmla="*/ 300886 h 2458231" name="connsiteY6"/>
                <a:gd fmla="*/ 1197045 w 2458235" name="connsiteX7"/>
                <a:gd fmla="*/ 303144 h 2458231" name="connsiteY7"/>
                <a:gd fmla="*/ 1843677 w 2458235" name="connsiteX8"/>
                <a:gd fmla="*/ 105441 h 2458231" name="connsiteY8"/>
                <a:gd fmla="*/ 1843677 w 2458235" name="connsiteX9"/>
                <a:gd fmla="*/ 105441 h 2458231" name="connsiteY9"/>
                <a:gd fmla="*/ 1900151 w 2458235" name="connsiteX10"/>
                <a:gd fmla="*/ 59311 h 2458231" name="connsiteY10"/>
                <a:gd fmla="*/ 2352794 w 2458235" name="connsiteX11"/>
                <a:gd fmla="*/ 105441 h 2458231" name="connsiteY11"/>
                <a:gd fmla="*/ 2352794 w 2458235" name="connsiteX12"/>
                <a:gd fmla="*/ 614559 h 2458231" name="connsiteY12"/>
                <a:gd fmla="*/ 2352793 w 2458235" name="connsiteX13"/>
                <a:gd fmla="*/ 614560 h 2458231" name="connsiteY13"/>
                <a:gd fmla="*/ 2260533 w 2458235" name="connsiteX14"/>
                <a:gd fmla="*/ 727506 h 2458231" name="connsiteY14"/>
                <a:gd fmla="*/ 2141911 w 2458235" name="connsiteX15"/>
                <a:gd fmla="*/ 1123675 h 2458231" name="connsiteY15"/>
                <a:gd fmla="*/ 2155059 w 2458235" name="connsiteX16"/>
                <a:gd fmla="*/ 1260851 h 2458231" name="connsiteY16"/>
                <a:gd fmla="*/ 2153059 w 2458235" name="connsiteX17"/>
                <a:gd fmla="*/ 1260852 h 2458231" name="connsiteY17"/>
                <a:gd fmla="*/ 2155058 w 2458235" name="connsiteX18"/>
                <a:gd fmla="*/ 1274711 h 2458231" name="connsiteY18"/>
                <a:gd fmla="*/ 1843674 w 2458235" name="connsiteX19"/>
                <a:gd fmla="*/ 2141907 h 2458231" name="connsiteY19"/>
                <a:gd fmla="*/ 316324 w 2458235" name="connsiteX20"/>
                <a:gd fmla="*/ 2141907 h 2458231" name="connsiteY20"/>
                <a:gd fmla="*/ 316324 w 2458235" name="connsiteX21"/>
                <a:gd fmla="*/ 614557 h 2458231" name="connsiteY21"/>
                <a:gd fmla="*/ 316324 w 2458235" name="connsiteX22"/>
                <a:gd fmla="*/ 614557 h 2458231" name="connsiteY22"/>
                <a:gd fmla="*/ 316324 w 2458235" name="connsiteX23"/>
                <a:gd fmla="*/ 614557 h 2458231" name="connsiteY23"/>
                <a:gd fmla="*/ 316324 w 2458235" name="connsiteX24"/>
                <a:gd fmla="*/ 614557 h 2458231" name="connsiteY24"/>
                <a:gd fmla="*/ 316324 w 2458235" name="connsiteX25"/>
                <a:gd fmla="*/ 614557 h 2458231" name="connsiteY25"/>
                <a:gd fmla="*/ 316324 w 2458235" name="connsiteX26"/>
                <a:gd fmla="*/ 614557 h 2458231" name="connsiteY26"/>
                <a:gd fmla="*/ 316324 w 2458235" name="connsiteX27"/>
                <a:gd fmla="*/ 614557 h 2458231" name="connsiteY27"/>
                <a:gd fmla="*/ 316324 w 2458235" name="connsiteX28"/>
                <a:gd fmla="*/ 614557 h 2458231" name="connsiteY28"/>
                <a:gd fmla="*/ 316324 w 2458235" name="connsiteX29"/>
                <a:gd fmla="*/ 614557 h 2458231" name="connsiteY29"/>
                <a:gd fmla="*/ 1843674 w 2458235" name="connsiteX30"/>
                <a:gd fmla="*/ 2141907 h 2458231" name="connsiteY30"/>
                <a:gd fmla="*/ 316324 w 2458235" name="connsiteX31"/>
                <a:gd fmla="*/ 2141907 h 2458231" name="connsiteY31"/>
                <a:gd fmla="*/ 316324 w 2458235" name="connsiteX32"/>
                <a:gd fmla="*/ 614557 h 2458231" name="connsiteY32"/>
                <a:gd fmla="*/ 316324 w 2458235" name="connsiteX33"/>
                <a:gd fmla="*/ 614557 h 2458231" name="connsiteY33"/>
                <a:gd fmla="*/ 1843674 w 2458235" name="connsiteX34"/>
                <a:gd fmla="*/ 2141907 h 2458231" name="connsiteY34"/>
                <a:gd fmla="*/ 316324 w 2458235" name="connsiteX35"/>
                <a:gd fmla="*/ 2141907 h 2458231" name="connsiteY35"/>
                <a:gd fmla="*/ 316324 w 2458235" name="connsiteX36"/>
                <a:gd fmla="*/ 614557 h 2458231" name="connsiteY36"/>
                <a:gd fmla="*/ 316324 w 2458235" name="connsiteX37"/>
                <a:gd fmla="*/ 614557 h 2458231" name="connsiteY37"/>
                <a:gd fmla="*/ 316324 w 2458235" name="connsiteX38"/>
                <a:gd fmla="*/ 614557 h 2458231" name="connsiteY38"/>
                <a:gd fmla="*/ 316324 w 2458235" name="connsiteX39"/>
                <a:gd fmla="*/ 614557 h 2458231" name="connsiteY39"/>
                <a:gd fmla="*/ 316324 w 2458235" name="connsiteX40"/>
                <a:gd fmla="*/ 614557 h 2458231" name="connsiteY40"/>
                <a:gd fmla="*/ 316324 w 2458235" name="connsiteX41"/>
                <a:gd fmla="*/ 614557 h 2458231" name="connsiteY41"/>
                <a:gd fmla="*/ 316324 w 2458235" name="connsiteX42"/>
                <a:gd fmla="*/ 614557 h 2458231" name="connsiteY42"/>
                <a:gd fmla="*/ 316324 w 2458235" name="connsiteX43"/>
                <a:gd fmla="*/ 614557 h 2458231" name="connsiteY43"/>
                <a:gd fmla="*/ 316324 w 2458235" name="connsiteX44"/>
                <a:gd fmla="*/ 614557 h 2458231" name="connsiteY44"/>
                <a:gd fmla="*/ 316324 w 2458235" name="connsiteX45"/>
                <a:gd fmla="*/ 614557 h 2458231" name="connsiteY45"/>
                <a:gd fmla="*/ 316324 w 2458235" name="connsiteX46"/>
                <a:gd fmla="*/ 614557 h 2458231" name="connsiteY46"/>
                <a:gd fmla="*/ 1843674 w 2458235" name="connsiteX47"/>
                <a:gd fmla="*/ 2141907 h 2458231" name="connsiteY47"/>
                <a:gd fmla="*/ 316324 w 2458235" name="connsiteX48"/>
                <a:gd fmla="*/ 2141907 h 2458231" name="connsiteY48"/>
                <a:gd fmla="*/ 316324 w 2458235" name="connsiteX49"/>
                <a:gd fmla="*/ 614557 h 2458231" name="connsiteY49"/>
                <a:gd fmla="*/ 316324 w 2458235" name="connsiteX50"/>
                <a:gd fmla="*/ 614557 h 2458231" name="connsiteY50"/>
                <a:gd fmla="*/ 316324 w 2458235" name="connsiteX51"/>
                <a:gd fmla="*/ 614557 h 2458231" name="connsiteY5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2458231" w="2458235">
                  <a:moveTo>
                    <a:pt x="316324" y="614557"/>
                  </a:moveTo>
                  <a:cubicBezTo>
                    <a:pt x="553567" y="377313"/>
                    <a:pt x="873726" y="273519"/>
                    <a:pt x="1183521" y="303173"/>
                  </a:cubicBezTo>
                  <a:lnTo>
                    <a:pt x="1189425" y="304025"/>
                  </a:lnTo>
                  <a:lnTo>
                    <a:pt x="1189427" y="304027"/>
                  </a:lnTo>
                  <a:lnTo>
                    <a:pt x="1286274" y="318003"/>
                  </a:lnTo>
                  <a:lnTo>
                    <a:pt x="1189428" y="304027"/>
                  </a:lnTo>
                  <a:lnTo>
                    <a:pt x="1189428" y="300886"/>
                  </a:lnTo>
                  <a:lnTo>
                    <a:pt x="1197045" y="303144"/>
                  </a:lnTo>
                  <a:cubicBezTo>
                    <a:pt x="1423963" y="347078"/>
                    <a:pt x="1667941" y="281177"/>
                    <a:pt x="1843677" y="105441"/>
                  </a:cubicBezTo>
                  <a:lnTo>
                    <a:pt x="1843677" y="105441"/>
                  </a:lnTo>
                  <a:lnTo>
                    <a:pt x="1900151" y="59311"/>
                  </a:lnTo>
                  <a:cubicBezTo>
                    <a:pt x="2039886" y="-32951"/>
                    <a:pt x="2229779" y="-17574"/>
                    <a:pt x="2352794" y="105441"/>
                  </a:cubicBezTo>
                  <a:cubicBezTo>
                    <a:pt x="2493383" y="246031"/>
                    <a:pt x="2493383" y="473970"/>
                    <a:pt x="2352794" y="614559"/>
                  </a:cubicBezTo>
                  <a:lnTo>
                    <a:pt x="2352793" y="614560"/>
                  </a:lnTo>
                  <a:lnTo>
                    <a:pt x="2260533" y="727506"/>
                  </a:lnTo>
                  <a:cubicBezTo>
                    <a:pt x="2181452" y="847278"/>
                    <a:pt x="2141911" y="985476"/>
                    <a:pt x="2141911" y="1123675"/>
                  </a:cubicBezTo>
                  <a:lnTo>
                    <a:pt x="2155059" y="1260851"/>
                  </a:lnTo>
                  <a:lnTo>
                    <a:pt x="2153059" y="1260852"/>
                  </a:lnTo>
                  <a:lnTo>
                    <a:pt x="2155058" y="1274711"/>
                  </a:lnTo>
                  <a:cubicBezTo>
                    <a:pt x="2184712" y="1584505"/>
                    <a:pt x="2080918" y="1904664"/>
                    <a:pt x="1843674" y="2141907"/>
                  </a:cubicBezTo>
                  <a:cubicBezTo>
                    <a:pt x="1421908" y="2563673"/>
                    <a:pt x="738091" y="2563673"/>
                    <a:pt x="316324" y="2141907"/>
                  </a:cubicBezTo>
                  <a:cubicBezTo>
                    <a:pt x="-105442" y="1720141"/>
                    <a:pt x="-105443" y="1036322"/>
                    <a:pt x="316324" y="614557"/>
                  </a:cubicBezTo>
                  <a:close/>
                </a:path>
              </a:pathLst>
            </a:custGeom>
            <a:gradFill>
              <a:gsLst>
                <a:gs pos="0">
                  <a:srgbClr val="E5D369"/>
                </a:gs>
                <a:gs pos="49000">
                  <a:srgbClr val="F5A51D"/>
                </a:gs>
                <a:gs pos="100000">
                  <a:srgbClr val="E67700"/>
                </a:gs>
              </a:gsLst>
              <a:lin ang="186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28" name="组合 327"/>
            <p:cNvGrpSpPr/>
            <p:nvPr/>
          </p:nvGrpSpPr>
          <p:grpSpPr>
            <a:xfrm>
              <a:off x="655634" y="2399900"/>
              <a:ext cx="2241230" cy="2241228"/>
              <a:chOff x="740915" y="1373664"/>
              <a:chExt cx="3600000" cy="3600000"/>
            </a:xfrm>
            <a:effectLst>
              <a:outerShdw algn="t" blurRad="50800" dir="5400000" dist="38100" rotWithShape="0">
                <a:prstClr val="black">
                  <a:alpha val="40000"/>
                </a:prstClr>
              </a:outerShdw>
            </a:effectLst>
          </p:grpSpPr>
          <p:sp>
            <p:nvSpPr>
              <p:cNvPr id="329" name="椭圆 328"/>
              <p:cNvSpPr/>
              <p:nvPr/>
            </p:nvSpPr>
            <p:spPr>
              <a:xfrm>
                <a:off x="740915" y="1373664"/>
                <a:ext cx="3600000" cy="3600000"/>
              </a:xfrm>
              <a:prstGeom prst="ellipse">
                <a:avLst/>
              </a:prstGeom>
              <a:solidFill>
                <a:srgbClr val="FEEA74"/>
              </a:solidFill>
              <a:ln algn="ctr" cap="flat" cmpd="sng" w="12700">
                <a:noFill/>
                <a:prstDash val="solid"/>
                <a:miter lim="800000"/>
              </a:ln>
              <a:effectLst/>
              <a:scene3d>
                <a:camera prst="orthographicFront"/>
                <a:lightRig dir="t" rig="flat"/>
              </a:scene3d>
              <a:sp3d>
                <a:bevelT h="1800860" prst="angle" w="180086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0" name="椭圆 329"/>
              <p:cNvSpPr/>
              <p:nvPr/>
            </p:nvSpPr>
            <p:spPr>
              <a:xfrm rot="9900000">
                <a:off x="852918" y="1501487"/>
                <a:ext cx="3344356" cy="3344352"/>
              </a:xfrm>
              <a:prstGeom prst="ellipse">
                <a:avLst/>
              </a:prstGeom>
              <a:solidFill>
                <a:srgbClr val="FEEA74"/>
              </a:solidFill>
              <a:ln algn="ctr" cap="flat" cmpd="sng" w="12700">
                <a:noFill/>
                <a:prstDash val="solid"/>
                <a:miter lim="800000"/>
              </a:ln>
              <a:effectLst/>
              <a:scene3d>
                <a:camera prst="orthographicFront"/>
                <a:lightRig dir="t" rig="flat"/>
              </a:scene3d>
              <a:sp3d>
                <a:bevelT h="1800860" prst="angle" w="180086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364" name="组合 363"/>
          <p:cNvGrpSpPr/>
          <p:nvPr/>
        </p:nvGrpSpPr>
        <p:grpSpPr>
          <a:xfrm rot="18900000">
            <a:off x="6429918" y="1892922"/>
            <a:ext cx="2017430" cy="2069027"/>
            <a:chOff x="496458" y="2399900"/>
            <a:chExt cx="2559582" cy="2625047"/>
          </a:xfrm>
        </p:grpSpPr>
        <p:sp>
          <p:nvSpPr>
            <p:cNvPr id="365" name="自由: 形状 364"/>
            <p:cNvSpPr/>
            <p:nvPr/>
          </p:nvSpPr>
          <p:spPr>
            <a:xfrm rot="8100000">
              <a:off x="496458" y="2465371"/>
              <a:ext cx="2559582" cy="2559576"/>
            </a:xfrm>
            <a:custGeom>
              <a:gdLst>
                <a:gd fmla="*/ 316324 w 2458235" name="connsiteX0"/>
                <a:gd fmla="*/ 614557 h 2458231" name="connsiteY0"/>
                <a:gd fmla="*/ 1183521 w 2458235" name="connsiteX1"/>
                <a:gd fmla="*/ 303173 h 2458231" name="connsiteY1"/>
                <a:gd fmla="*/ 1189425 w 2458235" name="connsiteX2"/>
                <a:gd fmla="*/ 304025 h 2458231" name="connsiteY2"/>
                <a:gd fmla="*/ 1189427 w 2458235" name="connsiteX3"/>
                <a:gd fmla="*/ 304027 h 2458231" name="connsiteY3"/>
                <a:gd fmla="*/ 1286274 w 2458235" name="connsiteX4"/>
                <a:gd fmla="*/ 318003 h 2458231" name="connsiteY4"/>
                <a:gd fmla="*/ 1189428 w 2458235" name="connsiteX5"/>
                <a:gd fmla="*/ 304027 h 2458231" name="connsiteY5"/>
                <a:gd fmla="*/ 1189428 w 2458235" name="connsiteX6"/>
                <a:gd fmla="*/ 300886 h 2458231" name="connsiteY6"/>
                <a:gd fmla="*/ 1197045 w 2458235" name="connsiteX7"/>
                <a:gd fmla="*/ 303144 h 2458231" name="connsiteY7"/>
                <a:gd fmla="*/ 1843677 w 2458235" name="connsiteX8"/>
                <a:gd fmla="*/ 105441 h 2458231" name="connsiteY8"/>
                <a:gd fmla="*/ 1843677 w 2458235" name="connsiteX9"/>
                <a:gd fmla="*/ 105441 h 2458231" name="connsiteY9"/>
                <a:gd fmla="*/ 1900151 w 2458235" name="connsiteX10"/>
                <a:gd fmla="*/ 59311 h 2458231" name="connsiteY10"/>
                <a:gd fmla="*/ 2352794 w 2458235" name="connsiteX11"/>
                <a:gd fmla="*/ 105441 h 2458231" name="connsiteY11"/>
                <a:gd fmla="*/ 2352794 w 2458235" name="connsiteX12"/>
                <a:gd fmla="*/ 614559 h 2458231" name="connsiteY12"/>
                <a:gd fmla="*/ 2352793 w 2458235" name="connsiteX13"/>
                <a:gd fmla="*/ 614560 h 2458231" name="connsiteY13"/>
                <a:gd fmla="*/ 2260533 w 2458235" name="connsiteX14"/>
                <a:gd fmla="*/ 727506 h 2458231" name="connsiteY14"/>
                <a:gd fmla="*/ 2141911 w 2458235" name="connsiteX15"/>
                <a:gd fmla="*/ 1123675 h 2458231" name="connsiteY15"/>
                <a:gd fmla="*/ 2155059 w 2458235" name="connsiteX16"/>
                <a:gd fmla="*/ 1260851 h 2458231" name="connsiteY16"/>
                <a:gd fmla="*/ 2153059 w 2458235" name="connsiteX17"/>
                <a:gd fmla="*/ 1260852 h 2458231" name="connsiteY17"/>
                <a:gd fmla="*/ 2155058 w 2458235" name="connsiteX18"/>
                <a:gd fmla="*/ 1274711 h 2458231" name="connsiteY18"/>
                <a:gd fmla="*/ 1843674 w 2458235" name="connsiteX19"/>
                <a:gd fmla="*/ 2141907 h 2458231" name="connsiteY19"/>
                <a:gd fmla="*/ 316324 w 2458235" name="connsiteX20"/>
                <a:gd fmla="*/ 2141907 h 2458231" name="connsiteY20"/>
                <a:gd fmla="*/ 316324 w 2458235" name="connsiteX21"/>
                <a:gd fmla="*/ 614557 h 2458231" name="connsiteY21"/>
                <a:gd fmla="*/ 316324 w 2458235" name="connsiteX22"/>
                <a:gd fmla="*/ 614557 h 2458231" name="connsiteY22"/>
                <a:gd fmla="*/ 316324 w 2458235" name="connsiteX23"/>
                <a:gd fmla="*/ 614557 h 2458231" name="connsiteY23"/>
                <a:gd fmla="*/ 316324 w 2458235" name="connsiteX24"/>
                <a:gd fmla="*/ 614557 h 2458231" name="connsiteY24"/>
                <a:gd fmla="*/ 316324 w 2458235" name="connsiteX25"/>
                <a:gd fmla="*/ 614557 h 2458231" name="connsiteY25"/>
                <a:gd fmla="*/ 316324 w 2458235" name="connsiteX26"/>
                <a:gd fmla="*/ 614557 h 2458231" name="connsiteY26"/>
                <a:gd fmla="*/ 316324 w 2458235" name="connsiteX27"/>
                <a:gd fmla="*/ 614557 h 2458231" name="connsiteY27"/>
                <a:gd fmla="*/ 316324 w 2458235" name="connsiteX28"/>
                <a:gd fmla="*/ 614557 h 2458231" name="connsiteY28"/>
                <a:gd fmla="*/ 316324 w 2458235" name="connsiteX29"/>
                <a:gd fmla="*/ 614557 h 2458231" name="connsiteY29"/>
                <a:gd fmla="*/ 1843674 w 2458235" name="connsiteX30"/>
                <a:gd fmla="*/ 2141907 h 2458231" name="connsiteY30"/>
                <a:gd fmla="*/ 316324 w 2458235" name="connsiteX31"/>
                <a:gd fmla="*/ 2141907 h 2458231" name="connsiteY31"/>
                <a:gd fmla="*/ 316324 w 2458235" name="connsiteX32"/>
                <a:gd fmla="*/ 614557 h 2458231" name="connsiteY32"/>
                <a:gd fmla="*/ 316324 w 2458235" name="connsiteX33"/>
                <a:gd fmla="*/ 614557 h 2458231" name="connsiteY33"/>
                <a:gd fmla="*/ 1843674 w 2458235" name="connsiteX34"/>
                <a:gd fmla="*/ 2141907 h 2458231" name="connsiteY34"/>
                <a:gd fmla="*/ 316324 w 2458235" name="connsiteX35"/>
                <a:gd fmla="*/ 2141907 h 2458231" name="connsiteY35"/>
                <a:gd fmla="*/ 316324 w 2458235" name="connsiteX36"/>
                <a:gd fmla="*/ 614557 h 2458231" name="connsiteY36"/>
                <a:gd fmla="*/ 316324 w 2458235" name="connsiteX37"/>
                <a:gd fmla="*/ 614557 h 2458231" name="connsiteY37"/>
                <a:gd fmla="*/ 316324 w 2458235" name="connsiteX38"/>
                <a:gd fmla="*/ 614557 h 2458231" name="connsiteY38"/>
                <a:gd fmla="*/ 316324 w 2458235" name="connsiteX39"/>
                <a:gd fmla="*/ 614557 h 2458231" name="connsiteY39"/>
                <a:gd fmla="*/ 316324 w 2458235" name="connsiteX40"/>
                <a:gd fmla="*/ 614557 h 2458231" name="connsiteY40"/>
                <a:gd fmla="*/ 316324 w 2458235" name="connsiteX41"/>
                <a:gd fmla="*/ 614557 h 2458231" name="connsiteY41"/>
                <a:gd fmla="*/ 316324 w 2458235" name="connsiteX42"/>
                <a:gd fmla="*/ 614557 h 2458231" name="connsiteY42"/>
                <a:gd fmla="*/ 316324 w 2458235" name="connsiteX43"/>
                <a:gd fmla="*/ 614557 h 2458231" name="connsiteY43"/>
                <a:gd fmla="*/ 316324 w 2458235" name="connsiteX44"/>
                <a:gd fmla="*/ 614557 h 2458231" name="connsiteY44"/>
                <a:gd fmla="*/ 316324 w 2458235" name="connsiteX45"/>
                <a:gd fmla="*/ 614557 h 2458231" name="connsiteY45"/>
                <a:gd fmla="*/ 316324 w 2458235" name="connsiteX46"/>
                <a:gd fmla="*/ 614557 h 2458231" name="connsiteY46"/>
                <a:gd fmla="*/ 1843674 w 2458235" name="connsiteX47"/>
                <a:gd fmla="*/ 2141907 h 2458231" name="connsiteY47"/>
                <a:gd fmla="*/ 316324 w 2458235" name="connsiteX48"/>
                <a:gd fmla="*/ 2141907 h 2458231" name="connsiteY48"/>
                <a:gd fmla="*/ 316324 w 2458235" name="connsiteX49"/>
                <a:gd fmla="*/ 614557 h 2458231" name="connsiteY49"/>
                <a:gd fmla="*/ 316324 w 2458235" name="connsiteX50"/>
                <a:gd fmla="*/ 614557 h 2458231" name="connsiteY50"/>
                <a:gd fmla="*/ 316324 w 2458235" name="connsiteX51"/>
                <a:gd fmla="*/ 614557 h 2458231" name="connsiteY5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2458231" w="2458235">
                  <a:moveTo>
                    <a:pt x="316324" y="614557"/>
                  </a:moveTo>
                  <a:cubicBezTo>
                    <a:pt x="553567" y="377313"/>
                    <a:pt x="873726" y="273519"/>
                    <a:pt x="1183521" y="303173"/>
                  </a:cubicBezTo>
                  <a:lnTo>
                    <a:pt x="1189425" y="304025"/>
                  </a:lnTo>
                  <a:lnTo>
                    <a:pt x="1189427" y="304027"/>
                  </a:lnTo>
                  <a:lnTo>
                    <a:pt x="1286274" y="318003"/>
                  </a:lnTo>
                  <a:lnTo>
                    <a:pt x="1189428" y="304027"/>
                  </a:lnTo>
                  <a:lnTo>
                    <a:pt x="1189428" y="300886"/>
                  </a:lnTo>
                  <a:lnTo>
                    <a:pt x="1197045" y="303144"/>
                  </a:lnTo>
                  <a:cubicBezTo>
                    <a:pt x="1423963" y="347078"/>
                    <a:pt x="1667941" y="281177"/>
                    <a:pt x="1843677" y="105441"/>
                  </a:cubicBezTo>
                  <a:lnTo>
                    <a:pt x="1843677" y="105441"/>
                  </a:lnTo>
                  <a:lnTo>
                    <a:pt x="1900151" y="59311"/>
                  </a:lnTo>
                  <a:cubicBezTo>
                    <a:pt x="2039886" y="-32951"/>
                    <a:pt x="2229779" y="-17574"/>
                    <a:pt x="2352794" y="105441"/>
                  </a:cubicBezTo>
                  <a:cubicBezTo>
                    <a:pt x="2493383" y="246031"/>
                    <a:pt x="2493383" y="473970"/>
                    <a:pt x="2352794" y="614559"/>
                  </a:cubicBezTo>
                  <a:lnTo>
                    <a:pt x="2352793" y="614560"/>
                  </a:lnTo>
                  <a:lnTo>
                    <a:pt x="2260533" y="727506"/>
                  </a:lnTo>
                  <a:cubicBezTo>
                    <a:pt x="2181452" y="847278"/>
                    <a:pt x="2141911" y="985476"/>
                    <a:pt x="2141911" y="1123675"/>
                  </a:cubicBezTo>
                  <a:lnTo>
                    <a:pt x="2155059" y="1260851"/>
                  </a:lnTo>
                  <a:lnTo>
                    <a:pt x="2153059" y="1260852"/>
                  </a:lnTo>
                  <a:lnTo>
                    <a:pt x="2155058" y="1274711"/>
                  </a:lnTo>
                  <a:cubicBezTo>
                    <a:pt x="2184712" y="1584505"/>
                    <a:pt x="2080918" y="1904664"/>
                    <a:pt x="1843674" y="2141907"/>
                  </a:cubicBezTo>
                  <a:cubicBezTo>
                    <a:pt x="1421908" y="2563673"/>
                    <a:pt x="738091" y="2563673"/>
                    <a:pt x="316324" y="2141907"/>
                  </a:cubicBezTo>
                  <a:cubicBezTo>
                    <a:pt x="-105442" y="1720141"/>
                    <a:pt x="-105443" y="1036322"/>
                    <a:pt x="316324" y="614557"/>
                  </a:cubicBezTo>
                  <a:close/>
                </a:path>
              </a:pathLst>
            </a:custGeom>
            <a:gradFill>
              <a:gsLst>
                <a:gs pos="0">
                  <a:srgbClr val="E5D369"/>
                </a:gs>
                <a:gs pos="49000">
                  <a:srgbClr val="F5A51D"/>
                </a:gs>
                <a:gs pos="100000">
                  <a:srgbClr val="E67700"/>
                </a:gs>
              </a:gsLst>
              <a:lin ang="186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66" name="组合 365"/>
            <p:cNvGrpSpPr/>
            <p:nvPr/>
          </p:nvGrpSpPr>
          <p:grpSpPr>
            <a:xfrm>
              <a:off x="655634" y="2399900"/>
              <a:ext cx="2241230" cy="2241228"/>
              <a:chOff x="740915" y="1373664"/>
              <a:chExt cx="3600000" cy="3600000"/>
            </a:xfrm>
            <a:effectLst>
              <a:outerShdw algn="t" blurRad="50800" dir="5400000" dist="38100" rotWithShape="0">
                <a:prstClr val="black">
                  <a:alpha val="40000"/>
                </a:prstClr>
              </a:outerShdw>
            </a:effectLst>
          </p:grpSpPr>
          <p:sp>
            <p:nvSpPr>
              <p:cNvPr id="367" name="椭圆 366"/>
              <p:cNvSpPr/>
              <p:nvPr/>
            </p:nvSpPr>
            <p:spPr>
              <a:xfrm>
                <a:off x="740915" y="1373664"/>
                <a:ext cx="3600000" cy="3600000"/>
              </a:xfrm>
              <a:prstGeom prst="ellipse">
                <a:avLst/>
              </a:prstGeom>
              <a:solidFill>
                <a:srgbClr val="FEEA74"/>
              </a:solidFill>
              <a:ln algn="ctr" cap="flat" cmpd="sng" w="12700">
                <a:noFill/>
                <a:prstDash val="solid"/>
                <a:miter lim="800000"/>
              </a:ln>
              <a:effectLst/>
              <a:scene3d>
                <a:camera prst="orthographicFront"/>
                <a:lightRig dir="t" rig="flat"/>
              </a:scene3d>
              <a:sp3d>
                <a:bevelT h="1800860" prst="angle" w="180086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8" name="椭圆 367"/>
              <p:cNvSpPr/>
              <p:nvPr/>
            </p:nvSpPr>
            <p:spPr>
              <a:xfrm rot="9900000">
                <a:off x="852918" y="1501487"/>
                <a:ext cx="3344356" cy="3344352"/>
              </a:xfrm>
              <a:prstGeom prst="ellipse">
                <a:avLst/>
              </a:prstGeom>
              <a:solidFill>
                <a:srgbClr val="FEEA74"/>
              </a:solidFill>
              <a:ln algn="ctr" cap="flat" cmpd="sng" w="12700">
                <a:noFill/>
                <a:prstDash val="solid"/>
                <a:miter lim="800000"/>
              </a:ln>
              <a:effectLst/>
              <a:scene3d>
                <a:camera prst="orthographicFront"/>
                <a:lightRig dir="t" rig="flat"/>
              </a:scene3d>
              <a:sp3d>
                <a:bevelT h="1800860" prst="angle" w="180086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383" name="组合 382"/>
          <p:cNvGrpSpPr/>
          <p:nvPr/>
        </p:nvGrpSpPr>
        <p:grpSpPr>
          <a:xfrm rot="18900000">
            <a:off x="9042110" y="1892922"/>
            <a:ext cx="2017430" cy="2069027"/>
            <a:chOff x="496458" y="2399900"/>
            <a:chExt cx="2559582" cy="2625047"/>
          </a:xfrm>
        </p:grpSpPr>
        <p:sp>
          <p:nvSpPr>
            <p:cNvPr id="384" name="自由: 形状 383"/>
            <p:cNvSpPr/>
            <p:nvPr/>
          </p:nvSpPr>
          <p:spPr>
            <a:xfrm rot="8100000">
              <a:off x="496458" y="2465371"/>
              <a:ext cx="2559582" cy="2559576"/>
            </a:xfrm>
            <a:custGeom>
              <a:gdLst>
                <a:gd fmla="*/ 316324 w 2458235" name="connsiteX0"/>
                <a:gd fmla="*/ 614557 h 2458231" name="connsiteY0"/>
                <a:gd fmla="*/ 1183521 w 2458235" name="connsiteX1"/>
                <a:gd fmla="*/ 303173 h 2458231" name="connsiteY1"/>
                <a:gd fmla="*/ 1189425 w 2458235" name="connsiteX2"/>
                <a:gd fmla="*/ 304025 h 2458231" name="connsiteY2"/>
                <a:gd fmla="*/ 1189427 w 2458235" name="connsiteX3"/>
                <a:gd fmla="*/ 304027 h 2458231" name="connsiteY3"/>
                <a:gd fmla="*/ 1286274 w 2458235" name="connsiteX4"/>
                <a:gd fmla="*/ 318003 h 2458231" name="connsiteY4"/>
                <a:gd fmla="*/ 1189428 w 2458235" name="connsiteX5"/>
                <a:gd fmla="*/ 304027 h 2458231" name="connsiteY5"/>
                <a:gd fmla="*/ 1189428 w 2458235" name="connsiteX6"/>
                <a:gd fmla="*/ 300886 h 2458231" name="connsiteY6"/>
                <a:gd fmla="*/ 1197045 w 2458235" name="connsiteX7"/>
                <a:gd fmla="*/ 303144 h 2458231" name="connsiteY7"/>
                <a:gd fmla="*/ 1843677 w 2458235" name="connsiteX8"/>
                <a:gd fmla="*/ 105441 h 2458231" name="connsiteY8"/>
                <a:gd fmla="*/ 1843677 w 2458235" name="connsiteX9"/>
                <a:gd fmla="*/ 105441 h 2458231" name="connsiteY9"/>
                <a:gd fmla="*/ 1900151 w 2458235" name="connsiteX10"/>
                <a:gd fmla="*/ 59311 h 2458231" name="connsiteY10"/>
                <a:gd fmla="*/ 2352794 w 2458235" name="connsiteX11"/>
                <a:gd fmla="*/ 105441 h 2458231" name="connsiteY11"/>
                <a:gd fmla="*/ 2352794 w 2458235" name="connsiteX12"/>
                <a:gd fmla="*/ 614559 h 2458231" name="connsiteY12"/>
                <a:gd fmla="*/ 2352793 w 2458235" name="connsiteX13"/>
                <a:gd fmla="*/ 614560 h 2458231" name="connsiteY13"/>
                <a:gd fmla="*/ 2260533 w 2458235" name="connsiteX14"/>
                <a:gd fmla="*/ 727506 h 2458231" name="connsiteY14"/>
                <a:gd fmla="*/ 2141911 w 2458235" name="connsiteX15"/>
                <a:gd fmla="*/ 1123675 h 2458231" name="connsiteY15"/>
                <a:gd fmla="*/ 2155059 w 2458235" name="connsiteX16"/>
                <a:gd fmla="*/ 1260851 h 2458231" name="connsiteY16"/>
                <a:gd fmla="*/ 2153059 w 2458235" name="connsiteX17"/>
                <a:gd fmla="*/ 1260852 h 2458231" name="connsiteY17"/>
                <a:gd fmla="*/ 2155058 w 2458235" name="connsiteX18"/>
                <a:gd fmla="*/ 1274711 h 2458231" name="connsiteY18"/>
                <a:gd fmla="*/ 1843674 w 2458235" name="connsiteX19"/>
                <a:gd fmla="*/ 2141907 h 2458231" name="connsiteY19"/>
                <a:gd fmla="*/ 316324 w 2458235" name="connsiteX20"/>
                <a:gd fmla="*/ 2141907 h 2458231" name="connsiteY20"/>
                <a:gd fmla="*/ 316324 w 2458235" name="connsiteX21"/>
                <a:gd fmla="*/ 614557 h 2458231" name="connsiteY21"/>
                <a:gd fmla="*/ 316324 w 2458235" name="connsiteX22"/>
                <a:gd fmla="*/ 614557 h 2458231" name="connsiteY22"/>
                <a:gd fmla="*/ 316324 w 2458235" name="connsiteX23"/>
                <a:gd fmla="*/ 614557 h 2458231" name="connsiteY23"/>
                <a:gd fmla="*/ 316324 w 2458235" name="connsiteX24"/>
                <a:gd fmla="*/ 614557 h 2458231" name="connsiteY24"/>
                <a:gd fmla="*/ 316324 w 2458235" name="connsiteX25"/>
                <a:gd fmla="*/ 614557 h 2458231" name="connsiteY25"/>
                <a:gd fmla="*/ 316324 w 2458235" name="connsiteX26"/>
                <a:gd fmla="*/ 614557 h 2458231" name="connsiteY26"/>
                <a:gd fmla="*/ 316324 w 2458235" name="connsiteX27"/>
                <a:gd fmla="*/ 614557 h 2458231" name="connsiteY27"/>
                <a:gd fmla="*/ 316324 w 2458235" name="connsiteX28"/>
                <a:gd fmla="*/ 614557 h 2458231" name="connsiteY28"/>
                <a:gd fmla="*/ 316324 w 2458235" name="connsiteX29"/>
                <a:gd fmla="*/ 614557 h 2458231" name="connsiteY29"/>
                <a:gd fmla="*/ 1843674 w 2458235" name="connsiteX30"/>
                <a:gd fmla="*/ 2141907 h 2458231" name="connsiteY30"/>
                <a:gd fmla="*/ 316324 w 2458235" name="connsiteX31"/>
                <a:gd fmla="*/ 2141907 h 2458231" name="connsiteY31"/>
                <a:gd fmla="*/ 316324 w 2458235" name="connsiteX32"/>
                <a:gd fmla="*/ 614557 h 2458231" name="connsiteY32"/>
                <a:gd fmla="*/ 316324 w 2458235" name="connsiteX33"/>
                <a:gd fmla="*/ 614557 h 2458231" name="connsiteY33"/>
                <a:gd fmla="*/ 1843674 w 2458235" name="connsiteX34"/>
                <a:gd fmla="*/ 2141907 h 2458231" name="connsiteY34"/>
                <a:gd fmla="*/ 316324 w 2458235" name="connsiteX35"/>
                <a:gd fmla="*/ 2141907 h 2458231" name="connsiteY35"/>
                <a:gd fmla="*/ 316324 w 2458235" name="connsiteX36"/>
                <a:gd fmla="*/ 614557 h 2458231" name="connsiteY36"/>
                <a:gd fmla="*/ 316324 w 2458235" name="connsiteX37"/>
                <a:gd fmla="*/ 614557 h 2458231" name="connsiteY37"/>
                <a:gd fmla="*/ 316324 w 2458235" name="connsiteX38"/>
                <a:gd fmla="*/ 614557 h 2458231" name="connsiteY38"/>
                <a:gd fmla="*/ 316324 w 2458235" name="connsiteX39"/>
                <a:gd fmla="*/ 614557 h 2458231" name="connsiteY39"/>
                <a:gd fmla="*/ 316324 w 2458235" name="connsiteX40"/>
                <a:gd fmla="*/ 614557 h 2458231" name="connsiteY40"/>
                <a:gd fmla="*/ 316324 w 2458235" name="connsiteX41"/>
                <a:gd fmla="*/ 614557 h 2458231" name="connsiteY41"/>
                <a:gd fmla="*/ 316324 w 2458235" name="connsiteX42"/>
                <a:gd fmla="*/ 614557 h 2458231" name="connsiteY42"/>
                <a:gd fmla="*/ 316324 w 2458235" name="connsiteX43"/>
                <a:gd fmla="*/ 614557 h 2458231" name="connsiteY43"/>
                <a:gd fmla="*/ 316324 w 2458235" name="connsiteX44"/>
                <a:gd fmla="*/ 614557 h 2458231" name="connsiteY44"/>
                <a:gd fmla="*/ 316324 w 2458235" name="connsiteX45"/>
                <a:gd fmla="*/ 614557 h 2458231" name="connsiteY45"/>
                <a:gd fmla="*/ 316324 w 2458235" name="connsiteX46"/>
                <a:gd fmla="*/ 614557 h 2458231" name="connsiteY46"/>
                <a:gd fmla="*/ 1843674 w 2458235" name="connsiteX47"/>
                <a:gd fmla="*/ 2141907 h 2458231" name="connsiteY47"/>
                <a:gd fmla="*/ 316324 w 2458235" name="connsiteX48"/>
                <a:gd fmla="*/ 2141907 h 2458231" name="connsiteY48"/>
                <a:gd fmla="*/ 316324 w 2458235" name="connsiteX49"/>
                <a:gd fmla="*/ 614557 h 2458231" name="connsiteY49"/>
                <a:gd fmla="*/ 316324 w 2458235" name="connsiteX50"/>
                <a:gd fmla="*/ 614557 h 2458231" name="connsiteY50"/>
                <a:gd fmla="*/ 316324 w 2458235" name="connsiteX51"/>
                <a:gd fmla="*/ 614557 h 2458231" name="connsiteY5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2458231" w="2458235">
                  <a:moveTo>
                    <a:pt x="316324" y="614557"/>
                  </a:moveTo>
                  <a:cubicBezTo>
                    <a:pt x="553567" y="377313"/>
                    <a:pt x="873726" y="273519"/>
                    <a:pt x="1183521" y="303173"/>
                  </a:cubicBezTo>
                  <a:lnTo>
                    <a:pt x="1189425" y="304025"/>
                  </a:lnTo>
                  <a:lnTo>
                    <a:pt x="1189427" y="304027"/>
                  </a:lnTo>
                  <a:lnTo>
                    <a:pt x="1286274" y="318003"/>
                  </a:lnTo>
                  <a:lnTo>
                    <a:pt x="1189428" y="304027"/>
                  </a:lnTo>
                  <a:lnTo>
                    <a:pt x="1189428" y="300886"/>
                  </a:lnTo>
                  <a:lnTo>
                    <a:pt x="1197045" y="303144"/>
                  </a:lnTo>
                  <a:cubicBezTo>
                    <a:pt x="1423963" y="347078"/>
                    <a:pt x="1667941" y="281177"/>
                    <a:pt x="1843677" y="105441"/>
                  </a:cubicBezTo>
                  <a:lnTo>
                    <a:pt x="1843677" y="105441"/>
                  </a:lnTo>
                  <a:lnTo>
                    <a:pt x="1900151" y="59311"/>
                  </a:lnTo>
                  <a:cubicBezTo>
                    <a:pt x="2039886" y="-32951"/>
                    <a:pt x="2229779" y="-17574"/>
                    <a:pt x="2352794" y="105441"/>
                  </a:cubicBezTo>
                  <a:cubicBezTo>
                    <a:pt x="2493383" y="246031"/>
                    <a:pt x="2493383" y="473970"/>
                    <a:pt x="2352794" y="614559"/>
                  </a:cubicBezTo>
                  <a:lnTo>
                    <a:pt x="2352793" y="614560"/>
                  </a:lnTo>
                  <a:lnTo>
                    <a:pt x="2260533" y="727506"/>
                  </a:lnTo>
                  <a:cubicBezTo>
                    <a:pt x="2181452" y="847278"/>
                    <a:pt x="2141911" y="985476"/>
                    <a:pt x="2141911" y="1123675"/>
                  </a:cubicBezTo>
                  <a:lnTo>
                    <a:pt x="2155059" y="1260851"/>
                  </a:lnTo>
                  <a:lnTo>
                    <a:pt x="2153059" y="1260852"/>
                  </a:lnTo>
                  <a:lnTo>
                    <a:pt x="2155058" y="1274711"/>
                  </a:lnTo>
                  <a:cubicBezTo>
                    <a:pt x="2184712" y="1584505"/>
                    <a:pt x="2080918" y="1904664"/>
                    <a:pt x="1843674" y="2141907"/>
                  </a:cubicBezTo>
                  <a:cubicBezTo>
                    <a:pt x="1421908" y="2563673"/>
                    <a:pt x="738091" y="2563673"/>
                    <a:pt x="316324" y="2141907"/>
                  </a:cubicBezTo>
                  <a:cubicBezTo>
                    <a:pt x="-105442" y="1720141"/>
                    <a:pt x="-105443" y="1036322"/>
                    <a:pt x="316324" y="614557"/>
                  </a:cubicBezTo>
                  <a:close/>
                </a:path>
              </a:pathLst>
            </a:custGeom>
            <a:gradFill>
              <a:gsLst>
                <a:gs pos="0">
                  <a:srgbClr val="E5D369"/>
                </a:gs>
                <a:gs pos="49000">
                  <a:srgbClr val="F5A51D"/>
                </a:gs>
                <a:gs pos="100000">
                  <a:srgbClr val="E67700"/>
                </a:gs>
              </a:gsLst>
              <a:lin ang="186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85" name="组合 384"/>
            <p:cNvGrpSpPr/>
            <p:nvPr/>
          </p:nvGrpSpPr>
          <p:grpSpPr>
            <a:xfrm>
              <a:off x="655634" y="2399900"/>
              <a:ext cx="2241230" cy="2241228"/>
              <a:chOff x="740915" y="1373664"/>
              <a:chExt cx="3600000" cy="3600000"/>
            </a:xfrm>
            <a:effectLst>
              <a:outerShdw algn="t" blurRad="50800" dir="5400000" dist="38100" rotWithShape="0">
                <a:prstClr val="black">
                  <a:alpha val="40000"/>
                </a:prstClr>
              </a:outerShdw>
            </a:effectLst>
          </p:grpSpPr>
          <p:sp>
            <p:nvSpPr>
              <p:cNvPr id="386" name="椭圆 385"/>
              <p:cNvSpPr/>
              <p:nvPr/>
            </p:nvSpPr>
            <p:spPr>
              <a:xfrm>
                <a:off x="740915" y="1373664"/>
                <a:ext cx="3600000" cy="3600000"/>
              </a:xfrm>
              <a:prstGeom prst="ellipse">
                <a:avLst/>
              </a:prstGeom>
              <a:solidFill>
                <a:srgbClr val="FEEA74"/>
              </a:solidFill>
              <a:ln algn="ctr" cap="flat" cmpd="sng" w="12700">
                <a:noFill/>
                <a:prstDash val="solid"/>
                <a:miter lim="800000"/>
              </a:ln>
              <a:effectLst/>
              <a:scene3d>
                <a:camera prst="orthographicFront"/>
                <a:lightRig dir="t" rig="flat"/>
              </a:scene3d>
              <a:sp3d>
                <a:bevelT h="1800860" prst="angle" w="180086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7" name="椭圆 386"/>
              <p:cNvSpPr/>
              <p:nvPr/>
            </p:nvSpPr>
            <p:spPr>
              <a:xfrm rot="9900000">
                <a:off x="852918" y="1501487"/>
                <a:ext cx="3344356" cy="3344352"/>
              </a:xfrm>
              <a:prstGeom prst="ellipse">
                <a:avLst/>
              </a:prstGeom>
              <a:solidFill>
                <a:srgbClr val="FEEA74"/>
              </a:solidFill>
              <a:ln algn="ctr" cap="flat" cmpd="sng" w="12700">
                <a:noFill/>
                <a:prstDash val="solid"/>
                <a:miter lim="800000"/>
              </a:ln>
              <a:effectLst/>
              <a:scene3d>
                <a:camera prst="orthographicFront"/>
                <a:lightRig dir="t" rig="flat"/>
              </a:scene3d>
              <a:sp3d>
                <a:bevelT h="1800860" prst="angle" w="1800860"/>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82" name="文本框 381"/>
          <p:cNvSpPr txBox="1"/>
          <p:nvPr/>
        </p:nvSpPr>
        <p:spPr>
          <a:xfrm>
            <a:off x="1159176" y="2554731"/>
            <a:ext cx="1741632" cy="51816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持续稳定</a:t>
            </a:r>
          </a:p>
        </p:txBody>
      </p:sp>
      <p:sp>
        <p:nvSpPr>
          <p:cNvPr id="389" name="文本框 388"/>
          <p:cNvSpPr txBox="1"/>
          <p:nvPr/>
        </p:nvSpPr>
        <p:spPr>
          <a:xfrm>
            <a:off x="3757902" y="2554731"/>
            <a:ext cx="1741632" cy="51816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健康发展</a:t>
            </a:r>
          </a:p>
        </p:txBody>
      </p:sp>
      <p:sp>
        <p:nvSpPr>
          <p:cNvPr id="390" name="文本框 389"/>
          <p:cNvSpPr txBox="1"/>
          <p:nvPr/>
        </p:nvSpPr>
        <p:spPr>
          <a:xfrm>
            <a:off x="6455370" y="2554731"/>
            <a:ext cx="1741632" cy="51816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稳步上升</a:t>
            </a:r>
          </a:p>
        </p:txBody>
      </p:sp>
      <p:sp>
        <p:nvSpPr>
          <p:cNvPr id="391" name="文本框 390"/>
          <p:cNvSpPr txBox="1"/>
          <p:nvPr/>
        </p:nvSpPr>
        <p:spPr>
          <a:xfrm>
            <a:off x="9067562" y="2544062"/>
            <a:ext cx="1741632" cy="51816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强化跟进</a:t>
            </a:r>
          </a:p>
        </p:txBody>
      </p:sp>
      <p:sp>
        <p:nvSpPr>
          <p:cNvPr id="380" name="文本框 379"/>
          <p:cNvSpPr txBox="1"/>
          <p:nvPr/>
        </p:nvSpPr>
        <p:spPr>
          <a:xfrm>
            <a:off x="984112" y="4804716"/>
            <a:ext cx="4596774"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请输入小标题一</a:t>
            </a:r>
          </a:p>
        </p:txBody>
      </p:sp>
      <p:sp>
        <p:nvSpPr>
          <p:cNvPr id="381" name="文本框 380"/>
          <p:cNvSpPr txBox="1"/>
          <p:nvPr/>
        </p:nvSpPr>
        <p:spPr>
          <a:xfrm>
            <a:off x="981708" y="5382728"/>
            <a:ext cx="4786719" cy="883920"/>
          </a:xfrm>
          <a:prstGeom prst="rect">
            <a:avLst/>
          </a:prstGeom>
          <a:noFill/>
        </p:spPr>
        <p:txBody>
          <a:bodyPr rtlCol="0" vert="horz" wrap="square">
            <a:spAutoFit/>
          </a:bodyPr>
          <a:lstStyle/>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演示无处不在演示无处不在演示无处不在演示无处不在演示无处不在演示无处不在</a:t>
            </a:r>
          </a:p>
        </p:txBody>
      </p:sp>
      <p:sp>
        <p:nvSpPr>
          <p:cNvPr id="401" name="文本框 400"/>
          <p:cNvSpPr txBox="1"/>
          <p:nvPr/>
        </p:nvSpPr>
        <p:spPr>
          <a:xfrm>
            <a:off x="6425978" y="4804716"/>
            <a:ext cx="4596774"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请输入小标题二</a:t>
            </a:r>
          </a:p>
        </p:txBody>
      </p:sp>
      <p:sp>
        <p:nvSpPr>
          <p:cNvPr id="402" name="文本框 401"/>
          <p:cNvSpPr txBox="1"/>
          <p:nvPr/>
        </p:nvSpPr>
        <p:spPr>
          <a:xfrm>
            <a:off x="6423575" y="5382728"/>
            <a:ext cx="4786719" cy="883920"/>
          </a:xfrm>
          <a:prstGeom prst="rect">
            <a:avLst/>
          </a:prstGeom>
          <a:noFill/>
        </p:spPr>
        <p:txBody>
          <a:bodyPr rtlCol="0" vert="horz" wrap="square">
            <a:spAutoFit/>
          </a:bodyPr>
          <a:lstStyle/>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演示无处不在演示无处不在演示无处不在演示无处不在演示无处不在演示无处不在</a:t>
            </a:r>
          </a:p>
        </p:txBody>
      </p:sp>
      <p:grpSp>
        <p:nvGrpSpPr>
          <p:cNvPr id="54" name="组合 53"/>
          <p:cNvGrpSpPr/>
          <p:nvPr/>
        </p:nvGrpSpPr>
        <p:grpSpPr>
          <a:xfrm flipH="1">
            <a:off x="-563270" y="5407479"/>
            <a:ext cx="719397" cy="1639756"/>
            <a:chOff x="86230" y="5026833"/>
            <a:chExt cx="719397" cy="1639756"/>
          </a:xfrm>
        </p:grpSpPr>
        <p:sp>
          <p:nvSpPr>
            <p:cNvPr id="55" name="同心圆 22"/>
            <p:cNvSpPr/>
            <p:nvPr/>
          </p:nvSpPr>
          <p:spPr>
            <a:xfrm rot="11446149">
              <a:off x="338790" y="5026833"/>
              <a:ext cx="142276" cy="142276"/>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6" name="同心圆 22"/>
            <p:cNvSpPr/>
            <p:nvPr/>
          </p:nvSpPr>
          <p:spPr>
            <a:xfrm rot="12057282">
              <a:off x="477273" y="5328504"/>
              <a:ext cx="328354" cy="328354"/>
            </a:xfrm>
            <a:prstGeom prst="donut">
              <a:avLst>
                <a:gd fmla="val 1887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7" name="同心圆 22"/>
            <p:cNvSpPr/>
            <p:nvPr/>
          </p:nvSpPr>
          <p:spPr>
            <a:xfrm rot="9424895">
              <a:off x="86230" y="6299477"/>
              <a:ext cx="367112" cy="367112"/>
            </a:xfrm>
            <a:prstGeom prst="donut">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58" name="直接连接符 57"/>
            <p:cNvCxnSpPr>
              <a:stCxn id="56" idx="0"/>
              <a:endCxn id="57" idx="3"/>
            </p:cNvCxnSpPr>
            <p:nvPr/>
          </p:nvCxnSpPr>
          <p:spPr>
            <a:xfrm flipH="1">
              <a:off x="338790" y="5646000"/>
              <a:ext cx="243945" cy="666941"/>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59" name="直接连接符 58"/>
            <p:cNvCxnSpPr>
              <a:stCxn id="55" idx="1"/>
              <a:endCxn id="56" idx="5"/>
            </p:cNvCxnSpPr>
            <p:nvPr/>
          </p:nvCxnSpPr>
          <p:spPr>
            <a:xfrm>
              <a:off x="449945" y="5156786"/>
              <a:ext cx="124609" cy="185964"/>
            </a:xfrm>
            <a:prstGeom prst="line">
              <a:avLst/>
            </a:prstGeom>
            <a:noFill/>
            <a:ln w="25400">
              <a:solidFill>
                <a:schemeClr val="bg1">
                  <a:alpha val="1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cxnSp>
        <p:nvCxnSpPr>
          <p:cNvPr id="62" name="直接连接符 61"/>
          <p:cNvCxnSpPr/>
          <p:nvPr/>
        </p:nvCxnSpPr>
        <p:spPr>
          <a:xfrm flipH="1">
            <a:off x="6020594" y="4704003"/>
            <a:ext cx="0" cy="1731367"/>
          </a:xfrm>
          <a:prstGeom prst="line">
            <a:avLst/>
          </a:prstGeom>
          <a:ln w="12700">
            <a:gradFill>
              <a:gsLst>
                <a:gs pos="85000">
                  <a:srgbClr val="FEEA74">
                    <a:alpha val="0"/>
                  </a:srgbClr>
                </a:gs>
                <a:gs pos="0">
                  <a:srgbClr val="FEEA74"/>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flipH="1">
            <a:off x="5907881" y="5494432"/>
            <a:ext cx="0" cy="1731367"/>
          </a:xfrm>
          <a:prstGeom prst="line">
            <a:avLst/>
          </a:prstGeom>
          <a:ln w="12700">
            <a:gradFill>
              <a:gsLst>
                <a:gs pos="78000">
                  <a:srgbClr val="FEEA74">
                    <a:alpha val="0"/>
                  </a:srgbClr>
                </a:gs>
                <a:gs pos="0">
                  <a:srgbClr val="E87E05"/>
                </a:gs>
              </a:gsLst>
              <a:lin ang="2700000" scaled="0"/>
            </a:gradFill>
            <a:round/>
            <a:headEnd len="med" type="oval" w="med"/>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flipH="1">
            <a:off x="6133307" y="5303565"/>
            <a:ext cx="0" cy="1731367"/>
          </a:xfrm>
          <a:prstGeom prst="line">
            <a:avLst/>
          </a:prstGeom>
          <a:ln w="12700">
            <a:gradFill>
              <a:gsLst>
                <a:gs pos="6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flipH="1">
            <a:off x="6246019" y="6026646"/>
            <a:ext cx="0" cy="1731367"/>
          </a:xfrm>
          <a:prstGeom prst="line">
            <a:avLst/>
          </a:prstGeom>
          <a:ln w="12700">
            <a:gradFill>
              <a:gsLst>
                <a:gs pos="65000">
                  <a:srgbClr val="FEEA74">
                    <a:alpha val="0"/>
                  </a:srgbClr>
                </a:gs>
                <a:gs pos="0">
                  <a:srgbClr val="FEEA74"/>
                </a:gs>
              </a:gsLst>
              <a:lin ang="2700000" scaled="0"/>
            </a:gradFill>
            <a:round/>
            <a:headEnd len="med" type="oval" w="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266014371"/>
      </p:ext>
    </p:extLst>
  </p:cSld>
  <p:clrMapOvr>
    <a:masterClrMapping/>
  </p:clrMapOvr>
  <p:transition advClick="0"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1">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additive="base">
                                        <p:cTn dur="500" fill="hold" id="7"/>
                                        <p:tgtEl>
                                          <p:spTgt spid="10"/>
                                        </p:tgtEl>
                                        <p:attrNameLst>
                                          <p:attrName>ppt_x</p:attrName>
                                        </p:attrNameLst>
                                      </p:cBhvr>
                                      <p:tavLst>
                                        <p:tav tm="0">
                                          <p:val>
                                            <p:strVal val="#ppt_x"/>
                                          </p:val>
                                        </p:tav>
                                        <p:tav tm="100000">
                                          <p:val>
                                            <p:strVal val="#ppt_x"/>
                                          </p:val>
                                        </p:tav>
                                      </p:tavLst>
                                    </p:anim>
                                    <p:anim calcmode="lin" valueType="num">
                                      <p:cBhvr additive="base">
                                        <p:cTn dur="500" fill="hold" id="8"/>
                                        <p:tgtEl>
                                          <p:spTgt spid="10"/>
                                        </p:tgtEl>
                                        <p:attrNameLst>
                                          <p:attrName>ppt_y</p:attrName>
                                        </p:attrNameLst>
                                      </p:cBhvr>
                                      <p:tavLst>
                                        <p:tav tm="0">
                                          <p:val>
                                            <p:strVal val="0-#ppt_h/2"/>
                                          </p:val>
                                        </p:tav>
                                        <p:tav tm="100000">
                                          <p:val>
                                            <p:strVal val="#ppt_y"/>
                                          </p:val>
                                        </p:tav>
                                      </p:tavLst>
                                    </p:anim>
                                  </p:childTnLst>
                                </p:cTn>
                              </p:par>
                              <p:par>
                                <p:cTn fill="hold" grpId="0" id="9" nodeType="withEffect" presetClass="entr" presetID="22" presetSubtype="8">
                                  <p:stCondLst>
                                    <p:cond delay="300"/>
                                  </p:stCondLst>
                                  <p:childTnLst>
                                    <p:set>
                                      <p:cBhvr>
                                        <p:cTn dur="1" fill="hold" id="10">
                                          <p:stCondLst>
                                            <p:cond delay="0"/>
                                          </p:stCondLst>
                                        </p:cTn>
                                        <p:tgtEl>
                                          <p:spTgt spid="22"/>
                                        </p:tgtEl>
                                        <p:attrNameLst>
                                          <p:attrName>style.visibility</p:attrName>
                                        </p:attrNameLst>
                                      </p:cBhvr>
                                      <p:to>
                                        <p:strVal val="visible"/>
                                      </p:to>
                                    </p:set>
                                    <p:animEffect filter="wipe(left)" transition="in">
                                      <p:cBhvr>
                                        <p:cTn dur="350" id="11"/>
                                        <p:tgtEl>
                                          <p:spTgt spid="22"/>
                                        </p:tgtEl>
                                      </p:cBhvr>
                                    </p:animEffect>
                                  </p:childTnLst>
                                </p:cTn>
                              </p:par>
                              <p:par>
                                <p:cTn fill="hold" id="12" nodeType="withEffect" presetClass="entr" presetID="1" presetSubtype="0">
                                  <p:stCondLst>
                                    <p:cond delay="750"/>
                                  </p:stCondLst>
                                  <p:childTnLst>
                                    <p:set>
                                      <p:cBhvr>
                                        <p:cTn dur="1" fill="hold" id="13">
                                          <p:stCondLst>
                                            <p:cond delay="0"/>
                                          </p:stCondLst>
                                        </p:cTn>
                                        <p:tgtEl>
                                          <p:spTgt spid="44"/>
                                        </p:tgtEl>
                                        <p:attrNameLst>
                                          <p:attrName>style.visibility</p:attrName>
                                        </p:attrNameLst>
                                      </p:cBhvr>
                                      <p:to>
                                        <p:strVal val="visible"/>
                                      </p:to>
                                    </p:set>
                                  </p:childTnLst>
                                </p:cTn>
                              </p:par>
                              <p:par>
                                <p:cTn fill="hold" id="14" nodeType="withEffect" presetClass="entr" presetID="1" presetSubtype="0">
                                  <p:stCondLst>
                                    <p:cond delay="750"/>
                                  </p:stCondLst>
                                  <p:childTnLst>
                                    <p:set>
                                      <p:cBhvr>
                                        <p:cTn dur="1" fill="hold" id="15">
                                          <p:stCondLst>
                                            <p:cond delay="0"/>
                                          </p:stCondLst>
                                        </p:cTn>
                                        <p:tgtEl>
                                          <p:spTgt spid="326"/>
                                        </p:tgtEl>
                                        <p:attrNameLst>
                                          <p:attrName>style.visibility</p:attrName>
                                        </p:attrNameLst>
                                      </p:cBhvr>
                                      <p:to>
                                        <p:strVal val="visible"/>
                                      </p:to>
                                    </p:set>
                                  </p:childTnLst>
                                </p:cTn>
                              </p:par>
                              <p:par>
                                <p:cTn fill="hold" id="16" nodeType="withEffect" presetClass="entr" presetID="1" presetSubtype="0">
                                  <p:stCondLst>
                                    <p:cond delay="750"/>
                                  </p:stCondLst>
                                  <p:childTnLst>
                                    <p:set>
                                      <p:cBhvr>
                                        <p:cTn dur="1" fill="hold" id="17">
                                          <p:stCondLst>
                                            <p:cond delay="0"/>
                                          </p:stCondLst>
                                        </p:cTn>
                                        <p:tgtEl>
                                          <p:spTgt spid="364"/>
                                        </p:tgtEl>
                                        <p:attrNameLst>
                                          <p:attrName>style.visibility</p:attrName>
                                        </p:attrNameLst>
                                      </p:cBhvr>
                                      <p:to>
                                        <p:strVal val="visible"/>
                                      </p:to>
                                    </p:set>
                                  </p:childTnLst>
                                </p:cTn>
                              </p:par>
                              <p:par>
                                <p:cTn fill="hold" id="18" nodeType="withEffect" presetClass="entr" presetID="1" presetSubtype="0">
                                  <p:stCondLst>
                                    <p:cond delay="750"/>
                                  </p:stCondLst>
                                  <p:childTnLst>
                                    <p:set>
                                      <p:cBhvr>
                                        <p:cTn dur="1" fill="hold" id="19">
                                          <p:stCondLst>
                                            <p:cond delay="0"/>
                                          </p:stCondLst>
                                        </p:cTn>
                                        <p:tgtEl>
                                          <p:spTgt spid="383"/>
                                        </p:tgtEl>
                                        <p:attrNameLst>
                                          <p:attrName>style.visibility</p:attrName>
                                        </p:attrNameLst>
                                      </p:cBhvr>
                                      <p:to>
                                        <p:strVal val="visible"/>
                                      </p:to>
                                    </p:set>
                                  </p:childTnLst>
                                </p:cTn>
                              </p:par>
                              <p:par>
                                <p:cTn accel="50000" decel="50000" fill="hold" id="20" nodeType="withEffect" presetClass="path" presetID="35" presetSubtype="0">
                                  <p:stCondLst>
                                    <p:cond delay="750"/>
                                  </p:stCondLst>
                                  <p:childTnLst>
                                    <p:animMotion origin="layout" path="M -1.04167E-06 -3.33333E-06 L -0.28034 -3.33333E-06" pathEditMode="relative" ptsTypes="AA" rAng="0">
                                      <p:cBhvr>
                                        <p:cTn dur="1000" fill="hold" id="21" spd="-100000"/>
                                        <p:tgtEl>
                                          <p:spTgt spid="44"/>
                                        </p:tgtEl>
                                        <p:attrNameLst>
                                          <p:attrName>ppt_x</p:attrName>
                                          <p:attrName>ppt_y</p:attrName>
                                        </p:attrNameLst>
                                      </p:cBhvr>
                                      <p:rCtr x="-14023" y="0"/>
                                    </p:animMotion>
                                  </p:childTnLst>
                                </p:cTn>
                              </p:par>
                              <p:par>
                                <p:cTn accel="50000" decel="50000" fill="hold" id="22" nodeType="withEffect" presetClass="path" presetID="35" presetSubtype="0">
                                  <p:stCondLst>
                                    <p:cond delay="750"/>
                                  </p:stCondLst>
                                  <p:childTnLst>
                                    <p:animMotion origin="layout" path="M -8.33333E-07 2.59259E-06 L -0.49583 2.59259E-06" pathEditMode="relative" ptsTypes="AA" rAng="0">
                                      <p:cBhvr>
                                        <p:cTn dur="1000" fill="hold" id="23" spd="-100000"/>
                                        <p:tgtEl>
                                          <p:spTgt spid="326"/>
                                        </p:tgtEl>
                                        <p:attrNameLst>
                                          <p:attrName>ppt_x</p:attrName>
                                          <p:attrName>ppt_y</p:attrName>
                                        </p:attrNameLst>
                                      </p:cBhvr>
                                      <p:rCtr x="-24792" y="0"/>
                                    </p:animMotion>
                                  </p:childTnLst>
                                </p:cTn>
                              </p:par>
                              <p:par>
                                <p:cTn accel="50000" decel="50000" fill="hold" id="24" nodeType="withEffect" presetClass="path" presetID="35" presetSubtype="0">
                                  <p:stCondLst>
                                    <p:cond delay="750"/>
                                  </p:stCondLst>
                                  <p:childTnLst>
                                    <p:animMotion origin="layout" path="M 3.95833E-06 -1.85185E-06 L -0.71003 -1.85185E-06" pathEditMode="relative" ptsTypes="AA" rAng="0">
                                      <p:cBhvr>
                                        <p:cTn dur="1000" fill="hold" id="25" spd="-100000"/>
                                        <p:tgtEl>
                                          <p:spTgt spid="364"/>
                                        </p:tgtEl>
                                        <p:attrNameLst>
                                          <p:attrName>ppt_x</p:attrName>
                                          <p:attrName>ppt_y</p:attrName>
                                        </p:attrNameLst>
                                      </p:cBhvr>
                                      <p:rCtr x="-35508" y="0"/>
                                    </p:animMotion>
                                  </p:childTnLst>
                                </p:cTn>
                              </p:par>
                              <p:par>
                                <p:cTn accel="50000" decel="50000" fill="hold" id="26" nodeType="withEffect" presetClass="path" presetID="35" presetSubtype="0">
                                  <p:stCondLst>
                                    <p:cond delay="750"/>
                                  </p:stCondLst>
                                  <p:childTnLst>
                                    <p:animMotion origin="layout" path="M 1.04167E-06 -1.85185E-06 L -0.92435 -1.85185E-06" pathEditMode="relative" ptsTypes="AA" rAng="0">
                                      <p:cBhvr>
                                        <p:cTn dur="1000" fill="hold" id="27" spd="-100000"/>
                                        <p:tgtEl>
                                          <p:spTgt spid="383"/>
                                        </p:tgtEl>
                                        <p:attrNameLst>
                                          <p:attrName>ppt_x</p:attrName>
                                          <p:attrName>ppt_y</p:attrName>
                                        </p:attrNameLst>
                                      </p:cBhvr>
                                      <p:rCtr x="-46224" y="0"/>
                                    </p:animMotion>
                                  </p:childTnLst>
                                </p:cTn>
                              </p:par>
                              <p:par>
                                <p:cTn fill="hold" grpId="0" id="28" nodeType="withEffect" presetClass="entr" presetID="16" presetSubtype="37">
                                  <p:stCondLst>
                                    <p:cond delay="1300"/>
                                  </p:stCondLst>
                                  <p:childTnLst>
                                    <p:set>
                                      <p:cBhvr>
                                        <p:cTn dur="1" fill="hold" id="29">
                                          <p:stCondLst>
                                            <p:cond delay="0"/>
                                          </p:stCondLst>
                                        </p:cTn>
                                        <p:tgtEl>
                                          <p:spTgt spid="382"/>
                                        </p:tgtEl>
                                        <p:attrNameLst>
                                          <p:attrName>style.visibility</p:attrName>
                                        </p:attrNameLst>
                                      </p:cBhvr>
                                      <p:to>
                                        <p:strVal val="visible"/>
                                      </p:to>
                                    </p:set>
                                    <p:animEffect filter="barn(outVertical)" transition="in">
                                      <p:cBhvr>
                                        <p:cTn dur="500" id="30"/>
                                        <p:tgtEl>
                                          <p:spTgt spid="382"/>
                                        </p:tgtEl>
                                      </p:cBhvr>
                                    </p:animEffect>
                                  </p:childTnLst>
                                </p:cTn>
                              </p:par>
                              <p:par>
                                <p:cTn fill="hold" grpId="0" id="31" nodeType="withEffect" presetClass="entr" presetID="16" presetSubtype="37">
                                  <p:stCondLst>
                                    <p:cond delay="1400"/>
                                  </p:stCondLst>
                                  <p:childTnLst>
                                    <p:set>
                                      <p:cBhvr>
                                        <p:cTn dur="1" fill="hold" id="32">
                                          <p:stCondLst>
                                            <p:cond delay="0"/>
                                          </p:stCondLst>
                                        </p:cTn>
                                        <p:tgtEl>
                                          <p:spTgt spid="389"/>
                                        </p:tgtEl>
                                        <p:attrNameLst>
                                          <p:attrName>style.visibility</p:attrName>
                                        </p:attrNameLst>
                                      </p:cBhvr>
                                      <p:to>
                                        <p:strVal val="visible"/>
                                      </p:to>
                                    </p:set>
                                    <p:animEffect filter="barn(outVertical)" transition="in">
                                      <p:cBhvr>
                                        <p:cTn dur="500" id="33"/>
                                        <p:tgtEl>
                                          <p:spTgt spid="389"/>
                                        </p:tgtEl>
                                      </p:cBhvr>
                                    </p:animEffect>
                                  </p:childTnLst>
                                </p:cTn>
                              </p:par>
                              <p:par>
                                <p:cTn fill="hold" grpId="0" id="34" nodeType="withEffect" presetClass="entr" presetID="16" presetSubtype="37">
                                  <p:stCondLst>
                                    <p:cond delay="1500"/>
                                  </p:stCondLst>
                                  <p:childTnLst>
                                    <p:set>
                                      <p:cBhvr>
                                        <p:cTn dur="1" fill="hold" id="35">
                                          <p:stCondLst>
                                            <p:cond delay="0"/>
                                          </p:stCondLst>
                                        </p:cTn>
                                        <p:tgtEl>
                                          <p:spTgt spid="390"/>
                                        </p:tgtEl>
                                        <p:attrNameLst>
                                          <p:attrName>style.visibility</p:attrName>
                                        </p:attrNameLst>
                                      </p:cBhvr>
                                      <p:to>
                                        <p:strVal val="visible"/>
                                      </p:to>
                                    </p:set>
                                    <p:animEffect filter="barn(outVertical)" transition="in">
                                      <p:cBhvr>
                                        <p:cTn dur="500" id="36"/>
                                        <p:tgtEl>
                                          <p:spTgt spid="390"/>
                                        </p:tgtEl>
                                      </p:cBhvr>
                                    </p:animEffect>
                                  </p:childTnLst>
                                </p:cTn>
                              </p:par>
                              <p:par>
                                <p:cTn fill="hold" grpId="0" id="37" nodeType="withEffect" presetClass="entr" presetID="16" presetSubtype="37">
                                  <p:stCondLst>
                                    <p:cond delay="1600"/>
                                  </p:stCondLst>
                                  <p:childTnLst>
                                    <p:set>
                                      <p:cBhvr>
                                        <p:cTn dur="1" fill="hold" id="38">
                                          <p:stCondLst>
                                            <p:cond delay="0"/>
                                          </p:stCondLst>
                                        </p:cTn>
                                        <p:tgtEl>
                                          <p:spTgt spid="391"/>
                                        </p:tgtEl>
                                        <p:attrNameLst>
                                          <p:attrName>style.visibility</p:attrName>
                                        </p:attrNameLst>
                                      </p:cBhvr>
                                      <p:to>
                                        <p:strVal val="visible"/>
                                      </p:to>
                                    </p:set>
                                    <p:animEffect filter="barn(outVertical)" transition="in">
                                      <p:cBhvr>
                                        <p:cTn dur="500" id="39"/>
                                        <p:tgtEl>
                                          <p:spTgt spid="391"/>
                                        </p:tgtEl>
                                      </p:cBhvr>
                                    </p:animEffect>
                                  </p:childTnLst>
                                </p:cTn>
                              </p:par>
                              <p:par>
                                <p:cTn fill="hold" id="40" nodeType="withEffect" presetClass="entr" presetID="1" presetSubtype="0">
                                  <p:stCondLst>
                                    <p:cond delay="2100"/>
                                  </p:stCondLst>
                                  <p:childTnLst>
                                    <p:set>
                                      <p:cBhvr>
                                        <p:cTn dur="1" fill="hold" id="41">
                                          <p:stCondLst>
                                            <p:cond delay="0"/>
                                          </p:stCondLst>
                                        </p:cTn>
                                        <p:tgtEl>
                                          <p:spTgt spid="62"/>
                                        </p:tgtEl>
                                        <p:attrNameLst>
                                          <p:attrName>style.visibility</p:attrName>
                                        </p:attrNameLst>
                                      </p:cBhvr>
                                      <p:to>
                                        <p:strVal val="visible"/>
                                      </p:to>
                                    </p:set>
                                  </p:childTnLst>
                                </p:cTn>
                              </p:par>
                              <p:par>
                                <p:cTn fill="hold" id="42" nodeType="withEffect" presetClass="entr" presetID="2" presetSubtype="4">
                                  <p:stCondLst>
                                    <p:cond delay="2100"/>
                                  </p:stCondLst>
                                  <p:childTnLst>
                                    <p:set>
                                      <p:cBhvr>
                                        <p:cTn dur="1" fill="hold" id="43">
                                          <p:stCondLst>
                                            <p:cond delay="0"/>
                                          </p:stCondLst>
                                        </p:cTn>
                                        <p:tgtEl>
                                          <p:spTgt spid="62"/>
                                        </p:tgtEl>
                                        <p:attrNameLst>
                                          <p:attrName>style.visibility</p:attrName>
                                        </p:attrNameLst>
                                      </p:cBhvr>
                                      <p:to>
                                        <p:strVal val="visible"/>
                                      </p:to>
                                    </p:set>
                                    <p:anim calcmode="lin" valueType="num">
                                      <p:cBhvr additive="base">
                                        <p:cTn dur="500" fill="hold" id="44"/>
                                        <p:tgtEl>
                                          <p:spTgt spid="62"/>
                                        </p:tgtEl>
                                        <p:attrNameLst>
                                          <p:attrName>ppt_x</p:attrName>
                                        </p:attrNameLst>
                                      </p:cBhvr>
                                      <p:tavLst>
                                        <p:tav tm="0">
                                          <p:val>
                                            <p:strVal val="#ppt_x"/>
                                          </p:val>
                                        </p:tav>
                                        <p:tav tm="100000">
                                          <p:val>
                                            <p:strVal val="#ppt_x"/>
                                          </p:val>
                                        </p:tav>
                                      </p:tavLst>
                                    </p:anim>
                                    <p:anim calcmode="lin" valueType="num">
                                      <p:cBhvr additive="base">
                                        <p:cTn dur="500" fill="hold" id="45"/>
                                        <p:tgtEl>
                                          <p:spTgt spid="62"/>
                                        </p:tgtEl>
                                        <p:attrNameLst>
                                          <p:attrName>ppt_y</p:attrName>
                                        </p:attrNameLst>
                                      </p:cBhvr>
                                      <p:tavLst>
                                        <p:tav tm="0">
                                          <p:val>
                                            <p:strVal val="1+#ppt_h/2"/>
                                          </p:val>
                                        </p:tav>
                                        <p:tav tm="100000">
                                          <p:val>
                                            <p:strVal val="#ppt_y"/>
                                          </p:val>
                                        </p:tav>
                                      </p:tavLst>
                                    </p:anim>
                                  </p:childTnLst>
                                </p:cTn>
                              </p:par>
                              <p:par>
                                <p:cTn fill="hold" id="46" nodeType="withEffect" presetClass="entr" presetID="1" presetSubtype="0">
                                  <p:stCondLst>
                                    <p:cond delay="2200"/>
                                  </p:stCondLst>
                                  <p:childTnLst>
                                    <p:set>
                                      <p:cBhvr>
                                        <p:cTn dur="1" fill="hold" id="47">
                                          <p:stCondLst>
                                            <p:cond delay="0"/>
                                          </p:stCondLst>
                                        </p:cTn>
                                        <p:tgtEl>
                                          <p:spTgt spid="64"/>
                                        </p:tgtEl>
                                        <p:attrNameLst>
                                          <p:attrName>style.visibility</p:attrName>
                                        </p:attrNameLst>
                                      </p:cBhvr>
                                      <p:to>
                                        <p:strVal val="visible"/>
                                      </p:to>
                                    </p:set>
                                  </p:childTnLst>
                                </p:cTn>
                              </p:par>
                              <p:par>
                                <p:cTn fill="hold" id="48" nodeType="withEffect" presetClass="entr" presetID="2" presetSubtype="4">
                                  <p:stCondLst>
                                    <p:cond delay="2200"/>
                                  </p:stCondLst>
                                  <p:childTnLst>
                                    <p:set>
                                      <p:cBhvr>
                                        <p:cTn dur="1" fill="hold" id="49">
                                          <p:stCondLst>
                                            <p:cond delay="0"/>
                                          </p:stCondLst>
                                        </p:cTn>
                                        <p:tgtEl>
                                          <p:spTgt spid="64"/>
                                        </p:tgtEl>
                                        <p:attrNameLst>
                                          <p:attrName>style.visibility</p:attrName>
                                        </p:attrNameLst>
                                      </p:cBhvr>
                                      <p:to>
                                        <p:strVal val="visible"/>
                                      </p:to>
                                    </p:set>
                                    <p:anim calcmode="lin" valueType="num">
                                      <p:cBhvr additive="base">
                                        <p:cTn dur="500" fill="hold" id="50"/>
                                        <p:tgtEl>
                                          <p:spTgt spid="64"/>
                                        </p:tgtEl>
                                        <p:attrNameLst>
                                          <p:attrName>ppt_x</p:attrName>
                                        </p:attrNameLst>
                                      </p:cBhvr>
                                      <p:tavLst>
                                        <p:tav tm="0">
                                          <p:val>
                                            <p:strVal val="#ppt_x"/>
                                          </p:val>
                                        </p:tav>
                                        <p:tav tm="100000">
                                          <p:val>
                                            <p:strVal val="#ppt_x"/>
                                          </p:val>
                                        </p:tav>
                                      </p:tavLst>
                                    </p:anim>
                                    <p:anim calcmode="lin" valueType="num">
                                      <p:cBhvr additive="base">
                                        <p:cTn dur="500" fill="hold" id="51"/>
                                        <p:tgtEl>
                                          <p:spTgt spid="64"/>
                                        </p:tgtEl>
                                        <p:attrNameLst>
                                          <p:attrName>ppt_y</p:attrName>
                                        </p:attrNameLst>
                                      </p:cBhvr>
                                      <p:tavLst>
                                        <p:tav tm="0">
                                          <p:val>
                                            <p:strVal val="1+#ppt_h/2"/>
                                          </p:val>
                                        </p:tav>
                                        <p:tav tm="100000">
                                          <p:val>
                                            <p:strVal val="#ppt_y"/>
                                          </p:val>
                                        </p:tav>
                                      </p:tavLst>
                                    </p:anim>
                                  </p:childTnLst>
                                </p:cTn>
                              </p:par>
                              <p:par>
                                <p:cTn fill="hold" id="52" nodeType="withEffect" presetClass="entr" presetID="1" presetSubtype="0">
                                  <p:stCondLst>
                                    <p:cond delay="2300"/>
                                  </p:stCondLst>
                                  <p:childTnLst>
                                    <p:set>
                                      <p:cBhvr>
                                        <p:cTn dur="1" fill="hold" id="53">
                                          <p:stCondLst>
                                            <p:cond delay="0"/>
                                          </p:stCondLst>
                                        </p:cTn>
                                        <p:tgtEl>
                                          <p:spTgt spid="63"/>
                                        </p:tgtEl>
                                        <p:attrNameLst>
                                          <p:attrName>style.visibility</p:attrName>
                                        </p:attrNameLst>
                                      </p:cBhvr>
                                      <p:to>
                                        <p:strVal val="visible"/>
                                      </p:to>
                                    </p:set>
                                  </p:childTnLst>
                                </p:cTn>
                              </p:par>
                              <p:par>
                                <p:cTn fill="hold" id="54" nodeType="withEffect" presetClass="entr" presetID="2" presetSubtype="4">
                                  <p:stCondLst>
                                    <p:cond delay="2300"/>
                                  </p:stCondLst>
                                  <p:childTnLst>
                                    <p:set>
                                      <p:cBhvr>
                                        <p:cTn dur="1" fill="hold" id="55">
                                          <p:stCondLst>
                                            <p:cond delay="0"/>
                                          </p:stCondLst>
                                        </p:cTn>
                                        <p:tgtEl>
                                          <p:spTgt spid="63"/>
                                        </p:tgtEl>
                                        <p:attrNameLst>
                                          <p:attrName>style.visibility</p:attrName>
                                        </p:attrNameLst>
                                      </p:cBhvr>
                                      <p:to>
                                        <p:strVal val="visible"/>
                                      </p:to>
                                    </p:set>
                                    <p:anim calcmode="lin" valueType="num">
                                      <p:cBhvr additive="base">
                                        <p:cTn dur="650" fill="hold" id="56"/>
                                        <p:tgtEl>
                                          <p:spTgt spid="63"/>
                                        </p:tgtEl>
                                        <p:attrNameLst>
                                          <p:attrName>ppt_x</p:attrName>
                                        </p:attrNameLst>
                                      </p:cBhvr>
                                      <p:tavLst>
                                        <p:tav tm="0">
                                          <p:val>
                                            <p:strVal val="#ppt_x"/>
                                          </p:val>
                                        </p:tav>
                                        <p:tav tm="100000">
                                          <p:val>
                                            <p:strVal val="#ppt_x"/>
                                          </p:val>
                                        </p:tav>
                                      </p:tavLst>
                                    </p:anim>
                                    <p:anim calcmode="lin" valueType="num">
                                      <p:cBhvr additive="base">
                                        <p:cTn dur="650" fill="hold" id="57"/>
                                        <p:tgtEl>
                                          <p:spTgt spid="63"/>
                                        </p:tgtEl>
                                        <p:attrNameLst>
                                          <p:attrName>ppt_y</p:attrName>
                                        </p:attrNameLst>
                                      </p:cBhvr>
                                      <p:tavLst>
                                        <p:tav tm="0">
                                          <p:val>
                                            <p:strVal val="1+#ppt_h/2"/>
                                          </p:val>
                                        </p:tav>
                                        <p:tav tm="100000">
                                          <p:val>
                                            <p:strVal val="#ppt_y"/>
                                          </p:val>
                                        </p:tav>
                                      </p:tavLst>
                                    </p:anim>
                                  </p:childTnLst>
                                </p:cTn>
                              </p:par>
                              <p:par>
                                <p:cTn fill="hold" id="58" nodeType="withEffect" presetClass="entr" presetID="1" presetSubtype="0">
                                  <p:stCondLst>
                                    <p:cond delay="2300"/>
                                  </p:stCondLst>
                                  <p:childTnLst>
                                    <p:set>
                                      <p:cBhvr>
                                        <p:cTn dur="1" fill="hold" id="59">
                                          <p:stCondLst>
                                            <p:cond delay="0"/>
                                          </p:stCondLst>
                                        </p:cTn>
                                        <p:tgtEl>
                                          <p:spTgt spid="65"/>
                                        </p:tgtEl>
                                        <p:attrNameLst>
                                          <p:attrName>style.visibility</p:attrName>
                                        </p:attrNameLst>
                                      </p:cBhvr>
                                      <p:to>
                                        <p:strVal val="visible"/>
                                      </p:to>
                                    </p:set>
                                  </p:childTnLst>
                                </p:cTn>
                              </p:par>
                              <p:par>
                                <p:cTn fill="hold" id="60" nodeType="withEffect" presetClass="entr" presetID="2" presetSubtype="4">
                                  <p:stCondLst>
                                    <p:cond delay="2300"/>
                                  </p:stCondLst>
                                  <p:childTnLst>
                                    <p:set>
                                      <p:cBhvr>
                                        <p:cTn dur="1" fill="hold" id="61">
                                          <p:stCondLst>
                                            <p:cond delay="0"/>
                                          </p:stCondLst>
                                        </p:cTn>
                                        <p:tgtEl>
                                          <p:spTgt spid="65"/>
                                        </p:tgtEl>
                                        <p:attrNameLst>
                                          <p:attrName>style.visibility</p:attrName>
                                        </p:attrNameLst>
                                      </p:cBhvr>
                                      <p:to>
                                        <p:strVal val="visible"/>
                                      </p:to>
                                    </p:set>
                                    <p:anim calcmode="lin" valueType="num">
                                      <p:cBhvr additive="base">
                                        <p:cTn dur="750" fill="hold" id="62"/>
                                        <p:tgtEl>
                                          <p:spTgt spid="65"/>
                                        </p:tgtEl>
                                        <p:attrNameLst>
                                          <p:attrName>ppt_x</p:attrName>
                                        </p:attrNameLst>
                                      </p:cBhvr>
                                      <p:tavLst>
                                        <p:tav tm="0">
                                          <p:val>
                                            <p:strVal val="#ppt_x"/>
                                          </p:val>
                                        </p:tav>
                                        <p:tav tm="100000">
                                          <p:val>
                                            <p:strVal val="#ppt_x"/>
                                          </p:val>
                                        </p:tav>
                                      </p:tavLst>
                                    </p:anim>
                                    <p:anim calcmode="lin" valueType="num">
                                      <p:cBhvr additive="base">
                                        <p:cTn dur="750" fill="hold" id="63"/>
                                        <p:tgtEl>
                                          <p:spTgt spid="65"/>
                                        </p:tgtEl>
                                        <p:attrNameLst>
                                          <p:attrName>ppt_y</p:attrName>
                                        </p:attrNameLst>
                                      </p:cBhvr>
                                      <p:tavLst>
                                        <p:tav tm="0">
                                          <p:val>
                                            <p:strVal val="1+#ppt_h/2"/>
                                          </p:val>
                                        </p:tav>
                                        <p:tav tm="100000">
                                          <p:val>
                                            <p:strVal val="#ppt_y"/>
                                          </p:val>
                                        </p:tav>
                                      </p:tavLst>
                                    </p:anim>
                                  </p:childTnLst>
                                </p:cTn>
                              </p:par>
                              <p:par>
                                <p:cTn fill="hold" grpId="0" id="64" nodeType="withEffect" presetClass="entr" presetID="53" presetSubtype="0">
                                  <p:stCondLst>
                                    <p:cond delay="3000"/>
                                  </p:stCondLst>
                                  <p:iterate type="lt">
                                    <p:tmPct val="5000"/>
                                  </p:iterate>
                                  <p:childTnLst>
                                    <p:set>
                                      <p:cBhvr>
                                        <p:cTn dur="1" fill="hold" id="65">
                                          <p:stCondLst>
                                            <p:cond delay="0"/>
                                          </p:stCondLst>
                                        </p:cTn>
                                        <p:tgtEl>
                                          <p:spTgt spid="380"/>
                                        </p:tgtEl>
                                        <p:attrNameLst>
                                          <p:attrName>style.visibility</p:attrName>
                                        </p:attrNameLst>
                                      </p:cBhvr>
                                      <p:to>
                                        <p:strVal val="visible"/>
                                      </p:to>
                                    </p:set>
                                    <p:anim calcmode="lin" valueType="num">
                                      <p:cBhvr>
                                        <p:cTn dur="500" fill="hold" id="66"/>
                                        <p:tgtEl>
                                          <p:spTgt spid="380"/>
                                        </p:tgtEl>
                                        <p:attrNameLst>
                                          <p:attrName>ppt_w</p:attrName>
                                        </p:attrNameLst>
                                      </p:cBhvr>
                                      <p:tavLst>
                                        <p:tav tm="0">
                                          <p:val>
                                            <p:fltVal val="0"/>
                                          </p:val>
                                        </p:tav>
                                        <p:tav tm="100000">
                                          <p:val>
                                            <p:strVal val="#ppt_w"/>
                                          </p:val>
                                        </p:tav>
                                      </p:tavLst>
                                    </p:anim>
                                    <p:anim calcmode="lin" valueType="num">
                                      <p:cBhvr>
                                        <p:cTn dur="500" fill="hold" id="67"/>
                                        <p:tgtEl>
                                          <p:spTgt spid="380"/>
                                        </p:tgtEl>
                                        <p:attrNameLst>
                                          <p:attrName>ppt_h</p:attrName>
                                        </p:attrNameLst>
                                      </p:cBhvr>
                                      <p:tavLst>
                                        <p:tav tm="0">
                                          <p:val>
                                            <p:fltVal val="0"/>
                                          </p:val>
                                        </p:tav>
                                        <p:tav tm="100000">
                                          <p:val>
                                            <p:strVal val="#ppt_h"/>
                                          </p:val>
                                        </p:tav>
                                      </p:tavLst>
                                    </p:anim>
                                    <p:animEffect filter="fade" transition="in">
                                      <p:cBhvr>
                                        <p:cTn dur="500" id="68"/>
                                        <p:tgtEl>
                                          <p:spTgt spid="380"/>
                                        </p:tgtEl>
                                      </p:cBhvr>
                                    </p:animEffect>
                                  </p:childTnLst>
                                </p:cTn>
                              </p:par>
                              <p:par>
                                <p:cTn fill="hold" grpId="0" id="69" nodeType="withEffect" presetClass="entr" presetID="42" presetSubtype="0">
                                  <p:stCondLst>
                                    <p:cond delay="3600"/>
                                  </p:stCondLst>
                                  <p:childTnLst>
                                    <p:set>
                                      <p:cBhvr>
                                        <p:cTn dur="1" fill="hold" id="70">
                                          <p:stCondLst>
                                            <p:cond delay="0"/>
                                          </p:stCondLst>
                                        </p:cTn>
                                        <p:tgtEl>
                                          <p:spTgt spid="381"/>
                                        </p:tgtEl>
                                        <p:attrNameLst>
                                          <p:attrName>style.visibility</p:attrName>
                                        </p:attrNameLst>
                                      </p:cBhvr>
                                      <p:to>
                                        <p:strVal val="visible"/>
                                      </p:to>
                                    </p:set>
                                    <p:animEffect filter="fade" transition="in">
                                      <p:cBhvr>
                                        <p:cTn dur="750" id="71"/>
                                        <p:tgtEl>
                                          <p:spTgt spid="381"/>
                                        </p:tgtEl>
                                      </p:cBhvr>
                                    </p:animEffect>
                                    <p:anim calcmode="lin" valueType="num">
                                      <p:cBhvr>
                                        <p:cTn dur="750" fill="hold" id="72"/>
                                        <p:tgtEl>
                                          <p:spTgt spid="381"/>
                                        </p:tgtEl>
                                        <p:attrNameLst>
                                          <p:attrName>ppt_x</p:attrName>
                                        </p:attrNameLst>
                                      </p:cBhvr>
                                      <p:tavLst>
                                        <p:tav tm="0">
                                          <p:val>
                                            <p:strVal val="#ppt_x"/>
                                          </p:val>
                                        </p:tav>
                                        <p:tav tm="100000">
                                          <p:val>
                                            <p:strVal val="#ppt_x"/>
                                          </p:val>
                                        </p:tav>
                                      </p:tavLst>
                                    </p:anim>
                                    <p:anim calcmode="lin" valueType="num">
                                      <p:cBhvr>
                                        <p:cTn dur="750" fill="hold" id="73"/>
                                        <p:tgtEl>
                                          <p:spTgt spid="381"/>
                                        </p:tgtEl>
                                        <p:attrNameLst>
                                          <p:attrName>ppt_y</p:attrName>
                                        </p:attrNameLst>
                                      </p:cBhvr>
                                      <p:tavLst>
                                        <p:tav tm="0">
                                          <p:val>
                                            <p:strVal val="#ppt_y+.1"/>
                                          </p:val>
                                        </p:tav>
                                        <p:tav tm="100000">
                                          <p:val>
                                            <p:strVal val="#ppt_y"/>
                                          </p:val>
                                        </p:tav>
                                      </p:tavLst>
                                    </p:anim>
                                  </p:childTnLst>
                                </p:cTn>
                              </p:par>
                              <p:par>
                                <p:cTn fill="hold" grpId="0" id="74" nodeType="withEffect" presetClass="entr" presetID="53" presetSubtype="0">
                                  <p:stCondLst>
                                    <p:cond delay="4500"/>
                                  </p:stCondLst>
                                  <p:iterate type="lt">
                                    <p:tmPct val="5000"/>
                                  </p:iterate>
                                  <p:childTnLst>
                                    <p:set>
                                      <p:cBhvr>
                                        <p:cTn dur="1" fill="hold" id="75">
                                          <p:stCondLst>
                                            <p:cond delay="0"/>
                                          </p:stCondLst>
                                        </p:cTn>
                                        <p:tgtEl>
                                          <p:spTgt spid="401"/>
                                        </p:tgtEl>
                                        <p:attrNameLst>
                                          <p:attrName>style.visibility</p:attrName>
                                        </p:attrNameLst>
                                      </p:cBhvr>
                                      <p:to>
                                        <p:strVal val="visible"/>
                                      </p:to>
                                    </p:set>
                                    <p:anim calcmode="lin" valueType="num">
                                      <p:cBhvr>
                                        <p:cTn dur="500" fill="hold" id="76"/>
                                        <p:tgtEl>
                                          <p:spTgt spid="401"/>
                                        </p:tgtEl>
                                        <p:attrNameLst>
                                          <p:attrName>ppt_w</p:attrName>
                                        </p:attrNameLst>
                                      </p:cBhvr>
                                      <p:tavLst>
                                        <p:tav tm="0">
                                          <p:val>
                                            <p:fltVal val="0"/>
                                          </p:val>
                                        </p:tav>
                                        <p:tav tm="100000">
                                          <p:val>
                                            <p:strVal val="#ppt_w"/>
                                          </p:val>
                                        </p:tav>
                                      </p:tavLst>
                                    </p:anim>
                                    <p:anim calcmode="lin" valueType="num">
                                      <p:cBhvr>
                                        <p:cTn dur="500" fill="hold" id="77"/>
                                        <p:tgtEl>
                                          <p:spTgt spid="401"/>
                                        </p:tgtEl>
                                        <p:attrNameLst>
                                          <p:attrName>ppt_h</p:attrName>
                                        </p:attrNameLst>
                                      </p:cBhvr>
                                      <p:tavLst>
                                        <p:tav tm="0">
                                          <p:val>
                                            <p:fltVal val="0"/>
                                          </p:val>
                                        </p:tav>
                                        <p:tav tm="100000">
                                          <p:val>
                                            <p:strVal val="#ppt_h"/>
                                          </p:val>
                                        </p:tav>
                                      </p:tavLst>
                                    </p:anim>
                                    <p:animEffect filter="fade" transition="in">
                                      <p:cBhvr>
                                        <p:cTn dur="500" id="78"/>
                                        <p:tgtEl>
                                          <p:spTgt spid="401"/>
                                        </p:tgtEl>
                                      </p:cBhvr>
                                    </p:animEffect>
                                  </p:childTnLst>
                                </p:cTn>
                              </p:par>
                              <p:par>
                                <p:cTn fill="hold" grpId="0" id="79" nodeType="withEffect" presetClass="entr" presetID="42" presetSubtype="0">
                                  <p:stCondLst>
                                    <p:cond delay="5100"/>
                                  </p:stCondLst>
                                  <p:childTnLst>
                                    <p:set>
                                      <p:cBhvr>
                                        <p:cTn dur="1" fill="hold" id="80">
                                          <p:stCondLst>
                                            <p:cond delay="0"/>
                                          </p:stCondLst>
                                        </p:cTn>
                                        <p:tgtEl>
                                          <p:spTgt spid="402"/>
                                        </p:tgtEl>
                                        <p:attrNameLst>
                                          <p:attrName>style.visibility</p:attrName>
                                        </p:attrNameLst>
                                      </p:cBhvr>
                                      <p:to>
                                        <p:strVal val="visible"/>
                                      </p:to>
                                    </p:set>
                                    <p:animEffect filter="fade" transition="in">
                                      <p:cBhvr>
                                        <p:cTn dur="750" id="81"/>
                                        <p:tgtEl>
                                          <p:spTgt spid="402"/>
                                        </p:tgtEl>
                                      </p:cBhvr>
                                    </p:animEffect>
                                    <p:anim calcmode="lin" valueType="num">
                                      <p:cBhvr>
                                        <p:cTn dur="750" fill="hold" id="82"/>
                                        <p:tgtEl>
                                          <p:spTgt spid="402"/>
                                        </p:tgtEl>
                                        <p:attrNameLst>
                                          <p:attrName>ppt_x</p:attrName>
                                        </p:attrNameLst>
                                      </p:cBhvr>
                                      <p:tavLst>
                                        <p:tav tm="0">
                                          <p:val>
                                            <p:strVal val="#ppt_x"/>
                                          </p:val>
                                        </p:tav>
                                        <p:tav tm="100000">
                                          <p:val>
                                            <p:strVal val="#ppt_x"/>
                                          </p:val>
                                        </p:tav>
                                      </p:tavLst>
                                    </p:anim>
                                    <p:anim calcmode="lin" valueType="num">
                                      <p:cBhvr>
                                        <p:cTn dur="750" fill="hold" id="83"/>
                                        <p:tgtEl>
                                          <p:spTgt spid="40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382"/>
      <p:bldP grpId="0" spid="389"/>
      <p:bldP grpId="0" spid="390"/>
      <p:bldP grpId="0" spid="391"/>
      <p:bldP grpId="0" spid="380"/>
      <p:bldP grpId="0" spid="381"/>
      <p:bldP grpId="0" spid="401"/>
      <p:bldP grpId="0" spid="402"/>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3712566" y="2279022"/>
            <a:ext cx="409131" cy="409131"/>
            <a:chOff x="3305406" y="1739900"/>
            <a:chExt cx="585001" cy="585001"/>
          </a:xfrm>
        </p:grpSpPr>
        <p:sp>
          <p:nvSpPr>
            <p:cNvPr id="31" name="椭圆 30"/>
            <p:cNvSpPr/>
            <p:nvPr/>
          </p:nvSpPr>
          <p:spPr>
            <a:xfrm flipH="1">
              <a:off x="3384780" y="1819275"/>
              <a:ext cx="426252" cy="426250"/>
            </a:xfrm>
            <a:prstGeom prst="ellipse">
              <a:avLst/>
            </a:prstGeom>
            <a:solidFill>
              <a:srgbClr val="1D1C2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圆: 空心 28"/>
            <p:cNvSpPr/>
            <p:nvPr/>
          </p:nvSpPr>
          <p:spPr>
            <a:xfrm flipH="1">
              <a:off x="3305406" y="1739900"/>
              <a:ext cx="585001" cy="585001"/>
            </a:xfrm>
            <a:prstGeom prst="donut">
              <a:avLst>
                <a:gd fmla="val 16712" name="adj"/>
              </a:avLst>
            </a:prstGeom>
            <a:solidFill>
              <a:srgbClr val="E87E05"/>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6" name="椭圆 45"/>
          <p:cNvSpPr/>
          <p:nvPr/>
        </p:nvSpPr>
        <p:spPr>
          <a:xfrm>
            <a:off x="3809727" y="2376183"/>
            <a:ext cx="214808" cy="21480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圆: 空心 57"/>
          <p:cNvSpPr/>
          <p:nvPr/>
        </p:nvSpPr>
        <p:spPr>
          <a:xfrm rot="10800000">
            <a:off x="-497390" y="3928753"/>
            <a:ext cx="4613508" cy="4613508"/>
          </a:xfrm>
          <a:prstGeom prst="donut">
            <a:avLst>
              <a:gd fmla="val 127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 name="矩形 15"/>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rot="5400000">
            <a:off x="162414" y="-26991"/>
            <a:ext cx="665764" cy="806458"/>
            <a:chOff x="6693039" y="2414150"/>
            <a:chExt cx="1260638" cy="1527045"/>
          </a:xfrm>
        </p:grpSpPr>
        <p:sp>
          <p:nvSpPr>
            <p:cNvPr id="11" name="椭圆 10"/>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3</a:t>
              </a:r>
            </a:p>
          </p:txBody>
        </p:sp>
        <p:sp>
          <p:nvSpPr>
            <p:cNvPr id="13" name="椭圆 12"/>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22" name="文本框 21"/>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图表页标题在此</a:t>
            </a:r>
          </a:p>
        </p:txBody>
      </p:sp>
      <p:sp>
        <p:nvSpPr>
          <p:cNvPr id="69" name="文本框 68"/>
          <p:cNvSpPr txBox="1"/>
          <p:nvPr/>
        </p:nvSpPr>
        <p:spPr>
          <a:xfrm>
            <a:off x="3464609" y="4105246"/>
            <a:ext cx="905504" cy="518160"/>
          </a:xfrm>
          <a:prstGeom prst="rect">
            <a:avLst/>
          </a:prstGeom>
          <a:noFill/>
        </p:spPr>
        <p:txBody>
          <a:bodyPr rtlCol="0" vert="horz" wrap="square">
            <a:spAutoFit/>
          </a:bodyPr>
          <a:lstStyle/>
          <a:p>
            <a:pPr algn="r"/>
            <a:r>
              <a:rPr altLang="en-US" lang="zh-CN" sz="2800">
                <a:solidFill>
                  <a:srgbClr val="FEEA74"/>
                </a:solidFill>
                <a:latin charset="-122" panose="02000000000000000000" pitchFamily="2" typeface="方正正黑简体"/>
                <a:ea charset="-122" panose="02000000000000000000" pitchFamily="2" typeface="方正正黑简体"/>
              </a:rPr>
              <a:t>说明</a:t>
            </a:r>
          </a:p>
        </p:txBody>
      </p:sp>
      <p:graphicFrame>
        <p:nvGraphicFramePr>
          <p:cNvPr id="7" name="图表 6"/>
          <p:cNvGraphicFramePr/>
          <p:nvPr>
            <p:extLst>
              <p:ext uri="{D42A27DB-BD31-4B8C-83A1-F6EECF244321}">
                <p14:modId val="2052534080"/>
              </p:ext>
            </p:extLst>
          </p:nvPr>
        </p:nvGraphicFramePr>
        <p:xfrm>
          <a:off x="4778783" y="1373866"/>
          <a:ext cx="6894105" cy="5109774"/>
        </p:xfrm>
        <a:graphic>
          <a:graphicData uri="http://schemas.openxmlformats.org/drawingml/2006/chart">
            <c:chart xmlns:c="http://schemas.openxmlformats.org/drawingml/2006/chart" r:id="rId2"/>
          </a:graphicData>
        </a:graphic>
      </p:graphicFrame>
      <p:sp>
        <p:nvSpPr>
          <p:cNvPr id="70" name="文本框 69"/>
          <p:cNvSpPr txBox="1"/>
          <p:nvPr/>
        </p:nvSpPr>
        <p:spPr>
          <a:xfrm>
            <a:off x="488551" y="4633094"/>
            <a:ext cx="2976059" cy="1463040"/>
          </a:xfrm>
          <a:prstGeom prst="rect">
            <a:avLst/>
          </a:prstGeom>
          <a:noFill/>
        </p:spPr>
        <p:txBody>
          <a:bodyPr rtlCol="0" vert="horz" wrap="square">
            <a:spAutoFit/>
          </a:bodyPr>
          <a:lstStyle/>
          <a:p>
            <a:pPr algn="ctr">
              <a:lnSpc>
                <a:spcPct val="15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演示无处不在演示无处不在演示演示无处不在演示无处不在演示无处</a:t>
            </a:r>
          </a:p>
        </p:txBody>
      </p:sp>
      <p:grpSp>
        <p:nvGrpSpPr>
          <p:cNvPr id="3" name="组合 2"/>
          <p:cNvGrpSpPr/>
          <p:nvPr/>
        </p:nvGrpSpPr>
        <p:grpSpPr>
          <a:xfrm>
            <a:off x="3714330" y="2990343"/>
            <a:ext cx="405603" cy="405603"/>
            <a:chOff x="3310450" y="2444750"/>
            <a:chExt cx="579957" cy="579957"/>
          </a:xfrm>
        </p:grpSpPr>
        <p:sp>
          <p:nvSpPr>
            <p:cNvPr id="32" name="椭圆 31"/>
            <p:cNvSpPr/>
            <p:nvPr/>
          </p:nvSpPr>
          <p:spPr>
            <a:xfrm flipH="1">
              <a:off x="3384780" y="2521603"/>
              <a:ext cx="426252" cy="426250"/>
            </a:xfrm>
            <a:prstGeom prst="ellipse">
              <a:avLst/>
            </a:prstGeom>
            <a:solidFill>
              <a:srgbClr val="1D1C2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圆: 空心 29"/>
            <p:cNvSpPr/>
            <p:nvPr/>
          </p:nvSpPr>
          <p:spPr>
            <a:xfrm flipH="1">
              <a:off x="3310450" y="2444750"/>
              <a:ext cx="579957" cy="579957"/>
            </a:xfrm>
            <a:prstGeom prst="donut">
              <a:avLst>
                <a:gd fmla="val 16712" name="adj"/>
              </a:avLst>
            </a:pr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9" name="椭圆 48"/>
          <p:cNvSpPr/>
          <p:nvPr/>
        </p:nvSpPr>
        <p:spPr>
          <a:xfrm>
            <a:off x="3809727" y="3085740"/>
            <a:ext cx="214808" cy="21480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文本框 49"/>
          <p:cNvSpPr txBox="1"/>
          <p:nvPr/>
        </p:nvSpPr>
        <p:spPr>
          <a:xfrm>
            <a:off x="3464609" y="1345288"/>
            <a:ext cx="905504" cy="518160"/>
          </a:xfrm>
          <a:prstGeom prst="rect">
            <a:avLst/>
          </a:prstGeom>
          <a:noFill/>
        </p:spPr>
        <p:txBody>
          <a:bodyPr rtlCol="0" vert="horz" wrap="square">
            <a:spAutoFit/>
          </a:bodyPr>
          <a:lstStyle/>
          <a:p>
            <a:pPr algn="r"/>
            <a:r>
              <a:rPr altLang="en-US" lang="zh-CN" sz="2800">
                <a:solidFill>
                  <a:srgbClr val="FEEA74"/>
                </a:solidFill>
                <a:latin charset="-122" panose="02000000000000000000" pitchFamily="2" typeface="方正正黑简体"/>
                <a:ea charset="-122" panose="02000000000000000000" pitchFamily="2" typeface="方正正黑简体"/>
              </a:rPr>
              <a:t>图例</a:t>
            </a:r>
          </a:p>
        </p:txBody>
      </p:sp>
      <p:sp>
        <p:nvSpPr>
          <p:cNvPr id="51" name="文本框 50"/>
          <p:cNvSpPr txBox="1"/>
          <p:nvPr/>
        </p:nvSpPr>
        <p:spPr>
          <a:xfrm>
            <a:off x="1032240" y="2196442"/>
            <a:ext cx="2294260" cy="548640"/>
          </a:xfrm>
          <a:prstGeom prst="rect">
            <a:avLst/>
          </a:prstGeom>
          <a:noFill/>
        </p:spPr>
        <p:txBody>
          <a:bodyPr rtlCol="0" vert="horz" wrap="square">
            <a:spAutoFit/>
          </a:bodyPr>
          <a:lstStyle/>
          <a:p>
            <a:pPr algn="r">
              <a:lnSpc>
                <a:spcPct val="150000"/>
              </a:lnSpc>
            </a:pPr>
            <a:r>
              <a:rPr altLang="en-US" lang="zh-CN" sz="2000">
                <a:solidFill>
                  <a:schemeClr val="bg1"/>
                </a:solidFill>
                <a:latin charset="-122" panose="02000000000000000000" pitchFamily="2" typeface="方正正黑简体"/>
                <a:ea charset="-122" panose="02000000000000000000" pitchFamily="2" typeface="方正正黑简体"/>
              </a:rPr>
              <a:t>图例一名称</a:t>
            </a:r>
          </a:p>
        </p:txBody>
      </p:sp>
      <p:sp>
        <p:nvSpPr>
          <p:cNvPr id="55" name="文本框 54"/>
          <p:cNvSpPr txBox="1"/>
          <p:nvPr/>
        </p:nvSpPr>
        <p:spPr>
          <a:xfrm>
            <a:off x="1032240" y="2901718"/>
            <a:ext cx="2294260" cy="548640"/>
          </a:xfrm>
          <a:prstGeom prst="rect">
            <a:avLst/>
          </a:prstGeom>
          <a:noFill/>
        </p:spPr>
        <p:txBody>
          <a:bodyPr rtlCol="0" vert="horz" wrap="square">
            <a:spAutoFit/>
          </a:bodyPr>
          <a:lstStyle/>
          <a:p>
            <a:pPr algn="r">
              <a:lnSpc>
                <a:spcPct val="150000"/>
              </a:lnSpc>
            </a:pPr>
            <a:r>
              <a:rPr altLang="en-US" lang="zh-CN" sz="2000">
                <a:solidFill>
                  <a:schemeClr val="bg1"/>
                </a:solidFill>
                <a:latin charset="-122" panose="02000000000000000000" pitchFamily="2" typeface="方正正黑简体"/>
                <a:ea charset="-122" panose="02000000000000000000" pitchFamily="2" typeface="方正正黑简体"/>
              </a:rPr>
              <a:t>图例二名称</a:t>
            </a:r>
          </a:p>
        </p:txBody>
      </p:sp>
      <p:sp>
        <p:nvSpPr>
          <p:cNvPr id="33" name="文本框 32"/>
          <p:cNvSpPr txBox="1"/>
          <p:nvPr/>
        </p:nvSpPr>
        <p:spPr>
          <a:xfrm>
            <a:off x="5108144" y="1354814"/>
            <a:ext cx="2042396" cy="396240"/>
          </a:xfrm>
          <a:prstGeom prst="rect">
            <a:avLst/>
          </a:prstGeom>
          <a:noFill/>
        </p:spPr>
        <p:txBody>
          <a:bodyPr rtlCol="0" vert="horz" wrap="square">
            <a:spAutoFit/>
          </a:bodyPr>
          <a:lstStyle/>
          <a:p>
            <a:r>
              <a:rPr altLang="en-US" lang="zh-CN" sz="2000">
                <a:solidFill>
                  <a:srgbClr val="FEEA74"/>
                </a:solidFill>
                <a:latin charset="-122" panose="02000000000000000000" pitchFamily="2" typeface="方正正黑简体"/>
                <a:ea charset="-122" panose="02000000000000000000" pitchFamily="2" typeface="方正正黑简体"/>
              </a:rPr>
              <a:t>单位:10万元</a:t>
            </a:r>
          </a:p>
        </p:txBody>
      </p:sp>
      <p:sp>
        <p:nvSpPr>
          <p:cNvPr id="39" name="椭圆 38"/>
          <p:cNvSpPr/>
          <p:nvPr/>
        </p:nvSpPr>
        <p:spPr>
          <a:xfrm>
            <a:off x="3809727" y="5295037"/>
            <a:ext cx="214808" cy="21480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椭圆 56"/>
          <p:cNvSpPr/>
          <p:nvPr/>
        </p:nvSpPr>
        <p:spPr>
          <a:xfrm>
            <a:off x="3707804" y="5186057"/>
            <a:ext cx="423244" cy="423244"/>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椭圆 39"/>
          <p:cNvSpPr/>
          <p:nvPr/>
        </p:nvSpPr>
        <p:spPr>
          <a:xfrm>
            <a:off x="64602" y="6216457"/>
            <a:ext cx="232589" cy="23258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椭圆 40"/>
          <p:cNvSpPr/>
          <p:nvPr/>
        </p:nvSpPr>
        <p:spPr>
          <a:xfrm>
            <a:off x="613377" y="6646513"/>
            <a:ext cx="168249" cy="16824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椭圆 41"/>
          <p:cNvSpPr/>
          <p:nvPr/>
        </p:nvSpPr>
        <p:spPr>
          <a:xfrm>
            <a:off x="278917" y="6382995"/>
            <a:ext cx="329571" cy="32957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椭圆 42"/>
          <p:cNvSpPr/>
          <p:nvPr/>
        </p:nvSpPr>
        <p:spPr>
          <a:xfrm>
            <a:off x="1197373" y="6483733"/>
            <a:ext cx="168249" cy="16824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820972" y="6388034"/>
            <a:ext cx="168249" cy="16824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椭圆 44"/>
          <p:cNvSpPr/>
          <p:nvPr/>
        </p:nvSpPr>
        <p:spPr>
          <a:xfrm>
            <a:off x="1500590" y="6687192"/>
            <a:ext cx="168249" cy="16824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a:off x="26770" y="6689751"/>
            <a:ext cx="168249" cy="16824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椭圆 47"/>
          <p:cNvSpPr/>
          <p:nvPr/>
        </p:nvSpPr>
        <p:spPr>
          <a:xfrm>
            <a:off x="2028872" y="4036321"/>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a:off x="2179370" y="3869491"/>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椭圆 52"/>
          <p:cNvSpPr/>
          <p:nvPr/>
        </p:nvSpPr>
        <p:spPr>
          <a:xfrm>
            <a:off x="1809364" y="3984422"/>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椭圆 53"/>
          <p:cNvSpPr/>
          <p:nvPr/>
        </p:nvSpPr>
        <p:spPr>
          <a:xfrm>
            <a:off x="1950956" y="3839507"/>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a:off x="2321420" y="3964937"/>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椭圆 58"/>
          <p:cNvSpPr/>
          <p:nvPr/>
        </p:nvSpPr>
        <p:spPr>
          <a:xfrm>
            <a:off x="1698781" y="3788460"/>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椭圆 59"/>
          <p:cNvSpPr/>
          <p:nvPr/>
        </p:nvSpPr>
        <p:spPr>
          <a:xfrm>
            <a:off x="1555369" y="3964937"/>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a:off x="1436146" y="3900373"/>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a:off x="1200937" y="4053783"/>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椭圆 62"/>
          <p:cNvSpPr/>
          <p:nvPr/>
        </p:nvSpPr>
        <p:spPr>
          <a:xfrm>
            <a:off x="1257684" y="3893177"/>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椭圆 63"/>
          <p:cNvSpPr/>
          <p:nvPr/>
        </p:nvSpPr>
        <p:spPr>
          <a:xfrm>
            <a:off x="1072678" y="4053783"/>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椭圆 64"/>
          <p:cNvSpPr/>
          <p:nvPr/>
        </p:nvSpPr>
        <p:spPr>
          <a:xfrm>
            <a:off x="1344881" y="3799227"/>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椭圆 65"/>
          <p:cNvSpPr/>
          <p:nvPr/>
        </p:nvSpPr>
        <p:spPr>
          <a:xfrm>
            <a:off x="781626" y="4064982"/>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a:off x="981434" y="3984422"/>
            <a:ext cx="80560" cy="80560"/>
          </a:xfrm>
          <a:prstGeom prst="ellipse">
            <a:avLst/>
          </a:prstGeom>
          <a:gradFill>
            <a:gsLst>
              <a:gs pos="52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椭圆 67"/>
          <p:cNvSpPr/>
          <p:nvPr/>
        </p:nvSpPr>
        <p:spPr>
          <a:xfrm>
            <a:off x="3766314" y="6692929"/>
            <a:ext cx="172274" cy="172274"/>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椭圆 70"/>
          <p:cNvSpPr/>
          <p:nvPr/>
        </p:nvSpPr>
        <p:spPr>
          <a:xfrm>
            <a:off x="4110135" y="6462435"/>
            <a:ext cx="168249" cy="16824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a:off x="4096817" y="6702838"/>
            <a:ext cx="151450" cy="151450"/>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265314403"/>
      </p:ext>
    </p:extLst>
  </p:cSld>
  <p:clrMapOvr>
    <a:masterClrMapping/>
  </p:clrMapOvr>
  <mc:AlternateContent>
    <mc:Choice Requires="p14">
      <p:transition advClick="0" advTm="8000" spd="slow">
        <p14:prism/>
      </p:transition>
    </mc:Choice>
    <mc:Fallback>
      <p:transition advClick="0" advTm="8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8" presetSubtype="3">
                                  <p:stCondLst>
                                    <p:cond delay="0"/>
                                  </p:stCondLst>
                                  <p:childTnLst>
                                    <p:set>
                                      <p:cBhvr>
                                        <p:cTn dur="1" fill="hold" id="6">
                                          <p:stCondLst>
                                            <p:cond delay="0"/>
                                          </p:stCondLst>
                                        </p:cTn>
                                        <p:tgtEl>
                                          <p:spTgt spid="7">
                                            <p:graphicEl>
                                              <a:chart bldStep="gridLegend" categoryIdx="-3" seriesIdx="-3"/>
                                            </p:graphicEl>
                                          </p:spTgt>
                                        </p:tgtEl>
                                        <p:attrNameLst>
                                          <p:attrName>style.visibility</p:attrName>
                                        </p:attrNameLst>
                                      </p:cBhvr>
                                      <p:to>
                                        <p:strVal val="visible"/>
                                      </p:to>
                                    </p:set>
                                    <p:animEffect filter="strips(upRight)" transition="in">
                                      <p:cBhvr>
                                        <p:cTn dur="1000" id="7"/>
                                        <p:tgtEl>
                                          <p:spTgt spid="7">
                                            <p:graphicEl>
                                              <a:chart bldStep="gridLegend" categoryIdx="-3" seriesIdx="-3"/>
                                            </p:graphicEl>
                                          </p:spTgt>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33"/>
                                        </p:tgtEl>
                                        <p:attrNameLst>
                                          <p:attrName>style.visibility</p:attrName>
                                        </p:attrNameLst>
                                      </p:cBhvr>
                                      <p:to>
                                        <p:strVal val="visible"/>
                                      </p:to>
                                    </p:set>
                                    <p:animEffect filter="fade" transition="in">
                                      <p:cBhvr>
                                        <p:cTn dur="1000" id="10"/>
                                        <p:tgtEl>
                                          <p:spTgt spid="33"/>
                                        </p:tgtEl>
                                      </p:cBhvr>
                                    </p:animEffect>
                                  </p:childTnLst>
                                </p:cTn>
                              </p:par>
                              <p:par>
                                <p:cTn fill="hold" grpId="0" id="11" nodeType="withEffect" presetClass="entr" presetID="22" presetSubtype="8">
                                  <p:stCondLst>
                                    <p:cond delay="2250"/>
                                  </p:stCondLst>
                                  <p:childTnLst>
                                    <p:set>
                                      <p:cBhvr>
                                        <p:cTn dur="1" fill="hold" id="12">
                                          <p:stCondLst>
                                            <p:cond delay="0"/>
                                          </p:stCondLst>
                                        </p:cTn>
                                        <p:tgtEl>
                                          <p:spTgt spid="7">
                                            <p:graphicEl>
                                              <a:chart bldStep="series" categoryIdx="-4" seriesIdx="0"/>
                                            </p:graphicEl>
                                          </p:spTgt>
                                        </p:tgtEl>
                                        <p:attrNameLst>
                                          <p:attrName>style.visibility</p:attrName>
                                        </p:attrNameLst>
                                      </p:cBhvr>
                                      <p:to>
                                        <p:strVal val="visible"/>
                                      </p:to>
                                    </p:set>
                                    <p:animEffect filter="wipe(left)" transition="in">
                                      <p:cBhvr>
                                        <p:cTn dur="2000" id="13"/>
                                        <p:tgtEl>
                                          <p:spTgt spid="7">
                                            <p:graphicEl>
                                              <a:chart bldStep="series" categoryIdx="-4" seriesIdx="0"/>
                                            </p:graphicEl>
                                          </p:spTgt>
                                        </p:tgtEl>
                                      </p:cBhvr>
                                    </p:animEffect>
                                  </p:childTnLst>
                                </p:cTn>
                              </p:par>
                              <p:par>
                                <p:cTn fill="hold" grpId="0" id="14" nodeType="withEffect" presetClass="entr" presetID="22" presetSubtype="8">
                                  <p:stCondLst>
                                    <p:cond delay="6000"/>
                                  </p:stCondLst>
                                  <p:childTnLst>
                                    <p:set>
                                      <p:cBhvr>
                                        <p:cTn dur="1" fill="hold" id="15">
                                          <p:stCondLst>
                                            <p:cond delay="0"/>
                                          </p:stCondLst>
                                        </p:cTn>
                                        <p:tgtEl>
                                          <p:spTgt spid="7">
                                            <p:graphicEl>
                                              <a:chart bldStep="series" categoryIdx="-4" seriesIdx="1"/>
                                            </p:graphicEl>
                                          </p:spTgt>
                                        </p:tgtEl>
                                        <p:attrNameLst>
                                          <p:attrName>style.visibility</p:attrName>
                                        </p:attrNameLst>
                                      </p:cBhvr>
                                      <p:to>
                                        <p:strVal val="visible"/>
                                      </p:to>
                                    </p:set>
                                    <p:animEffect filter="wipe(left)" transition="in">
                                      <p:cBhvr>
                                        <p:cTn dur="2000" id="16"/>
                                        <p:tgtEl>
                                          <p:spTgt spid="7">
                                            <p:graphicEl>
                                              <a:chart bldStep="series" categoryIdx="-4" seriesIdx="1"/>
                                            </p:graphicEl>
                                          </p:spTgt>
                                        </p:tgtEl>
                                      </p:cBhvr>
                                    </p:animEffect>
                                  </p:childTnLst>
                                </p:cTn>
                              </p:par>
                              <p:par>
                                <p:cTn fill="hold" grpId="4" id="17" nodeType="withEffect" presetClass="entr" presetID="1" presetSubtype="0">
                                  <p:stCondLst>
                                    <p:cond delay="0"/>
                                  </p:stCondLst>
                                  <p:childTnLst>
                                    <p:set>
                                      <p:cBhvr>
                                        <p:cTn dur="1" fill="hold" id="18">
                                          <p:stCondLst>
                                            <p:cond delay="0"/>
                                          </p:stCondLst>
                                        </p:cTn>
                                        <p:tgtEl>
                                          <p:spTgt spid="46"/>
                                        </p:tgtEl>
                                        <p:attrNameLst>
                                          <p:attrName>style.visibility</p:attrName>
                                        </p:attrNameLst>
                                      </p:cBhvr>
                                      <p:to>
                                        <p:strVal val="visible"/>
                                      </p:to>
                                    </p:set>
                                  </p:childTnLst>
                                </p:cTn>
                              </p:par>
                              <p:par>
                                <p:cTn accel="25000" decel="75000" fill="hold" grpId="0" id="19" nodeType="withEffect" presetClass="path" presetID="42" presetSubtype="0">
                                  <p:stCondLst>
                                    <p:cond delay="0"/>
                                  </p:stCondLst>
                                  <p:childTnLst>
                                    <p:animMotion origin="layout" path="M -3.95833E-06 2.96296E-06 L -0.27669 -0.30834" pathEditMode="relative" ptsTypes="AA" rAng="0">
                                      <p:cBhvr>
                                        <p:cTn dur="1000" fill="hold" id="20" spd="-100000"/>
                                        <p:tgtEl>
                                          <p:spTgt spid="46"/>
                                        </p:tgtEl>
                                        <p:attrNameLst>
                                          <p:attrName>ppt_x</p:attrName>
                                          <p:attrName>ppt_y</p:attrName>
                                        </p:attrNameLst>
                                      </p:cBhvr>
                                      <p:rCtr x="-13841" y="-15417"/>
                                    </p:animMotion>
                                  </p:childTnLst>
                                </p:cTn>
                              </p:par>
                              <p:par>
                                <p:cTn fill="hold" grpId="5" id="21" nodeType="withEffect" presetClass="emph" presetID="6" presetSubtype="0">
                                  <p:stCondLst>
                                    <p:cond delay="750"/>
                                  </p:stCondLst>
                                  <p:childTnLst>
                                    <p:animScale>
                                      <p:cBhvr>
                                        <p:cTn dur="250" fill="hold" id="22"/>
                                        <p:tgtEl>
                                          <p:spTgt spid="46"/>
                                        </p:tgtEl>
                                      </p:cBhvr>
                                      <p:by x="200000" y="200000"/>
                                    </p:animScale>
                                  </p:childTnLst>
                                </p:cTn>
                              </p:par>
                              <p:par>
                                <p:cTn fill="hold" grpId="6" id="23" nodeType="withEffect" presetClass="emph" presetID="6" presetSubtype="0">
                                  <p:stCondLst>
                                    <p:cond delay="1000"/>
                                  </p:stCondLst>
                                  <p:childTnLst>
                                    <p:animScale>
                                      <p:cBhvr>
                                        <p:cTn dur="250" fill="hold" id="24"/>
                                        <p:tgtEl>
                                          <p:spTgt spid="46"/>
                                        </p:tgtEl>
                                      </p:cBhvr>
                                      <p:by x="50000" y="50000"/>
                                    </p:animScale>
                                  </p:childTnLst>
                                </p:cTn>
                              </p:par>
                              <p:par>
                                <p:cTn fill="hold" id="25" nodeType="withEffect" presetClass="entr" presetID="21" presetSubtype="1">
                                  <p:stCondLst>
                                    <p:cond delay="1250"/>
                                  </p:stCondLst>
                                  <p:childTnLst>
                                    <p:set>
                                      <p:cBhvr>
                                        <p:cTn dur="1" fill="hold" id="26">
                                          <p:stCondLst>
                                            <p:cond delay="0"/>
                                          </p:stCondLst>
                                        </p:cTn>
                                        <p:tgtEl>
                                          <p:spTgt spid="2"/>
                                        </p:tgtEl>
                                        <p:attrNameLst>
                                          <p:attrName>style.visibility</p:attrName>
                                        </p:attrNameLst>
                                      </p:cBhvr>
                                      <p:to>
                                        <p:strVal val="visible"/>
                                      </p:to>
                                    </p:set>
                                    <p:animEffect filter="wheel(1)" transition="in">
                                      <p:cBhvr>
                                        <p:cTn dur="1000" id="27"/>
                                        <p:tgtEl>
                                          <p:spTgt spid="2"/>
                                        </p:tgtEl>
                                      </p:cBhvr>
                                    </p:animEffect>
                                  </p:childTnLst>
                                </p:cTn>
                              </p:par>
                              <p:par>
                                <p:cTn accel="50000" decel="50000" fill="hold" grpId="1" id="28" nodeType="withEffect" presetClass="path" presetID="42" presetSubtype="0">
                                  <p:stCondLst>
                                    <p:cond delay="1250"/>
                                  </p:stCondLst>
                                  <p:childTnLst>
                                    <p:animMotion origin="layout" path="M -3.95833E-06 2.96296E-06 L 0.17253 0.04143" pathEditMode="relative" ptsTypes="AA" rAng="0">
                                      <p:cBhvr>
                                        <p:cTn dur="500" fill="hold" id="29"/>
                                        <p:tgtEl>
                                          <p:spTgt spid="46"/>
                                        </p:tgtEl>
                                        <p:attrNameLst>
                                          <p:attrName>ppt_x</p:attrName>
                                          <p:attrName>ppt_y</p:attrName>
                                        </p:attrNameLst>
                                      </p:cBhvr>
                                      <p:rCtr x="8620" y="2060"/>
                                    </p:animMotion>
                                  </p:childTnLst>
                                </p:cTn>
                              </p:par>
                              <p:par>
                                <p:cTn fill="hold" grpId="0" id="30" nodeType="withEffect" presetClass="entr" presetID="22" presetSubtype="2">
                                  <p:stCondLst>
                                    <p:cond delay="1750"/>
                                  </p:stCondLst>
                                  <p:childTnLst>
                                    <p:set>
                                      <p:cBhvr>
                                        <p:cTn dur="1" fill="hold" id="31">
                                          <p:stCondLst>
                                            <p:cond delay="0"/>
                                          </p:stCondLst>
                                        </p:cTn>
                                        <p:tgtEl>
                                          <p:spTgt spid="51"/>
                                        </p:tgtEl>
                                        <p:attrNameLst>
                                          <p:attrName>style.visibility</p:attrName>
                                        </p:attrNameLst>
                                      </p:cBhvr>
                                      <p:to>
                                        <p:strVal val="visible"/>
                                      </p:to>
                                    </p:set>
                                    <p:animEffect filter="wipe(right)" transition="in">
                                      <p:cBhvr>
                                        <p:cTn dur="500" id="32"/>
                                        <p:tgtEl>
                                          <p:spTgt spid="51"/>
                                        </p:tgtEl>
                                      </p:cBhvr>
                                    </p:animEffect>
                                  </p:childTnLst>
                                </p:cTn>
                              </p:par>
                              <p:par>
                                <p:cTn fill="hold" grpId="0" id="33" nodeType="withEffect" presetClass="entr" presetID="42" presetSubtype="0">
                                  <p:stCondLst>
                                    <p:cond delay="1250"/>
                                  </p:stCondLst>
                                  <p:childTnLst>
                                    <p:set>
                                      <p:cBhvr>
                                        <p:cTn dur="1" fill="hold" id="34">
                                          <p:stCondLst>
                                            <p:cond delay="0"/>
                                          </p:stCondLst>
                                        </p:cTn>
                                        <p:tgtEl>
                                          <p:spTgt spid="50"/>
                                        </p:tgtEl>
                                        <p:attrNameLst>
                                          <p:attrName>style.visibility</p:attrName>
                                        </p:attrNameLst>
                                      </p:cBhvr>
                                      <p:to>
                                        <p:strVal val="visible"/>
                                      </p:to>
                                    </p:set>
                                    <p:animEffect filter="fade" transition="in">
                                      <p:cBhvr>
                                        <p:cTn dur="1000" id="35"/>
                                        <p:tgtEl>
                                          <p:spTgt spid="50"/>
                                        </p:tgtEl>
                                      </p:cBhvr>
                                    </p:animEffect>
                                    <p:anim calcmode="lin" valueType="num">
                                      <p:cBhvr>
                                        <p:cTn dur="1000" fill="hold" id="36"/>
                                        <p:tgtEl>
                                          <p:spTgt spid="50"/>
                                        </p:tgtEl>
                                        <p:attrNameLst>
                                          <p:attrName>ppt_x</p:attrName>
                                        </p:attrNameLst>
                                      </p:cBhvr>
                                      <p:tavLst>
                                        <p:tav tm="0">
                                          <p:val>
                                            <p:strVal val="#ppt_x"/>
                                          </p:val>
                                        </p:tav>
                                        <p:tav tm="100000">
                                          <p:val>
                                            <p:strVal val="#ppt_x"/>
                                          </p:val>
                                        </p:tav>
                                      </p:tavLst>
                                    </p:anim>
                                    <p:anim calcmode="lin" valueType="num">
                                      <p:cBhvr>
                                        <p:cTn dur="1000" fill="hold" id="37"/>
                                        <p:tgtEl>
                                          <p:spTgt spid="50"/>
                                        </p:tgtEl>
                                        <p:attrNameLst>
                                          <p:attrName>ppt_y</p:attrName>
                                        </p:attrNameLst>
                                      </p:cBhvr>
                                      <p:tavLst>
                                        <p:tav tm="0">
                                          <p:val>
                                            <p:strVal val="#ppt_y+.1"/>
                                          </p:val>
                                        </p:tav>
                                        <p:tav tm="100000">
                                          <p:val>
                                            <p:strVal val="#ppt_y"/>
                                          </p:val>
                                        </p:tav>
                                      </p:tavLst>
                                    </p:anim>
                                  </p:childTnLst>
                                </p:cTn>
                              </p:par>
                              <p:par>
                                <p:cTn fill="hold" grpId="1" id="38" nodeType="withEffect" presetClass="entr" presetID="1" presetSubtype="0">
                                  <p:stCondLst>
                                    <p:cond delay="1250"/>
                                  </p:stCondLst>
                                  <p:childTnLst>
                                    <p:set>
                                      <p:cBhvr>
                                        <p:cTn dur="1" fill="hold" id="39">
                                          <p:stCondLst>
                                            <p:cond delay="0"/>
                                          </p:stCondLst>
                                        </p:cTn>
                                        <p:tgtEl>
                                          <p:spTgt spid="49"/>
                                        </p:tgtEl>
                                        <p:attrNameLst>
                                          <p:attrName>style.visibility</p:attrName>
                                        </p:attrNameLst>
                                      </p:cBhvr>
                                      <p:to>
                                        <p:strVal val="visible"/>
                                      </p:to>
                                    </p:set>
                                  </p:childTnLst>
                                </p:cTn>
                              </p:par>
                              <p:par>
                                <p:cTn accel="50000" decel="50000" fill="hold" grpId="0" id="40" nodeType="withEffect" presetClass="path" presetID="42" presetSubtype="0">
                                  <p:stCondLst>
                                    <p:cond delay="1250"/>
                                  </p:stCondLst>
                                  <p:childTnLst>
                                    <p:animMotion origin="layout" path="M -3.95833E-06 7.40741E-07 L -3.95833E-06 -0.10347" pathEditMode="relative" ptsTypes="AA" rAng="0">
                                      <p:cBhvr>
                                        <p:cTn dur="1000" fill="hold" id="41" spd="-100000"/>
                                        <p:tgtEl>
                                          <p:spTgt spid="49"/>
                                        </p:tgtEl>
                                        <p:attrNameLst>
                                          <p:attrName>ppt_x</p:attrName>
                                          <p:attrName>ppt_y</p:attrName>
                                        </p:attrNameLst>
                                      </p:cBhvr>
                                      <p:rCtr x="0" y="-5116"/>
                                    </p:animMotion>
                                  </p:childTnLst>
                                </p:cTn>
                              </p:par>
                              <p:par>
                                <p:cTn fill="hold" id="42" nodeType="withEffect" presetClass="entr" presetID="21" presetSubtype="1">
                                  <p:stCondLst>
                                    <p:cond delay="2000"/>
                                  </p:stCondLst>
                                  <p:childTnLst>
                                    <p:set>
                                      <p:cBhvr>
                                        <p:cTn dur="1" fill="hold" id="43">
                                          <p:stCondLst>
                                            <p:cond delay="0"/>
                                          </p:stCondLst>
                                        </p:cTn>
                                        <p:tgtEl>
                                          <p:spTgt spid="3"/>
                                        </p:tgtEl>
                                        <p:attrNameLst>
                                          <p:attrName>style.visibility</p:attrName>
                                        </p:attrNameLst>
                                      </p:cBhvr>
                                      <p:to>
                                        <p:strVal val="visible"/>
                                      </p:to>
                                    </p:set>
                                    <p:animEffect filter="wheel(1)" transition="in">
                                      <p:cBhvr>
                                        <p:cTn dur="1000" id="44"/>
                                        <p:tgtEl>
                                          <p:spTgt spid="3"/>
                                        </p:tgtEl>
                                      </p:cBhvr>
                                    </p:animEffect>
                                  </p:childTnLst>
                                </p:cTn>
                              </p:par>
                              <p:par>
                                <p:cTn fill="hold" grpId="0" id="45" nodeType="withEffect" presetClass="entr" presetID="22" presetSubtype="2">
                                  <p:stCondLst>
                                    <p:cond delay="2500"/>
                                  </p:stCondLst>
                                  <p:childTnLst>
                                    <p:set>
                                      <p:cBhvr>
                                        <p:cTn dur="1" fill="hold" id="46">
                                          <p:stCondLst>
                                            <p:cond delay="0"/>
                                          </p:stCondLst>
                                        </p:cTn>
                                        <p:tgtEl>
                                          <p:spTgt spid="55"/>
                                        </p:tgtEl>
                                        <p:attrNameLst>
                                          <p:attrName>style.visibility</p:attrName>
                                        </p:attrNameLst>
                                      </p:cBhvr>
                                      <p:to>
                                        <p:strVal val="visible"/>
                                      </p:to>
                                    </p:set>
                                    <p:animEffect filter="wipe(right)" transition="in">
                                      <p:cBhvr>
                                        <p:cTn dur="500" id="47"/>
                                        <p:tgtEl>
                                          <p:spTgt spid="55"/>
                                        </p:tgtEl>
                                      </p:cBhvr>
                                    </p:animEffect>
                                  </p:childTnLst>
                                </p:cTn>
                              </p:par>
                              <p:par>
                                <p:cTn fill="hold" grpId="2" id="48" nodeType="withEffect" presetClass="emph" presetID="6" presetSubtype="0">
                                  <p:stCondLst>
                                    <p:cond delay="1750"/>
                                  </p:stCondLst>
                                  <p:childTnLst>
                                    <p:animScale>
                                      <p:cBhvr>
                                        <p:cTn dur="250" fill="hold" id="49"/>
                                        <p:tgtEl>
                                          <p:spTgt spid="46"/>
                                        </p:tgtEl>
                                      </p:cBhvr>
                                      <p:by x="200000" y="200000"/>
                                    </p:animScale>
                                  </p:childTnLst>
                                </p:cTn>
                              </p:par>
                              <p:par>
                                <p:cTn fill="hold" grpId="3" id="50" nodeType="withEffect" presetClass="emph" presetID="6" presetSubtype="0">
                                  <p:stCondLst>
                                    <p:cond delay="2000"/>
                                  </p:stCondLst>
                                  <p:childTnLst>
                                    <p:animScale>
                                      <p:cBhvr>
                                        <p:cTn dur="250" fill="hold" id="51"/>
                                        <p:tgtEl>
                                          <p:spTgt spid="46"/>
                                        </p:tgtEl>
                                      </p:cBhvr>
                                      <p:by x="0" y="0"/>
                                    </p:animScale>
                                  </p:childTnLst>
                                </p:cTn>
                              </p:par>
                              <p:par>
                                <p:cTn fill="hold" grpId="5" id="52" nodeType="withEffect" presetClass="emph" presetID="6" presetSubtype="0">
                                  <p:stCondLst>
                                    <p:cond delay="4500"/>
                                  </p:stCondLst>
                                  <p:childTnLst>
                                    <p:animScale>
                                      <p:cBhvr>
                                        <p:cTn dur="250" fill="hold" id="53"/>
                                        <p:tgtEl>
                                          <p:spTgt spid="49"/>
                                        </p:tgtEl>
                                      </p:cBhvr>
                                      <p:by x="200000" y="200000"/>
                                    </p:animScale>
                                  </p:childTnLst>
                                </p:cTn>
                              </p:par>
                              <p:par>
                                <p:cTn fill="hold" grpId="6" id="54" nodeType="withEffect" presetClass="emph" presetID="6" presetSubtype="0">
                                  <p:stCondLst>
                                    <p:cond delay="4750"/>
                                  </p:stCondLst>
                                  <p:childTnLst>
                                    <p:animScale>
                                      <p:cBhvr>
                                        <p:cTn dur="250" fill="hold" id="55"/>
                                        <p:tgtEl>
                                          <p:spTgt spid="49"/>
                                        </p:tgtEl>
                                      </p:cBhvr>
                                      <p:by x="50000" y="50000"/>
                                    </p:animScale>
                                  </p:childTnLst>
                                </p:cTn>
                              </p:par>
                              <p:par>
                                <p:cTn accel="50000" decel="50000" fill="hold" grpId="2" id="56" nodeType="withEffect" presetClass="path" presetID="42" presetSubtype="0">
                                  <p:stCondLst>
                                    <p:cond delay="5000"/>
                                  </p:stCondLst>
                                  <p:childTnLst>
                                    <p:animMotion origin="layout" path="M -3.95833E-06 7.40741E-07 L 0.17305 0.14097" pathEditMode="relative" ptsTypes="AA" rAng="0">
                                      <p:cBhvr>
                                        <p:cTn dur="1000" fill="hold" id="57"/>
                                        <p:tgtEl>
                                          <p:spTgt spid="49"/>
                                        </p:tgtEl>
                                        <p:attrNameLst>
                                          <p:attrName>ppt_x</p:attrName>
                                          <p:attrName>ppt_y</p:attrName>
                                        </p:attrNameLst>
                                      </p:cBhvr>
                                      <p:rCtr x="8646" y="7037"/>
                                    </p:animMotion>
                                  </p:childTnLst>
                                </p:cTn>
                              </p:par>
                              <p:par>
                                <p:cTn fill="hold" grpId="1" id="58" nodeType="withEffect" presetClass="entr" presetID="1" presetSubtype="0">
                                  <p:stCondLst>
                                    <p:cond delay="5000"/>
                                  </p:stCondLst>
                                  <p:childTnLst>
                                    <p:set>
                                      <p:cBhvr>
                                        <p:cTn dur="1" fill="hold" id="59">
                                          <p:stCondLst>
                                            <p:cond delay="0"/>
                                          </p:stCondLst>
                                        </p:cTn>
                                        <p:tgtEl>
                                          <p:spTgt spid="39"/>
                                        </p:tgtEl>
                                        <p:attrNameLst>
                                          <p:attrName>style.visibility</p:attrName>
                                        </p:attrNameLst>
                                      </p:cBhvr>
                                      <p:to>
                                        <p:strVal val="visible"/>
                                      </p:to>
                                    </p:set>
                                  </p:childTnLst>
                                </p:cTn>
                              </p:par>
                              <p:par>
                                <p:cTn accel="50000" decel="50000" fill="hold" grpId="0" id="60" nodeType="withEffect" presetClass="path" presetID="42" presetSubtype="0">
                                  <p:stCondLst>
                                    <p:cond delay="5000"/>
                                  </p:stCondLst>
                                  <p:childTnLst>
                                    <p:animMotion origin="layout" path="M -3.95833E-06 -1.48148E-06 L -3.95833E-06 -0.32222" pathEditMode="relative" ptsTypes="AA" rAng="0">
                                      <p:cBhvr>
                                        <p:cTn dur="1000" fill="hold" id="61" spd="-100000"/>
                                        <p:tgtEl>
                                          <p:spTgt spid="39"/>
                                        </p:tgtEl>
                                        <p:attrNameLst>
                                          <p:attrName>ppt_x</p:attrName>
                                          <p:attrName>ppt_y</p:attrName>
                                        </p:attrNameLst>
                                      </p:cBhvr>
                                      <p:rCtr x="0" y="-15324"/>
                                    </p:animMotion>
                                  </p:childTnLst>
                                </p:cTn>
                              </p:par>
                              <p:par>
                                <p:cTn fill="hold" grpId="3" id="62" nodeType="withEffect" presetClass="emph" presetID="6" presetSubtype="0">
                                  <p:stCondLst>
                                    <p:cond delay="5500"/>
                                  </p:stCondLst>
                                  <p:childTnLst>
                                    <p:animScale>
                                      <p:cBhvr>
                                        <p:cTn dur="250" fill="hold" id="63"/>
                                        <p:tgtEl>
                                          <p:spTgt spid="49"/>
                                        </p:tgtEl>
                                      </p:cBhvr>
                                      <p:by x="200000" y="200000"/>
                                    </p:animScale>
                                  </p:childTnLst>
                                </p:cTn>
                              </p:par>
                              <p:par>
                                <p:cTn fill="hold" grpId="4" id="64" nodeType="withEffect" presetClass="emph" presetID="6" presetSubtype="0">
                                  <p:stCondLst>
                                    <p:cond delay="5750"/>
                                  </p:stCondLst>
                                  <p:childTnLst>
                                    <p:animScale>
                                      <p:cBhvr>
                                        <p:cTn dur="250" fill="hold" id="65"/>
                                        <p:tgtEl>
                                          <p:spTgt spid="49"/>
                                        </p:tgtEl>
                                      </p:cBhvr>
                                      <p:by x="0" y="0"/>
                                    </p:animScale>
                                  </p:childTnLst>
                                </p:cTn>
                              </p:par>
                              <p:par>
                                <p:cTn fill="hold" grpId="2" id="66" nodeType="withEffect" presetClass="exit" presetID="10" presetSubtype="0">
                                  <p:stCondLst>
                                    <p:cond delay="5850"/>
                                  </p:stCondLst>
                                  <p:childTnLst>
                                    <p:animEffect filter="fade" transition="out">
                                      <p:cBhvr>
                                        <p:cTn dur="150" id="67"/>
                                        <p:tgtEl>
                                          <p:spTgt spid="39"/>
                                        </p:tgtEl>
                                      </p:cBhvr>
                                    </p:animEffect>
                                    <p:set>
                                      <p:cBhvr>
                                        <p:cTn dur="1" fill="hold" id="68">
                                          <p:stCondLst>
                                            <p:cond delay="149"/>
                                          </p:stCondLst>
                                        </p:cTn>
                                        <p:tgtEl>
                                          <p:spTgt spid="39"/>
                                        </p:tgtEl>
                                        <p:attrNameLst>
                                          <p:attrName>style.visibility</p:attrName>
                                        </p:attrNameLst>
                                      </p:cBhvr>
                                      <p:to>
                                        <p:strVal val="hidden"/>
                                      </p:to>
                                    </p:set>
                                  </p:childTnLst>
                                </p:cTn>
                              </p:par>
                              <p:par>
                                <p:cTn fill="hold" grpId="0" id="69" nodeType="withEffect" presetClass="entr" presetID="10" presetSubtype="0">
                                  <p:stCondLst>
                                    <p:cond delay="5850"/>
                                  </p:stCondLst>
                                  <p:childTnLst>
                                    <p:set>
                                      <p:cBhvr>
                                        <p:cTn dur="1" fill="hold" id="70">
                                          <p:stCondLst>
                                            <p:cond delay="0"/>
                                          </p:stCondLst>
                                        </p:cTn>
                                        <p:tgtEl>
                                          <p:spTgt spid="57"/>
                                        </p:tgtEl>
                                        <p:attrNameLst>
                                          <p:attrName>style.visibility</p:attrName>
                                        </p:attrNameLst>
                                      </p:cBhvr>
                                      <p:to>
                                        <p:strVal val="visible"/>
                                      </p:to>
                                    </p:set>
                                    <p:animEffect filter="fade" transition="in">
                                      <p:cBhvr>
                                        <p:cTn dur="250" id="71"/>
                                        <p:tgtEl>
                                          <p:spTgt spid="57"/>
                                        </p:tgtEl>
                                      </p:cBhvr>
                                    </p:animEffect>
                                  </p:childTnLst>
                                </p:cTn>
                              </p:par>
                              <p:par>
                                <p:cTn autoRev="1" fill="hold" grpId="1" id="72" nodeType="withEffect" presetClass="emph" presetID="6" presetSubtype="0">
                                  <p:stCondLst>
                                    <p:cond delay="7500"/>
                                  </p:stCondLst>
                                  <p:childTnLst>
                                    <p:animScale>
                                      <p:cBhvr>
                                        <p:cTn dur="250" fill="hold" id="73"/>
                                        <p:tgtEl>
                                          <p:spTgt spid="57"/>
                                        </p:tgtEl>
                                      </p:cBhvr>
                                      <p:by x="165000" y="165000"/>
                                    </p:animScale>
                                  </p:childTnLst>
                                </p:cTn>
                              </p:par>
                              <p:par>
                                <p:cTn fill="hold" grpId="1" id="74" nodeType="withEffect" presetClass="entr" presetID="1" presetSubtype="0">
                                  <p:stCondLst>
                                    <p:cond delay="7650"/>
                                  </p:stCondLst>
                                  <p:childTnLst>
                                    <p:set>
                                      <p:cBhvr>
                                        <p:cTn dur="1" fill="hold" id="75">
                                          <p:stCondLst>
                                            <p:cond delay="0"/>
                                          </p:stCondLst>
                                        </p:cTn>
                                        <p:tgtEl>
                                          <p:spTgt spid="45"/>
                                        </p:tgtEl>
                                        <p:attrNameLst>
                                          <p:attrName>style.visibility</p:attrName>
                                        </p:attrNameLst>
                                      </p:cBhvr>
                                      <p:to>
                                        <p:strVal val="visible"/>
                                      </p:to>
                                    </p:set>
                                  </p:childTnLst>
                                </p:cTn>
                              </p:par>
                              <p:par>
                                <p:cTn accel="30000" decel="70000" fill="hold" grpId="0" id="76" nodeType="withEffect" presetClass="path" presetID="0" presetSubtype="0">
                                  <p:stCondLst>
                                    <p:cond delay="7650"/>
                                  </p:stCondLst>
                                  <p:childTnLst>
                                    <p:animMotion origin="layout" path="M -0.00117 0.00394 C 0.18372 0.03172 0.22279 -0.1456 0.19128 -0.19953" pathEditMode="relative" ptsTypes="AA" rAng="0">
                                      <p:cBhvr>
                                        <p:cTn dur="1000" fill="hold" id="77" spd="-100000"/>
                                        <p:tgtEl>
                                          <p:spTgt spid="45"/>
                                        </p:tgtEl>
                                        <p:attrNameLst>
                                          <p:attrName>ppt_x</p:attrName>
                                          <p:attrName>ppt_y</p:attrName>
                                        </p:attrNameLst>
                                      </p:cBhvr>
                                      <p:rCtr x="10117" y="-10023"/>
                                    </p:animMotion>
                                  </p:childTnLst>
                                </p:cTn>
                              </p:par>
                              <p:par>
                                <p:cTn fill="hold" grpId="1" id="78" nodeType="withEffect" presetClass="entr" presetID="1" presetSubtype="0">
                                  <p:stCondLst>
                                    <p:cond delay="7700"/>
                                  </p:stCondLst>
                                  <p:childTnLst>
                                    <p:set>
                                      <p:cBhvr>
                                        <p:cTn dur="1" fill="hold" id="79">
                                          <p:stCondLst>
                                            <p:cond delay="0"/>
                                          </p:stCondLst>
                                        </p:cTn>
                                        <p:tgtEl>
                                          <p:spTgt spid="40"/>
                                        </p:tgtEl>
                                        <p:attrNameLst>
                                          <p:attrName>style.visibility</p:attrName>
                                        </p:attrNameLst>
                                      </p:cBhvr>
                                      <p:to>
                                        <p:strVal val="visible"/>
                                      </p:to>
                                    </p:set>
                                  </p:childTnLst>
                                </p:cTn>
                              </p:par>
                              <p:par>
                                <p:cTn accel="30000" decel="70000" fill="hold" grpId="0" id="80" nodeType="withEffect" presetClass="path" presetID="0" presetSubtype="0">
                                  <p:stCondLst>
                                    <p:cond delay="7700"/>
                                  </p:stCondLst>
                                  <p:childTnLst>
                                    <p:animMotion origin="layout" path="M -0.00131 0.00278 C 0.15911 0.07685 0.34309 0.01412 0.30638 -0.13565" pathEditMode="relative" ptsTypes="AA" rAng="0">
                                      <p:cBhvr>
                                        <p:cTn dur="1000" fill="hold" id="81" spd="-100000"/>
                                        <p:tgtEl>
                                          <p:spTgt spid="40"/>
                                        </p:tgtEl>
                                        <p:attrNameLst>
                                          <p:attrName>ppt_x</p:attrName>
                                          <p:attrName>ppt_y</p:attrName>
                                        </p:attrNameLst>
                                      </p:cBhvr>
                                      <p:rCtr x="15625" y="-5370"/>
                                    </p:animMotion>
                                  </p:childTnLst>
                                </p:cTn>
                              </p:par>
                              <p:par>
                                <p:cTn fill="hold" grpId="1" id="82" nodeType="withEffect" presetClass="entr" presetID="1" presetSubtype="0">
                                  <p:stCondLst>
                                    <p:cond delay="7700"/>
                                  </p:stCondLst>
                                  <p:childTnLst>
                                    <p:set>
                                      <p:cBhvr>
                                        <p:cTn dur="1" fill="hold" id="83">
                                          <p:stCondLst>
                                            <p:cond delay="0"/>
                                          </p:stCondLst>
                                        </p:cTn>
                                        <p:tgtEl>
                                          <p:spTgt spid="42"/>
                                        </p:tgtEl>
                                        <p:attrNameLst>
                                          <p:attrName>style.visibility</p:attrName>
                                        </p:attrNameLst>
                                      </p:cBhvr>
                                      <p:to>
                                        <p:strVal val="visible"/>
                                      </p:to>
                                    </p:set>
                                  </p:childTnLst>
                                </p:cTn>
                              </p:par>
                              <p:par>
                                <p:cTn accel="30000" decel="70000" fill="hold" grpId="0" id="84" nodeType="withEffect" presetClass="path" presetID="0" presetSubtype="0">
                                  <p:stCondLst>
                                    <p:cond delay="7700"/>
                                  </p:stCondLst>
                                  <p:childTnLst>
                                    <p:animMotion origin="layout" path="M 1.875E-06 0.00394 C 0.20846 0.125 0.3164 -0.11342 0.28489 -0.1669" pathEditMode="relative" ptsTypes="AA" rAng="0">
                                      <p:cBhvr>
                                        <p:cTn dur="1000" fill="hold" id="85" spd="-100000"/>
                                        <p:tgtEl>
                                          <p:spTgt spid="42"/>
                                        </p:tgtEl>
                                        <p:attrNameLst>
                                          <p:attrName>ppt_x</p:attrName>
                                          <p:attrName>ppt_y</p:attrName>
                                        </p:attrNameLst>
                                      </p:cBhvr>
                                      <p:rCtr x="14518" y="-6852"/>
                                    </p:animMotion>
                                  </p:childTnLst>
                                </p:cTn>
                              </p:par>
                              <p:par>
                                <p:cTn fill="hold" grpId="1" id="86" nodeType="withEffect" presetClass="entr" presetID="1" presetSubtype="0">
                                  <p:stCondLst>
                                    <p:cond delay="7750"/>
                                  </p:stCondLst>
                                  <p:childTnLst>
                                    <p:set>
                                      <p:cBhvr>
                                        <p:cTn dur="1" fill="hold" id="87">
                                          <p:stCondLst>
                                            <p:cond delay="0"/>
                                          </p:stCondLst>
                                        </p:cTn>
                                        <p:tgtEl>
                                          <p:spTgt spid="43"/>
                                        </p:tgtEl>
                                        <p:attrNameLst>
                                          <p:attrName>style.visibility</p:attrName>
                                        </p:attrNameLst>
                                      </p:cBhvr>
                                      <p:to>
                                        <p:strVal val="visible"/>
                                      </p:to>
                                    </p:set>
                                  </p:childTnLst>
                                </p:cTn>
                              </p:par>
                              <p:par>
                                <p:cTn accel="30000" decel="70000" fill="hold" grpId="0" id="88" nodeType="withEffect" presetClass="path" presetID="0" presetSubtype="0">
                                  <p:stCondLst>
                                    <p:cond delay="7750"/>
                                  </p:stCondLst>
                                  <p:childTnLst>
                                    <p:animMotion origin="layout" path="M -2.08333E-06 -4.44444E-06 C 0.18477 0.02778 0.23581 -0.08078 0.21354 -0.17546" pathEditMode="relative" ptsTypes="AA" rAng="0">
                                      <p:cBhvr>
                                        <p:cTn dur="1000" fill="hold" id="89" spd="-100000"/>
                                        <p:tgtEl>
                                          <p:spTgt spid="43"/>
                                        </p:tgtEl>
                                        <p:attrNameLst>
                                          <p:attrName>ppt_x</p:attrName>
                                          <p:attrName>ppt_y</p:attrName>
                                        </p:attrNameLst>
                                      </p:cBhvr>
                                      <p:rCtr x="10924" y="-8542"/>
                                    </p:animMotion>
                                  </p:childTnLst>
                                </p:cTn>
                              </p:par>
                              <p:par>
                                <p:cTn fill="hold" grpId="1" id="90" nodeType="withEffect" presetClass="entr" presetID="1" presetSubtype="0">
                                  <p:stCondLst>
                                    <p:cond delay="7770"/>
                                  </p:stCondLst>
                                  <p:childTnLst>
                                    <p:set>
                                      <p:cBhvr>
                                        <p:cTn dur="1" fill="hold" id="91">
                                          <p:stCondLst>
                                            <p:cond delay="0"/>
                                          </p:stCondLst>
                                        </p:cTn>
                                        <p:tgtEl>
                                          <p:spTgt spid="44"/>
                                        </p:tgtEl>
                                        <p:attrNameLst>
                                          <p:attrName>style.visibility</p:attrName>
                                        </p:attrNameLst>
                                      </p:cBhvr>
                                      <p:to>
                                        <p:strVal val="visible"/>
                                      </p:to>
                                    </p:set>
                                  </p:childTnLst>
                                </p:cTn>
                              </p:par>
                              <p:par>
                                <p:cTn accel="30000" decel="70000" fill="hold" grpId="0" id="92" nodeType="withEffect" presetClass="path" presetID="0" presetSubtype="0">
                                  <p:stCondLst>
                                    <p:cond delay="7770"/>
                                  </p:stCondLst>
                                  <p:childTnLst>
                                    <p:animMotion origin="layout" path="M 0.00104 0.00232 C 0.16758 0.05672 0.27669 -0.075 0.247 -0.15601" pathEditMode="relative" ptsTypes="AA" rAng="0">
                                      <p:cBhvr>
                                        <p:cTn dur="1000" fill="hold" id="93" spd="-100000"/>
                                        <p:tgtEl>
                                          <p:spTgt spid="44"/>
                                        </p:tgtEl>
                                        <p:attrNameLst>
                                          <p:attrName>ppt_x</p:attrName>
                                          <p:attrName>ppt_y</p:attrName>
                                        </p:attrNameLst>
                                      </p:cBhvr>
                                      <p:rCtr x="12539" y="-7269"/>
                                    </p:animMotion>
                                  </p:childTnLst>
                                </p:cTn>
                              </p:par>
                              <p:par>
                                <p:cTn fill="hold" grpId="1" id="94" nodeType="withEffect" presetClass="entr" presetID="1" presetSubtype="0">
                                  <p:stCondLst>
                                    <p:cond delay="7800"/>
                                  </p:stCondLst>
                                  <p:childTnLst>
                                    <p:set>
                                      <p:cBhvr>
                                        <p:cTn dur="1" fill="hold" id="95">
                                          <p:stCondLst>
                                            <p:cond delay="0"/>
                                          </p:stCondLst>
                                        </p:cTn>
                                        <p:tgtEl>
                                          <p:spTgt spid="41"/>
                                        </p:tgtEl>
                                        <p:attrNameLst>
                                          <p:attrName>style.visibility</p:attrName>
                                        </p:attrNameLst>
                                      </p:cBhvr>
                                      <p:to>
                                        <p:strVal val="visible"/>
                                      </p:to>
                                    </p:set>
                                  </p:childTnLst>
                                </p:cTn>
                              </p:par>
                              <p:par>
                                <p:cTn accel="30000" decel="70000" fill="hold" grpId="0" id="96" nodeType="withEffect" presetClass="path" presetID="0" presetSubtype="0">
                                  <p:stCondLst>
                                    <p:cond delay="7800"/>
                                  </p:stCondLst>
                                  <p:childTnLst>
                                    <p:animMotion origin="layout" path="M 0.0013 -0.0007 C 0.18229 0.02152 0.27187 -0.1257 0.26406 -0.19375" pathEditMode="relative" ptsTypes="AA" rAng="0">
                                      <p:cBhvr>
                                        <p:cTn dur="1000" fill="hold" id="97" spd="-100000"/>
                                        <p:tgtEl>
                                          <p:spTgt spid="41"/>
                                        </p:tgtEl>
                                        <p:attrNameLst>
                                          <p:attrName>ppt_x</p:attrName>
                                          <p:attrName>ppt_y</p:attrName>
                                        </p:attrNameLst>
                                      </p:cBhvr>
                                      <p:rCtr x="13164" y="-9537"/>
                                    </p:animMotion>
                                  </p:childTnLst>
                                </p:cTn>
                              </p:par>
                              <p:par>
                                <p:cTn fill="hold" grpId="1" id="98" nodeType="withEffect" presetClass="entr" presetID="1" presetSubtype="0">
                                  <p:stCondLst>
                                    <p:cond delay="7900"/>
                                  </p:stCondLst>
                                  <p:childTnLst>
                                    <p:set>
                                      <p:cBhvr>
                                        <p:cTn dur="1" fill="hold" id="99">
                                          <p:stCondLst>
                                            <p:cond delay="0"/>
                                          </p:stCondLst>
                                        </p:cTn>
                                        <p:tgtEl>
                                          <p:spTgt spid="47"/>
                                        </p:tgtEl>
                                        <p:attrNameLst>
                                          <p:attrName>style.visibility</p:attrName>
                                        </p:attrNameLst>
                                      </p:cBhvr>
                                      <p:to>
                                        <p:strVal val="visible"/>
                                      </p:to>
                                    </p:set>
                                  </p:childTnLst>
                                </p:cTn>
                              </p:par>
                              <p:par>
                                <p:cTn accel="30000" decel="70000" fill="hold" grpId="0" id="100" nodeType="withEffect" presetClass="path" presetID="0" presetSubtype="0">
                                  <p:stCondLst>
                                    <p:cond delay="7900"/>
                                  </p:stCondLst>
                                  <p:childTnLst>
                                    <p:animMotion origin="layout" path="M 0.00117 0.00324 C 0.19766 0.04676 0.35938 -0.09745 0.31211 -0.2" pathEditMode="relative" ptsTypes="AA" rAng="0">
                                      <p:cBhvr>
                                        <p:cTn dur="1000" fill="hold" id="101" spd="-100000"/>
                                        <p:tgtEl>
                                          <p:spTgt spid="47"/>
                                        </p:tgtEl>
                                        <p:attrNameLst>
                                          <p:attrName>ppt_x</p:attrName>
                                          <p:attrName>ppt_y</p:attrName>
                                        </p:attrNameLst>
                                      </p:cBhvr>
                                      <p:rCtr x="15964" y="-9769"/>
                                    </p:animMotion>
                                  </p:childTnLst>
                                </p:cTn>
                              </p:par>
                              <p:par>
                                <p:cTn fill="hold" grpId="0" id="102" nodeType="withEffect" presetClass="entr" presetID="53" presetSubtype="0">
                                  <p:stCondLst>
                                    <p:cond delay="8400"/>
                                  </p:stCondLst>
                                  <p:childTnLst>
                                    <p:set>
                                      <p:cBhvr>
                                        <p:cTn dur="1" fill="hold" id="103">
                                          <p:stCondLst>
                                            <p:cond delay="0"/>
                                          </p:stCondLst>
                                        </p:cTn>
                                        <p:tgtEl>
                                          <p:spTgt spid="58"/>
                                        </p:tgtEl>
                                        <p:attrNameLst>
                                          <p:attrName>style.visibility</p:attrName>
                                        </p:attrNameLst>
                                      </p:cBhvr>
                                      <p:to>
                                        <p:strVal val="visible"/>
                                      </p:to>
                                    </p:set>
                                    <p:anim calcmode="lin" valueType="num">
                                      <p:cBhvr>
                                        <p:cTn dur="500" fill="hold" id="104"/>
                                        <p:tgtEl>
                                          <p:spTgt spid="58"/>
                                        </p:tgtEl>
                                        <p:attrNameLst>
                                          <p:attrName>ppt_w</p:attrName>
                                        </p:attrNameLst>
                                      </p:cBhvr>
                                      <p:tavLst>
                                        <p:tav tm="0">
                                          <p:val>
                                            <p:fltVal val="0"/>
                                          </p:val>
                                        </p:tav>
                                        <p:tav tm="100000">
                                          <p:val>
                                            <p:strVal val="#ppt_w"/>
                                          </p:val>
                                        </p:tav>
                                      </p:tavLst>
                                    </p:anim>
                                    <p:anim calcmode="lin" valueType="num">
                                      <p:cBhvr>
                                        <p:cTn dur="500" fill="hold" id="105"/>
                                        <p:tgtEl>
                                          <p:spTgt spid="58"/>
                                        </p:tgtEl>
                                        <p:attrNameLst>
                                          <p:attrName>ppt_h</p:attrName>
                                        </p:attrNameLst>
                                      </p:cBhvr>
                                      <p:tavLst>
                                        <p:tav tm="0">
                                          <p:val>
                                            <p:fltVal val="0"/>
                                          </p:val>
                                        </p:tav>
                                        <p:tav tm="100000">
                                          <p:val>
                                            <p:strVal val="#ppt_h"/>
                                          </p:val>
                                        </p:tav>
                                      </p:tavLst>
                                    </p:anim>
                                    <p:animEffect filter="fade" transition="in">
                                      <p:cBhvr>
                                        <p:cTn dur="500" id="106"/>
                                        <p:tgtEl>
                                          <p:spTgt spid="58"/>
                                        </p:tgtEl>
                                      </p:cBhvr>
                                    </p:animEffect>
                                  </p:childTnLst>
                                </p:cTn>
                              </p:par>
                              <p:par>
                                <p:cTn accel="50000" decel="50000" fill="hold" grpId="1" id="107" nodeType="withEffect" presetClass="path" presetID="42" presetSubtype="0">
                                  <p:stCondLst>
                                    <p:cond delay="8400"/>
                                  </p:stCondLst>
                                  <p:childTnLst>
                                    <p:animMotion origin="layout" path="M 2.5E-06 7.40741E-07 L 2.5E-06 0.15185" pathEditMode="relative" ptsTypes="AA" rAng="0">
                                      <p:cBhvr>
                                        <p:cTn dur="500" fill="hold" id="108" spd="-100000"/>
                                        <p:tgtEl>
                                          <p:spTgt spid="58"/>
                                        </p:tgtEl>
                                        <p:attrNameLst>
                                          <p:attrName>ppt_x</p:attrName>
                                          <p:attrName>ppt_y</p:attrName>
                                        </p:attrNameLst>
                                      </p:cBhvr>
                                      <p:rCtr x="0" y="7593"/>
                                    </p:animMotion>
                                  </p:childTnLst>
                                </p:cTn>
                              </p:par>
                              <p:par>
                                <p:cTn fill="hold" grpId="0" id="109" nodeType="withEffect" presetClass="entr" presetID="10" presetSubtype="0">
                                  <p:stCondLst>
                                    <p:cond delay="8650"/>
                                  </p:stCondLst>
                                  <p:childTnLst>
                                    <p:set>
                                      <p:cBhvr>
                                        <p:cTn dur="1" fill="hold" id="110">
                                          <p:stCondLst>
                                            <p:cond delay="0"/>
                                          </p:stCondLst>
                                        </p:cTn>
                                        <p:tgtEl>
                                          <p:spTgt spid="72"/>
                                        </p:tgtEl>
                                        <p:attrNameLst>
                                          <p:attrName>style.visibility</p:attrName>
                                        </p:attrNameLst>
                                      </p:cBhvr>
                                      <p:to>
                                        <p:strVal val="visible"/>
                                      </p:to>
                                    </p:set>
                                    <p:animEffect filter="fade" transition="in">
                                      <p:cBhvr>
                                        <p:cTn dur="250" id="111"/>
                                        <p:tgtEl>
                                          <p:spTgt spid="72"/>
                                        </p:tgtEl>
                                      </p:cBhvr>
                                    </p:animEffect>
                                  </p:childTnLst>
                                </p:cTn>
                              </p:par>
                              <p:par>
                                <p:cTn fill="hold" grpId="0" id="112" nodeType="withEffect" presetClass="entr" presetID="10" presetSubtype="0">
                                  <p:stCondLst>
                                    <p:cond delay="8750"/>
                                  </p:stCondLst>
                                  <p:childTnLst>
                                    <p:set>
                                      <p:cBhvr>
                                        <p:cTn dur="1" fill="hold" id="113">
                                          <p:stCondLst>
                                            <p:cond delay="0"/>
                                          </p:stCondLst>
                                        </p:cTn>
                                        <p:tgtEl>
                                          <p:spTgt spid="71"/>
                                        </p:tgtEl>
                                        <p:attrNameLst>
                                          <p:attrName>style.visibility</p:attrName>
                                        </p:attrNameLst>
                                      </p:cBhvr>
                                      <p:to>
                                        <p:strVal val="visible"/>
                                      </p:to>
                                    </p:set>
                                    <p:animEffect filter="fade" transition="in">
                                      <p:cBhvr>
                                        <p:cTn dur="250" id="114"/>
                                        <p:tgtEl>
                                          <p:spTgt spid="71"/>
                                        </p:tgtEl>
                                      </p:cBhvr>
                                    </p:animEffect>
                                  </p:childTnLst>
                                </p:cTn>
                              </p:par>
                              <p:par>
                                <p:cTn fill="hold" grpId="0" id="115" nodeType="withEffect" presetClass="entr" presetID="10" presetSubtype="0">
                                  <p:stCondLst>
                                    <p:cond delay="8850"/>
                                  </p:stCondLst>
                                  <p:childTnLst>
                                    <p:set>
                                      <p:cBhvr>
                                        <p:cTn dur="1" fill="hold" id="116">
                                          <p:stCondLst>
                                            <p:cond delay="0"/>
                                          </p:stCondLst>
                                        </p:cTn>
                                        <p:tgtEl>
                                          <p:spTgt spid="68"/>
                                        </p:tgtEl>
                                        <p:attrNameLst>
                                          <p:attrName>style.visibility</p:attrName>
                                        </p:attrNameLst>
                                      </p:cBhvr>
                                      <p:to>
                                        <p:strVal val="visible"/>
                                      </p:to>
                                    </p:set>
                                    <p:animEffect filter="fade" transition="in">
                                      <p:cBhvr>
                                        <p:cTn dur="250" id="117"/>
                                        <p:tgtEl>
                                          <p:spTgt spid="68"/>
                                        </p:tgtEl>
                                      </p:cBhvr>
                                    </p:animEffect>
                                  </p:childTnLst>
                                </p:cTn>
                              </p:par>
                              <p:par>
                                <p:cTn accel="50000" decel="50000" fill="hold" grpId="2" id="118" nodeType="withEffect" presetClass="path" presetID="37" presetSubtype="0">
                                  <p:stCondLst>
                                    <p:cond delay="8850"/>
                                  </p:stCondLst>
                                  <p:childTnLst>
                                    <p:animMotion origin="layout" path="M -0.00026 0.00069 C -0.01002 -0.07269 -0.07304 -0.19468 -0.15169 -0.20903 C -0.21875 -0.2176 -0.24479 -0.18866 -0.27825 -0.15371" pathEditMode="relative" ptsTypes="AAA" rAng="0">
                                      <p:cBhvr>
                                        <p:cTn dur="1000" fill="hold" id="119"/>
                                        <p:tgtEl>
                                          <p:spTgt spid="57"/>
                                        </p:tgtEl>
                                        <p:attrNameLst>
                                          <p:attrName>ppt_x</p:attrName>
                                          <p:attrName>ppt_y</p:attrName>
                                        </p:attrNameLst>
                                      </p:cBhvr>
                                      <p:rCtr x="-13906" y="-10556"/>
                                    </p:animMotion>
                                  </p:childTnLst>
                                </p:cTn>
                              </p:par>
                              <p:par>
                                <p:cTn fill="hold" grpId="0" id="120" nodeType="withEffect" presetClass="entr" presetID="42" presetSubtype="0">
                                  <p:stCondLst>
                                    <p:cond delay="8900"/>
                                  </p:stCondLst>
                                  <p:childTnLst>
                                    <p:set>
                                      <p:cBhvr>
                                        <p:cTn dur="1" fill="hold" id="121">
                                          <p:stCondLst>
                                            <p:cond delay="0"/>
                                          </p:stCondLst>
                                        </p:cTn>
                                        <p:tgtEl>
                                          <p:spTgt spid="69"/>
                                        </p:tgtEl>
                                        <p:attrNameLst>
                                          <p:attrName>style.visibility</p:attrName>
                                        </p:attrNameLst>
                                      </p:cBhvr>
                                      <p:to>
                                        <p:strVal val="visible"/>
                                      </p:to>
                                    </p:set>
                                    <p:animEffect filter="fade" transition="in">
                                      <p:cBhvr>
                                        <p:cTn dur="500" id="122"/>
                                        <p:tgtEl>
                                          <p:spTgt spid="69"/>
                                        </p:tgtEl>
                                      </p:cBhvr>
                                    </p:animEffect>
                                    <p:anim calcmode="lin" valueType="num">
                                      <p:cBhvr>
                                        <p:cTn dur="500" fill="hold" id="123"/>
                                        <p:tgtEl>
                                          <p:spTgt spid="69"/>
                                        </p:tgtEl>
                                        <p:attrNameLst>
                                          <p:attrName>ppt_x</p:attrName>
                                        </p:attrNameLst>
                                      </p:cBhvr>
                                      <p:tavLst>
                                        <p:tav tm="0">
                                          <p:val>
                                            <p:strVal val="#ppt_x"/>
                                          </p:val>
                                        </p:tav>
                                        <p:tav tm="100000">
                                          <p:val>
                                            <p:strVal val="#ppt_x"/>
                                          </p:val>
                                        </p:tav>
                                      </p:tavLst>
                                    </p:anim>
                                    <p:anim calcmode="lin" valueType="num">
                                      <p:cBhvr>
                                        <p:cTn dur="500" fill="hold" id="124"/>
                                        <p:tgtEl>
                                          <p:spTgt spid="69"/>
                                        </p:tgtEl>
                                        <p:attrNameLst>
                                          <p:attrName>ppt_y</p:attrName>
                                        </p:attrNameLst>
                                      </p:cBhvr>
                                      <p:tavLst>
                                        <p:tav tm="0">
                                          <p:val>
                                            <p:strVal val="#ppt_y+.1"/>
                                          </p:val>
                                        </p:tav>
                                        <p:tav tm="100000">
                                          <p:val>
                                            <p:strVal val="#ppt_y"/>
                                          </p:val>
                                        </p:tav>
                                      </p:tavLst>
                                    </p:anim>
                                  </p:childTnLst>
                                </p:cTn>
                              </p:par>
                              <p:par>
                                <p:cTn accel="50000" decel="50000" fill="hold" grpId="3" id="125" nodeType="withEffect" presetClass="path" presetID="37" presetSubtype="0">
                                  <p:stCondLst>
                                    <p:cond delay="9850"/>
                                  </p:stCondLst>
                                  <p:childTnLst>
                                    <p:animMotion origin="layout" path="M -0.00026 0.00069 C -0.01692 -0.09908 -0.07317 -0.16713 -0.12291 -0.19908 C -0.17291 -0.23102 -0.26132 -0.18565 -0.27552 -0.15672" pathEditMode="relative" ptsTypes="AAA" rAng="0">
                                      <p:cBhvr>
                                        <p:cTn dur="1000" fill="hold" id="126" spd="-100000"/>
                                        <p:tgtEl>
                                          <p:spTgt spid="57"/>
                                        </p:tgtEl>
                                        <p:attrNameLst>
                                          <p:attrName>ppt_x</p:attrName>
                                          <p:attrName>ppt_y</p:attrName>
                                        </p:attrNameLst>
                                      </p:cBhvr>
                                      <p:rCtr x="-13763" y="-10532"/>
                                    </p:animMotion>
                                  </p:childTnLst>
                                </p:cTn>
                              </p:par>
                              <p:par>
                                <p:cTn fill="hold" grpId="0" id="127" nodeType="withEffect" presetClass="entr" presetID="10" presetSubtype="0">
                                  <p:stCondLst>
                                    <p:cond delay="10050"/>
                                  </p:stCondLst>
                                  <p:childTnLst>
                                    <p:set>
                                      <p:cBhvr>
                                        <p:cTn dur="1" fill="hold" id="128">
                                          <p:stCondLst>
                                            <p:cond delay="0"/>
                                          </p:stCondLst>
                                        </p:cTn>
                                        <p:tgtEl>
                                          <p:spTgt spid="66"/>
                                        </p:tgtEl>
                                        <p:attrNameLst>
                                          <p:attrName>style.visibility</p:attrName>
                                        </p:attrNameLst>
                                      </p:cBhvr>
                                      <p:to>
                                        <p:strVal val="visible"/>
                                      </p:to>
                                    </p:set>
                                    <p:animEffect filter="fade" transition="in">
                                      <p:cBhvr>
                                        <p:cTn dur="200" id="129"/>
                                        <p:tgtEl>
                                          <p:spTgt spid="66"/>
                                        </p:tgtEl>
                                      </p:cBhvr>
                                    </p:animEffect>
                                  </p:childTnLst>
                                </p:cTn>
                              </p:par>
                              <p:par>
                                <p:cTn fill="hold" grpId="0" id="130" nodeType="withEffect" presetClass="entr" presetID="10" presetSubtype="0">
                                  <p:stCondLst>
                                    <p:cond delay="10070"/>
                                  </p:stCondLst>
                                  <p:childTnLst>
                                    <p:set>
                                      <p:cBhvr>
                                        <p:cTn dur="1" fill="hold" id="131">
                                          <p:stCondLst>
                                            <p:cond delay="0"/>
                                          </p:stCondLst>
                                        </p:cTn>
                                        <p:tgtEl>
                                          <p:spTgt spid="67"/>
                                        </p:tgtEl>
                                        <p:attrNameLst>
                                          <p:attrName>style.visibility</p:attrName>
                                        </p:attrNameLst>
                                      </p:cBhvr>
                                      <p:to>
                                        <p:strVal val="visible"/>
                                      </p:to>
                                    </p:set>
                                    <p:animEffect filter="fade" transition="in">
                                      <p:cBhvr>
                                        <p:cTn dur="200" id="132"/>
                                        <p:tgtEl>
                                          <p:spTgt spid="67"/>
                                        </p:tgtEl>
                                      </p:cBhvr>
                                    </p:animEffect>
                                  </p:childTnLst>
                                </p:cTn>
                              </p:par>
                              <p:par>
                                <p:cTn fill="hold" grpId="0" id="133" nodeType="withEffect" presetClass="entr" presetID="10" presetSubtype="0">
                                  <p:stCondLst>
                                    <p:cond delay="10090"/>
                                  </p:stCondLst>
                                  <p:childTnLst>
                                    <p:set>
                                      <p:cBhvr>
                                        <p:cTn dur="1" fill="hold" id="134">
                                          <p:stCondLst>
                                            <p:cond delay="0"/>
                                          </p:stCondLst>
                                        </p:cTn>
                                        <p:tgtEl>
                                          <p:spTgt spid="64"/>
                                        </p:tgtEl>
                                        <p:attrNameLst>
                                          <p:attrName>style.visibility</p:attrName>
                                        </p:attrNameLst>
                                      </p:cBhvr>
                                      <p:to>
                                        <p:strVal val="visible"/>
                                      </p:to>
                                    </p:set>
                                    <p:animEffect filter="fade" transition="in">
                                      <p:cBhvr>
                                        <p:cTn dur="200" id="135"/>
                                        <p:tgtEl>
                                          <p:spTgt spid="64"/>
                                        </p:tgtEl>
                                      </p:cBhvr>
                                    </p:animEffect>
                                  </p:childTnLst>
                                </p:cTn>
                              </p:par>
                              <p:par>
                                <p:cTn fill="hold" grpId="0" id="136" nodeType="withEffect" presetClass="entr" presetID="10" presetSubtype="0">
                                  <p:stCondLst>
                                    <p:cond delay="10110"/>
                                  </p:stCondLst>
                                  <p:childTnLst>
                                    <p:set>
                                      <p:cBhvr>
                                        <p:cTn dur="1" fill="hold" id="137">
                                          <p:stCondLst>
                                            <p:cond delay="0"/>
                                          </p:stCondLst>
                                        </p:cTn>
                                        <p:tgtEl>
                                          <p:spTgt spid="62"/>
                                        </p:tgtEl>
                                        <p:attrNameLst>
                                          <p:attrName>style.visibility</p:attrName>
                                        </p:attrNameLst>
                                      </p:cBhvr>
                                      <p:to>
                                        <p:strVal val="visible"/>
                                      </p:to>
                                    </p:set>
                                    <p:animEffect filter="fade" transition="in">
                                      <p:cBhvr>
                                        <p:cTn dur="200" id="138"/>
                                        <p:tgtEl>
                                          <p:spTgt spid="62"/>
                                        </p:tgtEl>
                                      </p:cBhvr>
                                    </p:animEffect>
                                  </p:childTnLst>
                                </p:cTn>
                              </p:par>
                              <p:par>
                                <p:cTn fill="hold" grpId="0" id="139" nodeType="withEffect" presetClass="entr" presetID="10" presetSubtype="0">
                                  <p:stCondLst>
                                    <p:cond delay="10130"/>
                                  </p:stCondLst>
                                  <p:childTnLst>
                                    <p:set>
                                      <p:cBhvr>
                                        <p:cTn dur="1" fill="hold" id="140">
                                          <p:stCondLst>
                                            <p:cond delay="0"/>
                                          </p:stCondLst>
                                        </p:cTn>
                                        <p:tgtEl>
                                          <p:spTgt spid="63"/>
                                        </p:tgtEl>
                                        <p:attrNameLst>
                                          <p:attrName>style.visibility</p:attrName>
                                        </p:attrNameLst>
                                      </p:cBhvr>
                                      <p:to>
                                        <p:strVal val="visible"/>
                                      </p:to>
                                    </p:set>
                                    <p:animEffect filter="fade" transition="in">
                                      <p:cBhvr>
                                        <p:cTn dur="200" id="141"/>
                                        <p:tgtEl>
                                          <p:spTgt spid="63"/>
                                        </p:tgtEl>
                                      </p:cBhvr>
                                    </p:animEffect>
                                  </p:childTnLst>
                                </p:cTn>
                              </p:par>
                              <p:par>
                                <p:cTn fill="hold" grpId="0" id="142" nodeType="withEffect" presetClass="entr" presetID="10" presetSubtype="0">
                                  <p:stCondLst>
                                    <p:cond delay="10150"/>
                                  </p:stCondLst>
                                  <p:childTnLst>
                                    <p:set>
                                      <p:cBhvr>
                                        <p:cTn dur="1" fill="hold" id="143">
                                          <p:stCondLst>
                                            <p:cond delay="0"/>
                                          </p:stCondLst>
                                        </p:cTn>
                                        <p:tgtEl>
                                          <p:spTgt spid="65"/>
                                        </p:tgtEl>
                                        <p:attrNameLst>
                                          <p:attrName>style.visibility</p:attrName>
                                        </p:attrNameLst>
                                      </p:cBhvr>
                                      <p:to>
                                        <p:strVal val="visible"/>
                                      </p:to>
                                    </p:set>
                                    <p:animEffect filter="fade" transition="in">
                                      <p:cBhvr>
                                        <p:cTn dur="200" id="144"/>
                                        <p:tgtEl>
                                          <p:spTgt spid="65"/>
                                        </p:tgtEl>
                                      </p:cBhvr>
                                    </p:animEffect>
                                  </p:childTnLst>
                                </p:cTn>
                              </p:par>
                              <p:par>
                                <p:cTn fill="hold" grpId="0" id="145" nodeType="withEffect" presetClass="entr" presetID="10" presetSubtype="0">
                                  <p:stCondLst>
                                    <p:cond delay="10170"/>
                                  </p:stCondLst>
                                  <p:childTnLst>
                                    <p:set>
                                      <p:cBhvr>
                                        <p:cTn dur="1" fill="hold" id="146">
                                          <p:stCondLst>
                                            <p:cond delay="0"/>
                                          </p:stCondLst>
                                        </p:cTn>
                                        <p:tgtEl>
                                          <p:spTgt spid="61"/>
                                        </p:tgtEl>
                                        <p:attrNameLst>
                                          <p:attrName>style.visibility</p:attrName>
                                        </p:attrNameLst>
                                      </p:cBhvr>
                                      <p:to>
                                        <p:strVal val="visible"/>
                                      </p:to>
                                    </p:set>
                                    <p:animEffect filter="fade" transition="in">
                                      <p:cBhvr>
                                        <p:cTn dur="200" id="147"/>
                                        <p:tgtEl>
                                          <p:spTgt spid="61"/>
                                        </p:tgtEl>
                                      </p:cBhvr>
                                    </p:animEffect>
                                  </p:childTnLst>
                                </p:cTn>
                              </p:par>
                              <p:par>
                                <p:cTn fill="hold" grpId="0" id="148" nodeType="withEffect" presetClass="entr" presetID="10" presetSubtype="0">
                                  <p:stCondLst>
                                    <p:cond delay="10190"/>
                                  </p:stCondLst>
                                  <p:childTnLst>
                                    <p:set>
                                      <p:cBhvr>
                                        <p:cTn dur="1" fill="hold" id="149">
                                          <p:stCondLst>
                                            <p:cond delay="0"/>
                                          </p:stCondLst>
                                        </p:cTn>
                                        <p:tgtEl>
                                          <p:spTgt spid="60"/>
                                        </p:tgtEl>
                                        <p:attrNameLst>
                                          <p:attrName>style.visibility</p:attrName>
                                        </p:attrNameLst>
                                      </p:cBhvr>
                                      <p:to>
                                        <p:strVal val="visible"/>
                                      </p:to>
                                    </p:set>
                                    <p:animEffect filter="fade" transition="in">
                                      <p:cBhvr>
                                        <p:cTn dur="200" id="150"/>
                                        <p:tgtEl>
                                          <p:spTgt spid="60"/>
                                        </p:tgtEl>
                                      </p:cBhvr>
                                    </p:animEffect>
                                  </p:childTnLst>
                                </p:cTn>
                              </p:par>
                              <p:par>
                                <p:cTn fill="hold" grpId="0" id="151" nodeType="withEffect" presetClass="entr" presetID="10" presetSubtype="0">
                                  <p:stCondLst>
                                    <p:cond delay="10210"/>
                                  </p:stCondLst>
                                  <p:childTnLst>
                                    <p:set>
                                      <p:cBhvr>
                                        <p:cTn dur="1" fill="hold" id="152">
                                          <p:stCondLst>
                                            <p:cond delay="0"/>
                                          </p:stCondLst>
                                        </p:cTn>
                                        <p:tgtEl>
                                          <p:spTgt spid="59"/>
                                        </p:tgtEl>
                                        <p:attrNameLst>
                                          <p:attrName>style.visibility</p:attrName>
                                        </p:attrNameLst>
                                      </p:cBhvr>
                                      <p:to>
                                        <p:strVal val="visible"/>
                                      </p:to>
                                    </p:set>
                                    <p:animEffect filter="fade" transition="in">
                                      <p:cBhvr>
                                        <p:cTn dur="200" id="153"/>
                                        <p:tgtEl>
                                          <p:spTgt spid="59"/>
                                        </p:tgtEl>
                                      </p:cBhvr>
                                    </p:animEffect>
                                  </p:childTnLst>
                                </p:cTn>
                              </p:par>
                              <p:par>
                                <p:cTn fill="hold" grpId="0" id="154" nodeType="withEffect" presetClass="entr" presetID="10" presetSubtype="0">
                                  <p:stCondLst>
                                    <p:cond delay="10230"/>
                                  </p:stCondLst>
                                  <p:childTnLst>
                                    <p:set>
                                      <p:cBhvr>
                                        <p:cTn dur="1" fill="hold" id="155">
                                          <p:stCondLst>
                                            <p:cond delay="0"/>
                                          </p:stCondLst>
                                        </p:cTn>
                                        <p:tgtEl>
                                          <p:spTgt spid="53"/>
                                        </p:tgtEl>
                                        <p:attrNameLst>
                                          <p:attrName>style.visibility</p:attrName>
                                        </p:attrNameLst>
                                      </p:cBhvr>
                                      <p:to>
                                        <p:strVal val="visible"/>
                                      </p:to>
                                    </p:set>
                                    <p:animEffect filter="fade" transition="in">
                                      <p:cBhvr>
                                        <p:cTn dur="200" id="156"/>
                                        <p:tgtEl>
                                          <p:spTgt spid="53"/>
                                        </p:tgtEl>
                                      </p:cBhvr>
                                    </p:animEffect>
                                  </p:childTnLst>
                                </p:cTn>
                              </p:par>
                              <p:par>
                                <p:cTn fill="hold" grpId="0" id="157" nodeType="withEffect" presetClass="entr" presetID="10" presetSubtype="0">
                                  <p:stCondLst>
                                    <p:cond delay="10250"/>
                                  </p:stCondLst>
                                  <p:childTnLst>
                                    <p:set>
                                      <p:cBhvr>
                                        <p:cTn dur="1" fill="hold" id="158">
                                          <p:stCondLst>
                                            <p:cond delay="0"/>
                                          </p:stCondLst>
                                        </p:cTn>
                                        <p:tgtEl>
                                          <p:spTgt spid="54"/>
                                        </p:tgtEl>
                                        <p:attrNameLst>
                                          <p:attrName>style.visibility</p:attrName>
                                        </p:attrNameLst>
                                      </p:cBhvr>
                                      <p:to>
                                        <p:strVal val="visible"/>
                                      </p:to>
                                    </p:set>
                                    <p:animEffect filter="fade" transition="in">
                                      <p:cBhvr>
                                        <p:cTn dur="200" id="159"/>
                                        <p:tgtEl>
                                          <p:spTgt spid="54"/>
                                        </p:tgtEl>
                                      </p:cBhvr>
                                    </p:animEffect>
                                  </p:childTnLst>
                                </p:cTn>
                              </p:par>
                              <p:par>
                                <p:cTn fill="hold" grpId="0" id="160" nodeType="withEffect" presetClass="entr" presetID="10" presetSubtype="0">
                                  <p:stCondLst>
                                    <p:cond delay="10270"/>
                                  </p:stCondLst>
                                  <p:childTnLst>
                                    <p:set>
                                      <p:cBhvr>
                                        <p:cTn dur="1" fill="hold" id="161">
                                          <p:stCondLst>
                                            <p:cond delay="0"/>
                                          </p:stCondLst>
                                        </p:cTn>
                                        <p:tgtEl>
                                          <p:spTgt spid="48"/>
                                        </p:tgtEl>
                                        <p:attrNameLst>
                                          <p:attrName>style.visibility</p:attrName>
                                        </p:attrNameLst>
                                      </p:cBhvr>
                                      <p:to>
                                        <p:strVal val="visible"/>
                                      </p:to>
                                    </p:set>
                                    <p:animEffect filter="fade" transition="in">
                                      <p:cBhvr>
                                        <p:cTn dur="200" id="162"/>
                                        <p:tgtEl>
                                          <p:spTgt spid="48"/>
                                        </p:tgtEl>
                                      </p:cBhvr>
                                    </p:animEffect>
                                  </p:childTnLst>
                                </p:cTn>
                              </p:par>
                              <p:par>
                                <p:cTn fill="hold" grpId="0" id="163" nodeType="withEffect" presetClass="entr" presetID="10" presetSubtype="0">
                                  <p:stCondLst>
                                    <p:cond delay="10290"/>
                                  </p:stCondLst>
                                  <p:childTnLst>
                                    <p:set>
                                      <p:cBhvr>
                                        <p:cTn dur="1" fill="hold" id="164">
                                          <p:stCondLst>
                                            <p:cond delay="0"/>
                                          </p:stCondLst>
                                        </p:cTn>
                                        <p:tgtEl>
                                          <p:spTgt spid="52"/>
                                        </p:tgtEl>
                                        <p:attrNameLst>
                                          <p:attrName>style.visibility</p:attrName>
                                        </p:attrNameLst>
                                      </p:cBhvr>
                                      <p:to>
                                        <p:strVal val="visible"/>
                                      </p:to>
                                    </p:set>
                                    <p:animEffect filter="fade" transition="in">
                                      <p:cBhvr>
                                        <p:cTn dur="200" id="165"/>
                                        <p:tgtEl>
                                          <p:spTgt spid="52"/>
                                        </p:tgtEl>
                                      </p:cBhvr>
                                    </p:animEffect>
                                  </p:childTnLst>
                                </p:cTn>
                              </p:par>
                              <p:par>
                                <p:cTn fill="hold" grpId="0" id="166" nodeType="withEffect" presetClass="entr" presetID="10" presetSubtype="0">
                                  <p:stCondLst>
                                    <p:cond delay="10310"/>
                                  </p:stCondLst>
                                  <p:childTnLst>
                                    <p:set>
                                      <p:cBhvr>
                                        <p:cTn dur="1" fill="hold" id="167">
                                          <p:stCondLst>
                                            <p:cond delay="0"/>
                                          </p:stCondLst>
                                        </p:cTn>
                                        <p:tgtEl>
                                          <p:spTgt spid="56"/>
                                        </p:tgtEl>
                                        <p:attrNameLst>
                                          <p:attrName>style.visibility</p:attrName>
                                        </p:attrNameLst>
                                      </p:cBhvr>
                                      <p:to>
                                        <p:strVal val="visible"/>
                                      </p:to>
                                    </p:set>
                                    <p:animEffect filter="fade" transition="in">
                                      <p:cBhvr>
                                        <p:cTn dur="200" id="168"/>
                                        <p:tgtEl>
                                          <p:spTgt spid="56"/>
                                        </p:tgtEl>
                                      </p:cBhvr>
                                    </p:animEffect>
                                  </p:childTnLst>
                                </p:cTn>
                              </p:par>
                              <p:par>
                                <p:cTn fill="hold" grpId="0" id="169" nodeType="withEffect" presetClass="entr" presetID="10" presetSubtype="0">
                                  <p:stCondLst>
                                    <p:cond delay="10350"/>
                                  </p:stCondLst>
                                  <p:childTnLst>
                                    <p:set>
                                      <p:cBhvr>
                                        <p:cTn dur="1" fill="hold" id="170">
                                          <p:stCondLst>
                                            <p:cond delay="0"/>
                                          </p:stCondLst>
                                        </p:cTn>
                                        <p:tgtEl>
                                          <p:spTgt spid="70"/>
                                        </p:tgtEl>
                                        <p:attrNameLst>
                                          <p:attrName>style.visibility</p:attrName>
                                        </p:attrNameLst>
                                      </p:cBhvr>
                                      <p:to>
                                        <p:strVal val="visible"/>
                                      </p:to>
                                    </p:set>
                                    <p:animEffect filter="fade" transition="in">
                                      <p:cBhvr>
                                        <p:cTn dur="1500" id="171"/>
                                        <p:tgtEl>
                                          <p:spTgt spid="7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1" spid="46"/>
      <p:bldP grpId="2" spid="46"/>
      <p:bldP grpId="3" spid="46"/>
      <p:bldP grpId="4" spid="46"/>
      <p:bldP grpId="5" spid="46"/>
      <p:bldP grpId="6" spid="46"/>
      <p:bldP grpId="0" spid="58"/>
      <p:bldP grpId="1" spid="58"/>
      <p:bldP grpId="0" spid="69"/>
      <p:bldP grpId="0" spid="70"/>
      <p:bldP grpId="0" spid="49"/>
      <p:bldP grpId="1" spid="49"/>
      <p:bldP grpId="2" spid="49"/>
      <p:bldP grpId="3" spid="49"/>
      <p:bldP grpId="4" spid="49"/>
      <p:bldP grpId="5" spid="49"/>
      <p:bldP grpId="6" spid="49"/>
      <p:bldP grpId="0" spid="50"/>
      <p:bldP grpId="0" spid="51"/>
      <p:bldP grpId="0" spid="55"/>
      <p:bldP grpId="0" spid="33"/>
      <p:bldP grpId="0" spid="39"/>
      <p:bldP grpId="1" spid="39"/>
      <p:bldP grpId="2" spid="39"/>
      <p:bldP grpId="0" spid="57"/>
      <p:bldP grpId="1" spid="57"/>
      <p:bldP grpId="2" spid="57"/>
      <p:bldP grpId="3" spid="57"/>
      <p:bldP grpId="0" spid="40"/>
      <p:bldP grpId="1" spid="40"/>
      <p:bldP grpId="0" spid="41"/>
      <p:bldP grpId="1" spid="41"/>
      <p:bldP grpId="0" spid="42"/>
      <p:bldP grpId="1" spid="42"/>
      <p:bldP grpId="0" spid="43"/>
      <p:bldP grpId="1" spid="43"/>
      <p:bldP grpId="0" spid="44"/>
      <p:bldP grpId="1" spid="44"/>
      <p:bldP grpId="0" spid="45"/>
      <p:bldP grpId="1" spid="45"/>
      <p:bldP grpId="0" spid="47"/>
      <p:bldP grpId="1" spid="47"/>
      <p:bldP grpId="0" spid="48"/>
      <p:bldP grpId="0" spid="52"/>
      <p:bldP grpId="0" spid="53"/>
      <p:bldP grpId="0" spid="54"/>
      <p:bldP grpId="0" spid="56"/>
      <p:bldP grpId="0" spid="59"/>
      <p:bldP grpId="0" spid="60"/>
      <p:bldP grpId="0" spid="61"/>
      <p:bldP grpId="0" spid="62"/>
      <p:bldP grpId="0" spid="63"/>
      <p:bldP grpId="0" spid="64"/>
      <p:bldP grpId="0" spid="65"/>
      <p:bldP grpId="0" spid="66"/>
      <p:bldP grpId="0" spid="67"/>
      <p:bldP grpId="0" spid="68"/>
      <p:bldP grpId="0" spid="71"/>
      <p:bldP grpId="0" spid="72"/>
      <p:bldGraphic grpId="0" spid="7" uiExpand="1">
        <p:bldSub>
          <a:bldChart bld="series"/>
        </p:bldSub>
      </p:bldGraphic>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此处输入目录三</a:t>
            </a:r>
          </a:p>
        </p:txBody>
      </p:sp>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solidFill>
              <a:srgbClr val="37201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a:off x="2925948" y="-3661231"/>
            <a:ext cx="6341201" cy="7304422"/>
            <a:chOff x="2925948" y="-3661231"/>
            <a:chExt cx="6341201" cy="7304422"/>
          </a:xfrm>
        </p:grpSpPr>
        <p:grpSp>
          <p:nvGrpSpPr>
            <p:cNvPr id="2" name="组合 1"/>
            <p:cNvGrpSpPr/>
            <p:nvPr/>
          </p:nvGrpSpPr>
          <p:grpSpPr>
            <a:xfrm>
              <a:off x="2925948" y="805933"/>
              <a:ext cx="6341201" cy="2837258"/>
              <a:chOff x="2925948" y="805933"/>
              <a:chExt cx="6341201" cy="2837258"/>
            </a:xfrm>
          </p:grpSpPr>
          <p:grpSp>
            <p:nvGrpSpPr>
              <p:cNvPr id="8" name="组合 7"/>
              <p:cNvGrpSpPr/>
              <p:nvPr/>
            </p:nvGrpSpPr>
            <p:grpSpPr>
              <a:xfrm>
                <a:off x="5465681" y="2116146"/>
                <a:ext cx="1260638" cy="1527045"/>
                <a:chOff x="5465681" y="2116146"/>
                <a:chExt cx="1260638" cy="1527045"/>
              </a:xfrm>
            </p:grpSpPr>
            <p:sp>
              <p:nvSpPr>
                <p:cNvPr id="14" name="椭圆 13"/>
                <p:cNvSpPr/>
                <p:nvPr/>
              </p:nvSpPr>
              <p:spPr>
                <a:xfrm>
                  <a:off x="5630270" y="2414509"/>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flipV="1" rot="10800000">
                  <a:off x="5465681" y="2249919"/>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5962225" y="2116146"/>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5962224" y="3375644"/>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 name="组合 6"/>
              <p:cNvGrpSpPr/>
              <p:nvPr/>
            </p:nvGrpSpPr>
            <p:grpSpPr>
              <a:xfrm>
                <a:off x="4032810" y="1807123"/>
                <a:ext cx="1260638" cy="1358303"/>
                <a:chOff x="4032810" y="1807123"/>
                <a:chExt cx="1260638" cy="1358303"/>
              </a:xfrm>
            </p:grpSpPr>
            <p:sp>
              <p:nvSpPr>
                <p:cNvPr id="70" name="椭圆 69"/>
                <p:cNvSpPr/>
                <p:nvPr/>
              </p:nvSpPr>
              <p:spPr>
                <a:xfrm rot="1800000">
                  <a:off x="4197399" y="2021039"/>
                  <a:ext cx="931460" cy="931461"/>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flipV="1" rot="12600000">
                  <a:off x="4032810" y="1856449"/>
                  <a:ext cx="1260638" cy="1260639"/>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同心圆 22"/>
                <p:cNvSpPr/>
                <p:nvPr/>
              </p:nvSpPr>
              <p:spPr>
                <a:xfrm rot="4500000">
                  <a:off x="4844514" y="1807123"/>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同心圆 22"/>
                <p:cNvSpPr/>
                <p:nvPr/>
              </p:nvSpPr>
              <p:spPr>
                <a:xfrm rot="4500000">
                  <a:off x="4214764" y="289787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0" name="组合 9"/>
              <p:cNvGrpSpPr/>
              <p:nvPr/>
            </p:nvGrpSpPr>
            <p:grpSpPr>
              <a:xfrm>
                <a:off x="6897917" y="1811889"/>
                <a:ext cx="1260638" cy="1358305"/>
                <a:chOff x="6897917" y="1811889"/>
                <a:chExt cx="1260638" cy="1358305"/>
              </a:xfrm>
            </p:grpSpPr>
            <p:sp>
              <p:nvSpPr>
                <p:cNvPr id="76" name="椭圆 75"/>
                <p:cNvSpPr/>
                <p:nvPr/>
              </p:nvSpPr>
              <p:spPr>
                <a:xfrm rot="19800000">
                  <a:off x="7062506" y="2025805"/>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flipV="1" rot="9000000">
                  <a:off x="6897917" y="1861216"/>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同心圆 22"/>
                <p:cNvSpPr/>
                <p:nvPr/>
              </p:nvSpPr>
              <p:spPr>
                <a:xfrm rot="900000">
                  <a:off x="7079302" y="181188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同心圆 22"/>
                <p:cNvSpPr/>
                <p:nvPr/>
              </p:nvSpPr>
              <p:spPr>
                <a:xfrm rot="900000">
                  <a:off x="7709050" y="290264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1" name="组合 10"/>
              <p:cNvGrpSpPr/>
              <p:nvPr/>
            </p:nvGrpSpPr>
            <p:grpSpPr>
              <a:xfrm>
                <a:off x="7908845" y="812468"/>
                <a:ext cx="1358304" cy="1260638"/>
                <a:chOff x="7908845" y="812468"/>
                <a:chExt cx="1358304" cy="1260638"/>
              </a:xfrm>
            </p:grpSpPr>
            <p:sp>
              <p:nvSpPr>
                <p:cNvPr id="82" name="椭圆 81"/>
                <p:cNvSpPr/>
                <p:nvPr/>
              </p:nvSpPr>
              <p:spPr>
                <a:xfrm rot="18000000">
                  <a:off x="8122762" y="977057"/>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flipV="1" rot="7200000">
                  <a:off x="7958172" y="812468"/>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同心圆 22"/>
                <p:cNvSpPr/>
                <p:nvPr/>
              </p:nvSpPr>
              <p:spPr>
                <a:xfrm rot="20700000">
                  <a:off x="7908845" y="99385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6" name="同心圆 22"/>
                <p:cNvSpPr/>
                <p:nvPr/>
              </p:nvSpPr>
              <p:spPr>
                <a:xfrm rot="20700000">
                  <a:off x="8999602" y="162360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 name="组合 2"/>
              <p:cNvGrpSpPr/>
              <p:nvPr/>
            </p:nvGrpSpPr>
            <p:grpSpPr>
              <a:xfrm>
                <a:off x="2925948" y="805933"/>
                <a:ext cx="1358305" cy="1260638"/>
                <a:chOff x="2925948" y="805933"/>
                <a:chExt cx="1358305" cy="1260638"/>
              </a:xfrm>
            </p:grpSpPr>
            <p:sp>
              <p:nvSpPr>
                <p:cNvPr id="88" name="椭圆 87"/>
                <p:cNvSpPr/>
                <p:nvPr/>
              </p:nvSpPr>
              <p:spPr>
                <a:xfrm rot="3600000">
                  <a:off x="3138877" y="970523"/>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flipV="1" rot="14400000">
                  <a:off x="2974289" y="80593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同心圆 22"/>
                <p:cNvSpPr/>
                <p:nvPr/>
              </p:nvSpPr>
              <p:spPr>
                <a:xfrm rot="6300000">
                  <a:off x="4016706" y="98731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2" name="同心圆 22"/>
                <p:cNvSpPr/>
                <p:nvPr/>
              </p:nvSpPr>
              <p:spPr>
                <a:xfrm rot="6300000">
                  <a:off x="2925948" y="161706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nvGrpSpPr>
            <p:cNvPr id="43" name="组合 42"/>
            <p:cNvGrpSpPr/>
            <p:nvPr/>
          </p:nvGrpSpPr>
          <p:grpSpPr>
            <a:xfrm rot="10800000">
              <a:off x="2925948" y="-3661231"/>
              <a:ext cx="6341201" cy="2837258"/>
              <a:chOff x="2925948" y="805933"/>
              <a:chExt cx="6341201" cy="2837258"/>
            </a:xfrm>
          </p:grpSpPr>
          <p:grpSp>
            <p:nvGrpSpPr>
              <p:cNvPr id="44" name="组合 43"/>
              <p:cNvGrpSpPr/>
              <p:nvPr/>
            </p:nvGrpSpPr>
            <p:grpSpPr>
              <a:xfrm>
                <a:off x="5465681" y="2116146"/>
                <a:ext cx="1260638" cy="1527045"/>
                <a:chOff x="5465681" y="2116146"/>
                <a:chExt cx="1260638" cy="1527045"/>
              </a:xfrm>
            </p:grpSpPr>
            <p:sp>
              <p:nvSpPr>
                <p:cNvPr id="75" name="椭圆 74"/>
                <p:cNvSpPr/>
                <p:nvPr/>
              </p:nvSpPr>
              <p:spPr>
                <a:xfrm>
                  <a:off x="5630270" y="2414509"/>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flipV="1" rot="10800000">
                  <a:off x="5465681" y="2249919"/>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5962225" y="2116146"/>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3" name="同心圆 22"/>
                <p:cNvSpPr/>
                <p:nvPr/>
              </p:nvSpPr>
              <p:spPr>
                <a:xfrm rot="2700000">
                  <a:off x="5962224" y="3375644"/>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5" name="组合 44"/>
              <p:cNvGrpSpPr/>
              <p:nvPr/>
            </p:nvGrpSpPr>
            <p:grpSpPr>
              <a:xfrm>
                <a:off x="4032810" y="1807123"/>
                <a:ext cx="1260638" cy="1358303"/>
                <a:chOff x="4032810" y="1807123"/>
                <a:chExt cx="1260638" cy="1358303"/>
              </a:xfrm>
            </p:grpSpPr>
            <p:sp>
              <p:nvSpPr>
                <p:cNvPr id="65" name="椭圆 64"/>
                <p:cNvSpPr/>
                <p:nvPr/>
              </p:nvSpPr>
              <p:spPr>
                <a:xfrm rot="1800000">
                  <a:off x="4197399" y="2021039"/>
                  <a:ext cx="931460" cy="931461"/>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flipV="1" rot="12600000">
                  <a:off x="4032810" y="1856449"/>
                  <a:ext cx="1260638" cy="1260639"/>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同心圆 22"/>
                <p:cNvSpPr/>
                <p:nvPr/>
              </p:nvSpPr>
              <p:spPr>
                <a:xfrm rot="4500000">
                  <a:off x="4844514" y="1807123"/>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9" name="同心圆 22"/>
                <p:cNvSpPr/>
                <p:nvPr/>
              </p:nvSpPr>
              <p:spPr>
                <a:xfrm rot="4500000">
                  <a:off x="4214764" y="289787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6" name="组合 45"/>
              <p:cNvGrpSpPr/>
              <p:nvPr/>
            </p:nvGrpSpPr>
            <p:grpSpPr>
              <a:xfrm>
                <a:off x="6897917" y="1811889"/>
                <a:ext cx="1260638" cy="1358305"/>
                <a:chOff x="6897917" y="1811889"/>
                <a:chExt cx="1260638" cy="1358305"/>
              </a:xfrm>
            </p:grpSpPr>
            <p:sp>
              <p:nvSpPr>
                <p:cNvPr id="60" name="椭圆 59"/>
                <p:cNvSpPr/>
                <p:nvPr/>
              </p:nvSpPr>
              <p:spPr>
                <a:xfrm rot="19800000">
                  <a:off x="7062506" y="2025805"/>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flipV="1" rot="9000000">
                  <a:off x="6897917" y="1861216"/>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同心圆 22"/>
                <p:cNvSpPr/>
                <p:nvPr/>
              </p:nvSpPr>
              <p:spPr>
                <a:xfrm rot="900000">
                  <a:off x="7079302" y="181188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4" name="同心圆 22"/>
                <p:cNvSpPr/>
                <p:nvPr/>
              </p:nvSpPr>
              <p:spPr>
                <a:xfrm rot="900000">
                  <a:off x="7709050" y="290264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7" name="组合 46"/>
              <p:cNvGrpSpPr/>
              <p:nvPr/>
            </p:nvGrpSpPr>
            <p:grpSpPr>
              <a:xfrm>
                <a:off x="7908845" y="812468"/>
                <a:ext cx="1358304" cy="1260638"/>
                <a:chOff x="7908845" y="812468"/>
                <a:chExt cx="1358304" cy="1260638"/>
              </a:xfrm>
            </p:grpSpPr>
            <p:sp>
              <p:nvSpPr>
                <p:cNvPr id="55" name="椭圆 54"/>
                <p:cNvSpPr/>
                <p:nvPr/>
              </p:nvSpPr>
              <p:spPr>
                <a:xfrm rot="18000000">
                  <a:off x="8122762" y="977057"/>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flipV="1" rot="7200000">
                  <a:off x="7958172" y="812468"/>
                  <a:ext cx="1260638" cy="1260638"/>
                </a:xfrm>
                <a:prstGeom prst="ellipse">
                  <a:avLst/>
                </a:prstGeom>
                <a:solidFill>
                  <a:srgbClr val="4F4E53">
                    <a:alpha val="0"/>
                  </a:srgbClr>
                </a:solid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同心圆 22"/>
                <p:cNvSpPr/>
                <p:nvPr/>
              </p:nvSpPr>
              <p:spPr>
                <a:xfrm rot="20700000">
                  <a:off x="7908845" y="99385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8" name="同心圆 22"/>
                <p:cNvSpPr/>
                <p:nvPr/>
              </p:nvSpPr>
              <p:spPr>
                <a:xfrm rot="20700000">
                  <a:off x="8999602" y="162360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50" name="组合 49"/>
              <p:cNvGrpSpPr/>
              <p:nvPr/>
            </p:nvGrpSpPr>
            <p:grpSpPr>
              <a:xfrm>
                <a:off x="2925948" y="805933"/>
                <a:ext cx="1358305" cy="1260638"/>
                <a:chOff x="2925948" y="805933"/>
                <a:chExt cx="1358305" cy="1260638"/>
              </a:xfrm>
            </p:grpSpPr>
            <p:sp>
              <p:nvSpPr>
                <p:cNvPr id="51" name="椭圆 50"/>
                <p:cNvSpPr/>
                <p:nvPr/>
              </p:nvSpPr>
              <p:spPr>
                <a:xfrm rot="3600000">
                  <a:off x="3138877" y="970523"/>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V="1" rot="14400000">
                  <a:off x="2974289" y="805933"/>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同心圆 22"/>
                <p:cNvSpPr/>
                <p:nvPr/>
              </p:nvSpPr>
              <p:spPr>
                <a:xfrm rot="6300000">
                  <a:off x="4016706" y="98731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4" name="同心圆 22"/>
                <p:cNvSpPr/>
                <p:nvPr/>
              </p:nvSpPr>
              <p:spPr>
                <a:xfrm rot="6300000">
                  <a:off x="2925948" y="161706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sp>
        <p:nvSpPr>
          <p:cNvPr id="49" name="文本框 48"/>
          <p:cNvSpPr txBox="1"/>
          <p:nvPr/>
        </p:nvSpPr>
        <p:spPr>
          <a:xfrm>
            <a:off x="5720466" y="255351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71" name="文本框 70"/>
          <p:cNvSpPr txBox="1"/>
          <p:nvPr/>
        </p:nvSpPr>
        <p:spPr>
          <a:xfrm>
            <a:off x="4289375" y="2160517"/>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77" name="文本框 76"/>
          <p:cNvSpPr txBox="1"/>
          <p:nvPr/>
        </p:nvSpPr>
        <p:spPr>
          <a:xfrm>
            <a:off x="7150922" y="216528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
        <p:nvSpPr>
          <p:cNvPr id="83" name="文本框 82"/>
          <p:cNvSpPr txBox="1"/>
          <p:nvPr/>
        </p:nvSpPr>
        <p:spPr>
          <a:xfrm>
            <a:off x="8209875" y="111784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5</a:t>
            </a:r>
          </a:p>
        </p:txBody>
      </p:sp>
      <p:sp>
        <p:nvSpPr>
          <p:cNvPr id="89" name="文本框 88"/>
          <p:cNvSpPr txBox="1"/>
          <p:nvPr/>
        </p:nvSpPr>
        <p:spPr>
          <a:xfrm>
            <a:off x="3232159" y="1111304"/>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105" name="文本框 104"/>
          <p:cNvSpPr txBox="1"/>
          <p:nvPr/>
        </p:nvSpPr>
        <p:spPr>
          <a:xfrm>
            <a:off x="3806531"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此处输入目录二</a:t>
            </a:r>
          </a:p>
        </p:txBody>
      </p:sp>
      <p:sp>
        <p:nvSpPr>
          <p:cNvPr id="106" name="文本框 105"/>
          <p:cNvSpPr txBox="1"/>
          <p:nvPr/>
        </p:nvSpPr>
        <p:spPr>
          <a:xfrm>
            <a:off x="2443060"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此处输入目录一</a:t>
            </a:r>
          </a:p>
        </p:txBody>
      </p:sp>
      <p:sp>
        <p:nvSpPr>
          <p:cNvPr id="107" name="文本框 106"/>
          <p:cNvSpPr txBox="1"/>
          <p:nvPr/>
        </p:nvSpPr>
        <p:spPr>
          <a:xfrm>
            <a:off x="9079657"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sp>
        <p:nvSpPr>
          <p:cNvPr id="108" name="文本框 107"/>
          <p:cNvSpPr txBox="1"/>
          <p:nvPr/>
        </p:nvSpPr>
        <p:spPr>
          <a:xfrm>
            <a:off x="7769912"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
        <p:nvSpPr>
          <p:cNvPr hidden="1" id="48" name="椭圆 47"/>
          <p:cNvSpPr/>
          <p:nvPr>
            <p:custDataLst>
              <p:tags r:id="rId2"/>
            </p:custDataLst>
          </p:nvPr>
        </p:nvSpPr>
        <p:spPr>
          <a:xfrm>
            <a:off x="3222463" y="-2877309"/>
            <a:ext cx="5747074" cy="5747072"/>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椭圆 94"/>
          <p:cNvSpPr/>
          <p:nvPr/>
        </p:nvSpPr>
        <p:spPr>
          <a:xfrm>
            <a:off x="3848127" y="-2247872"/>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椭圆 95"/>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7" name="椭圆 96"/>
          <p:cNvSpPr/>
          <p:nvPr/>
        </p:nvSpPr>
        <p:spPr>
          <a:xfrm>
            <a:off x="3848127" y="-2247872"/>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800053301"/>
      </p:ext>
    </p:extLst>
  </p:cSld>
  <p:clrMapOvr>
    <a:masterClrMapping/>
  </p:clrMapOvr>
  <mc:AlternateContent>
    <mc:Choice Requires="p14">
      <p:transition advClick="0" advTm="5000" p14:dur="1600" spd="slow">
        <p:blinds dir="vert"/>
      </p:transition>
    </mc:Choice>
    <mc:Fallback>
      <p:transition advClick="0" advTm="5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withEffect" presetClass="entr" presetID="10"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300" id="7"/>
                                        <p:tgtEl>
                                          <p:spTgt spid="6"/>
                                        </p:tgtEl>
                                      </p:cBhvr>
                                    </p:animEffect>
                                  </p:childTnLst>
                                </p:cTn>
                              </p:par>
                              <p:par>
                                <p:cTn autoRev="1" fill="hold" grpId="0" id="8" nodeType="withEffect" presetClass="emph" presetID="6" presetSubtype="0">
                                  <p:stCondLst>
                                    <p:cond delay="0"/>
                                  </p:stCondLst>
                                  <p:childTnLst>
                                    <p:animScale>
                                      <p:cBhvr>
                                        <p:cTn dur="200" fill="hold" id="9"/>
                                        <p:tgtEl>
                                          <p:spTgt spid="6"/>
                                        </p:tgtEl>
                                      </p:cBhvr>
                                      <p:by x="150000" y="150000"/>
                                    </p:animScale>
                                  </p:childTnLst>
                                </p:cTn>
                              </p:par>
                              <p:par>
                                <p:cTn fill="hold" grpId="0" id="10" nodeType="withEffect" presetClass="entr" presetID="53" presetSubtype="0">
                                  <p:stCondLst>
                                    <p:cond delay="0"/>
                                  </p:stCondLst>
                                  <p:childTnLst>
                                    <p:set>
                                      <p:cBhvr>
                                        <p:cTn dur="1" fill="hold" id="11">
                                          <p:stCondLst>
                                            <p:cond delay="0"/>
                                          </p:stCondLst>
                                        </p:cTn>
                                        <p:tgtEl>
                                          <p:spTgt spid="97"/>
                                        </p:tgtEl>
                                        <p:attrNameLst>
                                          <p:attrName>style.visibility</p:attrName>
                                        </p:attrNameLst>
                                      </p:cBhvr>
                                      <p:to>
                                        <p:strVal val="visible"/>
                                      </p:to>
                                    </p:set>
                                    <p:anim calcmode="lin" valueType="num">
                                      <p:cBhvr>
                                        <p:cTn dur="750" fill="hold" id="12"/>
                                        <p:tgtEl>
                                          <p:spTgt spid="97"/>
                                        </p:tgtEl>
                                        <p:attrNameLst>
                                          <p:attrName>ppt_w</p:attrName>
                                        </p:attrNameLst>
                                      </p:cBhvr>
                                      <p:tavLst>
                                        <p:tav tm="0">
                                          <p:val>
                                            <p:fltVal val="0"/>
                                          </p:val>
                                        </p:tav>
                                        <p:tav tm="100000">
                                          <p:val>
                                            <p:strVal val="#ppt_w"/>
                                          </p:val>
                                        </p:tav>
                                      </p:tavLst>
                                    </p:anim>
                                    <p:anim calcmode="lin" valueType="num">
                                      <p:cBhvr>
                                        <p:cTn dur="750" fill="hold" id="13"/>
                                        <p:tgtEl>
                                          <p:spTgt spid="97"/>
                                        </p:tgtEl>
                                        <p:attrNameLst>
                                          <p:attrName>ppt_h</p:attrName>
                                        </p:attrNameLst>
                                      </p:cBhvr>
                                      <p:tavLst>
                                        <p:tav tm="0">
                                          <p:val>
                                            <p:fltVal val="0"/>
                                          </p:val>
                                        </p:tav>
                                        <p:tav tm="100000">
                                          <p:val>
                                            <p:strVal val="#ppt_h"/>
                                          </p:val>
                                        </p:tav>
                                      </p:tavLst>
                                    </p:anim>
                                    <p:animEffect filter="fade" transition="in">
                                      <p:cBhvr>
                                        <p:cTn dur="750" id="14"/>
                                        <p:tgtEl>
                                          <p:spTgt spid="97"/>
                                        </p:tgtEl>
                                      </p:cBhvr>
                                    </p:animEffect>
                                  </p:childTnLst>
                                </p:cTn>
                              </p:par>
                              <p:par>
                                <p:cTn fill="hold" grpId="0" id="15" nodeType="withEffect" presetClass="entr" presetID="53" presetSubtype="0">
                                  <p:stCondLst>
                                    <p:cond delay="100"/>
                                  </p:stCondLst>
                                  <p:childTnLst>
                                    <p:set>
                                      <p:cBhvr>
                                        <p:cTn dur="1" fill="hold" id="16">
                                          <p:stCondLst>
                                            <p:cond delay="0"/>
                                          </p:stCondLst>
                                        </p:cTn>
                                        <p:tgtEl>
                                          <p:spTgt spid="95"/>
                                        </p:tgtEl>
                                        <p:attrNameLst>
                                          <p:attrName>style.visibility</p:attrName>
                                        </p:attrNameLst>
                                      </p:cBhvr>
                                      <p:to>
                                        <p:strVal val="visible"/>
                                      </p:to>
                                    </p:set>
                                    <p:anim calcmode="lin" valueType="num">
                                      <p:cBhvr>
                                        <p:cTn dur="750" fill="hold" id="17"/>
                                        <p:tgtEl>
                                          <p:spTgt spid="95"/>
                                        </p:tgtEl>
                                        <p:attrNameLst>
                                          <p:attrName>ppt_w</p:attrName>
                                        </p:attrNameLst>
                                      </p:cBhvr>
                                      <p:tavLst>
                                        <p:tav tm="0">
                                          <p:val>
                                            <p:fltVal val="0"/>
                                          </p:val>
                                        </p:tav>
                                        <p:tav tm="100000">
                                          <p:val>
                                            <p:strVal val="#ppt_w"/>
                                          </p:val>
                                        </p:tav>
                                      </p:tavLst>
                                    </p:anim>
                                    <p:anim calcmode="lin" valueType="num">
                                      <p:cBhvr>
                                        <p:cTn dur="750" fill="hold" id="18"/>
                                        <p:tgtEl>
                                          <p:spTgt spid="95"/>
                                        </p:tgtEl>
                                        <p:attrNameLst>
                                          <p:attrName>ppt_h</p:attrName>
                                        </p:attrNameLst>
                                      </p:cBhvr>
                                      <p:tavLst>
                                        <p:tav tm="0">
                                          <p:val>
                                            <p:fltVal val="0"/>
                                          </p:val>
                                        </p:tav>
                                        <p:tav tm="100000">
                                          <p:val>
                                            <p:strVal val="#ppt_h"/>
                                          </p:val>
                                        </p:tav>
                                      </p:tavLst>
                                    </p:anim>
                                    <p:animEffect filter="fade" transition="in">
                                      <p:cBhvr>
                                        <p:cTn dur="750" id="19"/>
                                        <p:tgtEl>
                                          <p:spTgt spid="95"/>
                                        </p:tgtEl>
                                      </p:cBhvr>
                                    </p:animEffect>
                                  </p:childTnLst>
                                </p:cTn>
                              </p:par>
                              <p:par>
                                <p:cTn fill="hold" grpId="0" id="20" nodeType="withEffect" presetClass="entr" presetID="53" presetSubtype="0">
                                  <p:stCondLst>
                                    <p:cond delay="200"/>
                                  </p:stCondLst>
                                  <p:childTnLst>
                                    <p:set>
                                      <p:cBhvr>
                                        <p:cTn dur="1" fill="hold" id="21">
                                          <p:stCondLst>
                                            <p:cond delay="0"/>
                                          </p:stCondLst>
                                        </p:cTn>
                                        <p:tgtEl>
                                          <p:spTgt spid="96"/>
                                        </p:tgtEl>
                                        <p:attrNameLst>
                                          <p:attrName>style.visibility</p:attrName>
                                        </p:attrNameLst>
                                      </p:cBhvr>
                                      <p:to>
                                        <p:strVal val="visible"/>
                                      </p:to>
                                    </p:set>
                                    <p:anim calcmode="lin" valueType="num">
                                      <p:cBhvr>
                                        <p:cTn dur="750" fill="hold" id="22"/>
                                        <p:tgtEl>
                                          <p:spTgt spid="96"/>
                                        </p:tgtEl>
                                        <p:attrNameLst>
                                          <p:attrName>ppt_w</p:attrName>
                                        </p:attrNameLst>
                                      </p:cBhvr>
                                      <p:tavLst>
                                        <p:tav tm="0">
                                          <p:val>
                                            <p:fltVal val="0"/>
                                          </p:val>
                                        </p:tav>
                                        <p:tav tm="100000">
                                          <p:val>
                                            <p:strVal val="#ppt_w"/>
                                          </p:val>
                                        </p:tav>
                                      </p:tavLst>
                                    </p:anim>
                                    <p:anim calcmode="lin" valueType="num">
                                      <p:cBhvr>
                                        <p:cTn dur="750" fill="hold" id="23"/>
                                        <p:tgtEl>
                                          <p:spTgt spid="96"/>
                                        </p:tgtEl>
                                        <p:attrNameLst>
                                          <p:attrName>ppt_h</p:attrName>
                                        </p:attrNameLst>
                                      </p:cBhvr>
                                      <p:tavLst>
                                        <p:tav tm="0">
                                          <p:val>
                                            <p:fltVal val="0"/>
                                          </p:val>
                                        </p:tav>
                                        <p:tav tm="100000">
                                          <p:val>
                                            <p:strVal val="#ppt_h"/>
                                          </p:val>
                                        </p:tav>
                                      </p:tavLst>
                                    </p:anim>
                                    <p:animEffect filter="fade" transition="in">
                                      <p:cBhvr>
                                        <p:cTn dur="750" id="24"/>
                                        <p:tgtEl>
                                          <p:spTgt spid="96"/>
                                        </p:tgtEl>
                                      </p:cBhvr>
                                    </p:animEffect>
                                  </p:childTnLst>
                                </p:cTn>
                              </p:par>
                              <p:par>
                                <p:cTn fill="hold" grpId="1" id="25" nodeType="withEffect" presetClass="entr" presetID="53" presetSubtype="0">
                                  <p:stCondLst>
                                    <p:cond delay="300"/>
                                  </p:stCondLst>
                                  <p:childTnLst>
                                    <p:set>
                                      <p:cBhvr>
                                        <p:cTn dur="1" fill="hold" id="26">
                                          <p:stCondLst>
                                            <p:cond delay="0"/>
                                          </p:stCondLst>
                                        </p:cTn>
                                        <p:tgtEl>
                                          <p:spTgt spid="12"/>
                                        </p:tgtEl>
                                        <p:attrNameLst>
                                          <p:attrName>style.visibility</p:attrName>
                                        </p:attrNameLst>
                                      </p:cBhvr>
                                      <p:to>
                                        <p:strVal val="visible"/>
                                      </p:to>
                                    </p:set>
                                    <p:anim calcmode="lin" valueType="num">
                                      <p:cBhvr>
                                        <p:cTn dur="750" fill="hold" id="27"/>
                                        <p:tgtEl>
                                          <p:spTgt spid="12"/>
                                        </p:tgtEl>
                                        <p:attrNameLst>
                                          <p:attrName>ppt_w</p:attrName>
                                        </p:attrNameLst>
                                      </p:cBhvr>
                                      <p:tavLst>
                                        <p:tav tm="0">
                                          <p:val>
                                            <p:fltVal val="0"/>
                                          </p:val>
                                        </p:tav>
                                        <p:tav tm="100000">
                                          <p:val>
                                            <p:strVal val="#ppt_w"/>
                                          </p:val>
                                        </p:tav>
                                      </p:tavLst>
                                    </p:anim>
                                    <p:anim calcmode="lin" valueType="num">
                                      <p:cBhvr>
                                        <p:cTn dur="750" fill="hold" id="28"/>
                                        <p:tgtEl>
                                          <p:spTgt spid="12"/>
                                        </p:tgtEl>
                                        <p:attrNameLst>
                                          <p:attrName>ppt_h</p:attrName>
                                        </p:attrNameLst>
                                      </p:cBhvr>
                                      <p:tavLst>
                                        <p:tav tm="0">
                                          <p:val>
                                            <p:fltVal val="0"/>
                                          </p:val>
                                        </p:tav>
                                        <p:tav tm="100000">
                                          <p:val>
                                            <p:strVal val="#ppt_h"/>
                                          </p:val>
                                        </p:tav>
                                      </p:tavLst>
                                    </p:anim>
                                    <p:animEffect filter="fade" transition="in">
                                      <p:cBhvr>
                                        <p:cTn dur="750" id="29"/>
                                        <p:tgtEl>
                                          <p:spTgt spid="12"/>
                                        </p:tgtEl>
                                      </p:cBhvr>
                                    </p:animEffect>
                                  </p:childTnLst>
                                </p:cTn>
                              </p:par>
                              <p:par>
                                <p:cTn fill="hold" grpId="1" id="30" nodeType="withEffect" presetClass="exit" presetID="1" presetSubtype="0">
                                  <p:stCondLst>
                                    <p:cond delay="1100"/>
                                  </p:stCondLst>
                                  <p:childTnLst>
                                    <p:set>
                                      <p:cBhvr>
                                        <p:cTn dur="1" fill="hold" id="31">
                                          <p:stCondLst>
                                            <p:cond delay="0"/>
                                          </p:stCondLst>
                                        </p:cTn>
                                        <p:tgtEl>
                                          <p:spTgt spid="97"/>
                                        </p:tgtEl>
                                        <p:attrNameLst>
                                          <p:attrName>style.visibility</p:attrName>
                                        </p:attrNameLst>
                                      </p:cBhvr>
                                      <p:to>
                                        <p:strVal val="hidden"/>
                                      </p:to>
                                    </p:set>
                                  </p:childTnLst>
                                </p:cTn>
                              </p:par>
                              <p:par>
                                <p:cTn fill="hold" grpId="1" id="32" nodeType="withEffect" presetClass="exit" presetID="1" presetSubtype="0">
                                  <p:stCondLst>
                                    <p:cond delay="1100"/>
                                  </p:stCondLst>
                                  <p:childTnLst>
                                    <p:set>
                                      <p:cBhvr>
                                        <p:cTn dur="1" fill="hold" id="33">
                                          <p:stCondLst>
                                            <p:cond delay="0"/>
                                          </p:stCondLst>
                                        </p:cTn>
                                        <p:tgtEl>
                                          <p:spTgt spid="95"/>
                                        </p:tgtEl>
                                        <p:attrNameLst>
                                          <p:attrName>style.visibility</p:attrName>
                                        </p:attrNameLst>
                                      </p:cBhvr>
                                      <p:to>
                                        <p:strVal val="hidden"/>
                                      </p:to>
                                    </p:set>
                                  </p:childTnLst>
                                </p:cTn>
                              </p:par>
                              <p:par>
                                <p:cTn fill="hold" grpId="1" id="34" nodeType="withEffect" presetClass="exit" presetID="1" presetSubtype="0">
                                  <p:stCondLst>
                                    <p:cond delay="1100"/>
                                  </p:stCondLst>
                                  <p:childTnLst>
                                    <p:set>
                                      <p:cBhvr>
                                        <p:cTn dur="1" fill="hold" id="35">
                                          <p:stCondLst>
                                            <p:cond delay="0"/>
                                          </p:stCondLst>
                                        </p:cTn>
                                        <p:tgtEl>
                                          <p:spTgt spid="96"/>
                                        </p:tgtEl>
                                        <p:attrNameLst>
                                          <p:attrName>style.visibility</p:attrName>
                                        </p:attrNameLst>
                                      </p:cBhvr>
                                      <p:to>
                                        <p:strVal val="hidden"/>
                                      </p:to>
                                    </p:set>
                                  </p:childTnLst>
                                </p:cTn>
                              </p:par>
                              <p:par>
                                <p:cTn fill="hold" grpId="0" id="36" nodeType="withEffect" presetClass="emph" presetID="8" presetSubtype="0">
                                  <p:stCondLst>
                                    <p:cond delay="1100"/>
                                  </p:stCondLst>
                                  <p:childTnLst>
                                    <p:animRot by="-43200000">
                                      <p:cBhvr>
                                        <p:cTn dur="2000" fill="hold" id="37"/>
                                        <p:tgtEl>
                                          <p:spTgt spid="12"/>
                                        </p:tgtEl>
                                        <p:attrNameLst>
                                          <p:attrName>r</p:attrName>
                                        </p:attrNameLst>
                                      </p:cBhvr>
                                    </p:animRot>
                                  </p:childTnLst>
                                </p:cTn>
                              </p:par>
                              <p:par>
                                <p:cTn fill="hold" id="38" nodeType="withEffect" presetClass="entr" presetID="10" presetSubtype="0">
                                  <p:stCondLst>
                                    <p:cond delay="2000"/>
                                  </p:stCondLst>
                                  <p:childTnLst>
                                    <p:set>
                                      <p:cBhvr>
                                        <p:cTn dur="1" fill="hold" id="39">
                                          <p:stCondLst>
                                            <p:cond delay="0"/>
                                          </p:stCondLst>
                                        </p:cTn>
                                        <p:tgtEl>
                                          <p:spTgt spid="9"/>
                                        </p:tgtEl>
                                        <p:attrNameLst>
                                          <p:attrName>style.visibility</p:attrName>
                                        </p:attrNameLst>
                                      </p:cBhvr>
                                      <p:to>
                                        <p:strVal val="visible"/>
                                      </p:to>
                                    </p:set>
                                    <p:animEffect filter="fade" transition="in">
                                      <p:cBhvr>
                                        <p:cTn dur="500" id="40"/>
                                        <p:tgtEl>
                                          <p:spTgt spid="9"/>
                                        </p:tgtEl>
                                      </p:cBhvr>
                                    </p:animEffect>
                                  </p:childTnLst>
                                </p:cTn>
                              </p:par>
                              <p:par>
                                <p:cTn fill="hold" id="41" nodeType="withEffect" presetClass="emph" presetID="8" presetSubtype="0">
                                  <p:stCondLst>
                                    <p:cond delay="750"/>
                                  </p:stCondLst>
                                  <p:childTnLst>
                                    <p:animRot by="-21600000">
                                      <p:cBhvr>
                                        <p:cTn dur="2000" fill="hold" id="42"/>
                                        <p:tgtEl>
                                          <p:spTgt spid="9"/>
                                        </p:tgtEl>
                                        <p:attrNameLst>
                                          <p:attrName>r</p:attrName>
                                        </p:attrNameLst>
                                      </p:cBhvr>
                                    </p:animRot>
                                  </p:childTnLst>
                                </p:cTn>
                              </p:par>
                              <p:par>
                                <p:cTn fill="hold" grpId="0" id="43" nodeType="withEffect" presetClass="entr" presetID="10" presetSubtype="0">
                                  <p:stCondLst>
                                    <p:cond delay="2600"/>
                                  </p:stCondLst>
                                  <p:childTnLst>
                                    <p:set>
                                      <p:cBhvr>
                                        <p:cTn dur="1" fill="hold" id="44">
                                          <p:stCondLst>
                                            <p:cond delay="0"/>
                                          </p:stCondLst>
                                        </p:cTn>
                                        <p:tgtEl>
                                          <p:spTgt spid="89"/>
                                        </p:tgtEl>
                                        <p:attrNameLst>
                                          <p:attrName>style.visibility</p:attrName>
                                        </p:attrNameLst>
                                      </p:cBhvr>
                                      <p:to>
                                        <p:strVal val="visible"/>
                                      </p:to>
                                    </p:set>
                                    <p:animEffect filter="fade" transition="in">
                                      <p:cBhvr>
                                        <p:cTn dur="150" id="45"/>
                                        <p:tgtEl>
                                          <p:spTgt spid="89"/>
                                        </p:tgtEl>
                                      </p:cBhvr>
                                    </p:animEffect>
                                  </p:childTnLst>
                                </p:cTn>
                              </p:par>
                              <p:par>
                                <p:cTn fill="hold" grpId="0" id="46" nodeType="withEffect" presetClass="entr" presetID="37" presetSubtype="0">
                                  <p:stCondLst>
                                    <p:cond delay="2600"/>
                                  </p:stCondLst>
                                  <p:childTnLst>
                                    <p:set>
                                      <p:cBhvr>
                                        <p:cTn dur="1" fill="hold" id="47">
                                          <p:stCondLst>
                                            <p:cond delay="0"/>
                                          </p:stCondLst>
                                        </p:cTn>
                                        <p:tgtEl>
                                          <p:spTgt spid="106"/>
                                        </p:tgtEl>
                                        <p:attrNameLst>
                                          <p:attrName>style.visibility</p:attrName>
                                        </p:attrNameLst>
                                      </p:cBhvr>
                                      <p:to>
                                        <p:strVal val="visible"/>
                                      </p:to>
                                    </p:set>
                                    <p:animEffect filter="fade" transition="in">
                                      <p:cBhvr>
                                        <p:cTn dur="500" id="48"/>
                                        <p:tgtEl>
                                          <p:spTgt spid="106"/>
                                        </p:tgtEl>
                                      </p:cBhvr>
                                    </p:animEffect>
                                    <p:anim calcmode="lin" valueType="num">
                                      <p:cBhvr>
                                        <p:cTn dur="500" fill="hold" id="49"/>
                                        <p:tgtEl>
                                          <p:spTgt spid="106"/>
                                        </p:tgtEl>
                                        <p:attrNameLst>
                                          <p:attrName>ppt_x</p:attrName>
                                        </p:attrNameLst>
                                      </p:cBhvr>
                                      <p:tavLst>
                                        <p:tav tm="0">
                                          <p:val>
                                            <p:strVal val="#ppt_x"/>
                                          </p:val>
                                        </p:tav>
                                        <p:tav tm="100000">
                                          <p:val>
                                            <p:strVal val="#ppt_x"/>
                                          </p:val>
                                        </p:tav>
                                      </p:tavLst>
                                    </p:anim>
                                    <p:anim calcmode="lin" valueType="num">
                                      <p:cBhvr>
                                        <p:cTn decel="100000" dur="450" fill="hold" id="50"/>
                                        <p:tgtEl>
                                          <p:spTgt spid="106"/>
                                        </p:tgtEl>
                                        <p:attrNameLst>
                                          <p:attrName>ppt_y</p:attrName>
                                        </p:attrNameLst>
                                      </p:cBhvr>
                                      <p:tavLst>
                                        <p:tav tm="0">
                                          <p:val>
                                            <p:strVal val="#ppt_y+1"/>
                                          </p:val>
                                        </p:tav>
                                        <p:tav tm="100000">
                                          <p:val>
                                            <p:strVal val="#ppt_y-.03"/>
                                          </p:val>
                                        </p:tav>
                                      </p:tavLst>
                                    </p:anim>
                                    <p:anim calcmode="lin" valueType="num">
                                      <p:cBhvr>
                                        <p:cTn accel="100000" dur="50" fill="hold" id="51">
                                          <p:stCondLst>
                                            <p:cond delay="450"/>
                                          </p:stCondLst>
                                        </p:cTn>
                                        <p:tgtEl>
                                          <p:spTgt spid="106"/>
                                        </p:tgtEl>
                                        <p:attrNameLst>
                                          <p:attrName>ppt_y</p:attrName>
                                        </p:attrNameLst>
                                      </p:cBhvr>
                                      <p:tavLst>
                                        <p:tav tm="0">
                                          <p:val>
                                            <p:strVal val="#ppt_y-.03"/>
                                          </p:val>
                                        </p:tav>
                                        <p:tav tm="100000">
                                          <p:val>
                                            <p:strVal val="#ppt_y"/>
                                          </p:val>
                                        </p:tav>
                                      </p:tavLst>
                                    </p:anim>
                                  </p:childTnLst>
                                </p:cTn>
                              </p:par>
                              <p:par>
                                <p:cTn fill="hold" grpId="0" id="52" nodeType="withEffect" presetClass="entr" presetID="10" presetSubtype="0">
                                  <p:stCondLst>
                                    <p:cond delay="2700"/>
                                  </p:stCondLst>
                                  <p:childTnLst>
                                    <p:set>
                                      <p:cBhvr>
                                        <p:cTn dur="1" fill="hold" id="53">
                                          <p:stCondLst>
                                            <p:cond delay="0"/>
                                          </p:stCondLst>
                                        </p:cTn>
                                        <p:tgtEl>
                                          <p:spTgt spid="71"/>
                                        </p:tgtEl>
                                        <p:attrNameLst>
                                          <p:attrName>style.visibility</p:attrName>
                                        </p:attrNameLst>
                                      </p:cBhvr>
                                      <p:to>
                                        <p:strVal val="visible"/>
                                      </p:to>
                                    </p:set>
                                    <p:animEffect filter="fade" transition="in">
                                      <p:cBhvr>
                                        <p:cTn dur="150" id="54"/>
                                        <p:tgtEl>
                                          <p:spTgt spid="71"/>
                                        </p:tgtEl>
                                      </p:cBhvr>
                                    </p:animEffect>
                                  </p:childTnLst>
                                </p:cTn>
                              </p:par>
                              <p:par>
                                <p:cTn fill="hold" grpId="0" id="55" nodeType="withEffect" presetClass="entr" presetID="37" presetSubtype="0">
                                  <p:stCondLst>
                                    <p:cond delay="2700"/>
                                  </p:stCondLst>
                                  <p:childTnLst>
                                    <p:set>
                                      <p:cBhvr>
                                        <p:cTn dur="1" fill="hold" id="56">
                                          <p:stCondLst>
                                            <p:cond delay="0"/>
                                          </p:stCondLst>
                                        </p:cTn>
                                        <p:tgtEl>
                                          <p:spTgt spid="105"/>
                                        </p:tgtEl>
                                        <p:attrNameLst>
                                          <p:attrName>style.visibility</p:attrName>
                                        </p:attrNameLst>
                                      </p:cBhvr>
                                      <p:to>
                                        <p:strVal val="visible"/>
                                      </p:to>
                                    </p:set>
                                    <p:animEffect filter="fade" transition="in">
                                      <p:cBhvr>
                                        <p:cTn dur="500" id="57"/>
                                        <p:tgtEl>
                                          <p:spTgt spid="105"/>
                                        </p:tgtEl>
                                      </p:cBhvr>
                                    </p:animEffect>
                                    <p:anim calcmode="lin" valueType="num">
                                      <p:cBhvr>
                                        <p:cTn dur="500" fill="hold" id="58"/>
                                        <p:tgtEl>
                                          <p:spTgt spid="105"/>
                                        </p:tgtEl>
                                        <p:attrNameLst>
                                          <p:attrName>ppt_x</p:attrName>
                                        </p:attrNameLst>
                                      </p:cBhvr>
                                      <p:tavLst>
                                        <p:tav tm="0">
                                          <p:val>
                                            <p:strVal val="#ppt_x"/>
                                          </p:val>
                                        </p:tav>
                                        <p:tav tm="100000">
                                          <p:val>
                                            <p:strVal val="#ppt_x"/>
                                          </p:val>
                                        </p:tav>
                                      </p:tavLst>
                                    </p:anim>
                                    <p:anim calcmode="lin" valueType="num">
                                      <p:cBhvr>
                                        <p:cTn decel="100000" dur="450" fill="hold" id="59"/>
                                        <p:tgtEl>
                                          <p:spTgt spid="105"/>
                                        </p:tgtEl>
                                        <p:attrNameLst>
                                          <p:attrName>ppt_y</p:attrName>
                                        </p:attrNameLst>
                                      </p:cBhvr>
                                      <p:tavLst>
                                        <p:tav tm="0">
                                          <p:val>
                                            <p:strVal val="#ppt_y+1"/>
                                          </p:val>
                                        </p:tav>
                                        <p:tav tm="100000">
                                          <p:val>
                                            <p:strVal val="#ppt_y-.03"/>
                                          </p:val>
                                        </p:tav>
                                      </p:tavLst>
                                    </p:anim>
                                    <p:anim calcmode="lin" valueType="num">
                                      <p:cBhvr>
                                        <p:cTn accel="100000" dur="50" fill="hold" id="60">
                                          <p:stCondLst>
                                            <p:cond delay="450"/>
                                          </p:stCondLst>
                                        </p:cTn>
                                        <p:tgtEl>
                                          <p:spTgt spid="105"/>
                                        </p:tgtEl>
                                        <p:attrNameLst>
                                          <p:attrName>ppt_y</p:attrName>
                                        </p:attrNameLst>
                                      </p:cBhvr>
                                      <p:tavLst>
                                        <p:tav tm="0">
                                          <p:val>
                                            <p:strVal val="#ppt_y-.03"/>
                                          </p:val>
                                        </p:tav>
                                        <p:tav tm="100000">
                                          <p:val>
                                            <p:strVal val="#ppt_y"/>
                                          </p:val>
                                        </p:tav>
                                      </p:tavLst>
                                    </p:anim>
                                  </p:childTnLst>
                                </p:cTn>
                              </p:par>
                              <p:par>
                                <p:cTn fill="hold" grpId="0" id="61" nodeType="withEffect" presetClass="entr" presetID="10" presetSubtype="0">
                                  <p:stCondLst>
                                    <p:cond delay="2800"/>
                                  </p:stCondLst>
                                  <p:childTnLst>
                                    <p:set>
                                      <p:cBhvr>
                                        <p:cTn dur="1" fill="hold" id="62">
                                          <p:stCondLst>
                                            <p:cond delay="0"/>
                                          </p:stCondLst>
                                        </p:cTn>
                                        <p:tgtEl>
                                          <p:spTgt spid="49"/>
                                        </p:tgtEl>
                                        <p:attrNameLst>
                                          <p:attrName>style.visibility</p:attrName>
                                        </p:attrNameLst>
                                      </p:cBhvr>
                                      <p:to>
                                        <p:strVal val="visible"/>
                                      </p:to>
                                    </p:set>
                                    <p:animEffect filter="fade" transition="in">
                                      <p:cBhvr>
                                        <p:cTn dur="150" id="63"/>
                                        <p:tgtEl>
                                          <p:spTgt spid="49"/>
                                        </p:tgtEl>
                                      </p:cBhvr>
                                    </p:animEffect>
                                  </p:childTnLst>
                                </p:cTn>
                              </p:par>
                              <p:par>
                                <p:cTn fill="hold" grpId="0" id="64" nodeType="withEffect" presetClass="entr" presetID="37" presetSubtype="0">
                                  <p:stCondLst>
                                    <p:cond delay="2800"/>
                                  </p:stCondLst>
                                  <p:childTnLst>
                                    <p:set>
                                      <p:cBhvr>
                                        <p:cTn dur="1" fill="hold" id="65">
                                          <p:stCondLst>
                                            <p:cond delay="0"/>
                                          </p:stCondLst>
                                        </p:cTn>
                                        <p:tgtEl>
                                          <p:spTgt spid="59"/>
                                        </p:tgtEl>
                                        <p:attrNameLst>
                                          <p:attrName>style.visibility</p:attrName>
                                        </p:attrNameLst>
                                      </p:cBhvr>
                                      <p:to>
                                        <p:strVal val="visible"/>
                                      </p:to>
                                    </p:set>
                                    <p:animEffect filter="fade" transition="in">
                                      <p:cBhvr>
                                        <p:cTn dur="500" id="66"/>
                                        <p:tgtEl>
                                          <p:spTgt spid="59"/>
                                        </p:tgtEl>
                                      </p:cBhvr>
                                    </p:animEffect>
                                    <p:anim calcmode="lin" valueType="num">
                                      <p:cBhvr>
                                        <p:cTn dur="500" fill="hold" id="67"/>
                                        <p:tgtEl>
                                          <p:spTgt spid="59"/>
                                        </p:tgtEl>
                                        <p:attrNameLst>
                                          <p:attrName>ppt_x</p:attrName>
                                        </p:attrNameLst>
                                      </p:cBhvr>
                                      <p:tavLst>
                                        <p:tav tm="0">
                                          <p:val>
                                            <p:strVal val="#ppt_x"/>
                                          </p:val>
                                        </p:tav>
                                        <p:tav tm="100000">
                                          <p:val>
                                            <p:strVal val="#ppt_x"/>
                                          </p:val>
                                        </p:tav>
                                      </p:tavLst>
                                    </p:anim>
                                    <p:anim calcmode="lin" valueType="num">
                                      <p:cBhvr>
                                        <p:cTn decel="100000" dur="450" fill="hold" id="68"/>
                                        <p:tgtEl>
                                          <p:spTgt spid="59"/>
                                        </p:tgtEl>
                                        <p:attrNameLst>
                                          <p:attrName>ppt_y</p:attrName>
                                        </p:attrNameLst>
                                      </p:cBhvr>
                                      <p:tavLst>
                                        <p:tav tm="0">
                                          <p:val>
                                            <p:strVal val="#ppt_y+1"/>
                                          </p:val>
                                        </p:tav>
                                        <p:tav tm="100000">
                                          <p:val>
                                            <p:strVal val="#ppt_y-.03"/>
                                          </p:val>
                                        </p:tav>
                                      </p:tavLst>
                                    </p:anim>
                                    <p:anim calcmode="lin" valueType="num">
                                      <p:cBhvr>
                                        <p:cTn accel="100000" dur="50" fill="hold" id="69">
                                          <p:stCondLst>
                                            <p:cond delay="450"/>
                                          </p:stCondLst>
                                        </p:cTn>
                                        <p:tgtEl>
                                          <p:spTgt spid="59"/>
                                        </p:tgtEl>
                                        <p:attrNameLst>
                                          <p:attrName>ppt_y</p:attrName>
                                        </p:attrNameLst>
                                      </p:cBhvr>
                                      <p:tavLst>
                                        <p:tav tm="0">
                                          <p:val>
                                            <p:strVal val="#ppt_y-.03"/>
                                          </p:val>
                                        </p:tav>
                                        <p:tav tm="100000">
                                          <p:val>
                                            <p:strVal val="#ppt_y"/>
                                          </p:val>
                                        </p:tav>
                                      </p:tavLst>
                                    </p:anim>
                                  </p:childTnLst>
                                </p:cTn>
                              </p:par>
                              <p:par>
                                <p:cTn fill="hold" grpId="0" id="70" nodeType="withEffect" presetClass="entr" presetID="10" presetSubtype="0">
                                  <p:stCondLst>
                                    <p:cond delay="2900"/>
                                  </p:stCondLst>
                                  <p:childTnLst>
                                    <p:set>
                                      <p:cBhvr>
                                        <p:cTn dur="1" fill="hold" id="71">
                                          <p:stCondLst>
                                            <p:cond delay="0"/>
                                          </p:stCondLst>
                                        </p:cTn>
                                        <p:tgtEl>
                                          <p:spTgt spid="77"/>
                                        </p:tgtEl>
                                        <p:attrNameLst>
                                          <p:attrName>style.visibility</p:attrName>
                                        </p:attrNameLst>
                                      </p:cBhvr>
                                      <p:to>
                                        <p:strVal val="visible"/>
                                      </p:to>
                                    </p:set>
                                    <p:animEffect filter="fade" transition="in">
                                      <p:cBhvr>
                                        <p:cTn dur="150" id="72"/>
                                        <p:tgtEl>
                                          <p:spTgt spid="77"/>
                                        </p:tgtEl>
                                      </p:cBhvr>
                                    </p:animEffect>
                                  </p:childTnLst>
                                </p:cTn>
                              </p:par>
                              <p:par>
                                <p:cTn fill="hold" grpId="0" id="73" nodeType="withEffect" presetClass="entr" presetID="37" presetSubtype="0">
                                  <p:stCondLst>
                                    <p:cond delay="2900"/>
                                  </p:stCondLst>
                                  <p:childTnLst>
                                    <p:set>
                                      <p:cBhvr>
                                        <p:cTn dur="1" fill="hold" id="74">
                                          <p:stCondLst>
                                            <p:cond delay="0"/>
                                          </p:stCondLst>
                                        </p:cTn>
                                        <p:tgtEl>
                                          <p:spTgt spid="108"/>
                                        </p:tgtEl>
                                        <p:attrNameLst>
                                          <p:attrName>style.visibility</p:attrName>
                                        </p:attrNameLst>
                                      </p:cBhvr>
                                      <p:to>
                                        <p:strVal val="visible"/>
                                      </p:to>
                                    </p:set>
                                    <p:animEffect filter="fade" transition="in">
                                      <p:cBhvr>
                                        <p:cTn dur="500" id="75"/>
                                        <p:tgtEl>
                                          <p:spTgt spid="108"/>
                                        </p:tgtEl>
                                      </p:cBhvr>
                                    </p:animEffect>
                                    <p:anim calcmode="lin" valueType="num">
                                      <p:cBhvr>
                                        <p:cTn dur="500" fill="hold" id="76"/>
                                        <p:tgtEl>
                                          <p:spTgt spid="108"/>
                                        </p:tgtEl>
                                        <p:attrNameLst>
                                          <p:attrName>ppt_x</p:attrName>
                                        </p:attrNameLst>
                                      </p:cBhvr>
                                      <p:tavLst>
                                        <p:tav tm="0">
                                          <p:val>
                                            <p:strVal val="#ppt_x"/>
                                          </p:val>
                                        </p:tav>
                                        <p:tav tm="100000">
                                          <p:val>
                                            <p:strVal val="#ppt_x"/>
                                          </p:val>
                                        </p:tav>
                                      </p:tavLst>
                                    </p:anim>
                                    <p:anim calcmode="lin" valueType="num">
                                      <p:cBhvr>
                                        <p:cTn decel="100000" dur="450" fill="hold" id="77"/>
                                        <p:tgtEl>
                                          <p:spTgt spid="108"/>
                                        </p:tgtEl>
                                        <p:attrNameLst>
                                          <p:attrName>ppt_y</p:attrName>
                                        </p:attrNameLst>
                                      </p:cBhvr>
                                      <p:tavLst>
                                        <p:tav tm="0">
                                          <p:val>
                                            <p:strVal val="#ppt_y+1"/>
                                          </p:val>
                                        </p:tav>
                                        <p:tav tm="100000">
                                          <p:val>
                                            <p:strVal val="#ppt_y-.03"/>
                                          </p:val>
                                        </p:tav>
                                      </p:tavLst>
                                    </p:anim>
                                    <p:anim calcmode="lin" valueType="num">
                                      <p:cBhvr>
                                        <p:cTn accel="100000" dur="50" fill="hold" id="78">
                                          <p:stCondLst>
                                            <p:cond delay="450"/>
                                          </p:stCondLst>
                                        </p:cTn>
                                        <p:tgtEl>
                                          <p:spTgt spid="108"/>
                                        </p:tgtEl>
                                        <p:attrNameLst>
                                          <p:attrName>ppt_y</p:attrName>
                                        </p:attrNameLst>
                                      </p:cBhvr>
                                      <p:tavLst>
                                        <p:tav tm="0">
                                          <p:val>
                                            <p:strVal val="#ppt_y-.03"/>
                                          </p:val>
                                        </p:tav>
                                        <p:tav tm="100000">
                                          <p:val>
                                            <p:strVal val="#ppt_y"/>
                                          </p:val>
                                        </p:tav>
                                      </p:tavLst>
                                    </p:anim>
                                  </p:childTnLst>
                                </p:cTn>
                              </p:par>
                              <p:par>
                                <p:cTn fill="hold" grpId="0" id="79" nodeType="withEffect" presetClass="entr" presetID="10" presetSubtype="0">
                                  <p:stCondLst>
                                    <p:cond delay="3000"/>
                                  </p:stCondLst>
                                  <p:childTnLst>
                                    <p:set>
                                      <p:cBhvr>
                                        <p:cTn dur="1" fill="hold" id="80">
                                          <p:stCondLst>
                                            <p:cond delay="0"/>
                                          </p:stCondLst>
                                        </p:cTn>
                                        <p:tgtEl>
                                          <p:spTgt spid="83"/>
                                        </p:tgtEl>
                                        <p:attrNameLst>
                                          <p:attrName>style.visibility</p:attrName>
                                        </p:attrNameLst>
                                      </p:cBhvr>
                                      <p:to>
                                        <p:strVal val="visible"/>
                                      </p:to>
                                    </p:set>
                                    <p:animEffect filter="fade" transition="in">
                                      <p:cBhvr>
                                        <p:cTn dur="150" id="81"/>
                                        <p:tgtEl>
                                          <p:spTgt spid="83"/>
                                        </p:tgtEl>
                                      </p:cBhvr>
                                    </p:animEffect>
                                  </p:childTnLst>
                                </p:cTn>
                              </p:par>
                              <p:par>
                                <p:cTn fill="hold" grpId="0" id="82" nodeType="withEffect" presetClass="entr" presetID="37" presetSubtype="0">
                                  <p:stCondLst>
                                    <p:cond delay="3000"/>
                                  </p:stCondLst>
                                  <p:childTnLst>
                                    <p:set>
                                      <p:cBhvr>
                                        <p:cTn dur="1" fill="hold" id="83">
                                          <p:stCondLst>
                                            <p:cond delay="0"/>
                                          </p:stCondLst>
                                        </p:cTn>
                                        <p:tgtEl>
                                          <p:spTgt spid="107"/>
                                        </p:tgtEl>
                                        <p:attrNameLst>
                                          <p:attrName>style.visibility</p:attrName>
                                        </p:attrNameLst>
                                      </p:cBhvr>
                                      <p:to>
                                        <p:strVal val="visible"/>
                                      </p:to>
                                    </p:set>
                                    <p:animEffect filter="fade" transition="in">
                                      <p:cBhvr>
                                        <p:cTn dur="500" id="84"/>
                                        <p:tgtEl>
                                          <p:spTgt spid="107"/>
                                        </p:tgtEl>
                                      </p:cBhvr>
                                    </p:animEffect>
                                    <p:anim calcmode="lin" valueType="num">
                                      <p:cBhvr>
                                        <p:cTn dur="500" fill="hold" id="85"/>
                                        <p:tgtEl>
                                          <p:spTgt spid="107"/>
                                        </p:tgtEl>
                                        <p:attrNameLst>
                                          <p:attrName>ppt_x</p:attrName>
                                        </p:attrNameLst>
                                      </p:cBhvr>
                                      <p:tavLst>
                                        <p:tav tm="0">
                                          <p:val>
                                            <p:strVal val="#ppt_x"/>
                                          </p:val>
                                        </p:tav>
                                        <p:tav tm="100000">
                                          <p:val>
                                            <p:strVal val="#ppt_x"/>
                                          </p:val>
                                        </p:tav>
                                      </p:tavLst>
                                    </p:anim>
                                    <p:anim calcmode="lin" valueType="num">
                                      <p:cBhvr>
                                        <p:cTn decel="100000" dur="450" fill="hold" id="86"/>
                                        <p:tgtEl>
                                          <p:spTgt spid="107"/>
                                        </p:tgtEl>
                                        <p:attrNameLst>
                                          <p:attrName>ppt_y</p:attrName>
                                        </p:attrNameLst>
                                      </p:cBhvr>
                                      <p:tavLst>
                                        <p:tav tm="0">
                                          <p:val>
                                            <p:strVal val="#ppt_y+1"/>
                                          </p:val>
                                        </p:tav>
                                        <p:tav tm="100000">
                                          <p:val>
                                            <p:strVal val="#ppt_y-.03"/>
                                          </p:val>
                                        </p:tav>
                                      </p:tavLst>
                                    </p:anim>
                                    <p:anim calcmode="lin" valueType="num">
                                      <p:cBhvr>
                                        <p:cTn accel="100000" dur="50" fill="hold" id="87">
                                          <p:stCondLst>
                                            <p:cond delay="450"/>
                                          </p:stCondLst>
                                        </p:cTn>
                                        <p:tgtEl>
                                          <p:spTgt spid="107"/>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0" spid="6"/>
      <p:bldP grpId="1" spid="6"/>
      <p:bldP grpId="0" spid="12"/>
      <p:bldP grpId="1" spid="12"/>
      <p:bldP grpId="0" spid="49"/>
      <p:bldP grpId="0" spid="71"/>
      <p:bldP grpId="0" spid="77"/>
      <p:bldP grpId="0" spid="83"/>
      <p:bldP grpId="0" spid="89"/>
      <p:bldP grpId="0" spid="105"/>
      <p:bldP grpId="0" spid="106"/>
      <p:bldP grpId="0" spid="107"/>
      <p:bldP grpId="0" spid="108"/>
      <p:bldP grpId="0" spid="95"/>
      <p:bldP grpId="1" spid="95"/>
      <p:bldP grpId="0" spid="96"/>
      <p:bldP grpId="1" spid="96"/>
      <p:bldP grpId="0" spid="97"/>
      <p:bldP grpId="1" spid="97"/>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5" name="组合 14"/>
          <p:cNvGrpSpPr/>
          <p:nvPr/>
        </p:nvGrpSpPr>
        <p:grpSpPr>
          <a:xfrm>
            <a:off x="-244653" y="-7313444"/>
            <a:ext cx="12682404" cy="14608846"/>
            <a:chOff x="-244653" y="-7313444"/>
            <a:chExt cx="12682404" cy="14608846"/>
          </a:xfrm>
        </p:grpSpPr>
        <p:sp>
          <p:nvSpPr>
            <p:cNvPr id="13" name="自由: 形状 12"/>
            <p:cNvSpPr/>
            <p:nvPr/>
          </p:nvSpPr>
          <p:spPr>
            <a:xfrm>
              <a:off x="-244653" y="-7313444"/>
              <a:ext cx="12682404" cy="14608846"/>
            </a:xfrm>
            <a:custGeom>
              <a:rect b="0" l="0" r="0" t="0"/>
              <a:pathLst>
                <a:path h="14608846" w="12682404">
                  <a:moveTo>
                    <a:pt x="0" y="0"/>
                  </a:moveTo>
                  <a:lnTo>
                    <a:pt x="12682403" y="0"/>
                  </a:lnTo>
                  <a:lnTo>
                    <a:pt x="12682403" y="14608845"/>
                  </a:lnTo>
                  <a:lnTo>
                    <a:pt x="0" y="14608845"/>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a:off x="2925948" y="-3661231"/>
              <a:ext cx="6341201" cy="7304422"/>
              <a:chOff x="2925948" y="-3661231"/>
              <a:chExt cx="6341201" cy="7304422"/>
            </a:xfrm>
          </p:grpSpPr>
          <p:grpSp>
            <p:nvGrpSpPr>
              <p:cNvPr id="2" name="组合 1"/>
              <p:cNvGrpSpPr/>
              <p:nvPr/>
            </p:nvGrpSpPr>
            <p:grpSpPr>
              <a:xfrm>
                <a:off x="2925948" y="805933"/>
                <a:ext cx="6341201" cy="2837258"/>
                <a:chOff x="2925948" y="805933"/>
                <a:chExt cx="6341201" cy="2837258"/>
              </a:xfrm>
            </p:grpSpPr>
            <p:grpSp>
              <p:nvGrpSpPr>
                <p:cNvPr id="8" name="组合 7"/>
                <p:cNvGrpSpPr/>
                <p:nvPr/>
              </p:nvGrpSpPr>
              <p:grpSpPr>
                <a:xfrm>
                  <a:off x="5465681" y="2116146"/>
                  <a:ext cx="1260638" cy="1527045"/>
                  <a:chOff x="5465681" y="2116146"/>
                  <a:chExt cx="1260638" cy="1527045"/>
                </a:xfrm>
              </p:grpSpPr>
              <p:sp>
                <p:nvSpPr>
                  <p:cNvPr id="14" name="椭圆 13"/>
                  <p:cNvSpPr/>
                  <p:nvPr/>
                </p:nvSpPr>
                <p:spPr>
                  <a:xfrm>
                    <a:off x="5630270" y="2414509"/>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flipV="1" rot="10800000">
                    <a:off x="5465681" y="2249919"/>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5962225" y="2116146"/>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5962224" y="3375644"/>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 name="组合 6"/>
                <p:cNvGrpSpPr/>
                <p:nvPr/>
              </p:nvGrpSpPr>
              <p:grpSpPr>
                <a:xfrm>
                  <a:off x="4032810" y="1807123"/>
                  <a:ext cx="1260638" cy="1358303"/>
                  <a:chOff x="4032810" y="1807123"/>
                  <a:chExt cx="1260638" cy="1358303"/>
                </a:xfrm>
              </p:grpSpPr>
              <p:sp>
                <p:nvSpPr>
                  <p:cNvPr id="70" name="椭圆 69"/>
                  <p:cNvSpPr/>
                  <p:nvPr/>
                </p:nvSpPr>
                <p:spPr>
                  <a:xfrm rot="1800000">
                    <a:off x="4197399" y="2021039"/>
                    <a:ext cx="931460" cy="931461"/>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flipV="1" rot="12600000">
                    <a:off x="4032810" y="1856449"/>
                    <a:ext cx="1260638" cy="1260639"/>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同心圆 22"/>
                  <p:cNvSpPr/>
                  <p:nvPr/>
                </p:nvSpPr>
                <p:spPr>
                  <a:xfrm rot="4500000">
                    <a:off x="4844514" y="1807123"/>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同心圆 22"/>
                  <p:cNvSpPr/>
                  <p:nvPr/>
                </p:nvSpPr>
                <p:spPr>
                  <a:xfrm rot="4500000">
                    <a:off x="4214764" y="289787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0" name="组合 9"/>
                <p:cNvGrpSpPr/>
                <p:nvPr/>
              </p:nvGrpSpPr>
              <p:grpSpPr>
                <a:xfrm>
                  <a:off x="6897917" y="1811889"/>
                  <a:ext cx="1260638" cy="1358305"/>
                  <a:chOff x="6897917" y="1811889"/>
                  <a:chExt cx="1260638" cy="1358305"/>
                </a:xfrm>
              </p:grpSpPr>
              <p:sp>
                <p:nvSpPr>
                  <p:cNvPr id="76" name="椭圆 75"/>
                  <p:cNvSpPr/>
                  <p:nvPr/>
                </p:nvSpPr>
                <p:spPr>
                  <a:xfrm rot="19800000">
                    <a:off x="7062506" y="2025805"/>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flipV="1" rot="9000000">
                    <a:off x="6897917" y="1861216"/>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同心圆 22"/>
                  <p:cNvSpPr/>
                  <p:nvPr/>
                </p:nvSpPr>
                <p:spPr>
                  <a:xfrm rot="900000">
                    <a:off x="7079302" y="181188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同心圆 22"/>
                  <p:cNvSpPr/>
                  <p:nvPr/>
                </p:nvSpPr>
                <p:spPr>
                  <a:xfrm rot="900000">
                    <a:off x="7709050" y="290264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1" name="组合 10"/>
                <p:cNvGrpSpPr/>
                <p:nvPr/>
              </p:nvGrpSpPr>
              <p:grpSpPr>
                <a:xfrm>
                  <a:off x="7908845" y="812468"/>
                  <a:ext cx="1358304" cy="1260638"/>
                  <a:chOff x="7908845" y="812468"/>
                  <a:chExt cx="1358304" cy="1260638"/>
                </a:xfrm>
              </p:grpSpPr>
              <p:sp>
                <p:nvSpPr>
                  <p:cNvPr id="82" name="椭圆 81"/>
                  <p:cNvSpPr/>
                  <p:nvPr/>
                </p:nvSpPr>
                <p:spPr>
                  <a:xfrm rot="18000000">
                    <a:off x="8122762" y="977057"/>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flipV="1" rot="7200000">
                    <a:off x="7958172" y="812468"/>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同心圆 22"/>
                  <p:cNvSpPr/>
                  <p:nvPr/>
                </p:nvSpPr>
                <p:spPr>
                  <a:xfrm rot="20700000">
                    <a:off x="7908845" y="99385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6" name="同心圆 22"/>
                  <p:cNvSpPr/>
                  <p:nvPr/>
                </p:nvSpPr>
                <p:spPr>
                  <a:xfrm rot="20700000">
                    <a:off x="8999602" y="162360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 name="组合 2"/>
                <p:cNvGrpSpPr/>
                <p:nvPr/>
              </p:nvGrpSpPr>
              <p:grpSpPr>
                <a:xfrm>
                  <a:off x="2925948" y="805933"/>
                  <a:ext cx="1358305" cy="1260638"/>
                  <a:chOff x="2925948" y="805933"/>
                  <a:chExt cx="1358305" cy="1260638"/>
                </a:xfrm>
              </p:grpSpPr>
              <p:sp>
                <p:nvSpPr>
                  <p:cNvPr id="88" name="椭圆 87"/>
                  <p:cNvSpPr/>
                  <p:nvPr/>
                </p:nvSpPr>
                <p:spPr>
                  <a:xfrm rot="3600000">
                    <a:off x="3138877" y="970523"/>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flipV="1" rot="14400000">
                    <a:off x="2974289" y="80593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同心圆 22"/>
                  <p:cNvSpPr/>
                  <p:nvPr/>
                </p:nvSpPr>
                <p:spPr>
                  <a:xfrm rot="6300000">
                    <a:off x="4016706" y="98731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2" name="同心圆 22"/>
                  <p:cNvSpPr/>
                  <p:nvPr/>
                </p:nvSpPr>
                <p:spPr>
                  <a:xfrm rot="6300000">
                    <a:off x="2925948" y="161706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nvGrpSpPr>
              <p:cNvPr id="43" name="组合 42"/>
              <p:cNvGrpSpPr/>
              <p:nvPr/>
            </p:nvGrpSpPr>
            <p:grpSpPr>
              <a:xfrm rot="10800000">
                <a:off x="2925948" y="-3661231"/>
                <a:ext cx="6341201" cy="2837258"/>
                <a:chOff x="2925948" y="805933"/>
                <a:chExt cx="6341201" cy="2837258"/>
              </a:xfrm>
            </p:grpSpPr>
            <p:grpSp>
              <p:nvGrpSpPr>
                <p:cNvPr id="44" name="组合 43"/>
                <p:cNvGrpSpPr/>
                <p:nvPr/>
              </p:nvGrpSpPr>
              <p:grpSpPr>
                <a:xfrm>
                  <a:off x="5465681" y="2116146"/>
                  <a:ext cx="1260638" cy="1527045"/>
                  <a:chOff x="5465681" y="2116146"/>
                  <a:chExt cx="1260638" cy="1527045"/>
                </a:xfrm>
              </p:grpSpPr>
              <p:sp>
                <p:nvSpPr>
                  <p:cNvPr id="75" name="椭圆 74"/>
                  <p:cNvSpPr/>
                  <p:nvPr/>
                </p:nvSpPr>
                <p:spPr>
                  <a:xfrm>
                    <a:off x="5630270" y="2414509"/>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flipV="1" rot="10800000">
                    <a:off x="5465681" y="2249919"/>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5962225" y="2116146"/>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3" name="同心圆 22"/>
                  <p:cNvSpPr/>
                  <p:nvPr/>
                </p:nvSpPr>
                <p:spPr>
                  <a:xfrm rot="2700000">
                    <a:off x="5962224" y="3375644"/>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5" name="组合 44"/>
                <p:cNvGrpSpPr/>
                <p:nvPr/>
              </p:nvGrpSpPr>
              <p:grpSpPr>
                <a:xfrm>
                  <a:off x="4032810" y="1807123"/>
                  <a:ext cx="1260638" cy="1358303"/>
                  <a:chOff x="4032810" y="1807123"/>
                  <a:chExt cx="1260638" cy="1358303"/>
                </a:xfrm>
              </p:grpSpPr>
              <p:sp>
                <p:nvSpPr>
                  <p:cNvPr id="65" name="椭圆 64"/>
                  <p:cNvSpPr/>
                  <p:nvPr/>
                </p:nvSpPr>
                <p:spPr>
                  <a:xfrm rot="1800000">
                    <a:off x="4197399" y="2021039"/>
                    <a:ext cx="931460" cy="931461"/>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flipV="1" rot="12600000">
                    <a:off x="4032810" y="1856449"/>
                    <a:ext cx="1260638" cy="1260639"/>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同心圆 22"/>
                  <p:cNvSpPr/>
                  <p:nvPr/>
                </p:nvSpPr>
                <p:spPr>
                  <a:xfrm rot="4500000">
                    <a:off x="4844514" y="1807123"/>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9" name="同心圆 22"/>
                  <p:cNvSpPr/>
                  <p:nvPr/>
                </p:nvSpPr>
                <p:spPr>
                  <a:xfrm rot="4500000">
                    <a:off x="4214764" y="289787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6" name="组合 45"/>
                <p:cNvGrpSpPr/>
                <p:nvPr/>
              </p:nvGrpSpPr>
              <p:grpSpPr>
                <a:xfrm>
                  <a:off x="6897917" y="1811889"/>
                  <a:ext cx="1260638" cy="1358305"/>
                  <a:chOff x="6897917" y="1811889"/>
                  <a:chExt cx="1260638" cy="1358305"/>
                </a:xfrm>
              </p:grpSpPr>
              <p:sp>
                <p:nvSpPr>
                  <p:cNvPr id="60" name="椭圆 59"/>
                  <p:cNvSpPr/>
                  <p:nvPr/>
                </p:nvSpPr>
                <p:spPr>
                  <a:xfrm rot="19800000">
                    <a:off x="7062506" y="2025805"/>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flipV="1" rot="9000000">
                    <a:off x="6897917" y="1861216"/>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同心圆 22"/>
                  <p:cNvSpPr/>
                  <p:nvPr/>
                </p:nvSpPr>
                <p:spPr>
                  <a:xfrm rot="900000">
                    <a:off x="7079302" y="181188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4" name="同心圆 22"/>
                  <p:cNvSpPr/>
                  <p:nvPr/>
                </p:nvSpPr>
                <p:spPr>
                  <a:xfrm rot="900000">
                    <a:off x="7709050" y="290264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7" name="组合 46"/>
                <p:cNvGrpSpPr/>
                <p:nvPr/>
              </p:nvGrpSpPr>
              <p:grpSpPr>
                <a:xfrm>
                  <a:off x="7908845" y="812468"/>
                  <a:ext cx="1358304" cy="1260638"/>
                  <a:chOff x="7908845" y="812468"/>
                  <a:chExt cx="1358304" cy="1260638"/>
                </a:xfrm>
              </p:grpSpPr>
              <p:sp>
                <p:nvSpPr>
                  <p:cNvPr id="55" name="椭圆 54"/>
                  <p:cNvSpPr/>
                  <p:nvPr/>
                </p:nvSpPr>
                <p:spPr>
                  <a:xfrm rot="18000000">
                    <a:off x="8122762" y="977057"/>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flipV="1" rot="7200000">
                    <a:off x="7958172" y="812468"/>
                    <a:ext cx="1260638" cy="1260638"/>
                  </a:xfrm>
                  <a:prstGeom prst="ellipse">
                    <a:avLst/>
                  </a:prstGeom>
                  <a:solidFill>
                    <a:srgbClr val="4F4E53">
                      <a:alpha val="0"/>
                    </a:srgbClr>
                  </a:solid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同心圆 22"/>
                  <p:cNvSpPr/>
                  <p:nvPr/>
                </p:nvSpPr>
                <p:spPr>
                  <a:xfrm rot="20700000">
                    <a:off x="7908845" y="99385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8" name="同心圆 22"/>
                  <p:cNvSpPr/>
                  <p:nvPr/>
                </p:nvSpPr>
                <p:spPr>
                  <a:xfrm rot="20700000">
                    <a:off x="8999602" y="162360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50" name="组合 49"/>
                <p:cNvGrpSpPr/>
                <p:nvPr/>
              </p:nvGrpSpPr>
              <p:grpSpPr>
                <a:xfrm>
                  <a:off x="2925948" y="805933"/>
                  <a:ext cx="1358305" cy="1260638"/>
                  <a:chOff x="2925948" y="805933"/>
                  <a:chExt cx="1358305" cy="1260638"/>
                </a:xfrm>
              </p:grpSpPr>
              <p:sp>
                <p:nvSpPr>
                  <p:cNvPr id="51" name="椭圆 50"/>
                  <p:cNvSpPr/>
                  <p:nvPr/>
                </p:nvSpPr>
                <p:spPr>
                  <a:xfrm rot="3600000">
                    <a:off x="3138877" y="970523"/>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V="1" rot="14400000">
                    <a:off x="2974289" y="805933"/>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同心圆 22"/>
                  <p:cNvSpPr/>
                  <p:nvPr/>
                </p:nvSpPr>
                <p:spPr>
                  <a:xfrm rot="6300000">
                    <a:off x="4016706" y="98731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4" name="同心圆 22"/>
                  <p:cNvSpPr/>
                  <p:nvPr/>
                </p:nvSpPr>
                <p:spPr>
                  <a:xfrm rot="6300000">
                    <a:off x="2925948" y="161706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grpSp>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solidFill>
              <a:srgbClr val="37201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文本框 48"/>
          <p:cNvSpPr txBox="1"/>
          <p:nvPr/>
        </p:nvSpPr>
        <p:spPr>
          <a:xfrm>
            <a:off x="5720466" y="255351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71" name="文本框 70"/>
          <p:cNvSpPr txBox="1"/>
          <p:nvPr/>
        </p:nvSpPr>
        <p:spPr>
          <a:xfrm>
            <a:off x="4289375" y="2160517"/>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77" name="文本框 76"/>
          <p:cNvSpPr txBox="1"/>
          <p:nvPr/>
        </p:nvSpPr>
        <p:spPr>
          <a:xfrm>
            <a:off x="7150922" y="216528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
        <p:nvSpPr>
          <p:cNvPr id="83" name="文本框 82"/>
          <p:cNvSpPr txBox="1"/>
          <p:nvPr/>
        </p:nvSpPr>
        <p:spPr>
          <a:xfrm>
            <a:off x="8209875" y="111784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5</a:t>
            </a:r>
          </a:p>
        </p:txBody>
      </p:sp>
      <p:sp>
        <p:nvSpPr>
          <p:cNvPr id="89" name="文本框 88"/>
          <p:cNvSpPr txBox="1"/>
          <p:nvPr/>
        </p:nvSpPr>
        <p:spPr>
          <a:xfrm>
            <a:off x="3232159" y="1111304"/>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此处输入目录三</a:t>
            </a:r>
          </a:p>
        </p:txBody>
      </p:sp>
      <p:sp>
        <p:nvSpPr>
          <p:cNvPr id="105" name="文本框 104"/>
          <p:cNvSpPr txBox="1"/>
          <p:nvPr/>
        </p:nvSpPr>
        <p:spPr>
          <a:xfrm>
            <a:off x="3806531"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此处输入目录二</a:t>
            </a:r>
          </a:p>
        </p:txBody>
      </p:sp>
      <p:sp>
        <p:nvSpPr>
          <p:cNvPr id="106" name="文本框 105"/>
          <p:cNvSpPr txBox="1"/>
          <p:nvPr/>
        </p:nvSpPr>
        <p:spPr>
          <a:xfrm>
            <a:off x="2443060"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此处输入目录一</a:t>
            </a:r>
          </a:p>
        </p:txBody>
      </p:sp>
      <p:sp>
        <p:nvSpPr>
          <p:cNvPr id="107" name="文本框 106"/>
          <p:cNvSpPr txBox="1"/>
          <p:nvPr/>
        </p:nvSpPr>
        <p:spPr>
          <a:xfrm>
            <a:off x="9079657"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sp>
        <p:nvSpPr>
          <p:cNvPr id="108" name="文本框 107"/>
          <p:cNvSpPr txBox="1"/>
          <p:nvPr/>
        </p:nvSpPr>
        <p:spPr>
          <a:xfrm>
            <a:off x="7769912"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Tree>
    <p:extLst>
      <p:ext uri="{BB962C8B-B14F-4D97-AF65-F5344CB8AC3E}">
        <p14:creationId val="621703865"/>
      </p:ext>
    </p:extLst>
  </p:cSld>
  <p:clrMapOvr>
    <a:masterClrMapping/>
  </p:clrMapOvr>
  <mc:AlternateContent>
    <mc:Choice Requires="p14">
      <p:transition advClick="0" p14:dur="1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mph" presetID="8" presetSubtype="0">
                                  <p:stCondLst>
                                    <p:cond delay="0"/>
                                  </p:stCondLst>
                                  <p:childTnLst>
                                    <p:animRot by="-10800000">
                                      <p:cBhvr>
                                        <p:cTn dur="1500" fill="hold" id="6"/>
                                        <p:tgtEl>
                                          <p:spTgt spid="15"/>
                                        </p:tgtEl>
                                        <p:attrNameLst>
                                          <p:attrName>r</p:attrName>
                                        </p:attrNameLst>
                                      </p:cBhvr>
                                    </p:animRot>
                                  </p:childTnLst>
                                </p:cTn>
                              </p:par>
                              <p:par>
                                <p:cTn fill="hold" grpId="0" id="7" nodeType="withEffect" presetClass="exit" presetID="10" presetSubtype="0">
                                  <p:stCondLst>
                                    <p:cond delay="150"/>
                                  </p:stCondLst>
                                  <p:childTnLst>
                                    <p:animEffect filter="fade" transition="out">
                                      <p:cBhvr>
                                        <p:cTn dur="250" id="8"/>
                                        <p:tgtEl>
                                          <p:spTgt spid="89"/>
                                        </p:tgtEl>
                                      </p:cBhvr>
                                    </p:animEffect>
                                    <p:set>
                                      <p:cBhvr>
                                        <p:cTn dur="1" fill="hold" id="9">
                                          <p:stCondLst>
                                            <p:cond delay="249"/>
                                          </p:stCondLst>
                                        </p:cTn>
                                        <p:tgtEl>
                                          <p:spTgt spid="89"/>
                                        </p:tgtEl>
                                        <p:attrNameLst>
                                          <p:attrName>style.visibility</p:attrName>
                                        </p:attrNameLst>
                                      </p:cBhvr>
                                      <p:to>
                                        <p:strVal val="hidden"/>
                                      </p:to>
                                    </p:set>
                                  </p:childTnLst>
                                </p:cTn>
                              </p:par>
                              <p:par>
                                <p:cTn fill="hold" grpId="0" id="10" nodeType="withEffect" presetClass="exit" presetID="10" presetSubtype="0">
                                  <p:stCondLst>
                                    <p:cond delay="150"/>
                                  </p:stCondLst>
                                  <p:childTnLst>
                                    <p:animEffect filter="fade" transition="out">
                                      <p:cBhvr>
                                        <p:cTn dur="250" id="11"/>
                                        <p:tgtEl>
                                          <p:spTgt spid="71"/>
                                        </p:tgtEl>
                                      </p:cBhvr>
                                    </p:animEffect>
                                    <p:set>
                                      <p:cBhvr>
                                        <p:cTn dur="1" fill="hold" id="12">
                                          <p:stCondLst>
                                            <p:cond delay="249"/>
                                          </p:stCondLst>
                                        </p:cTn>
                                        <p:tgtEl>
                                          <p:spTgt spid="71"/>
                                        </p:tgtEl>
                                        <p:attrNameLst>
                                          <p:attrName>style.visibility</p:attrName>
                                        </p:attrNameLst>
                                      </p:cBhvr>
                                      <p:to>
                                        <p:strVal val="hidden"/>
                                      </p:to>
                                    </p:set>
                                  </p:childTnLst>
                                </p:cTn>
                              </p:par>
                              <p:par>
                                <p:cTn fill="hold" grpId="0" id="13" nodeType="withEffect" presetClass="exit" presetID="10" presetSubtype="0">
                                  <p:stCondLst>
                                    <p:cond delay="150"/>
                                  </p:stCondLst>
                                  <p:childTnLst>
                                    <p:animEffect filter="fade" transition="out">
                                      <p:cBhvr>
                                        <p:cTn dur="250" id="14"/>
                                        <p:tgtEl>
                                          <p:spTgt spid="49"/>
                                        </p:tgtEl>
                                      </p:cBhvr>
                                    </p:animEffect>
                                    <p:set>
                                      <p:cBhvr>
                                        <p:cTn dur="1" fill="hold" id="15">
                                          <p:stCondLst>
                                            <p:cond delay="249"/>
                                          </p:stCondLst>
                                        </p:cTn>
                                        <p:tgtEl>
                                          <p:spTgt spid="49"/>
                                        </p:tgtEl>
                                        <p:attrNameLst>
                                          <p:attrName>style.visibility</p:attrName>
                                        </p:attrNameLst>
                                      </p:cBhvr>
                                      <p:to>
                                        <p:strVal val="hidden"/>
                                      </p:to>
                                    </p:set>
                                  </p:childTnLst>
                                </p:cTn>
                              </p:par>
                              <p:par>
                                <p:cTn fill="hold" grpId="0" id="16" nodeType="withEffect" presetClass="exit" presetID="10" presetSubtype="0">
                                  <p:stCondLst>
                                    <p:cond delay="150"/>
                                  </p:stCondLst>
                                  <p:childTnLst>
                                    <p:animEffect filter="fade" transition="out">
                                      <p:cBhvr>
                                        <p:cTn dur="250" id="17"/>
                                        <p:tgtEl>
                                          <p:spTgt spid="77"/>
                                        </p:tgtEl>
                                      </p:cBhvr>
                                    </p:animEffect>
                                    <p:set>
                                      <p:cBhvr>
                                        <p:cTn dur="1" fill="hold" id="18">
                                          <p:stCondLst>
                                            <p:cond delay="249"/>
                                          </p:stCondLst>
                                        </p:cTn>
                                        <p:tgtEl>
                                          <p:spTgt spid="77"/>
                                        </p:tgtEl>
                                        <p:attrNameLst>
                                          <p:attrName>style.visibility</p:attrName>
                                        </p:attrNameLst>
                                      </p:cBhvr>
                                      <p:to>
                                        <p:strVal val="hidden"/>
                                      </p:to>
                                    </p:set>
                                  </p:childTnLst>
                                </p:cTn>
                              </p:par>
                              <p:par>
                                <p:cTn fill="hold" grpId="0" id="19" nodeType="withEffect" presetClass="exit" presetID="10" presetSubtype="0">
                                  <p:stCondLst>
                                    <p:cond delay="150"/>
                                  </p:stCondLst>
                                  <p:childTnLst>
                                    <p:animEffect filter="fade" transition="out">
                                      <p:cBhvr>
                                        <p:cTn dur="250" id="20"/>
                                        <p:tgtEl>
                                          <p:spTgt spid="83"/>
                                        </p:tgtEl>
                                      </p:cBhvr>
                                    </p:animEffect>
                                    <p:set>
                                      <p:cBhvr>
                                        <p:cTn dur="1" fill="hold" id="21">
                                          <p:stCondLst>
                                            <p:cond delay="249"/>
                                          </p:stCondLst>
                                        </p:cTn>
                                        <p:tgtEl>
                                          <p:spTgt spid="83"/>
                                        </p:tgtEl>
                                        <p:attrNameLst>
                                          <p:attrName>style.visibility</p:attrName>
                                        </p:attrNameLst>
                                      </p:cBhvr>
                                      <p:to>
                                        <p:strVal val="hidden"/>
                                      </p:to>
                                    </p:set>
                                  </p:childTnLst>
                                </p:cTn>
                              </p:par>
                              <p:par>
                                <p:cTn fill="hold" id="22" nodeType="withEffect" presetClass="exit" presetID="10" presetSubtype="0">
                                  <p:stCondLst>
                                    <p:cond delay="1000"/>
                                  </p:stCondLst>
                                  <p:childTnLst>
                                    <p:animEffect filter="fade" transition="out">
                                      <p:cBhvr>
                                        <p:cTn dur="250" id="23"/>
                                        <p:tgtEl>
                                          <p:spTgt spid="15"/>
                                        </p:tgtEl>
                                      </p:cBhvr>
                                    </p:animEffect>
                                    <p:set>
                                      <p:cBhvr>
                                        <p:cTn dur="1" fill="hold" id="24">
                                          <p:stCondLst>
                                            <p:cond delay="249"/>
                                          </p:stCondLst>
                                        </p:cTn>
                                        <p:tgtEl>
                                          <p:spTgt spid="15"/>
                                        </p:tgtEl>
                                        <p:attrNameLst>
                                          <p:attrName>style.visibility</p:attrName>
                                        </p:attrNameLst>
                                      </p:cBhvr>
                                      <p:to>
                                        <p:strVal val="hidden"/>
                                      </p:to>
                                    </p:set>
                                  </p:childTnLst>
                                </p:cTn>
                              </p:par>
                              <p:par>
                                <p:cTn fill="hold" grpId="0" id="25" nodeType="withEffect" presetClass="exit" presetID="42" presetSubtype="0">
                                  <p:stCondLst>
                                    <p:cond delay="1000"/>
                                  </p:stCondLst>
                                  <p:childTnLst>
                                    <p:animEffect filter="fade" transition="out">
                                      <p:cBhvr>
                                        <p:cTn dur="500" id="26"/>
                                        <p:tgtEl>
                                          <p:spTgt spid="106"/>
                                        </p:tgtEl>
                                      </p:cBhvr>
                                    </p:animEffect>
                                    <p:anim calcmode="lin" valueType="num">
                                      <p:cBhvr>
                                        <p:cTn dur="500" id="27"/>
                                        <p:tgtEl>
                                          <p:spTgt spid="106"/>
                                        </p:tgtEl>
                                        <p:attrNameLst>
                                          <p:attrName>ppt_x</p:attrName>
                                        </p:attrNameLst>
                                      </p:cBhvr>
                                      <p:tavLst>
                                        <p:tav tm="0">
                                          <p:val>
                                            <p:strVal val="ppt_x"/>
                                          </p:val>
                                        </p:tav>
                                        <p:tav tm="100000">
                                          <p:val>
                                            <p:strVal val="ppt_x"/>
                                          </p:val>
                                        </p:tav>
                                      </p:tavLst>
                                    </p:anim>
                                    <p:anim calcmode="lin" valueType="num">
                                      <p:cBhvr>
                                        <p:cTn dur="500" id="28"/>
                                        <p:tgtEl>
                                          <p:spTgt spid="106"/>
                                        </p:tgtEl>
                                        <p:attrNameLst>
                                          <p:attrName>ppt_y</p:attrName>
                                        </p:attrNameLst>
                                      </p:cBhvr>
                                      <p:tavLst>
                                        <p:tav tm="0">
                                          <p:val>
                                            <p:strVal val="ppt_y"/>
                                          </p:val>
                                        </p:tav>
                                        <p:tav tm="100000">
                                          <p:val>
                                            <p:strVal val="ppt_y+.1"/>
                                          </p:val>
                                        </p:tav>
                                      </p:tavLst>
                                    </p:anim>
                                    <p:set>
                                      <p:cBhvr>
                                        <p:cTn dur="1" fill="hold" id="29">
                                          <p:stCondLst>
                                            <p:cond delay="499"/>
                                          </p:stCondLst>
                                        </p:cTn>
                                        <p:tgtEl>
                                          <p:spTgt spid="106"/>
                                        </p:tgtEl>
                                        <p:attrNameLst>
                                          <p:attrName>style.visibility</p:attrName>
                                        </p:attrNameLst>
                                      </p:cBhvr>
                                      <p:to>
                                        <p:strVal val="hidden"/>
                                      </p:to>
                                    </p:set>
                                  </p:childTnLst>
                                </p:cTn>
                              </p:par>
                              <p:par>
                                <p:cTn fill="hold" grpId="0" id="30" nodeType="withEffect" presetClass="exit" presetID="42" presetSubtype="0">
                                  <p:stCondLst>
                                    <p:cond delay="1050"/>
                                  </p:stCondLst>
                                  <p:childTnLst>
                                    <p:animEffect filter="fade" transition="out">
                                      <p:cBhvr>
                                        <p:cTn dur="500" id="31"/>
                                        <p:tgtEl>
                                          <p:spTgt spid="105"/>
                                        </p:tgtEl>
                                      </p:cBhvr>
                                    </p:animEffect>
                                    <p:anim calcmode="lin" valueType="num">
                                      <p:cBhvr>
                                        <p:cTn dur="500" id="32"/>
                                        <p:tgtEl>
                                          <p:spTgt spid="105"/>
                                        </p:tgtEl>
                                        <p:attrNameLst>
                                          <p:attrName>ppt_x</p:attrName>
                                        </p:attrNameLst>
                                      </p:cBhvr>
                                      <p:tavLst>
                                        <p:tav tm="0">
                                          <p:val>
                                            <p:strVal val="ppt_x"/>
                                          </p:val>
                                        </p:tav>
                                        <p:tav tm="100000">
                                          <p:val>
                                            <p:strVal val="ppt_x"/>
                                          </p:val>
                                        </p:tav>
                                      </p:tavLst>
                                    </p:anim>
                                    <p:anim calcmode="lin" valueType="num">
                                      <p:cBhvr>
                                        <p:cTn dur="500" id="33"/>
                                        <p:tgtEl>
                                          <p:spTgt spid="105"/>
                                        </p:tgtEl>
                                        <p:attrNameLst>
                                          <p:attrName>ppt_y</p:attrName>
                                        </p:attrNameLst>
                                      </p:cBhvr>
                                      <p:tavLst>
                                        <p:tav tm="0">
                                          <p:val>
                                            <p:strVal val="ppt_y"/>
                                          </p:val>
                                        </p:tav>
                                        <p:tav tm="100000">
                                          <p:val>
                                            <p:strVal val="ppt_y+.1"/>
                                          </p:val>
                                        </p:tav>
                                      </p:tavLst>
                                    </p:anim>
                                    <p:set>
                                      <p:cBhvr>
                                        <p:cTn dur="1" fill="hold" id="34">
                                          <p:stCondLst>
                                            <p:cond delay="499"/>
                                          </p:stCondLst>
                                        </p:cTn>
                                        <p:tgtEl>
                                          <p:spTgt spid="105"/>
                                        </p:tgtEl>
                                        <p:attrNameLst>
                                          <p:attrName>style.visibility</p:attrName>
                                        </p:attrNameLst>
                                      </p:cBhvr>
                                      <p:to>
                                        <p:strVal val="hidden"/>
                                      </p:to>
                                    </p:set>
                                  </p:childTnLst>
                                </p:cTn>
                              </p:par>
                              <p:par>
                                <p:cTn fill="hold" grpId="0" id="35" nodeType="withEffect" presetClass="exit" presetID="42" presetSubtype="0">
                                  <p:stCondLst>
                                    <p:cond delay="1100"/>
                                  </p:stCondLst>
                                  <p:childTnLst>
                                    <p:animEffect filter="fade" transition="out">
                                      <p:cBhvr>
                                        <p:cTn dur="500" id="36"/>
                                        <p:tgtEl>
                                          <p:spTgt spid="59"/>
                                        </p:tgtEl>
                                      </p:cBhvr>
                                    </p:animEffect>
                                    <p:anim calcmode="lin" valueType="num">
                                      <p:cBhvr>
                                        <p:cTn dur="500" id="37"/>
                                        <p:tgtEl>
                                          <p:spTgt spid="59"/>
                                        </p:tgtEl>
                                        <p:attrNameLst>
                                          <p:attrName>ppt_x</p:attrName>
                                        </p:attrNameLst>
                                      </p:cBhvr>
                                      <p:tavLst>
                                        <p:tav tm="0">
                                          <p:val>
                                            <p:strVal val="ppt_x"/>
                                          </p:val>
                                        </p:tav>
                                        <p:tav tm="100000">
                                          <p:val>
                                            <p:strVal val="ppt_x"/>
                                          </p:val>
                                        </p:tav>
                                      </p:tavLst>
                                    </p:anim>
                                    <p:anim calcmode="lin" valueType="num">
                                      <p:cBhvr>
                                        <p:cTn dur="500" id="38"/>
                                        <p:tgtEl>
                                          <p:spTgt spid="59"/>
                                        </p:tgtEl>
                                        <p:attrNameLst>
                                          <p:attrName>ppt_y</p:attrName>
                                        </p:attrNameLst>
                                      </p:cBhvr>
                                      <p:tavLst>
                                        <p:tav tm="0">
                                          <p:val>
                                            <p:strVal val="ppt_y"/>
                                          </p:val>
                                        </p:tav>
                                        <p:tav tm="100000">
                                          <p:val>
                                            <p:strVal val="ppt_y+.1"/>
                                          </p:val>
                                        </p:tav>
                                      </p:tavLst>
                                    </p:anim>
                                    <p:set>
                                      <p:cBhvr>
                                        <p:cTn dur="1" fill="hold" id="39">
                                          <p:stCondLst>
                                            <p:cond delay="499"/>
                                          </p:stCondLst>
                                        </p:cTn>
                                        <p:tgtEl>
                                          <p:spTgt spid="59"/>
                                        </p:tgtEl>
                                        <p:attrNameLst>
                                          <p:attrName>style.visibility</p:attrName>
                                        </p:attrNameLst>
                                      </p:cBhvr>
                                      <p:to>
                                        <p:strVal val="hidden"/>
                                      </p:to>
                                    </p:set>
                                  </p:childTnLst>
                                </p:cTn>
                              </p:par>
                              <p:par>
                                <p:cTn fill="hold" grpId="0" id="40" nodeType="withEffect" presetClass="exit" presetID="42" presetSubtype="0">
                                  <p:stCondLst>
                                    <p:cond delay="1150"/>
                                  </p:stCondLst>
                                  <p:childTnLst>
                                    <p:animEffect filter="fade" transition="out">
                                      <p:cBhvr>
                                        <p:cTn dur="500" id="41"/>
                                        <p:tgtEl>
                                          <p:spTgt spid="108"/>
                                        </p:tgtEl>
                                      </p:cBhvr>
                                    </p:animEffect>
                                    <p:anim calcmode="lin" valueType="num">
                                      <p:cBhvr>
                                        <p:cTn dur="500" id="42"/>
                                        <p:tgtEl>
                                          <p:spTgt spid="108"/>
                                        </p:tgtEl>
                                        <p:attrNameLst>
                                          <p:attrName>ppt_x</p:attrName>
                                        </p:attrNameLst>
                                      </p:cBhvr>
                                      <p:tavLst>
                                        <p:tav tm="0">
                                          <p:val>
                                            <p:strVal val="ppt_x"/>
                                          </p:val>
                                        </p:tav>
                                        <p:tav tm="100000">
                                          <p:val>
                                            <p:strVal val="ppt_x"/>
                                          </p:val>
                                        </p:tav>
                                      </p:tavLst>
                                    </p:anim>
                                    <p:anim calcmode="lin" valueType="num">
                                      <p:cBhvr>
                                        <p:cTn dur="500" id="43"/>
                                        <p:tgtEl>
                                          <p:spTgt spid="108"/>
                                        </p:tgtEl>
                                        <p:attrNameLst>
                                          <p:attrName>ppt_y</p:attrName>
                                        </p:attrNameLst>
                                      </p:cBhvr>
                                      <p:tavLst>
                                        <p:tav tm="0">
                                          <p:val>
                                            <p:strVal val="ppt_y"/>
                                          </p:val>
                                        </p:tav>
                                        <p:tav tm="100000">
                                          <p:val>
                                            <p:strVal val="ppt_y+.1"/>
                                          </p:val>
                                        </p:tav>
                                      </p:tavLst>
                                    </p:anim>
                                    <p:set>
                                      <p:cBhvr>
                                        <p:cTn dur="1" fill="hold" id="44">
                                          <p:stCondLst>
                                            <p:cond delay="499"/>
                                          </p:stCondLst>
                                        </p:cTn>
                                        <p:tgtEl>
                                          <p:spTgt spid="108"/>
                                        </p:tgtEl>
                                        <p:attrNameLst>
                                          <p:attrName>style.visibility</p:attrName>
                                        </p:attrNameLst>
                                      </p:cBhvr>
                                      <p:to>
                                        <p:strVal val="hidden"/>
                                      </p:to>
                                    </p:set>
                                  </p:childTnLst>
                                </p:cTn>
                              </p:par>
                              <p:par>
                                <p:cTn fill="hold" grpId="0" id="45" nodeType="withEffect" presetClass="exit" presetID="42" presetSubtype="0">
                                  <p:stCondLst>
                                    <p:cond delay="1200"/>
                                  </p:stCondLst>
                                  <p:childTnLst>
                                    <p:animEffect filter="fade" transition="out">
                                      <p:cBhvr>
                                        <p:cTn dur="500" id="46"/>
                                        <p:tgtEl>
                                          <p:spTgt spid="107"/>
                                        </p:tgtEl>
                                      </p:cBhvr>
                                    </p:animEffect>
                                    <p:anim calcmode="lin" valueType="num">
                                      <p:cBhvr>
                                        <p:cTn dur="500" id="47"/>
                                        <p:tgtEl>
                                          <p:spTgt spid="107"/>
                                        </p:tgtEl>
                                        <p:attrNameLst>
                                          <p:attrName>ppt_x</p:attrName>
                                        </p:attrNameLst>
                                      </p:cBhvr>
                                      <p:tavLst>
                                        <p:tav tm="0">
                                          <p:val>
                                            <p:strVal val="ppt_x"/>
                                          </p:val>
                                        </p:tav>
                                        <p:tav tm="100000">
                                          <p:val>
                                            <p:strVal val="ppt_x"/>
                                          </p:val>
                                        </p:tav>
                                      </p:tavLst>
                                    </p:anim>
                                    <p:anim calcmode="lin" valueType="num">
                                      <p:cBhvr>
                                        <p:cTn dur="500" id="48"/>
                                        <p:tgtEl>
                                          <p:spTgt spid="107"/>
                                        </p:tgtEl>
                                        <p:attrNameLst>
                                          <p:attrName>ppt_y</p:attrName>
                                        </p:attrNameLst>
                                      </p:cBhvr>
                                      <p:tavLst>
                                        <p:tav tm="0">
                                          <p:val>
                                            <p:strVal val="ppt_y"/>
                                          </p:val>
                                        </p:tav>
                                        <p:tav tm="100000">
                                          <p:val>
                                            <p:strVal val="ppt_y+.1"/>
                                          </p:val>
                                        </p:tav>
                                      </p:tavLst>
                                    </p:anim>
                                    <p:set>
                                      <p:cBhvr>
                                        <p:cTn dur="1" fill="hold" id="49">
                                          <p:stCondLst>
                                            <p:cond delay="499"/>
                                          </p:stCondLst>
                                        </p:cTn>
                                        <p:tgtEl>
                                          <p:spTgt spid="107"/>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71"/>
      <p:bldP grpId="0" spid="77"/>
      <p:bldP grpId="0" spid="83"/>
      <p:bldP grpId="0" spid="89"/>
      <p:bldP grpId="0" spid="59"/>
      <p:bldP grpId="0" spid="105"/>
      <p:bldP grpId="0" spid="106"/>
      <p:bldP grpId="0" spid="107"/>
      <p:bldP grpId="0" spid="108"/>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3848127" y="-2251645"/>
            <a:ext cx="4495746" cy="4495744"/>
            <a:chOff x="3848127" y="-2251645"/>
            <a:chExt cx="4495746" cy="4495744"/>
          </a:xfrm>
        </p:grpSpPr>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grpSp>
        <p:nvGrpSpPr>
          <p:cNvPr id="84" name="组合 83"/>
          <p:cNvGrpSpPr/>
          <p:nvPr/>
        </p:nvGrpSpPr>
        <p:grpSpPr>
          <a:xfrm>
            <a:off x="5465681" y="2113154"/>
            <a:ext cx="1260638" cy="1527045"/>
            <a:chOff x="6693039" y="2414150"/>
            <a:chExt cx="1260638" cy="1527045"/>
          </a:xfrm>
        </p:grpSpPr>
        <p:sp>
          <p:nvSpPr>
            <p:cNvPr id="85" name="椭圆 84"/>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椭圆 8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68" name="组合 67"/>
          <p:cNvGrpSpPr/>
          <p:nvPr/>
        </p:nvGrpSpPr>
        <p:grpSpPr>
          <a:xfrm>
            <a:off x="5465681" y="2116146"/>
            <a:ext cx="1260638" cy="1527045"/>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文本框 48"/>
            <p:cNvSpPr txBox="1"/>
            <p:nvPr/>
          </p:nvSpPr>
          <p:spPr>
            <a:xfrm>
              <a:off x="6947826" y="285151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
          <p:nvSpPr>
            <p:cNvPr id="61" name="椭圆 60"/>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9" name="椭圆 18"/>
          <p:cNvSpPr/>
          <p:nvPr/>
        </p:nvSpPr>
        <p:spPr>
          <a:xfrm>
            <a:off x="5569721" y="6061798"/>
            <a:ext cx="210893" cy="210893"/>
          </a:xfrm>
          <a:prstGeom prst="ellipse">
            <a:avLst/>
          </a:prstGeom>
          <a:gradFill>
            <a:gsLst>
              <a:gs pos="46000">
                <a:srgbClr val="FEEA74">
                  <a:alpha val="2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6426323" y="5605639"/>
            <a:ext cx="300364" cy="300364"/>
          </a:xfrm>
          <a:prstGeom prst="ellipse">
            <a:avLst/>
          </a:prstGeom>
          <a:gradFill>
            <a:gsLst>
              <a:gs pos="40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5027663" y="4464202"/>
            <a:ext cx="586139" cy="586139"/>
          </a:xfrm>
          <a:prstGeom prst="ellipse">
            <a:avLst/>
          </a:prstGeom>
          <a:gradFill>
            <a:gsLst>
              <a:gs pos="45000">
                <a:srgbClr val="FEEA74">
                  <a:alpha val="7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6471059" y="5004928"/>
            <a:ext cx="210893" cy="210893"/>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4919041" y="5226965"/>
            <a:ext cx="678968" cy="678968"/>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6409190" y="5756324"/>
            <a:ext cx="678968" cy="678968"/>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5928876" y="6385067"/>
            <a:ext cx="636638" cy="636638"/>
          </a:xfrm>
          <a:prstGeom prst="ellipse">
            <a:avLst/>
          </a:prstGeom>
          <a:solidFill>
            <a:srgbClr val="FEEA74">
              <a:alpha val="1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6455604" y="4629682"/>
            <a:ext cx="586139" cy="586139"/>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椭圆 32"/>
          <p:cNvSpPr/>
          <p:nvPr/>
        </p:nvSpPr>
        <p:spPr>
          <a:xfrm>
            <a:off x="5219875" y="6490276"/>
            <a:ext cx="586139" cy="586139"/>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6434587" y="3853500"/>
            <a:ext cx="210893" cy="210893"/>
          </a:xfrm>
          <a:prstGeom prst="ellipse">
            <a:avLst/>
          </a:prstGeom>
          <a:gradFill>
            <a:gsLst>
              <a:gs pos="25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5510696" y="4622180"/>
            <a:ext cx="210893" cy="210893"/>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521284268"/>
      </p:ext>
    </p:extLst>
  </p:cSld>
  <p:clrMapOvr>
    <a:masterClrMapping/>
  </p:clrMapOvr>
  <mc:AlternateContent>
    <mc:Choice Requires="p14">
      <p:transition advClick="0" p14:dur="1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8"/>
                                        </p:tgtEl>
                                        <p:attrNameLst>
                                          <p:attrName>style.visibility</p:attrName>
                                        </p:attrNameLst>
                                      </p:cBhvr>
                                      <p:to>
                                        <p:strVal val="visible"/>
                                      </p:to>
                                    </p:set>
                                    <p:animEffect filter="fade" transition="in">
                                      <p:cBhvr>
                                        <p:cTn dur="1000" id="7"/>
                                        <p:tgtEl>
                                          <p:spTgt spid="68"/>
                                        </p:tgtEl>
                                      </p:cBhvr>
                                    </p:animEffect>
                                    <p:anim calcmode="lin" valueType="num">
                                      <p:cBhvr>
                                        <p:cTn dur="1000" fill="hold" id="8"/>
                                        <p:tgtEl>
                                          <p:spTgt spid="68"/>
                                        </p:tgtEl>
                                        <p:attrNameLst>
                                          <p:attrName>ppt_x</p:attrName>
                                        </p:attrNameLst>
                                      </p:cBhvr>
                                      <p:tavLst>
                                        <p:tav tm="0">
                                          <p:val>
                                            <p:strVal val="#ppt_x"/>
                                          </p:val>
                                        </p:tav>
                                        <p:tav tm="100000">
                                          <p:val>
                                            <p:strVal val="#ppt_x"/>
                                          </p:val>
                                        </p:tav>
                                      </p:tavLst>
                                    </p:anim>
                                    <p:anim calcmode="lin" valueType="num">
                                      <p:cBhvr>
                                        <p:cTn dur="1000" fill="hold" id="9"/>
                                        <p:tgtEl>
                                          <p:spTgt spid="68"/>
                                        </p:tgtEl>
                                        <p:attrNameLst>
                                          <p:attrName>ppt_y</p:attrName>
                                        </p:attrNameLst>
                                      </p:cBhvr>
                                      <p:tavLst>
                                        <p:tav tm="0">
                                          <p:val>
                                            <p:strVal val="#ppt_y+.1"/>
                                          </p:val>
                                        </p:tav>
                                        <p:tav tm="100000">
                                          <p:val>
                                            <p:strVal val="#ppt_y"/>
                                          </p:val>
                                        </p:tav>
                                      </p:tavLst>
                                    </p:anim>
                                  </p:childTnLst>
                                </p:cTn>
                              </p:par>
                              <p:par>
                                <p:cTn fill="hold" grpId="0" id="10" nodeType="withEffect" presetClass="entr" presetID="10" presetSubtype="0">
                                  <p:stCondLst>
                                    <p:cond delay="1000"/>
                                  </p:stCondLst>
                                  <p:iterate type="lt">
                                    <p:tmPct val="25000"/>
                                  </p:iterate>
                                  <p:childTnLst>
                                    <p:set>
                                      <p:cBhvr>
                                        <p:cTn dur="1" fill="hold" id="11">
                                          <p:stCondLst>
                                            <p:cond delay="0"/>
                                          </p:stCondLst>
                                        </p:cTn>
                                        <p:tgtEl>
                                          <p:spTgt spid="59"/>
                                        </p:tgtEl>
                                        <p:attrNameLst>
                                          <p:attrName>style.visibility</p:attrName>
                                        </p:attrNameLst>
                                      </p:cBhvr>
                                      <p:to>
                                        <p:strVal val="visible"/>
                                      </p:to>
                                    </p:set>
                                    <p:animEffect filter="fade" transition="in">
                                      <p:cBhvr>
                                        <p:cTn dur="500" id="12"/>
                                        <p:tgtEl>
                                          <p:spTgt spid="59"/>
                                        </p:tgtEl>
                                      </p:cBhvr>
                                    </p:animEffect>
                                  </p:childTnLst>
                                </p:cTn>
                              </p:par>
                              <p:par>
                                <p:cTn fill="hold" grpId="1" id="13" nodeType="withEffect" presetClass="entr" presetID="1" presetSubtype="0">
                                  <p:stCondLst>
                                    <p:cond delay="350"/>
                                  </p:stCondLst>
                                  <p:childTnLst>
                                    <p:set>
                                      <p:cBhvr>
                                        <p:cTn dur="1" fill="hold" id="14">
                                          <p:stCondLst>
                                            <p:cond delay="0"/>
                                          </p:stCondLst>
                                        </p:cTn>
                                        <p:tgtEl>
                                          <p:spTgt spid="28"/>
                                        </p:tgtEl>
                                        <p:attrNameLst>
                                          <p:attrName>style.visibility</p:attrName>
                                        </p:attrNameLst>
                                      </p:cBhvr>
                                      <p:to>
                                        <p:strVal val="visible"/>
                                      </p:to>
                                    </p:set>
                                  </p:childTnLst>
                                </p:cTn>
                              </p:par>
                              <p:par>
                                <p:cTn decel="50000" fill="hold" grpId="0" id="15" nodeType="withEffect" presetClass="path" presetID="42" presetSubtype="0">
                                  <p:stCondLst>
                                    <p:cond delay="350"/>
                                  </p:stCondLst>
                                  <p:childTnLst>
                                    <p:animMotion origin="layout" path="M 0 0 L 0 0.25 E" pathEditMode="relative" ptsTypes="">
                                      <p:cBhvr>
                                        <p:cTn dur="1000" fill="hold" id="16" spd="-100000"/>
                                        <p:tgtEl>
                                          <p:spTgt spid="28"/>
                                        </p:tgtEl>
                                        <p:attrNameLst>
                                          <p:attrName>ppt_x</p:attrName>
                                          <p:attrName>ppt_y</p:attrName>
                                        </p:attrNameLst>
                                      </p:cBhvr>
                                    </p:animMotion>
                                  </p:childTnLst>
                                </p:cTn>
                              </p:par>
                              <p:par>
                                <p:cTn fill="hold" grpId="1" id="17" nodeType="withEffect" presetClass="entr" presetID="1" presetSubtype="0">
                                  <p:stCondLst>
                                    <p:cond delay="500"/>
                                  </p:stCondLst>
                                  <p:childTnLst>
                                    <p:set>
                                      <p:cBhvr>
                                        <p:cTn dur="1" fill="hold" id="18">
                                          <p:stCondLst>
                                            <p:cond delay="0"/>
                                          </p:stCondLst>
                                        </p:cTn>
                                        <p:tgtEl>
                                          <p:spTgt spid="27"/>
                                        </p:tgtEl>
                                        <p:attrNameLst>
                                          <p:attrName>style.visibility</p:attrName>
                                        </p:attrNameLst>
                                      </p:cBhvr>
                                      <p:to>
                                        <p:strVal val="visible"/>
                                      </p:to>
                                    </p:set>
                                  </p:childTnLst>
                                </p:cTn>
                              </p:par>
                              <p:par>
                                <p:cTn decel="50000" fill="hold" grpId="0" id="19" nodeType="withEffect" presetClass="path" presetID="42" presetSubtype="0">
                                  <p:stCondLst>
                                    <p:cond delay="500"/>
                                  </p:stCondLst>
                                  <p:childTnLst>
                                    <p:animMotion origin="layout" path="M 0 0 L 0 0.25 E" pathEditMode="relative" ptsTypes="">
                                      <p:cBhvr>
                                        <p:cTn dur="1000" fill="hold" id="20" spd="-100000"/>
                                        <p:tgtEl>
                                          <p:spTgt spid="27"/>
                                        </p:tgtEl>
                                        <p:attrNameLst>
                                          <p:attrName>ppt_x</p:attrName>
                                          <p:attrName>ppt_y</p:attrName>
                                        </p:attrNameLst>
                                      </p:cBhvr>
                                    </p:animMotion>
                                  </p:childTnLst>
                                </p:cTn>
                              </p:par>
                              <p:par>
                                <p:cTn fill="hold" grpId="1" id="21" nodeType="withEffect" presetClass="entr" presetID="1" presetSubtype="0">
                                  <p:stCondLst>
                                    <p:cond delay="400"/>
                                  </p:stCondLst>
                                  <p:childTnLst>
                                    <p:set>
                                      <p:cBhvr>
                                        <p:cTn dur="1" fill="hold" id="22">
                                          <p:stCondLst>
                                            <p:cond delay="0"/>
                                          </p:stCondLst>
                                        </p:cTn>
                                        <p:tgtEl>
                                          <p:spTgt spid="26"/>
                                        </p:tgtEl>
                                        <p:attrNameLst>
                                          <p:attrName>style.visibility</p:attrName>
                                        </p:attrNameLst>
                                      </p:cBhvr>
                                      <p:to>
                                        <p:strVal val="visible"/>
                                      </p:to>
                                    </p:set>
                                  </p:childTnLst>
                                </p:cTn>
                              </p:par>
                              <p:par>
                                <p:cTn decel="50000" fill="hold" grpId="0" id="23" nodeType="withEffect" presetClass="path" presetID="42" presetSubtype="0">
                                  <p:stCondLst>
                                    <p:cond delay="400"/>
                                  </p:stCondLst>
                                  <p:childTnLst>
                                    <p:animMotion origin="layout" path="M 0 0 L 0 0.25 E" pathEditMode="relative" ptsTypes="">
                                      <p:cBhvr>
                                        <p:cTn dur="1000" fill="hold" id="24" spd="-100000"/>
                                        <p:tgtEl>
                                          <p:spTgt spid="26"/>
                                        </p:tgtEl>
                                        <p:attrNameLst>
                                          <p:attrName>ppt_x</p:attrName>
                                          <p:attrName>ppt_y</p:attrName>
                                        </p:attrNameLst>
                                      </p:cBhvr>
                                    </p:animMotion>
                                  </p:childTnLst>
                                </p:cTn>
                              </p:par>
                              <p:par>
                                <p:cTn fill="hold" grpId="1" id="25" nodeType="withEffect" presetClass="entr" presetID="1" presetSubtype="0">
                                  <p:stCondLst>
                                    <p:cond delay="500"/>
                                  </p:stCondLst>
                                  <p:childTnLst>
                                    <p:set>
                                      <p:cBhvr>
                                        <p:cTn dur="1" fill="hold" id="26">
                                          <p:stCondLst>
                                            <p:cond delay="0"/>
                                          </p:stCondLst>
                                        </p:cTn>
                                        <p:tgtEl>
                                          <p:spTgt spid="32"/>
                                        </p:tgtEl>
                                        <p:attrNameLst>
                                          <p:attrName>style.visibility</p:attrName>
                                        </p:attrNameLst>
                                      </p:cBhvr>
                                      <p:to>
                                        <p:strVal val="visible"/>
                                      </p:to>
                                    </p:set>
                                  </p:childTnLst>
                                </p:cTn>
                              </p:par>
                              <p:par>
                                <p:cTn decel="50000" fill="hold" grpId="0" id="27" nodeType="withEffect" presetClass="path" presetID="42" presetSubtype="0">
                                  <p:stCondLst>
                                    <p:cond delay="500"/>
                                  </p:stCondLst>
                                  <p:childTnLst>
                                    <p:animMotion origin="layout" path="M 0 0 L 0 0.25 E" pathEditMode="relative" ptsTypes="">
                                      <p:cBhvr>
                                        <p:cTn dur="1000" fill="hold" id="28" spd="-100000"/>
                                        <p:tgtEl>
                                          <p:spTgt spid="32"/>
                                        </p:tgtEl>
                                        <p:attrNameLst>
                                          <p:attrName>ppt_x</p:attrName>
                                          <p:attrName>ppt_y</p:attrName>
                                        </p:attrNameLst>
                                      </p:cBhvr>
                                    </p:animMotion>
                                  </p:childTnLst>
                                </p:cTn>
                              </p:par>
                              <p:par>
                                <p:cTn fill="hold" grpId="1" id="29" nodeType="withEffect" presetClass="entr" presetID="1" presetSubtype="0">
                                  <p:stCondLst>
                                    <p:cond delay="450"/>
                                  </p:stCondLst>
                                  <p:childTnLst>
                                    <p:set>
                                      <p:cBhvr>
                                        <p:cTn dur="1" fill="hold" id="30">
                                          <p:stCondLst>
                                            <p:cond delay="0"/>
                                          </p:stCondLst>
                                        </p:cTn>
                                        <p:tgtEl>
                                          <p:spTgt spid="22"/>
                                        </p:tgtEl>
                                        <p:attrNameLst>
                                          <p:attrName>style.visibility</p:attrName>
                                        </p:attrNameLst>
                                      </p:cBhvr>
                                      <p:to>
                                        <p:strVal val="visible"/>
                                      </p:to>
                                    </p:set>
                                  </p:childTnLst>
                                </p:cTn>
                              </p:par>
                              <p:par>
                                <p:cTn decel="50000" fill="hold" grpId="0" id="31" nodeType="withEffect" presetClass="path" presetID="42" presetSubtype="0">
                                  <p:stCondLst>
                                    <p:cond delay="450"/>
                                  </p:stCondLst>
                                  <p:childTnLst>
                                    <p:animMotion origin="layout" path="M 1.875E-06 1.48148E-06 L 1.875E-06 0.25" pathEditMode="relative" ptsTypes="AA" rAng="0">
                                      <p:cBhvr>
                                        <p:cTn dur="1000" fill="hold" id="32" spd="-100000"/>
                                        <p:tgtEl>
                                          <p:spTgt spid="22"/>
                                        </p:tgtEl>
                                        <p:attrNameLst>
                                          <p:attrName>ppt_x</p:attrName>
                                          <p:attrName>ppt_y</p:attrName>
                                        </p:attrNameLst>
                                      </p:cBhvr>
                                      <p:rCtr x="0" y="12500"/>
                                    </p:animMotion>
                                  </p:childTnLst>
                                </p:cTn>
                              </p:par>
                              <p:par>
                                <p:cTn fill="hold" grpId="1" id="33" nodeType="withEffect" presetClass="entr" presetID="1" presetSubtype="0">
                                  <p:stCondLst>
                                    <p:cond delay="500"/>
                                  </p:stCondLst>
                                  <p:childTnLst>
                                    <p:set>
                                      <p:cBhvr>
                                        <p:cTn dur="1" fill="hold" id="34">
                                          <p:stCondLst>
                                            <p:cond delay="0"/>
                                          </p:stCondLst>
                                        </p:cTn>
                                        <p:tgtEl>
                                          <p:spTgt spid="33"/>
                                        </p:tgtEl>
                                        <p:attrNameLst>
                                          <p:attrName>style.visibility</p:attrName>
                                        </p:attrNameLst>
                                      </p:cBhvr>
                                      <p:to>
                                        <p:strVal val="visible"/>
                                      </p:to>
                                    </p:set>
                                  </p:childTnLst>
                                </p:cTn>
                              </p:par>
                              <p:par>
                                <p:cTn decel="50000" fill="hold" grpId="0" id="35" nodeType="withEffect" presetClass="path" presetID="42" presetSubtype="0">
                                  <p:stCondLst>
                                    <p:cond delay="500"/>
                                  </p:stCondLst>
                                  <p:childTnLst>
                                    <p:animMotion origin="layout" path="M 0 0 L 0 0.25 E" pathEditMode="relative" ptsTypes="">
                                      <p:cBhvr>
                                        <p:cTn dur="1000" fill="hold" id="36" spd="-100000"/>
                                        <p:tgtEl>
                                          <p:spTgt spid="33"/>
                                        </p:tgtEl>
                                        <p:attrNameLst>
                                          <p:attrName>ppt_x</p:attrName>
                                          <p:attrName>ppt_y</p:attrName>
                                        </p:attrNameLst>
                                      </p:cBhvr>
                                    </p:animMotion>
                                  </p:childTnLst>
                                </p:cTn>
                              </p:par>
                              <p:par>
                                <p:cTn fill="hold" grpId="1" id="37" nodeType="withEffect" presetClass="entr" presetID="1" presetSubtype="0">
                                  <p:stCondLst>
                                    <p:cond delay="500"/>
                                  </p:stCondLst>
                                  <p:childTnLst>
                                    <p:set>
                                      <p:cBhvr>
                                        <p:cTn dur="1" fill="hold" id="38">
                                          <p:stCondLst>
                                            <p:cond delay="0"/>
                                          </p:stCondLst>
                                        </p:cTn>
                                        <p:tgtEl>
                                          <p:spTgt spid="34"/>
                                        </p:tgtEl>
                                        <p:attrNameLst>
                                          <p:attrName>style.visibility</p:attrName>
                                        </p:attrNameLst>
                                      </p:cBhvr>
                                      <p:to>
                                        <p:strVal val="visible"/>
                                      </p:to>
                                    </p:set>
                                  </p:childTnLst>
                                </p:cTn>
                              </p:par>
                              <p:par>
                                <p:cTn accel="50000" decel="50000" fill="hold" grpId="0" id="39" nodeType="withEffect" presetClass="path" presetID="0" presetSubtype="0">
                                  <p:stCondLst>
                                    <p:cond delay="500"/>
                                  </p:stCondLst>
                                  <p:childTnLst>
                                    <p:animMotion origin="layout" path="M 2.29167E-06 2.59259E-06 C -0.02383 0.01504 -0.04115 0.05208 -0.03985 0.11273 C -0.03854 0.17315 -0.01094 0.20602 2.29167E-06 0.28588 C 0.01081 0.36504 0.0112 0.40393 0.00755 0.4574" pathEditMode="relative" ptsTypes="AAAA" rAng="0">
                                      <p:cBhvr>
                                        <p:cTn dur="1000" fill="hold" id="40" spd="-100000"/>
                                        <p:tgtEl>
                                          <p:spTgt spid="34"/>
                                        </p:tgtEl>
                                        <p:attrNameLst>
                                          <p:attrName>ppt_x</p:attrName>
                                          <p:attrName>ppt_y</p:attrName>
                                        </p:attrNameLst>
                                      </p:cBhvr>
                                      <p:rCtr x="-1510" y="22870"/>
                                    </p:animMotion>
                                  </p:childTnLst>
                                </p:cTn>
                              </p:par>
                              <p:par>
                                <p:cTn fill="hold" grpId="0" id="41" nodeType="withEffect" presetClass="entr" presetID="1" presetSubtype="0">
                                  <p:stCondLst>
                                    <p:cond delay="750"/>
                                  </p:stCondLst>
                                  <p:childTnLst>
                                    <p:set>
                                      <p:cBhvr>
                                        <p:cTn dur="1" fill="hold" id="42">
                                          <p:stCondLst>
                                            <p:cond delay="0"/>
                                          </p:stCondLst>
                                        </p:cTn>
                                        <p:tgtEl>
                                          <p:spTgt spid="24"/>
                                        </p:tgtEl>
                                        <p:attrNameLst>
                                          <p:attrName>style.visibility</p:attrName>
                                        </p:attrNameLst>
                                      </p:cBhvr>
                                      <p:to>
                                        <p:strVal val="visible"/>
                                      </p:to>
                                    </p:set>
                                  </p:childTnLst>
                                </p:cTn>
                              </p:par>
                              <p:par>
                                <p:cTn accel="50000" decel="50000" fill="hold" grpId="1" id="43" nodeType="withEffect" presetClass="path" presetID="0" presetSubtype="0">
                                  <p:stCondLst>
                                    <p:cond delay="750"/>
                                  </p:stCondLst>
                                  <p:childTnLst>
                                    <p:animMotion origin="layout" path="M -2.91667E-06 1.11111E-06 C -0.02929 0.00833 -0.06354 0.01319 -0.06575 0.07801 C -0.06797 0.14259 -0.02317 0.13657 -0.01484 0.19606 C -0.00638 0.25486 -0.04323 0.3669 -0.04244 0.41505" pathEditMode="relative" ptsTypes="AAAA" rAng="0">
                                      <p:cBhvr>
                                        <p:cTn dur="1000" fill="hold" id="44" spd="-100000"/>
                                        <p:tgtEl>
                                          <p:spTgt spid="24"/>
                                        </p:tgtEl>
                                        <p:attrNameLst>
                                          <p:attrName>ppt_x</p:attrName>
                                          <p:attrName>ppt_y</p:attrName>
                                        </p:attrNameLst>
                                      </p:cBhvr>
                                      <p:rCtr x="-3294" y="20741"/>
                                    </p:animMotion>
                                  </p:childTnLst>
                                </p:cTn>
                              </p:par>
                              <p:par>
                                <p:cTn fill="hold" grpId="0" id="45" nodeType="withEffect" presetClass="entr" presetID="1" presetSubtype="0">
                                  <p:stCondLst>
                                    <p:cond delay="800"/>
                                  </p:stCondLst>
                                  <p:childTnLst>
                                    <p:set>
                                      <p:cBhvr>
                                        <p:cTn dur="1" fill="hold" id="46">
                                          <p:stCondLst>
                                            <p:cond delay="0"/>
                                          </p:stCondLst>
                                        </p:cTn>
                                        <p:tgtEl>
                                          <p:spTgt spid="19"/>
                                        </p:tgtEl>
                                        <p:attrNameLst>
                                          <p:attrName>style.visibility</p:attrName>
                                        </p:attrNameLst>
                                      </p:cBhvr>
                                      <p:to>
                                        <p:strVal val="visible"/>
                                      </p:to>
                                    </p:set>
                                  </p:childTnLst>
                                </p:cTn>
                              </p:par>
                              <p:par>
                                <p:cTn accel="50000" decel="50000" fill="hold" grpId="1" id="47" nodeType="withEffect" presetClass="path" presetID="0" presetSubtype="0">
                                  <p:stCondLst>
                                    <p:cond delay="800"/>
                                  </p:stCondLst>
                                  <p:childTnLst>
                                    <p:animMotion origin="layout" path="M 3.125E-06 1.48148E-06 C 0.02135 0.04444 0.01823 0.175 0.00729 0.24236" pathEditMode="relative" ptsTypes="AA" rAng="0">
                                      <p:cBhvr>
                                        <p:cTn dur="1000" fill="hold" id="48" spd="-100000"/>
                                        <p:tgtEl>
                                          <p:spTgt spid="19"/>
                                        </p:tgtEl>
                                        <p:attrNameLst>
                                          <p:attrName>ppt_x</p:attrName>
                                          <p:attrName>ppt_y</p:attrName>
                                        </p:attrNameLst>
                                      </p:cBhvr>
                                      <p:rCtr x="794" y="12106"/>
                                    </p:animMotion>
                                  </p:childTnLst>
                                </p:cTn>
                              </p:par>
                              <p:par>
                                <p:cTn fill="hold" grpId="0" id="49" nodeType="withEffect" presetClass="entr" presetID="1" presetSubtype="0">
                                  <p:stCondLst>
                                    <p:cond delay="750"/>
                                  </p:stCondLst>
                                  <p:childTnLst>
                                    <p:set>
                                      <p:cBhvr>
                                        <p:cTn dur="1" fill="hold" id="50">
                                          <p:stCondLst>
                                            <p:cond delay="0"/>
                                          </p:stCondLst>
                                        </p:cTn>
                                        <p:tgtEl>
                                          <p:spTgt spid="21"/>
                                        </p:tgtEl>
                                        <p:attrNameLst>
                                          <p:attrName>style.visibility</p:attrName>
                                        </p:attrNameLst>
                                      </p:cBhvr>
                                      <p:to>
                                        <p:strVal val="visible"/>
                                      </p:to>
                                    </p:set>
                                  </p:childTnLst>
                                </p:cTn>
                              </p:par>
                              <p:par>
                                <p:cTn accel="50000" decel="50000" fill="hold" grpId="1" id="51" nodeType="withEffect" presetClass="path" presetID="0" presetSubtype="0">
                                  <p:stCondLst>
                                    <p:cond delay="750"/>
                                  </p:stCondLst>
                                  <p:childTnLst>
                                    <p:animMotion origin="layout" path="M -2.91667E-06 -3.7037E-07 C -0.0233 0.05023 -0.03086 0.07083 -0.03541 0.12639 C -0.03424 0.18773 -0.00547 0.21944 -2.91667E-06 0.28588" pathEditMode="relative" ptsTypes="AAA" rAng="0">
                                      <p:cBhvr>
                                        <p:cTn dur="1000" fill="hold" id="52" spd="-100000"/>
                                        <p:tgtEl>
                                          <p:spTgt spid="21"/>
                                        </p:tgtEl>
                                        <p:attrNameLst>
                                          <p:attrName>ppt_x</p:attrName>
                                          <p:attrName>ppt_y</p:attrName>
                                        </p:attrNameLst>
                                      </p:cBhvr>
                                      <p:rCtr x="-1771" y="14282"/>
                                    </p:animMotion>
                                  </p:childTnLst>
                                </p:cTn>
                              </p:par>
                              <p:par>
                                <p:cTn fill="hold" grpId="0" id="53" nodeType="withEffect" presetClass="entr" presetID="1" presetSubtype="0">
                                  <p:stCondLst>
                                    <p:cond delay="550"/>
                                  </p:stCondLst>
                                  <p:childTnLst>
                                    <p:set>
                                      <p:cBhvr>
                                        <p:cTn dur="1" fill="hold" id="54">
                                          <p:stCondLst>
                                            <p:cond delay="0"/>
                                          </p:stCondLst>
                                        </p:cTn>
                                        <p:tgtEl>
                                          <p:spTgt spid="37"/>
                                        </p:tgtEl>
                                        <p:attrNameLst>
                                          <p:attrName>style.visibility</p:attrName>
                                        </p:attrNameLst>
                                      </p:cBhvr>
                                      <p:to>
                                        <p:strVal val="visible"/>
                                      </p:to>
                                    </p:set>
                                  </p:childTnLst>
                                </p:cTn>
                              </p:par>
                              <p:par>
                                <p:cTn accel="50000" decel="50000" fill="hold" grpId="1" id="55" nodeType="withEffect" presetClass="path" presetID="0" presetSubtype="0">
                                  <p:stCondLst>
                                    <p:cond delay="550"/>
                                  </p:stCondLst>
                                  <p:childTnLst>
                                    <p:animMotion origin="layout" path="M -4.58333E-06 -4.07407E-06 C 0.03308 0.01158 0.06915 0.07292 0.06719 0.10834 C 0.06524 0.14375 0.00352 0.17037 0.00066 0.22732 C -0.0026 0.28403 0.02969 0.36459 0.03138 0.43357" pathEditMode="relative" ptsTypes="AAAA" rAng="0">
                                      <p:cBhvr>
                                        <p:cTn dur="1000" fill="hold" id="56" spd="-100000"/>
                                        <p:tgtEl>
                                          <p:spTgt spid="37"/>
                                        </p:tgtEl>
                                        <p:attrNameLst>
                                          <p:attrName>ppt_x</p:attrName>
                                          <p:attrName>ppt_y</p:attrName>
                                        </p:attrNameLst>
                                      </p:cBhvr>
                                      <p:rCtr x="3359" y="21667"/>
                                    </p:animMotion>
                                  </p:childTnLst>
                                </p:cTn>
                              </p:par>
                              <p:par>
                                <p:cTn fill="hold" grpId="2" id="57" nodeType="withEffect" presetClass="exit" presetID="10" presetSubtype="0">
                                  <p:stCondLst>
                                    <p:cond delay="3750"/>
                                  </p:stCondLst>
                                  <p:childTnLst>
                                    <p:animEffect filter="fade" transition="out">
                                      <p:cBhvr>
                                        <p:cTn dur="500" id="58"/>
                                        <p:tgtEl>
                                          <p:spTgt spid="28"/>
                                        </p:tgtEl>
                                      </p:cBhvr>
                                    </p:animEffect>
                                    <p:set>
                                      <p:cBhvr>
                                        <p:cTn dur="1" fill="hold" id="59">
                                          <p:stCondLst>
                                            <p:cond delay="499"/>
                                          </p:stCondLst>
                                        </p:cTn>
                                        <p:tgtEl>
                                          <p:spTgt spid="28"/>
                                        </p:tgtEl>
                                        <p:attrNameLst>
                                          <p:attrName>style.visibility</p:attrName>
                                        </p:attrNameLst>
                                      </p:cBhvr>
                                      <p:to>
                                        <p:strVal val="hidden"/>
                                      </p:to>
                                    </p:set>
                                  </p:childTnLst>
                                </p:cTn>
                              </p:par>
                              <p:par>
                                <p:cTn accel="50000" decel="50000" fill="hold" grpId="3" id="60" nodeType="withEffect" presetClass="path" presetID="64" presetSubtype="0">
                                  <p:stCondLst>
                                    <p:cond delay="3750"/>
                                  </p:stCondLst>
                                  <p:childTnLst>
                                    <p:animMotion origin="layout" path="M 0 0 L 0 -0.25 E" pathEditMode="relative" ptsTypes="">
                                      <p:cBhvr>
                                        <p:cTn dur="500" fill="hold" id="61"/>
                                        <p:tgtEl>
                                          <p:spTgt spid="28"/>
                                        </p:tgtEl>
                                        <p:attrNameLst>
                                          <p:attrName>ppt_x</p:attrName>
                                          <p:attrName>ppt_y</p:attrName>
                                        </p:attrNameLst>
                                      </p:cBhvr>
                                    </p:animMotion>
                                  </p:childTnLst>
                                </p:cTn>
                              </p:par>
                              <p:par>
                                <p:cTn fill="hold" grpId="2" id="62" nodeType="withEffect" presetClass="exit" presetID="10" presetSubtype="0">
                                  <p:stCondLst>
                                    <p:cond delay="3700"/>
                                  </p:stCondLst>
                                  <p:childTnLst>
                                    <p:animEffect filter="fade" transition="out">
                                      <p:cBhvr>
                                        <p:cTn dur="500" id="63"/>
                                        <p:tgtEl>
                                          <p:spTgt spid="27"/>
                                        </p:tgtEl>
                                      </p:cBhvr>
                                    </p:animEffect>
                                    <p:set>
                                      <p:cBhvr>
                                        <p:cTn dur="1" fill="hold" id="64">
                                          <p:stCondLst>
                                            <p:cond delay="499"/>
                                          </p:stCondLst>
                                        </p:cTn>
                                        <p:tgtEl>
                                          <p:spTgt spid="27"/>
                                        </p:tgtEl>
                                        <p:attrNameLst>
                                          <p:attrName>style.visibility</p:attrName>
                                        </p:attrNameLst>
                                      </p:cBhvr>
                                      <p:to>
                                        <p:strVal val="hidden"/>
                                      </p:to>
                                    </p:set>
                                  </p:childTnLst>
                                </p:cTn>
                              </p:par>
                              <p:par>
                                <p:cTn accel="50000" decel="50000" fill="hold" grpId="3" id="65" nodeType="withEffect" presetClass="path" presetID="64" presetSubtype="0">
                                  <p:stCondLst>
                                    <p:cond delay="3700"/>
                                  </p:stCondLst>
                                  <p:childTnLst>
                                    <p:animMotion origin="layout" path="M 4.375E-06 1.11111E-06 L 4.375E-06 -0.09908" pathEditMode="relative" ptsTypes="AA" rAng="0">
                                      <p:cBhvr>
                                        <p:cTn dur="500" fill="hold" id="66"/>
                                        <p:tgtEl>
                                          <p:spTgt spid="27"/>
                                        </p:tgtEl>
                                        <p:attrNameLst>
                                          <p:attrName>ppt_x</p:attrName>
                                          <p:attrName>ppt_y</p:attrName>
                                        </p:attrNameLst>
                                      </p:cBhvr>
                                      <p:rCtr x="0" y="-4954"/>
                                    </p:animMotion>
                                  </p:childTnLst>
                                </p:cTn>
                              </p:par>
                              <p:par>
                                <p:cTn fill="hold" grpId="2" id="67" nodeType="withEffect" presetClass="exit" presetID="10" presetSubtype="0">
                                  <p:stCondLst>
                                    <p:cond delay="3750"/>
                                  </p:stCondLst>
                                  <p:childTnLst>
                                    <p:animEffect filter="fade" transition="out">
                                      <p:cBhvr>
                                        <p:cTn dur="500" id="68"/>
                                        <p:tgtEl>
                                          <p:spTgt spid="26"/>
                                        </p:tgtEl>
                                      </p:cBhvr>
                                    </p:animEffect>
                                    <p:set>
                                      <p:cBhvr>
                                        <p:cTn dur="1" fill="hold" id="69">
                                          <p:stCondLst>
                                            <p:cond delay="499"/>
                                          </p:stCondLst>
                                        </p:cTn>
                                        <p:tgtEl>
                                          <p:spTgt spid="26"/>
                                        </p:tgtEl>
                                        <p:attrNameLst>
                                          <p:attrName>style.visibility</p:attrName>
                                        </p:attrNameLst>
                                      </p:cBhvr>
                                      <p:to>
                                        <p:strVal val="hidden"/>
                                      </p:to>
                                    </p:set>
                                  </p:childTnLst>
                                </p:cTn>
                              </p:par>
                              <p:par>
                                <p:cTn accel="50000" decel="50000" fill="hold" grpId="3" id="70" nodeType="withEffect" presetClass="path" presetID="64" presetSubtype="0">
                                  <p:stCondLst>
                                    <p:cond delay="3750"/>
                                  </p:stCondLst>
                                  <p:childTnLst>
                                    <p:animMotion origin="layout" path="M 5.55112E-17 -4.07407E-06 L 5.55112E-17 -0.08171" pathEditMode="relative" ptsTypes="AA" rAng="0">
                                      <p:cBhvr>
                                        <p:cTn dur="500" fill="hold" id="71"/>
                                        <p:tgtEl>
                                          <p:spTgt spid="26"/>
                                        </p:tgtEl>
                                        <p:attrNameLst>
                                          <p:attrName>ppt_x</p:attrName>
                                          <p:attrName>ppt_y</p:attrName>
                                        </p:attrNameLst>
                                      </p:cBhvr>
                                      <p:rCtr x="0" y="-4097"/>
                                    </p:animMotion>
                                  </p:childTnLst>
                                </p:cTn>
                              </p:par>
                              <p:par>
                                <p:cTn fill="hold" grpId="2" id="72" nodeType="withEffect" presetClass="exit" presetID="10" presetSubtype="0">
                                  <p:stCondLst>
                                    <p:cond delay="3800"/>
                                  </p:stCondLst>
                                  <p:childTnLst>
                                    <p:animEffect filter="fade" transition="out">
                                      <p:cBhvr>
                                        <p:cTn dur="500" id="73"/>
                                        <p:tgtEl>
                                          <p:spTgt spid="32"/>
                                        </p:tgtEl>
                                      </p:cBhvr>
                                    </p:animEffect>
                                    <p:set>
                                      <p:cBhvr>
                                        <p:cTn dur="1" fill="hold" id="74">
                                          <p:stCondLst>
                                            <p:cond delay="499"/>
                                          </p:stCondLst>
                                        </p:cTn>
                                        <p:tgtEl>
                                          <p:spTgt spid="32"/>
                                        </p:tgtEl>
                                        <p:attrNameLst>
                                          <p:attrName>style.visibility</p:attrName>
                                        </p:attrNameLst>
                                      </p:cBhvr>
                                      <p:to>
                                        <p:strVal val="hidden"/>
                                      </p:to>
                                    </p:set>
                                  </p:childTnLst>
                                </p:cTn>
                              </p:par>
                              <p:par>
                                <p:cTn accel="50000" decel="50000" fill="hold" grpId="3" id="75" nodeType="withEffect" presetClass="path" presetID="64" presetSubtype="0">
                                  <p:stCondLst>
                                    <p:cond delay="3800"/>
                                  </p:stCondLst>
                                  <p:childTnLst>
                                    <p:animMotion origin="layout" path="M 4.375E-06 -4.07407E-06 L 4.375E-06 -0.11504" pathEditMode="relative" ptsTypes="AA" rAng="0">
                                      <p:cBhvr>
                                        <p:cTn dur="500" fill="hold" id="76"/>
                                        <p:tgtEl>
                                          <p:spTgt spid="32"/>
                                        </p:tgtEl>
                                        <p:attrNameLst>
                                          <p:attrName>ppt_x</p:attrName>
                                          <p:attrName>ppt_y</p:attrName>
                                        </p:attrNameLst>
                                      </p:cBhvr>
                                      <p:rCtr x="0" y="-5764"/>
                                    </p:animMotion>
                                  </p:childTnLst>
                                </p:cTn>
                              </p:par>
                              <p:par>
                                <p:cTn fill="hold" grpId="2" id="77" nodeType="withEffect" presetClass="exit" presetID="10" presetSubtype="0">
                                  <p:stCondLst>
                                    <p:cond delay="3750"/>
                                  </p:stCondLst>
                                  <p:childTnLst>
                                    <p:animEffect filter="fade" transition="out">
                                      <p:cBhvr>
                                        <p:cTn dur="500" id="78"/>
                                        <p:tgtEl>
                                          <p:spTgt spid="22"/>
                                        </p:tgtEl>
                                      </p:cBhvr>
                                    </p:animEffect>
                                    <p:set>
                                      <p:cBhvr>
                                        <p:cTn dur="1" fill="hold" id="79">
                                          <p:stCondLst>
                                            <p:cond delay="499"/>
                                          </p:stCondLst>
                                        </p:cTn>
                                        <p:tgtEl>
                                          <p:spTgt spid="22"/>
                                        </p:tgtEl>
                                        <p:attrNameLst>
                                          <p:attrName>style.visibility</p:attrName>
                                        </p:attrNameLst>
                                      </p:cBhvr>
                                      <p:to>
                                        <p:strVal val="hidden"/>
                                      </p:to>
                                    </p:set>
                                  </p:childTnLst>
                                </p:cTn>
                              </p:par>
                              <p:par>
                                <p:cTn accel="50000" decel="50000" fill="hold" grpId="3" id="80" nodeType="withEffect" presetClass="path" presetID="64" presetSubtype="0">
                                  <p:stCondLst>
                                    <p:cond delay="3750"/>
                                  </p:stCondLst>
                                  <p:childTnLst>
                                    <p:animMotion origin="layout" path="M 1.875E-06 1.48148E-06 L 1.875E-06 -0.18218" pathEditMode="relative" ptsTypes="AA" rAng="0">
                                      <p:cBhvr>
                                        <p:cTn dur="500" fill="hold" id="81"/>
                                        <p:tgtEl>
                                          <p:spTgt spid="22"/>
                                        </p:tgtEl>
                                        <p:attrNameLst>
                                          <p:attrName>ppt_x</p:attrName>
                                          <p:attrName>ppt_y</p:attrName>
                                        </p:attrNameLst>
                                      </p:cBhvr>
                                      <p:rCtr x="0" y="-9120"/>
                                    </p:animMotion>
                                  </p:childTnLst>
                                </p:cTn>
                              </p:par>
                              <p:par>
                                <p:cTn fill="hold" grpId="2" id="82" nodeType="withEffect" presetClass="exit" presetID="10" presetSubtype="0">
                                  <p:stCondLst>
                                    <p:cond delay="3750"/>
                                  </p:stCondLst>
                                  <p:childTnLst>
                                    <p:animEffect filter="fade" transition="out">
                                      <p:cBhvr>
                                        <p:cTn dur="500" id="83"/>
                                        <p:tgtEl>
                                          <p:spTgt spid="33"/>
                                        </p:tgtEl>
                                      </p:cBhvr>
                                    </p:animEffect>
                                    <p:set>
                                      <p:cBhvr>
                                        <p:cTn dur="1" fill="hold" id="84">
                                          <p:stCondLst>
                                            <p:cond delay="499"/>
                                          </p:stCondLst>
                                        </p:cTn>
                                        <p:tgtEl>
                                          <p:spTgt spid="33"/>
                                        </p:tgtEl>
                                        <p:attrNameLst>
                                          <p:attrName>style.visibility</p:attrName>
                                        </p:attrNameLst>
                                      </p:cBhvr>
                                      <p:to>
                                        <p:strVal val="hidden"/>
                                      </p:to>
                                    </p:set>
                                  </p:childTnLst>
                                </p:cTn>
                              </p:par>
                              <p:par>
                                <p:cTn accel="50000" decel="50000" fill="hold" grpId="3" id="85" nodeType="withEffect" presetClass="path" presetID="64" presetSubtype="0">
                                  <p:stCondLst>
                                    <p:cond delay="3750"/>
                                  </p:stCondLst>
                                  <p:childTnLst>
                                    <p:animMotion origin="layout" path="M -3.33333E-06 -3.7037E-07 L -3.33333E-06 -0.14977" pathEditMode="relative" ptsTypes="AA" rAng="0">
                                      <p:cBhvr>
                                        <p:cTn dur="500" fill="hold" id="86"/>
                                        <p:tgtEl>
                                          <p:spTgt spid="33"/>
                                        </p:tgtEl>
                                        <p:attrNameLst>
                                          <p:attrName>ppt_x</p:attrName>
                                          <p:attrName>ppt_y</p:attrName>
                                        </p:attrNameLst>
                                      </p:cBhvr>
                                      <p:rCtr x="0" y="-7500"/>
                                    </p:animMotion>
                                  </p:childTnLst>
                                </p:cTn>
                              </p:par>
                              <p:par>
                                <p:cTn fill="hold" grpId="2" id="87" nodeType="withEffect" presetClass="exit" presetID="10" presetSubtype="0">
                                  <p:stCondLst>
                                    <p:cond delay="3750"/>
                                  </p:stCondLst>
                                  <p:childTnLst>
                                    <p:animEffect filter="fade" transition="out">
                                      <p:cBhvr>
                                        <p:cTn dur="500" id="88"/>
                                        <p:tgtEl>
                                          <p:spTgt spid="34"/>
                                        </p:tgtEl>
                                      </p:cBhvr>
                                    </p:animEffect>
                                    <p:set>
                                      <p:cBhvr>
                                        <p:cTn dur="1" fill="hold" id="89">
                                          <p:stCondLst>
                                            <p:cond delay="499"/>
                                          </p:stCondLst>
                                        </p:cTn>
                                        <p:tgtEl>
                                          <p:spTgt spid="34"/>
                                        </p:tgtEl>
                                        <p:attrNameLst>
                                          <p:attrName>style.visibility</p:attrName>
                                        </p:attrNameLst>
                                      </p:cBhvr>
                                      <p:to>
                                        <p:strVal val="hidden"/>
                                      </p:to>
                                    </p:set>
                                  </p:childTnLst>
                                </p:cTn>
                              </p:par>
                              <p:par>
                                <p:cTn accel="50000" decel="50000" fill="hold" grpId="3" id="90" nodeType="withEffect" presetClass="path" presetID="64" presetSubtype="0">
                                  <p:stCondLst>
                                    <p:cond delay="3750"/>
                                  </p:stCondLst>
                                  <p:childTnLst>
                                    <p:animMotion origin="layout" path="M 1.875E-06 -3.33333E-06 L 1.875E-06 -0.04838" pathEditMode="relative" ptsTypes="AA" rAng="0">
                                      <p:cBhvr>
                                        <p:cTn dur="500" fill="hold" id="91"/>
                                        <p:tgtEl>
                                          <p:spTgt spid="34"/>
                                        </p:tgtEl>
                                        <p:attrNameLst>
                                          <p:attrName>ppt_x</p:attrName>
                                          <p:attrName>ppt_y</p:attrName>
                                        </p:attrNameLst>
                                      </p:cBhvr>
                                      <p:rCtr x="0" y="-2431"/>
                                    </p:animMotion>
                                  </p:childTnLst>
                                </p:cTn>
                              </p:par>
                              <p:par>
                                <p:cTn fill="hold" grpId="2" id="92" nodeType="withEffect" presetClass="exit" presetID="10" presetSubtype="0">
                                  <p:stCondLst>
                                    <p:cond delay="3750"/>
                                  </p:stCondLst>
                                  <p:childTnLst>
                                    <p:animEffect filter="fade" transition="out">
                                      <p:cBhvr>
                                        <p:cTn dur="500" id="93"/>
                                        <p:tgtEl>
                                          <p:spTgt spid="24"/>
                                        </p:tgtEl>
                                      </p:cBhvr>
                                    </p:animEffect>
                                    <p:set>
                                      <p:cBhvr>
                                        <p:cTn dur="1" fill="hold" id="94">
                                          <p:stCondLst>
                                            <p:cond delay="499"/>
                                          </p:stCondLst>
                                        </p:cTn>
                                        <p:tgtEl>
                                          <p:spTgt spid="24"/>
                                        </p:tgtEl>
                                        <p:attrNameLst>
                                          <p:attrName>style.visibility</p:attrName>
                                        </p:attrNameLst>
                                      </p:cBhvr>
                                      <p:to>
                                        <p:strVal val="hidden"/>
                                      </p:to>
                                    </p:set>
                                  </p:childTnLst>
                                </p:cTn>
                              </p:par>
                              <p:par>
                                <p:cTn accel="50000" decel="50000" fill="hold" grpId="3" id="95" nodeType="withEffect" presetClass="path" presetID="64" presetSubtype="0">
                                  <p:stCondLst>
                                    <p:cond delay="3750"/>
                                  </p:stCondLst>
                                  <p:childTnLst>
                                    <p:animMotion origin="layout" path="M -2.91667E-06 1.11111E-06 L -2.91667E-06 -0.09421" pathEditMode="relative" ptsTypes="AA" rAng="0">
                                      <p:cBhvr>
                                        <p:cTn dur="500" fill="hold" id="96"/>
                                        <p:tgtEl>
                                          <p:spTgt spid="24"/>
                                        </p:tgtEl>
                                        <p:attrNameLst>
                                          <p:attrName>ppt_x</p:attrName>
                                          <p:attrName>ppt_y</p:attrName>
                                        </p:attrNameLst>
                                      </p:cBhvr>
                                      <p:rCtr x="0" y="-4722"/>
                                    </p:animMotion>
                                  </p:childTnLst>
                                </p:cTn>
                              </p:par>
                              <p:par>
                                <p:cTn fill="hold" grpId="2" id="97" nodeType="withEffect" presetClass="exit" presetID="10" presetSubtype="0">
                                  <p:stCondLst>
                                    <p:cond delay="3750"/>
                                  </p:stCondLst>
                                  <p:childTnLst>
                                    <p:animEffect filter="fade" transition="out">
                                      <p:cBhvr>
                                        <p:cTn dur="500" id="98"/>
                                        <p:tgtEl>
                                          <p:spTgt spid="19"/>
                                        </p:tgtEl>
                                      </p:cBhvr>
                                    </p:animEffect>
                                    <p:set>
                                      <p:cBhvr>
                                        <p:cTn dur="1" fill="hold" id="99">
                                          <p:stCondLst>
                                            <p:cond delay="499"/>
                                          </p:stCondLst>
                                        </p:cTn>
                                        <p:tgtEl>
                                          <p:spTgt spid="19"/>
                                        </p:tgtEl>
                                        <p:attrNameLst>
                                          <p:attrName>style.visibility</p:attrName>
                                        </p:attrNameLst>
                                      </p:cBhvr>
                                      <p:to>
                                        <p:strVal val="hidden"/>
                                      </p:to>
                                    </p:set>
                                  </p:childTnLst>
                                </p:cTn>
                              </p:par>
                              <p:par>
                                <p:cTn accel="50000" decel="50000" fill="hold" grpId="3" id="100" nodeType="withEffect" presetClass="path" presetID="64" presetSubtype="0">
                                  <p:stCondLst>
                                    <p:cond delay="3750"/>
                                  </p:stCondLst>
                                  <p:childTnLst>
                                    <p:animMotion origin="layout" path="M -4.58333E-06 -4.07407E-06 L -4.58333E-06 -0.26018" pathEditMode="relative" ptsTypes="AA" rAng="0">
                                      <p:cBhvr>
                                        <p:cTn dur="500" fill="hold" id="101"/>
                                        <p:tgtEl>
                                          <p:spTgt spid="19"/>
                                        </p:tgtEl>
                                        <p:attrNameLst>
                                          <p:attrName>ppt_x</p:attrName>
                                          <p:attrName>ppt_y</p:attrName>
                                        </p:attrNameLst>
                                      </p:cBhvr>
                                      <p:rCtr x="0" y="-13009"/>
                                    </p:animMotion>
                                  </p:childTnLst>
                                </p:cTn>
                              </p:par>
                              <p:par>
                                <p:cTn fill="hold" grpId="2" id="102" nodeType="withEffect" presetClass="exit" presetID="10" presetSubtype="0">
                                  <p:stCondLst>
                                    <p:cond delay="3750"/>
                                  </p:stCondLst>
                                  <p:childTnLst>
                                    <p:animEffect filter="fade" transition="out">
                                      <p:cBhvr>
                                        <p:cTn dur="500" id="103"/>
                                        <p:tgtEl>
                                          <p:spTgt spid="21"/>
                                        </p:tgtEl>
                                      </p:cBhvr>
                                    </p:animEffect>
                                    <p:set>
                                      <p:cBhvr>
                                        <p:cTn dur="1" fill="hold" id="104">
                                          <p:stCondLst>
                                            <p:cond delay="499"/>
                                          </p:stCondLst>
                                        </p:cTn>
                                        <p:tgtEl>
                                          <p:spTgt spid="21"/>
                                        </p:tgtEl>
                                        <p:attrNameLst>
                                          <p:attrName>style.visibility</p:attrName>
                                        </p:attrNameLst>
                                      </p:cBhvr>
                                      <p:to>
                                        <p:strVal val="hidden"/>
                                      </p:to>
                                    </p:set>
                                  </p:childTnLst>
                                </p:cTn>
                              </p:par>
                              <p:par>
                                <p:cTn accel="50000" decel="50000" fill="hold" grpId="3" id="105" nodeType="withEffect" presetClass="path" presetID="64" presetSubtype="0">
                                  <p:stCondLst>
                                    <p:cond delay="3750"/>
                                  </p:stCondLst>
                                  <p:childTnLst>
                                    <p:animMotion origin="layout" path="M 0 0 L 0 -0.25 E" pathEditMode="relative" ptsTypes="">
                                      <p:cBhvr>
                                        <p:cTn dur="500" fill="hold" id="106"/>
                                        <p:tgtEl>
                                          <p:spTgt spid="21"/>
                                        </p:tgtEl>
                                        <p:attrNameLst>
                                          <p:attrName>ppt_x</p:attrName>
                                          <p:attrName>ppt_y</p:attrName>
                                        </p:attrNameLst>
                                      </p:cBhvr>
                                    </p:animMotion>
                                  </p:childTnLst>
                                </p:cTn>
                              </p:par>
                              <p:par>
                                <p:cTn fill="hold" grpId="2" id="107" nodeType="withEffect" presetClass="exit" presetID="10" presetSubtype="0">
                                  <p:stCondLst>
                                    <p:cond delay="3750"/>
                                  </p:stCondLst>
                                  <p:childTnLst>
                                    <p:animEffect filter="fade" transition="out">
                                      <p:cBhvr>
                                        <p:cTn dur="500" id="108"/>
                                        <p:tgtEl>
                                          <p:spTgt spid="37"/>
                                        </p:tgtEl>
                                      </p:cBhvr>
                                    </p:animEffect>
                                    <p:set>
                                      <p:cBhvr>
                                        <p:cTn dur="1" fill="hold" id="109">
                                          <p:stCondLst>
                                            <p:cond delay="499"/>
                                          </p:stCondLst>
                                        </p:cTn>
                                        <p:tgtEl>
                                          <p:spTgt spid="37"/>
                                        </p:tgtEl>
                                        <p:attrNameLst>
                                          <p:attrName>style.visibility</p:attrName>
                                        </p:attrNameLst>
                                      </p:cBhvr>
                                      <p:to>
                                        <p:strVal val="hidden"/>
                                      </p:to>
                                    </p:set>
                                  </p:childTnLst>
                                </p:cTn>
                              </p:par>
                              <p:par>
                                <p:cTn accel="50000" decel="50000" fill="hold" grpId="3" id="110" nodeType="withEffect" presetClass="path" presetID="64" presetSubtype="0">
                                  <p:stCondLst>
                                    <p:cond delay="3750"/>
                                  </p:stCondLst>
                                  <p:childTnLst>
                                    <p:animMotion origin="layout" path="M 3.125E-06 -1.85185E-06 L 3.125E-06 -0.15787" pathEditMode="relative" ptsTypes="AA" rAng="0">
                                      <p:cBhvr>
                                        <p:cTn dur="500" fill="hold" id="111"/>
                                        <p:tgtEl>
                                          <p:spTgt spid="37"/>
                                        </p:tgtEl>
                                        <p:attrNameLst>
                                          <p:attrName>ppt_x</p:attrName>
                                          <p:attrName>ppt_y</p:attrName>
                                        </p:attrNameLst>
                                      </p:cBhvr>
                                      <p:rCtr x="0" y="-7894"/>
                                    </p:animMotion>
                                  </p:childTnLst>
                                </p:cTn>
                              </p:par>
                              <p:par>
                                <p:cTn fill="hold" grpId="1" id="112" nodeType="withEffect" presetClass="exit" presetID="47" presetSubtype="0">
                                  <p:stCondLst>
                                    <p:cond delay="3750"/>
                                  </p:stCondLst>
                                  <p:iterate type="lt">
                                    <p:tmPct val="0"/>
                                  </p:iterate>
                                  <p:childTnLst>
                                    <p:animEffect filter="fade" transition="out">
                                      <p:cBhvr>
                                        <p:cTn dur="500" id="113"/>
                                        <p:tgtEl>
                                          <p:spTgt spid="59"/>
                                        </p:tgtEl>
                                      </p:cBhvr>
                                    </p:animEffect>
                                    <p:anim calcmode="lin" valueType="num">
                                      <p:cBhvr>
                                        <p:cTn dur="500" id="114"/>
                                        <p:tgtEl>
                                          <p:spTgt spid="59"/>
                                        </p:tgtEl>
                                        <p:attrNameLst>
                                          <p:attrName>ppt_x</p:attrName>
                                        </p:attrNameLst>
                                      </p:cBhvr>
                                      <p:tavLst>
                                        <p:tav tm="0">
                                          <p:val>
                                            <p:strVal val="ppt_x"/>
                                          </p:val>
                                        </p:tav>
                                        <p:tav tm="100000">
                                          <p:val>
                                            <p:strVal val="ppt_x"/>
                                          </p:val>
                                        </p:tav>
                                      </p:tavLst>
                                    </p:anim>
                                    <p:anim calcmode="lin" valueType="num">
                                      <p:cBhvr>
                                        <p:cTn dur="500" id="115"/>
                                        <p:tgtEl>
                                          <p:spTgt spid="59"/>
                                        </p:tgtEl>
                                        <p:attrNameLst>
                                          <p:attrName>ppt_y</p:attrName>
                                        </p:attrNameLst>
                                      </p:cBhvr>
                                      <p:tavLst>
                                        <p:tav tm="0">
                                          <p:val>
                                            <p:strVal val="ppt_y"/>
                                          </p:val>
                                        </p:tav>
                                        <p:tav tm="100000">
                                          <p:val>
                                            <p:strVal val="ppt_y-.1"/>
                                          </p:val>
                                        </p:tav>
                                      </p:tavLst>
                                    </p:anim>
                                    <p:set>
                                      <p:cBhvr>
                                        <p:cTn dur="1" fill="hold" id="116">
                                          <p:stCondLst>
                                            <p:cond delay="499"/>
                                          </p:stCondLst>
                                        </p:cTn>
                                        <p:tgtEl>
                                          <p:spTgt spid="59"/>
                                        </p:tgtEl>
                                        <p:attrNameLst>
                                          <p:attrName>style.visibility</p:attrName>
                                        </p:attrNameLst>
                                      </p:cBhvr>
                                      <p:to>
                                        <p:strVal val="hidden"/>
                                      </p:to>
                                    </p:set>
                                  </p:childTnLst>
                                </p:cTn>
                              </p:par>
                              <p:par>
                                <p:cTn fill="hold" id="117" nodeType="withEffect" presetClass="exit" presetID="1" presetSubtype="0">
                                  <p:stCondLst>
                                    <p:cond delay="4000"/>
                                  </p:stCondLst>
                                  <p:childTnLst>
                                    <p:set>
                                      <p:cBhvr>
                                        <p:cTn dur="1" fill="hold" id="118">
                                          <p:stCondLst>
                                            <p:cond delay="0"/>
                                          </p:stCondLst>
                                        </p:cTn>
                                        <p:tgtEl>
                                          <p:spTgt spid="68"/>
                                        </p:tgtEl>
                                        <p:attrNameLst>
                                          <p:attrName>style.visibility</p:attrName>
                                        </p:attrNameLst>
                                      </p:cBhvr>
                                      <p:to>
                                        <p:strVal val="hidden"/>
                                      </p:to>
                                    </p:set>
                                  </p:childTnLst>
                                </p:cTn>
                              </p:par>
                              <p:par>
                                <p:cTn fill="hold" id="119" nodeType="withEffect" presetClass="entr" presetID="1" presetSubtype="0">
                                  <p:stCondLst>
                                    <p:cond delay="4000"/>
                                  </p:stCondLst>
                                  <p:childTnLst>
                                    <p:set>
                                      <p:cBhvr>
                                        <p:cTn dur="1" fill="hold" id="120">
                                          <p:stCondLst>
                                            <p:cond delay="0"/>
                                          </p:stCondLst>
                                        </p:cTn>
                                        <p:tgtEl>
                                          <p:spTgt spid="84"/>
                                        </p:tgtEl>
                                        <p:attrNameLst>
                                          <p:attrName>style.visibility</p:attrName>
                                        </p:attrNameLst>
                                      </p:cBhvr>
                                      <p:to>
                                        <p:strVal val="visible"/>
                                      </p:to>
                                    </p:set>
                                  </p:childTnLst>
                                </p:cTn>
                              </p:par>
                              <p:par>
                                <p:cTn autoRev="1" fill="hold" id="121" nodeType="withEffect" presetClass="emph" presetID="6" presetSubtype="0">
                                  <p:stCondLst>
                                    <p:cond delay="4000"/>
                                  </p:stCondLst>
                                  <p:childTnLst>
                                    <p:animScale>
                                      <p:cBhvr>
                                        <p:cTn dur="250" fill="hold" id="122"/>
                                        <p:tgtEl>
                                          <p:spTgt spid="10"/>
                                        </p:tgtEl>
                                      </p:cBhvr>
                                      <p:by x="105000" y="105000"/>
                                    </p:animScale>
                                  </p:childTnLst>
                                </p:cTn>
                              </p:par>
                              <p:par>
                                <p:cTn fill="hold" id="123" nodeType="withEffect" presetClass="exit" presetID="53" presetSubtype="0">
                                  <p:stCondLst>
                                    <p:cond delay="4500"/>
                                  </p:stCondLst>
                                  <p:childTnLst>
                                    <p:anim calcmode="lin" valueType="num">
                                      <p:cBhvr>
                                        <p:cTn dur="500" id="124"/>
                                        <p:tgtEl>
                                          <p:spTgt spid="10"/>
                                        </p:tgtEl>
                                        <p:attrNameLst>
                                          <p:attrName>ppt_w</p:attrName>
                                        </p:attrNameLst>
                                      </p:cBhvr>
                                      <p:tavLst>
                                        <p:tav tm="0">
                                          <p:val>
                                            <p:strVal val="ppt_w"/>
                                          </p:val>
                                        </p:tav>
                                        <p:tav tm="100000">
                                          <p:val>
                                            <p:fltVal val="0"/>
                                          </p:val>
                                        </p:tav>
                                      </p:tavLst>
                                    </p:anim>
                                    <p:anim calcmode="lin" valueType="num">
                                      <p:cBhvr>
                                        <p:cTn dur="500" id="125"/>
                                        <p:tgtEl>
                                          <p:spTgt spid="10"/>
                                        </p:tgtEl>
                                        <p:attrNameLst>
                                          <p:attrName>ppt_h</p:attrName>
                                        </p:attrNameLst>
                                      </p:cBhvr>
                                      <p:tavLst>
                                        <p:tav tm="0">
                                          <p:val>
                                            <p:strVal val="ppt_h"/>
                                          </p:val>
                                        </p:tav>
                                        <p:tav tm="100000">
                                          <p:val>
                                            <p:fltVal val="0"/>
                                          </p:val>
                                        </p:tav>
                                      </p:tavLst>
                                    </p:anim>
                                    <p:animEffect filter="fade" transition="out">
                                      <p:cBhvr>
                                        <p:cTn dur="500" id="126"/>
                                        <p:tgtEl>
                                          <p:spTgt spid="10"/>
                                        </p:tgtEl>
                                      </p:cBhvr>
                                    </p:animEffect>
                                    <p:set>
                                      <p:cBhvr>
                                        <p:cTn dur="1" fill="hold" id="127">
                                          <p:stCondLst>
                                            <p:cond delay="499"/>
                                          </p:stCondLst>
                                        </p:cTn>
                                        <p:tgtEl>
                                          <p:spTgt spid="10"/>
                                        </p:tgtEl>
                                        <p:attrNameLst>
                                          <p:attrName>style.visibility</p:attrName>
                                        </p:attrNameLst>
                                      </p:cBhvr>
                                      <p:to>
                                        <p:strVal val="hidden"/>
                                      </p:to>
                                    </p:set>
                                  </p:childTnLst>
                                </p:cTn>
                              </p:par>
                              <p:par>
                                <p:cTn accel="50000" decel="50000" fill="hold" id="128" nodeType="withEffect" presetClass="path" presetID="42" presetSubtype="0">
                                  <p:stCondLst>
                                    <p:cond delay="4000"/>
                                  </p:stCondLst>
                                  <p:childTnLst>
                                    <p:animMotion origin="layout" path="M 0 -4.44444E-06 L -0.46497 -0.37963" pathEditMode="relative" ptsTypes="AA" rAng="0">
                                      <p:cBhvr>
                                        <p:cTn dur="1000" fill="hold" id="129"/>
                                        <p:tgtEl>
                                          <p:spTgt spid="84"/>
                                        </p:tgtEl>
                                        <p:attrNameLst>
                                          <p:attrName>ppt_x</p:attrName>
                                          <p:attrName>ppt_y</p:attrName>
                                        </p:attrNameLst>
                                      </p:cBhvr>
                                      <p:rCtr x="-23255" y="-18981"/>
                                    </p:animMotion>
                                  </p:childTnLst>
                                </p:cTn>
                              </p:par>
                              <p:par>
                                <p:cTn fill="hold" id="130" nodeType="withEffect" presetClass="emph" presetID="8" presetSubtype="0">
                                  <p:stCondLst>
                                    <p:cond delay="4000"/>
                                  </p:stCondLst>
                                  <p:childTnLst>
                                    <p:animRot by="5400000">
                                      <p:cBhvr>
                                        <p:cTn dur="1000" fill="hold" id="131"/>
                                        <p:tgtEl>
                                          <p:spTgt spid="84"/>
                                        </p:tgtEl>
                                        <p:attrNameLst>
                                          <p:attrName>r</p:attrName>
                                        </p:attrNameLst>
                                      </p:cBhvr>
                                    </p:animRot>
                                  </p:childTnLst>
                                </p:cTn>
                              </p:par>
                              <p:par>
                                <p:cTn fill="hold" id="132" nodeType="withEffect" presetClass="emph" presetID="6" presetSubtype="0">
                                  <p:stCondLst>
                                    <p:cond delay="4000"/>
                                  </p:stCondLst>
                                  <p:childTnLst>
                                    <p:animScale>
                                      <p:cBhvr>
                                        <p:cTn dur="1000" fill="hold" id="133"/>
                                        <p:tgtEl>
                                          <p:spTgt spid="84"/>
                                        </p:tgtEl>
                                      </p:cBhvr>
                                      <p:by x="52800" y="52800"/>
                                    </p:animScale>
                                  </p:childTnLst>
                                </p:cTn>
                              </p:par>
                              <p:par>
                                <p:cTn fill="hold" id="134" nodeType="withEffect" presetClass="exit" presetID="1" presetSubtype="0">
                                  <p:stCondLst>
                                    <p:cond delay="5000"/>
                                  </p:stCondLst>
                                  <p:childTnLst>
                                    <p:set>
                                      <p:cBhvr>
                                        <p:cTn dur="1" fill="hold" id="135">
                                          <p:stCondLst>
                                            <p:cond delay="0"/>
                                          </p:stCondLst>
                                        </p:cTn>
                                        <p:tgtEl>
                                          <p:spTgt spid="84"/>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1" spid="59"/>
      <p:bldP grpId="0" spid="19"/>
      <p:bldP grpId="1" spid="19"/>
      <p:bldP grpId="2" spid="19"/>
      <p:bldP grpId="3" spid="19"/>
      <p:bldP grpId="0" spid="21"/>
      <p:bldP grpId="1" spid="21"/>
      <p:bldP grpId="2" spid="21"/>
      <p:bldP grpId="3" spid="21"/>
      <p:bldP grpId="0" spid="22"/>
      <p:bldP grpId="1" spid="22"/>
      <p:bldP grpId="2" spid="22"/>
      <p:bldP grpId="3" spid="22"/>
      <p:bldP grpId="0" spid="24"/>
      <p:bldP grpId="1" spid="24"/>
      <p:bldP grpId="2" spid="24"/>
      <p:bldP grpId="3" spid="24"/>
      <p:bldP grpId="0" spid="26"/>
      <p:bldP grpId="1" spid="26"/>
      <p:bldP grpId="2" spid="26"/>
      <p:bldP grpId="3" spid="26"/>
      <p:bldP grpId="0" spid="27"/>
      <p:bldP grpId="1" spid="27"/>
      <p:bldP grpId="2" spid="27"/>
      <p:bldP grpId="3" spid="27"/>
      <p:bldP grpId="0" spid="28"/>
      <p:bldP grpId="1" spid="28"/>
      <p:bldP grpId="2" spid="28"/>
      <p:bldP grpId="3" spid="28"/>
      <p:bldP grpId="0" spid="32"/>
      <p:bldP grpId="1" spid="32"/>
      <p:bldP grpId="2" spid="32"/>
      <p:bldP grpId="3" spid="32"/>
      <p:bldP grpId="0" spid="33"/>
      <p:bldP grpId="1" spid="33"/>
      <p:bldP grpId="2" spid="33"/>
      <p:bldP grpId="3" spid="33"/>
      <p:bldP grpId="0" spid="34"/>
      <p:bldP grpId="1" spid="34"/>
      <p:bldP grpId="2" spid="34"/>
      <p:bldP grpId="3" spid="34"/>
      <p:bldP grpId="0" spid="37"/>
      <p:bldP grpId="1" spid="37"/>
      <p:bldP grpId="2" spid="37"/>
      <p:bldP grpId="3" spid="37"/>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矩形 11"/>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文本框 18"/>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
        <p:nvSpPr>
          <p:cNvPr id="99" name="椭圆 938"/>
          <p:cNvSpPr/>
          <p:nvPr/>
        </p:nvSpPr>
        <p:spPr>
          <a:xfrm>
            <a:off x="4351382" y="1534110"/>
            <a:ext cx="687802" cy="687802"/>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02" name="直接连接符 101"/>
          <p:cNvCxnSpPr/>
          <p:nvPr/>
        </p:nvCxnSpPr>
        <p:spPr>
          <a:xfrm>
            <a:off x="5232312" y="3047999"/>
            <a:ext cx="1777277" cy="0"/>
          </a:xfrm>
          <a:prstGeom prst="line">
            <a:avLst/>
          </a:prstGeom>
          <a:ln w="19050">
            <a:solidFill>
              <a:srgbClr val="FEEA74"/>
            </a:solidFill>
          </a:ln>
        </p:spPr>
        <p:style>
          <a:lnRef idx="1">
            <a:schemeClr val="accent1"/>
          </a:lnRef>
          <a:fillRef idx="0">
            <a:schemeClr val="accent1"/>
          </a:fillRef>
          <a:effectRef idx="0">
            <a:schemeClr val="accent1"/>
          </a:effectRef>
          <a:fontRef idx="minor">
            <a:schemeClr val="tx1"/>
          </a:fontRef>
        </p:style>
      </p:cxnSp>
      <p:sp>
        <p:nvSpPr>
          <p:cNvPr id="109" name="椭圆 938"/>
          <p:cNvSpPr/>
          <p:nvPr/>
        </p:nvSpPr>
        <p:spPr>
          <a:xfrm>
            <a:off x="7202717" y="1534110"/>
            <a:ext cx="687802" cy="687802"/>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12" name="直接连接符 111"/>
          <p:cNvCxnSpPr/>
          <p:nvPr/>
        </p:nvCxnSpPr>
        <p:spPr>
          <a:xfrm>
            <a:off x="2718105" y="4005942"/>
            <a:ext cx="1436915" cy="0"/>
          </a:xfrm>
          <a:prstGeom prst="line">
            <a:avLst/>
          </a:prstGeom>
          <a:ln w="19050">
            <a:solidFill>
              <a:srgbClr val="FEEA74"/>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a:endCxn id="141" idx="0"/>
          </p:cNvCxnSpPr>
          <p:nvPr/>
        </p:nvCxnSpPr>
        <p:spPr>
          <a:xfrm>
            <a:off x="4693366" y="3996103"/>
            <a:ext cx="2787715" cy="0"/>
          </a:xfrm>
          <a:prstGeom prst="line">
            <a:avLst/>
          </a:prstGeom>
          <a:ln w="19050">
            <a:solidFill>
              <a:srgbClr val="FEEA74"/>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a:stCxn id="64" idx="0"/>
          </p:cNvCxnSpPr>
          <p:nvPr/>
        </p:nvCxnSpPr>
        <p:spPr>
          <a:xfrm>
            <a:off x="8094066" y="4005215"/>
            <a:ext cx="1548111" cy="728"/>
          </a:xfrm>
          <a:prstGeom prst="line">
            <a:avLst/>
          </a:prstGeom>
          <a:ln w="19050">
            <a:solidFill>
              <a:srgbClr val="FEEA74"/>
            </a:solidFill>
          </a:ln>
        </p:spPr>
        <p:style>
          <a:lnRef idx="1">
            <a:schemeClr val="accent1"/>
          </a:lnRef>
          <a:fillRef idx="0">
            <a:schemeClr val="accent1"/>
          </a:fillRef>
          <a:effectRef idx="0">
            <a:schemeClr val="accent1"/>
          </a:effectRef>
          <a:fontRef idx="minor">
            <a:schemeClr val="tx1"/>
          </a:fontRef>
        </p:style>
      </p:cxnSp>
      <p:sp>
        <p:nvSpPr>
          <p:cNvPr id="41" name="椭圆 938"/>
          <p:cNvSpPr/>
          <p:nvPr/>
        </p:nvSpPr>
        <p:spPr>
          <a:xfrm>
            <a:off x="4305179" y="4619030"/>
            <a:ext cx="687802" cy="687802"/>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椭圆 67"/>
          <p:cNvSpPr/>
          <p:nvPr/>
        </p:nvSpPr>
        <p:spPr>
          <a:xfrm>
            <a:off x="2570103" y="2869518"/>
            <a:ext cx="356958" cy="356958"/>
          </a:xfrm>
          <a:prstGeom prst="ellipse">
            <a:avLst/>
          </a:prstGeom>
          <a:gradFill>
            <a:gsLst>
              <a:gs pos="45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椭圆 68"/>
          <p:cNvSpPr/>
          <p:nvPr/>
        </p:nvSpPr>
        <p:spPr>
          <a:xfrm>
            <a:off x="9396389" y="2865770"/>
            <a:ext cx="364454" cy="364454"/>
          </a:xfrm>
          <a:prstGeom prst="ellipse">
            <a:avLst/>
          </a:prstGeom>
          <a:gradFill>
            <a:gsLst>
              <a:gs pos="45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椭圆 69"/>
          <p:cNvSpPr/>
          <p:nvPr/>
        </p:nvSpPr>
        <p:spPr>
          <a:xfrm>
            <a:off x="9396389" y="3822988"/>
            <a:ext cx="364454" cy="364454"/>
          </a:xfrm>
          <a:prstGeom prst="ellipse">
            <a:avLst/>
          </a:prstGeom>
          <a:gradFill>
            <a:gsLst>
              <a:gs pos="45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8" name="椭圆 938"/>
          <p:cNvSpPr/>
          <p:nvPr/>
        </p:nvSpPr>
        <p:spPr>
          <a:xfrm>
            <a:off x="7397964" y="4609505"/>
            <a:ext cx="687802" cy="687802"/>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椭圆 84"/>
          <p:cNvSpPr/>
          <p:nvPr/>
        </p:nvSpPr>
        <p:spPr>
          <a:xfrm>
            <a:off x="2570103" y="3826736"/>
            <a:ext cx="356958" cy="356958"/>
          </a:xfrm>
          <a:prstGeom prst="ellipse">
            <a:avLst/>
          </a:prstGeom>
          <a:gradFill>
            <a:gsLst>
              <a:gs pos="45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文本框 89"/>
          <p:cNvSpPr txBox="1"/>
          <p:nvPr/>
        </p:nvSpPr>
        <p:spPr>
          <a:xfrm>
            <a:off x="952493" y="1362073"/>
            <a:ext cx="280499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项目一标题</a:t>
            </a:r>
          </a:p>
        </p:txBody>
      </p:sp>
      <p:sp>
        <p:nvSpPr>
          <p:cNvPr id="91" name="文本框 90"/>
          <p:cNvSpPr txBox="1"/>
          <p:nvPr/>
        </p:nvSpPr>
        <p:spPr>
          <a:xfrm>
            <a:off x="952493" y="1882341"/>
            <a:ext cx="2804998"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a:t>
            </a:r>
          </a:p>
        </p:txBody>
      </p:sp>
      <p:sp>
        <p:nvSpPr>
          <p:cNvPr id="93" name="文本框 92"/>
          <p:cNvSpPr txBox="1"/>
          <p:nvPr/>
        </p:nvSpPr>
        <p:spPr>
          <a:xfrm>
            <a:off x="8466264" y="1362073"/>
            <a:ext cx="280499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项目二标题</a:t>
            </a:r>
          </a:p>
        </p:txBody>
      </p:sp>
      <p:sp>
        <p:nvSpPr>
          <p:cNvPr id="94" name="文本框 93"/>
          <p:cNvSpPr txBox="1"/>
          <p:nvPr/>
        </p:nvSpPr>
        <p:spPr>
          <a:xfrm>
            <a:off x="8466263" y="1882341"/>
            <a:ext cx="2804998"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a:t>
            </a:r>
          </a:p>
        </p:txBody>
      </p:sp>
      <p:sp>
        <p:nvSpPr>
          <p:cNvPr id="96" name="文本框 95"/>
          <p:cNvSpPr txBox="1"/>
          <p:nvPr/>
        </p:nvSpPr>
        <p:spPr>
          <a:xfrm>
            <a:off x="952493" y="4274760"/>
            <a:ext cx="280499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项目四标题</a:t>
            </a:r>
          </a:p>
        </p:txBody>
      </p:sp>
      <p:sp>
        <p:nvSpPr>
          <p:cNvPr id="97" name="文本框 96"/>
          <p:cNvSpPr txBox="1"/>
          <p:nvPr/>
        </p:nvSpPr>
        <p:spPr>
          <a:xfrm>
            <a:off x="952493" y="4795028"/>
            <a:ext cx="2804998"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a:t>
            </a:r>
          </a:p>
        </p:txBody>
      </p:sp>
      <p:sp>
        <p:nvSpPr>
          <p:cNvPr id="103" name="文本框 102"/>
          <p:cNvSpPr txBox="1"/>
          <p:nvPr/>
        </p:nvSpPr>
        <p:spPr>
          <a:xfrm>
            <a:off x="8466264" y="4274760"/>
            <a:ext cx="280499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项目三标题</a:t>
            </a:r>
          </a:p>
        </p:txBody>
      </p:sp>
      <p:sp>
        <p:nvSpPr>
          <p:cNvPr id="108" name="文本框 107"/>
          <p:cNvSpPr txBox="1"/>
          <p:nvPr/>
        </p:nvSpPr>
        <p:spPr>
          <a:xfrm>
            <a:off x="8466263" y="4795028"/>
            <a:ext cx="2804998"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a:t>
            </a:r>
          </a:p>
        </p:txBody>
      </p:sp>
      <p:grpSp>
        <p:nvGrpSpPr>
          <p:cNvPr id="4" name="组合 3"/>
          <p:cNvGrpSpPr/>
          <p:nvPr/>
        </p:nvGrpSpPr>
        <p:grpSpPr>
          <a:xfrm>
            <a:off x="4158254" y="1362074"/>
            <a:ext cx="1074058" cy="3372803"/>
            <a:chOff x="4090655" y="1362074"/>
            <a:chExt cx="1074058" cy="3372803"/>
          </a:xfrm>
        </p:grpSpPr>
        <p:grpSp>
          <p:nvGrpSpPr>
            <p:cNvPr id="2" name="组合 1"/>
            <p:cNvGrpSpPr/>
            <p:nvPr/>
          </p:nvGrpSpPr>
          <p:grpSpPr>
            <a:xfrm>
              <a:off x="4090655" y="1362074"/>
              <a:ext cx="1074058" cy="1686880"/>
              <a:chOff x="4090655" y="1362074"/>
              <a:chExt cx="1074058" cy="1686880"/>
            </a:xfrm>
          </p:grpSpPr>
          <p:sp>
            <p:nvSpPr>
              <p:cNvPr id="100" name="自由: 形状 99"/>
              <p:cNvSpPr/>
              <p:nvPr/>
            </p:nvSpPr>
            <p:spPr>
              <a:xfrm>
                <a:off x="4090655" y="1362074"/>
                <a:ext cx="1074058" cy="1685925"/>
              </a:xfrm>
              <a:custGeom>
                <a:gdLst>
                  <a:gd fmla="*/ 0 w 1074058" name="connsiteX0"/>
                  <a:gd fmla="*/ 1685925 h 1685925" name="connsiteY0"/>
                  <a:gd fmla="*/ 0 w 1074058" name="connsiteX1"/>
                  <a:gd fmla="*/ 537029 h 1685925" name="connsiteY1"/>
                  <a:gd fmla="*/ 537029 w 1074058" name="connsiteX2"/>
                  <a:gd fmla="*/ 0 h 1685925"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85925" w="1074058">
                    <a:moveTo>
                      <a:pt x="0" y="1685925"/>
                    </a:moveTo>
                    <a:lnTo>
                      <a:pt x="0" y="537029"/>
                    </a:lnTo>
                    <a:cubicBezTo>
                      <a:pt x="0" y="240436"/>
                      <a:pt x="240436" y="0"/>
                      <a:pt x="537029" y="0"/>
                    </a:cubicBezTo>
                    <a:cubicBezTo>
                      <a:pt x="833622" y="0"/>
                      <a:pt x="1074058" y="240436"/>
                      <a:pt x="1074058" y="537029"/>
                    </a:cubicBezTo>
                    <a:cubicBezTo>
                      <a:pt x="1074058" y="919994"/>
                      <a:pt x="1074057" y="1302960"/>
                      <a:pt x="1074057" y="1685925"/>
                    </a:cubicBezTo>
                  </a:path>
                </a:pathLst>
              </a:custGeom>
              <a:noFill/>
              <a:ln w="1905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1" name="自由: 形状 100"/>
              <p:cNvSpPr/>
              <p:nvPr/>
            </p:nvSpPr>
            <p:spPr>
              <a:xfrm>
                <a:off x="4283070" y="2393950"/>
                <a:ext cx="689229" cy="655004"/>
              </a:xfrm>
              <a:custGeom>
                <a:gdLst>
                  <a:gd fmla="*/ 689229 w 689229" name="connsiteX0"/>
                  <a:gd fmla="*/ 654051 h 655004" name="connsiteY0"/>
                  <a:gd fmla="*/ 689229 w 689229" name="connsiteX1"/>
                  <a:gd fmla="*/ 0 h 655004" name="connsiteY1"/>
                  <a:gd fmla="*/ 1429 w 689229" name="connsiteX2"/>
                  <a:gd fmla="*/ 0 h 655004" name="connsiteY2"/>
                  <a:gd fmla="*/ 0 w 689229" name="connsiteX3"/>
                  <a:gd fmla="*/ 655004 h 655004" name="connsiteY3"/>
                  <a:gd fmla="*/ 0 w 882357" name="connsiteX4"/>
                  <a:gd fmla="*/ 655004 h 655004" name="connsiteY4"/>
                  <a:gd fmla="*/ 0 w 882358" name="connsiteX5"/>
                  <a:gd fmla="*/ 1149849 h 1149849" name="connsiteY5"/>
                  <a:gd fmla="*/ 0 w 882358" name="connsiteX6"/>
                  <a:gd fmla="*/ 1686878 h 1686878" name="connsiteY6"/>
                  <a:gd fmla="*/ 191700 w 1074058" name="connsiteX7"/>
                  <a:gd fmla="*/ 1686878 h 1686878"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 ang="0">
                    <a:pos x="connsiteX3" y="connsiteY3"/>
                  </a:cxn>
                </a:cxnLst>
                <a:rect b="b" l="l" r="r" t="t"/>
                <a:pathLst>
                  <a:path h="655004" w="689229">
                    <a:moveTo>
                      <a:pt x="689229" y="654051"/>
                    </a:moveTo>
                    <a:lnTo>
                      <a:pt x="689229" y="0"/>
                    </a:lnTo>
                    <a:lnTo>
                      <a:pt x="1429" y="0"/>
                    </a:lnTo>
                    <a:cubicBezTo>
                      <a:pt x="1429" y="218017"/>
                      <a:pt x="0" y="655004"/>
                      <a:pt x="0" y="655004"/>
                    </a:cubicBezTo>
                  </a:path>
                </a:pathLst>
              </a:custGeom>
              <a:noFill/>
              <a:ln w="1905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2" name="组合 51"/>
            <p:cNvGrpSpPr/>
            <p:nvPr/>
          </p:nvGrpSpPr>
          <p:grpSpPr>
            <a:xfrm rot="10800000">
              <a:off x="4090655" y="3047997"/>
              <a:ext cx="1074058" cy="1686880"/>
              <a:chOff x="4090655" y="1362074"/>
              <a:chExt cx="1074058" cy="1686880"/>
            </a:xfrm>
          </p:grpSpPr>
          <p:sp>
            <p:nvSpPr>
              <p:cNvPr id="53" name="自由: 形状 52"/>
              <p:cNvSpPr/>
              <p:nvPr/>
            </p:nvSpPr>
            <p:spPr>
              <a:xfrm>
                <a:off x="4090655" y="1362074"/>
                <a:ext cx="1074058" cy="1685925"/>
              </a:xfrm>
              <a:custGeom>
                <a:gdLst>
                  <a:gd fmla="*/ 0 w 1074058" name="connsiteX0"/>
                  <a:gd fmla="*/ 1685925 h 1685925" name="connsiteY0"/>
                  <a:gd fmla="*/ 0 w 1074058" name="connsiteX1"/>
                  <a:gd fmla="*/ 537029 h 1685925" name="connsiteY1"/>
                  <a:gd fmla="*/ 537029 w 1074058" name="connsiteX2"/>
                  <a:gd fmla="*/ 0 h 1685925"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85925" w="1074058">
                    <a:moveTo>
                      <a:pt x="0" y="1685925"/>
                    </a:moveTo>
                    <a:lnTo>
                      <a:pt x="0" y="537029"/>
                    </a:lnTo>
                    <a:cubicBezTo>
                      <a:pt x="0" y="240436"/>
                      <a:pt x="240436" y="0"/>
                      <a:pt x="537029" y="0"/>
                    </a:cubicBezTo>
                    <a:cubicBezTo>
                      <a:pt x="833622" y="0"/>
                      <a:pt x="1074058" y="240436"/>
                      <a:pt x="1074058" y="537029"/>
                    </a:cubicBezTo>
                    <a:cubicBezTo>
                      <a:pt x="1074058" y="919994"/>
                      <a:pt x="1074057" y="1302960"/>
                      <a:pt x="1074057" y="1685925"/>
                    </a:cubicBezTo>
                  </a:path>
                </a:pathLst>
              </a:custGeom>
              <a:noFill/>
              <a:ln w="19050">
                <a:solidFill>
                  <a:srgbClr val="FEEA74">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自由: 形状 53"/>
              <p:cNvSpPr/>
              <p:nvPr/>
            </p:nvSpPr>
            <p:spPr>
              <a:xfrm>
                <a:off x="4283070" y="2393950"/>
                <a:ext cx="689229" cy="655004"/>
              </a:xfrm>
              <a:custGeom>
                <a:gdLst>
                  <a:gd fmla="*/ 689229 w 689229" name="connsiteX0"/>
                  <a:gd fmla="*/ 654051 h 655004" name="connsiteY0"/>
                  <a:gd fmla="*/ 689229 w 689229" name="connsiteX1"/>
                  <a:gd fmla="*/ 0 h 655004" name="connsiteY1"/>
                  <a:gd fmla="*/ 1429 w 689229" name="connsiteX2"/>
                  <a:gd fmla="*/ 0 h 655004" name="connsiteY2"/>
                  <a:gd fmla="*/ 0 w 689229" name="connsiteX3"/>
                  <a:gd fmla="*/ 655004 h 655004" name="connsiteY3"/>
                  <a:gd fmla="*/ 0 w 882357" name="connsiteX4"/>
                  <a:gd fmla="*/ 655004 h 655004" name="connsiteY4"/>
                  <a:gd fmla="*/ 0 w 882358" name="connsiteX5"/>
                  <a:gd fmla="*/ 1149849 h 1149849" name="connsiteY5"/>
                  <a:gd fmla="*/ 0 w 882358" name="connsiteX6"/>
                  <a:gd fmla="*/ 1686878 h 1686878" name="connsiteY6"/>
                  <a:gd fmla="*/ 191700 w 1074058" name="connsiteX7"/>
                  <a:gd fmla="*/ 1686878 h 1686878"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 ang="0">
                    <a:pos x="connsiteX3" y="connsiteY3"/>
                  </a:cxn>
                </a:cxnLst>
                <a:rect b="b" l="l" r="r" t="t"/>
                <a:pathLst>
                  <a:path h="655004" w="689229">
                    <a:moveTo>
                      <a:pt x="689229" y="654051"/>
                    </a:moveTo>
                    <a:lnTo>
                      <a:pt x="689229" y="0"/>
                    </a:lnTo>
                    <a:lnTo>
                      <a:pt x="1429" y="0"/>
                    </a:lnTo>
                    <a:cubicBezTo>
                      <a:pt x="1429" y="218017"/>
                      <a:pt x="0" y="655004"/>
                      <a:pt x="0" y="655004"/>
                    </a:cubicBezTo>
                  </a:path>
                </a:pathLst>
              </a:custGeom>
              <a:noFill/>
              <a:ln w="19050">
                <a:solidFill>
                  <a:srgbClr val="FEEA74">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6" name="组合 5"/>
          <p:cNvGrpSpPr/>
          <p:nvPr/>
        </p:nvGrpSpPr>
        <p:grpSpPr>
          <a:xfrm>
            <a:off x="7009588" y="1362073"/>
            <a:ext cx="1195674" cy="3373119"/>
            <a:chOff x="6941989" y="1362073"/>
            <a:chExt cx="1195674" cy="3373119"/>
          </a:xfrm>
        </p:grpSpPr>
        <p:grpSp>
          <p:nvGrpSpPr>
            <p:cNvPr id="5" name="组合 4"/>
            <p:cNvGrpSpPr/>
            <p:nvPr/>
          </p:nvGrpSpPr>
          <p:grpSpPr>
            <a:xfrm>
              <a:off x="6941989" y="1362073"/>
              <a:ext cx="1195674" cy="1712917"/>
              <a:chOff x="6941989" y="1362073"/>
              <a:chExt cx="1195674" cy="1712917"/>
            </a:xfrm>
          </p:grpSpPr>
          <p:sp>
            <p:nvSpPr>
              <p:cNvPr id="104" name="自由: 形状 103"/>
              <p:cNvSpPr/>
              <p:nvPr/>
            </p:nvSpPr>
            <p:spPr>
              <a:xfrm>
                <a:off x="6941989" y="1362074"/>
                <a:ext cx="537029" cy="1685925"/>
              </a:xfrm>
              <a:custGeom>
                <a:gdLst>
                  <a:gd fmla="*/ 0 w 537029" name="connsiteX0"/>
                  <a:gd fmla="*/ 1685925 h 1685925" name="connsiteY0"/>
                  <a:gd fmla="*/ 0 w 537029" name="connsiteX1"/>
                  <a:gd fmla="*/ 537029 h 1685925" name="connsiteY1"/>
                  <a:gd fmla="*/ 537029 w 537029" name="connsiteX2"/>
                  <a:gd fmla="*/ 0 h 1685925"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Lst>
                <a:rect b="b" l="l" r="r" t="t"/>
                <a:pathLst>
                  <a:path h="1685925" w="537029">
                    <a:moveTo>
                      <a:pt x="0" y="1685925"/>
                    </a:moveTo>
                    <a:lnTo>
                      <a:pt x="0" y="537029"/>
                    </a:lnTo>
                    <a:cubicBezTo>
                      <a:pt x="0" y="240436"/>
                      <a:pt x="240436" y="0"/>
                      <a:pt x="537029" y="0"/>
                    </a:cubicBezTo>
                  </a:path>
                </a:pathLst>
              </a:custGeom>
              <a:noFill/>
              <a:ln w="1905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5" name="自由: 形状 104"/>
              <p:cNvSpPr/>
              <p:nvPr/>
            </p:nvSpPr>
            <p:spPr>
              <a:xfrm flipV="1" rot="16200000">
                <a:off x="7220709" y="1620042"/>
                <a:ext cx="1031877" cy="515939"/>
              </a:xfrm>
              <a:custGeom>
                <a:gdLst>
                  <a:gd fmla="*/ 0 w 1074058" name="connsiteX0"/>
                  <a:gd fmla="*/ 537029 h 537029" name="connsiteY0"/>
                  <a:gd fmla="*/ 537029 w 1074058" name="connsiteX1"/>
                  <a:gd fmla="*/ 0 h 537029" name="connsiteY1"/>
                  <a:gd fmla="*/ 1074058 w 1074058" name="connsiteX2"/>
                  <a:gd fmla="*/ 537029 h 537029"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Lst>
                <a:rect b="b" l="l" r="r" t="t"/>
                <a:pathLst>
                  <a:path h="537029" w="1074058">
                    <a:moveTo>
                      <a:pt x="0" y="537029"/>
                    </a:moveTo>
                    <a:cubicBezTo>
                      <a:pt x="0" y="240436"/>
                      <a:pt x="240436" y="0"/>
                      <a:pt x="537029" y="0"/>
                    </a:cubicBezTo>
                    <a:cubicBezTo>
                      <a:pt x="833622" y="0"/>
                      <a:pt x="1074058" y="240436"/>
                      <a:pt x="1074058" y="537029"/>
                    </a:cubicBezTo>
                  </a:path>
                </a:pathLst>
              </a:custGeom>
              <a:noFill/>
              <a:ln w="1905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6" name="自由: 形状 105"/>
              <p:cNvSpPr/>
              <p:nvPr/>
            </p:nvSpPr>
            <p:spPr>
              <a:xfrm flipV="1" rot="16200000">
                <a:off x="7482252" y="2392586"/>
                <a:ext cx="655411" cy="655411"/>
              </a:xfrm>
              <a:custGeom>
                <a:gdLst>
                  <a:gd fmla="*/ 0 w 537029" name="connsiteX0"/>
                  <a:gd fmla="*/ 0 h 537029" name="connsiteY0"/>
                  <a:gd fmla="*/ 537029 w 537029" name="connsiteX1"/>
                  <a:gd fmla="*/ 537029 h 537029" name="connsiteY1"/>
                  <a:gd fmla="*/ 1074058 w 1074058" name="connsiteX2"/>
                  <a:gd fmla="*/ 537029 h 537029"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Lst>
                <a:rect b="b" l="l" r="r" t="t"/>
                <a:pathLst>
                  <a:path h="537029" w="537029">
                    <a:moveTo>
                      <a:pt x="0" y="0"/>
                    </a:moveTo>
                    <a:cubicBezTo>
                      <a:pt x="296593" y="0"/>
                      <a:pt x="537029" y="240436"/>
                      <a:pt x="537029" y="537029"/>
                    </a:cubicBezTo>
                  </a:path>
                </a:pathLst>
              </a:custGeom>
              <a:noFill/>
              <a:ln w="1905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自由: 形状 41"/>
              <p:cNvSpPr/>
              <p:nvPr/>
            </p:nvSpPr>
            <p:spPr>
              <a:xfrm flipV="1" rot="10800000">
                <a:off x="7155488" y="2751460"/>
                <a:ext cx="647062" cy="323530"/>
              </a:xfrm>
              <a:custGeom>
                <a:gdLst>
                  <a:gd fmla="*/ 0 w 1074058" name="connsiteX0"/>
                  <a:gd fmla="*/ 537029 h 537029" name="connsiteY0"/>
                  <a:gd fmla="*/ 537029 w 1074058" name="connsiteX1"/>
                  <a:gd fmla="*/ 0 h 537029" name="connsiteY1"/>
                  <a:gd fmla="*/ 1074058 w 1074058" name="connsiteX2"/>
                  <a:gd fmla="*/ 537029 h 537029"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Lst>
                <a:rect b="b" l="l" r="r" t="t"/>
                <a:pathLst>
                  <a:path h="537029" w="1074058">
                    <a:moveTo>
                      <a:pt x="0" y="537029"/>
                    </a:moveTo>
                    <a:cubicBezTo>
                      <a:pt x="0" y="240436"/>
                      <a:pt x="240436" y="0"/>
                      <a:pt x="537029" y="0"/>
                    </a:cubicBezTo>
                    <a:cubicBezTo>
                      <a:pt x="833622" y="0"/>
                      <a:pt x="1074058" y="240436"/>
                      <a:pt x="1074058" y="537029"/>
                    </a:cubicBezTo>
                  </a:path>
                </a:pathLst>
              </a:custGeom>
              <a:noFill/>
              <a:ln w="1905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6" name="组合 55"/>
            <p:cNvGrpSpPr/>
            <p:nvPr/>
          </p:nvGrpSpPr>
          <p:grpSpPr>
            <a:xfrm rot="10800000">
              <a:off x="6941989" y="3022275"/>
              <a:ext cx="1195674" cy="1712917"/>
              <a:chOff x="6941989" y="1362073"/>
              <a:chExt cx="1195674" cy="1712917"/>
            </a:xfrm>
          </p:grpSpPr>
          <p:sp>
            <p:nvSpPr>
              <p:cNvPr id="57" name="自由: 形状 56"/>
              <p:cNvSpPr/>
              <p:nvPr/>
            </p:nvSpPr>
            <p:spPr>
              <a:xfrm>
                <a:off x="6941989" y="1362074"/>
                <a:ext cx="537029" cy="1685925"/>
              </a:xfrm>
              <a:custGeom>
                <a:gdLst>
                  <a:gd fmla="*/ 0 w 537029" name="connsiteX0"/>
                  <a:gd fmla="*/ 1685925 h 1685925" name="connsiteY0"/>
                  <a:gd fmla="*/ 0 w 537029" name="connsiteX1"/>
                  <a:gd fmla="*/ 537029 h 1685925" name="connsiteY1"/>
                  <a:gd fmla="*/ 537029 w 537029" name="connsiteX2"/>
                  <a:gd fmla="*/ 0 h 1685925"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Lst>
                <a:rect b="b" l="l" r="r" t="t"/>
                <a:pathLst>
                  <a:path h="1685925" w="537029">
                    <a:moveTo>
                      <a:pt x="0" y="1685925"/>
                    </a:moveTo>
                    <a:lnTo>
                      <a:pt x="0" y="537029"/>
                    </a:lnTo>
                    <a:cubicBezTo>
                      <a:pt x="0" y="240436"/>
                      <a:pt x="240436" y="0"/>
                      <a:pt x="537029" y="0"/>
                    </a:cubicBezTo>
                  </a:path>
                </a:pathLst>
              </a:custGeom>
              <a:noFill/>
              <a:ln w="19050">
                <a:solidFill>
                  <a:srgbClr val="FEEA74">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自由: 形状 57"/>
              <p:cNvSpPr/>
              <p:nvPr/>
            </p:nvSpPr>
            <p:spPr>
              <a:xfrm flipV="1" rot="16200000">
                <a:off x="7220709" y="1620042"/>
                <a:ext cx="1031877" cy="515939"/>
              </a:xfrm>
              <a:custGeom>
                <a:gdLst>
                  <a:gd fmla="*/ 0 w 1074058" name="connsiteX0"/>
                  <a:gd fmla="*/ 537029 h 537029" name="connsiteY0"/>
                  <a:gd fmla="*/ 537029 w 1074058" name="connsiteX1"/>
                  <a:gd fmla="*/ 0 h 537029" name="connsiteY1"/>
                  <a:gd fmla="*/ 1074058 w 1074058" name="connsiteX2"/>
                  <a:gd fmla="*/ 537029 h 537029"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Lst>
                <a:rect b="b" l="l" r="r" t="t"/>
                <a:pathLst>
                  <a:path h="537029" w="1074058">
                    <a:moveTo>
                      <a:pt x="0" y="537029"/>
                    </a:moveTo>
                    <a:cubicBezTo>
                      <a:pt x="0" y="240436"/>
                      <a:pt x="240436" y="0"/>
                      <a:pt x="537029" y="0"/>
                    </a:cubicBezTo>
                    <a:cubicBezTo>
                      <a:pt x="833622" y="0"/>
                      <a:pt x="1074058" y="240436"/>
                      <a:pt x="1074058" y="537029"/>
                    </a:cubicBezTo>
                  </a:path>
                </a:pathLst>
              </a:custGeom>
              <a:noFill/>
              <a:ln w="19050">
                <a:solidFill>
                  <a:srgbClr val="FEEA74">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自由: 形状 58"/>
              <p:cNvSpPr/>
              <p:nvPr/>
            </p:nvSpPr>
            <p:spPr>
              <a:xfrm flipV="1" rot="16200000">
                <a:off x="7482252" y="2392586"/>
                <a:ext cx="655411" cy="655411"/>
              </a:xfrm>
              <a:custGeom>
                <a:gdLst>
                  <a:gd fmla="*/ 0 w 537029" name="connsiteX0"/>
                  <a:gd fmla="*/ 0 h 537029" name="connsiteY0"/>
                  <a:gd fmla="*/ 537029 w 537029" name="connsiteX1"/>
                  <a:gd fmla="*/ 537029 h 537029" name="connsiteY1"/>
                  <a:gd fmla="*/ 1074058 w 1074058" name="connsiteX2"/>
                  <a:gd fmla="*/ 537029 h 537029"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Lst>
                <a:rect b="b" l="l" r="r" t="t"/>
                <a:pathLst>
                  <a:path h="537029" w="537029">
                    <a:moveTo>
                      <a:pt x="0" y="0"/>
                    </a:moveTo>
                    <a:cubicBezTo>
                      <a:pt x="296593" y="0"/>
                      <a:pt x="537029" y="240436"/>
                      <a:pt x="537029" y="537029"/>
                    </a:cubicBezTo>
                  </a:path>
                </a:pathLst>
              </a:custGeom>
              <a:noFill/>
              <a:ln w="19050">
                <a:solidFill>
                  <a:srgbClr val="FEEA74">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自由: 形状 59"/>
              <p:cNvSpPr/>
              <p:nvPr/>
            </p:nvSpPr>
            <p:spPr>
              <a:xfrm flipV="1" rot="10800000">
                <a:off x="7155488" y="2751460"/>
                <a:ext cx="647062" cy="323530"/>
              </a:xfrm>
              <a:custGeom>
                <a:gdLst>
                  <a:gd fmla="*/ 0 w 1074058" name="connsiteX0"/>
                  <a:gd fmla="*/ 537029 h 537029" name="connsiteY0"/>
                  <a:gd fmla="*/ 537029 w 1074058" name="connsiteX1"/>
                  <a:gd fmla="*/ 0 h 537029" name="connsiteY1"/>
                  <a:gd fmla="*/ 1074058 w 1074058" name="connsiteX2"/>
                  <a:gd fmla="*/ 537029 h 537029"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Lst>
                <a:rect b="b" l="l" r="r" t="t"/>
                <a:pathLst>
                  <a:path h="537029" w="1074058">
                    <a:moveTo>
                      <a:pt x="0" y="537029"/>
                    </a:moveTo>
                    <a:cubicBezTo>
                      <a:pt x="0" y="240436"/>
                      <a:pt x="240436" y="0"/>
                      <a:pt x="537029" y="0"/>
                    </a:cubicBezTo>
                    <a:cubicBezTo>
                      <a:pt x="833622" y="0"/>
                      <a:pt x="1074058" y="240436"/>
                      <a:pt x="1074058" y="537029"/>
                    </a:cubicBezTo>
                  </a:path>
                </a:pathLst>
              </a:custGeom>
              <a:noFill/>
              <a:ln w="19050">
                <a:solidFill>
                  <a:srgbClr val="FEEA74">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cxnSp>
        <p:nvCxnSpPr>
          <p:cNvPr id="7" name="line01"/>
          <p:cNvCxnSpPr/>
          <p:nvPr/>
        </p:nvCxnSpPr>
        <p:spPr>
          <a:xfrm flipH="1">
            <a:off x="6120950" y="3047999"/>
            <a:ext cx="0" cy="0"/>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a:off x="8205262" y="3047999"/>
            <a:ext cx="1436915" cy="0"/>
          </a:xfrm>
          <a:prstGeom prst="line">
            <a:avLst/>
          </a:prstGeom>
          <a:ln w="19050">
            <a:solidFill>
              <a:srgbClr val="FEEA74"/>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2718105" y="3047997"/>
            <a:ext cx="1436915" cy="0"/>
          </a:xfrm>
          <a:prstGeom prst="line">
            <a:avLst/>
          </a:prstGeom>
          <a:ln w="19050">
            <a:solidFill>
              <a:srgbClr val="FEEA74"/>
            </a:solidFill>
          </a:ln>
        </p:spPr>
        <p:style>
          <a:lnRef idx="1">
            <a:schemeClr val="accent1"/>
          </a:lnRef>
          <a:fillRef idx="0">
            <a:schemeClr val="accent1"/>
          </a:fillRef>
          <a:effectRef idx="0">
            <a:schemeClr val="accent1"/>
          </a:effectRef>
          <a:fontRef idx="minor">
            <a:schemeClr val="tx1"/>
          </a:fontRef>
        </p:style>
      </p:cxnSp>
      <p:grpSp>
        <p:nvGrpSpPr>
          <p:cNvPr id="13" name="组合 12"/>
          <p:cNvGrpSpPr/>
          <p:nvPr/>
        </p:nvGrpSpPr>
        <p:grpSpPr>
          <a:xfrm rot="5400000">
            <a:off x="162414" y="-26991"/>
            <a:ext cx="665764" cy="806458"/>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4</a:t>
              </a:r>
            </a:p>
          </p:txBody>
        </p:sp>
        <p:sp>
          <p:nvSpPr>
            <p:cNvPr id="16" name="椭圆 1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77" name="椭圆 76"/>
          <p:cNvSpPr/>
          <p:nvPr/>
        </p:nvSpPr>
        <p:spPr>
          <a:xfrm>
            <a:off x="4443581" y="1802862"/>
            <a:ext cx="352596" cy="352596"/>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a:off x="4656223" y="1789533"/>
            <a:ext cx="350273" cy="350273"/>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椭圆 78"/>
          <p:cNvSpPr/>
          <p:nvPr/>
        </p:nvSpPr>
        <p:spPr>
          <a:xfrm>
            <a:off x="4629061" y="1578886"/>
            <a:ext cx="315675" cy="315675"/>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椭圆 79"/>
          <p:cNvSpPr/>
          <p:nvPr/>
        </p:nvSpPr>
        <p:spPr>
          <a:xfrm>
            <a:off x="4415214" y="1629519"/>
            <a:ext cx="254232" cy="254232"/>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a:off x="4670816" y="1639190"/>
            <a:ext cx="257435" cy="257435"/>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椭圆 81"/>
          <p:cNvSpPr/>
          <p:nvPr/>
        </p:nvSpPr>
        <p:spPr>
          <a:xfrm>
            <a:off x="4684888" y="2084128"/>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3" name="椭圆 82"/>
          <p:cNvSpPr/>
          <p:nvPr/>
        </p:nvSpPr>
        <p:spPr>
          <a:xfrm>
            <a:off x="4382249" y="1878011"/>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a:off x="4569098" y="1967540"/>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椭圆 85"/>
          <p:cNvSpPr/>
          <p:nvPr/>
        </p:nvSpPr>
        <p:spPr>
          <a:xfrm>
            <a:off x="4616577" y="1570216"/>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椭圆 86"/>
          <p:cNvSpPr/>
          <p:nvPr/>
        </p:nvSpPr>
        <p:spPr>
          <a:xfrm>
            <a:off x="4908576" y="1760925"/>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0" name="椭圆 109"/>
          <p:cNvSpPr/>
          <p:nvPr/>
        </p:nvSpPr>
        <p:spPr>
          <a:xfrm>
            <a:off x="7448558" y="1802862"/>
            <a:ext cx="352596" cy="352596"/>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1" name="椭圆 110"/>
          <p:cNvSpPr/>
          <p:nvPr/>
        </p:nvSpPr>
        <p:spPr>
          <a:xfrm>
            <a:off x="7506585" y="1789533"/>
            <a:ext cx="350273" cy="350273"/>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5" name="椭圆 114"/>
          <p:cNvSpPr/>
          <p:nvPr/>
        </p:nvSpPr>
        <p:spPr>
          <a:xfrm>
            <a:off x="7326607" y="1593335"/>
            <a:ext cx="315675" cy="315675"/>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6" name="椭圆 115"/>
          <p:cNvSpPr/>
          <p:nvPr/>
        </p:nvSpPr>
        <p:spPr>
          <a:xfrm>
            <a:off x="7543339" y="1603334"/>
            <a:ext cx="254232" cy="254232"/>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7" name="椭圆 116"/>
          <p:cNvSpPr/>
          <p:nvPr/>
        </p:nvSpPr>
        <p:spPr>
          <a:xfrm>
            <a:off x="7310850" y="1730144"/>
            <a:ext cx="257435" cy="257435"/>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8" name="椭圆 117"/>
          <p:cNvSpPr/>
          <p:nvPr/>
        </p:nvSpPr>
        <p:spPr>
          <a:xfrm>
            <a:off x="7535250" y="2084128"/>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9" name="椭圆 118"/>
          <p:cNvSpPr/>
          <p:nvPr/>
        </p:nvSpPr>
        <p:spPr>
          <a:xfrm>
            <a:off x="7232611" y="1878011"/>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1" name="椭圆 120"/>
          <p:cNvSpPr/>
          <p:nvPr/>
        </p:nvSpPr>
        <p:spPr>
          <a:xfrm>
            <a:off x="7419460" y="1967540"/>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2" name="椭圆 121"/>
          <p:cNvSpPr/>
          <p:nvPr/>
        </p:nvSpPr>
        <p:spPr>
          <a:xfrm>
            <a:off x="7466939" y="1570216"/>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3" name="椭圆 122"/>
          <p:cNvSpPr/>
          <p:nvPr/>
        </p:nvSpPr>
        <p:spPr>
          <a:xfrm>
            <a:off x="7758938" y="1760925"/>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4" name="组合 33"/>
          <p:cNvGrpSpPr/>
          <p:nvPr/>
        </p:nvGrpSpPr>
        <p:grpSpPr>
          <a:xfrm>
            <a:off x="4141974" y="2321921"/>
            <a:ext cx="1022887" cy="3373439"/>
            <a:chOff x="4141974" y="2321921"/>
            <a:chExt cx="1022887" cy="3373439"/>
          </a:xfrm>
        </p:grpSpPr>
        <p:grpSp>
          <p:nvGrpSpPr>
            <p:cNvPr id="32" name="组合 31"/>
            <p:cNvGrpSpPr/>
            <p:nvPr/>
          </p:nvGrpSpPr>
          <p:grpSpPr>
            <a:xfrm>
              <a:off x="4158255" y="4009433"/>
              <a:ext cx="1006606" cy="1685927"/>
              <a:chOff x="4158255" y="4009433"/>
              <a:chExt cx="1006606" cy="1685927"/>
            </a:xfrm>
          </p:grpSpPr>
          <p:cxnSp>
            <p:nvCxnSpPr>
              <p:cNvPr id="124" name="直接连接符 123"/>
              <p:cNvCxnSpPr/>
              <p:nvPr/>
            </p:nvCxnSpPr>
            <p:spPr>
              <a:xfrm flipH="1" flipV="1">
                <a:off x="4158255" y="4015467"/>
                <a:ext cx="0" cy="1679892"/>
              </a:xfrm>
              <a:prstGeom prst="line">
                <a:avLst/>
              </a:prstGeom>
              <a:ln w="19050">
                <a:solidFill>
                  <a:srgbClr val="FEEA74"/>
                </a:solidFill>
              </a:ln>
            </p:spPr>
            <p:style>
              <a:lnRef idx="1">
                <a:schemeClr val="accent1"/>
              </a:lnRef>
              <a:fillRef idx="0">
                <a:schemeClr val="accent1"/>
              </a:fillRef>
              <a:effectRef idx="0">
                <a:schemeClr val="accent1"/>
              </a:effectRef>
              <a:fontRef idx="minor">
                <a:schemeClr val="tx1"/>
              </a:fontRef>
            </p:style>
          </p:cxnSp>
          <p:sp>
            <p:nvSpPr>
              <p:cNvPr id="27" name="矩形: 圆角 26"/>
              <p:cNvSpPr/>
              <p:nvPr/>
            </p:nvSpPr>
            <p:spPr>
              <a:xfrm>
                <a:off x="4693367" y="4009433"/>
                <a:ext cx="471494" cy="1685927"/>
              </a:xfrm>
              <a:custGeom>
                <a:gdLst>
                  <a:gd fmla="*/ 1 w 471494" name="connsiteX0"/>
                  <a:gd fmla="*/ 0 h 1685927" name="connsiteY0"/>
                  <a:gd fmla="*/ 471494 w 471494" name="connsiteX1"/>
                  <a:gd fmla="*/ 471493 h 1685927" name="connsiteY1"/>
                  <a:gd fmla="*/ 471493 w 471494" name="connsiteX2"/>
                  <a:gd fmla="*/ 1214434 h 1685927" name="connsiteY2"/>
                  <a:gd fmla="*/ 0 w 471494" name="connsiteX3"/>
                  <a:gd fmla="*/ 1685927 h 1685927" name="connsiteY3"/>
                  <a:gd fmla="*/ 24835 w 595388" name="connsiteX4"/>
                  <a:gd fmla="*/ 443865 h 1685927" name="connsiteY4"/>
                  <a:gd fmla="*/ 91440 w 661993" name="connsiteX5"/>
                  <a:gd fmla="*/ 443865 h 1685927" name="connsiteY5"/>
                  <a:gd fmla="*/ 91441 w 471494" name="connsiteX6"/>
                  <a:gd fmla="*/ 91440 h 1685927" name="connsiteY6"/>
                  <a:gd fmla="*/ 0 w 944679" name="connsiteX7"/>
                  <a:gd fmla="*/ 1263607 h 1685927" name="connsiteY7"/>
                  <a:gd fmla="*/ 59894 w 1002880" name="connsiteX8"/>
                  <a:gd fmla="*/ 1214433 h 1685927" name="connsiteY8"/>
                </a:gdLst>
                <a:cxnLst>
                  <a:cxn ang="0">
                    <a:pos x="connsiteX0" y="connsiteY0"/>
                  </a:cxn>
                  <a:cxn ang="0">
                    <a:pos x="connsiteX1" y="connsiteY1"/>
                  </a:cxn>
                  <a:cxn ang="0">
                    <a:pos x="connsiteX2" y="connsiteY2"/>
                  </a:cxn>
                  <a:cxn ang="0">
                    <a:pos x="connsiteX3" y="connsiteY3"/>
                  </a:cxn>
                </a:cxnLst>
                <a:rect b="b" l="l" r="r" t="t"/>
                <a:pathLst>
                  <a:path h="1685927" w="471494">
                    <a:moveTo>
                      <a:pt x="1" y="0"/>
                    </a:moveTo>
                    <a:cubicBezTo>
                      <a:pt x="260399" y="0"/>
                      <a:pt x="471494" y="211095"/>
                      <a:pt x="471494" y="471493"/>
                    </a:cubicBezTo>
                    <a:cubicBezTo>
                      <a:pt x="471494" y="719140"/>
                      <a:pt x="471493" y="966787"/>
                      <a:pt x="471493" y="1214434"/>
                    </a:cubicBezTo>
                    <a:cubicBezTo>
                      <a:pt x="471493" y="1474832"/>
                      <a:pt x="260398" y="1685927"/>
                      <a:pt x="0" y="1685927"/>
                    </a:cubicBezTo>
                  </a:path>
                </a:pathLst>
              </a:custGeom>
              <a:noFill/>
              <a:ln w="1905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38" name="直接连接符 137"/>
              <p:cNvCxnSpPr/>
              <p:nvPr/>
            </p:nvCxnSpPr>
            <p:spPr>
              <a:xfrm>
                <a:off x="4167791" y="5695359"/>
                <a:ext cx="525575" cy="0"/>
              </a:xfrm>
              <a:prstGeom prst="line">
                <a:avLst/>
              </a:prstGeom>
              <a:ln w="19050">
                <a:solidFill>
                  <a:srgbClr val="FEEA74"/>
                </a:solidFill>
              </a:ln>
            </p:spPr>
            <p:style>
              <a:lnRef idx="1">
                <a:schemeClr val="accent1"/>
              </a:lnRef>
              <a:fillRef idx="0">
                <a:schemeClr val="accent1"/>
              </a:fillRef>
              <a:effectRef idx="0">
                <a:schemeClr val="accent1"/>
              </a:effectRef>
              <a:fontRef idx="minor">
                <a:schemeClr val="tx1"/>
              </a:fontRef>
            </p:style>
          </p:cxnSp>
        </p:grpSp>
        <p:grpSp>
          <p:nvGrpSpPr>
            <p:cNvPr id="136" name="组合 135"/>
            <p:cNvGrpSpPr/>
            <p:nvPr/>
          </p:nvGrpSpPr>
          <p:grpSpPr>
            <a:xfrm rot="10800000">
              <a:off x="4141974" y="2321921"/>
              <a:ext cx="1006606" cy="1685927"/>
              <a:chOff x="4158255" y="4009433"/>
              <a:chExt cx="1006606" cy="1685927"/>
            </a:xfrm>
          </p:grpSpPr>
          <p:cxnSp>
            <p:nvCxnSpPr>
              <p:cNvPr id="137" name="直接连接符 136"/>
              <p:cNvCxnSpPr/>
              <p:nvPr/>
            </p:nvCxnSpPr>
            <p:spPr>
              <a:xfrm flipH="1" flipV="1">
                <a:off x="4158255" y="4015467"/>
                <a:ext cx="0" cy="1679892"/>
              </a:xfrm>
              <a:prstGeom prst="line">
                <a:avLst/>
              </a:prstGeom>
              <a:ln w="19050">
                <a:solidFill>
                  <a:srgbClr val="FEEA74">
                    <a:alpha val="0"/>
                  </a:srgbClr>
                </a:solidFill>
              </a:ln>
            </p:spPr>
            <p:style>
              <a:lnRef idx="1">
                <a:schemeClr val="accent1"/>
              </a:lnRef>
              <a:fillRef idx="0">
                <a:schemeClr val="accent1"/>
              </a:fillRef>
              <a:effectRef idx="0">
                <a:schemeClr val="accent1"/>
              </a:effectRef>
              <a:fontRef idx="minor">
                <a:schemeClr val="tx1"/>
              </a:fontRef>
            </p:style>
          </p:cxnSp>
          <p:sp>
            <p:nvSpPr>
              <p:cNvPr id="139" name="矩形: 圆角 26"/>
              <p:cNvSpPr/>
              <p:nvPr/>
            </p:nvSpPr>
            <p:spPr>
              <a:xfrm>
                <a:off x="4693367" y="4009433"/>
                <a:ext cx="471494" cy="1685927"/>
              </a:xfrm>
              <a:custGeom>
                <a:gdLst>
                  <a:gd fmla="*/ 1 w 471494" name="connsiteX0"/>
                  <a:gd fmla="*/ 0 h 1685927" name="connsiteY0"/>
                  <a:gd fmla="*/ 471494 w 471494" name="connsiteX1"/>
                  <a:gd fmla="*/ 471493 h 1685927" name="connsiteY1"/>
                  <a:gd fmla="*/ 471493 w 471494" name="connsiteX2"/>
                  <a:gd fmla="*/ 1214434 h 1685927" name="connsiteY2"/>
                  <a:gd fmla="*/ 0 w 471494" name="connsiteX3"/>
                  <a:gd fmla="*/ 1685927 h 1685927" name="connsiteY3"/>
                  <a:gd fmla="*/ 24835 w 595388" name="connsiteX4"/>
                  <a:gd fmla="*/ 443865 h 1685927" name="connsiteY4"/>
                  <a:gd fmla="*/ 91440 w 661993" name="connsiteX5"/>
                  <a:gd fmla="*/ 443865 h 1685927" name="connsiteY5"/>
                  <a:gd fmla="*/ 91441 w 471494" name="connsiteX6"/>
                  <a:gd fmla="*/ 91440 h 1685927" name="connsiteY6"/>
                  <a:gd fmla="*/ 0 w 944679" name="connsiteX7"/>
                  <a:gd fmla="*/ 1263607 h 1685927" name="connsiteY7"/>
                  <a:gd fmla="*/ 59894 w 1002880" name="connsiteX8"/>
                  <a:gd fmla="*/ 1214433 h 1685927" name="connsiteY8"/>
                </a:gdLst>
                <a:cxnLst>
                  <a:cxn ang="0">
                    <a:pos x="connsiteX0" y="connsiteY0"/>
                  </a:cxn>
                  <a:cxn ang="0">
                    <a:pos x="connsiteX1" y="connsiteY1"/>
                  </a:cxn>
                  <a:cxn ang="0">
                    <a:pos x="connsiteX2" y="connsiteY2"/>
                  </a:cxn>
                  <a:cxn ang="0">
                    <a:pos x="connsiteX3" y="connsiteY3"/>
                  </a:cxn>
                </a:cxnLst>
                <a:rect b="b" l="l" r="r" t="t"/>
                <a:pathLst>
                  <a:path h="1685927" w="471494">
                    <a:moveTo>
                      <a:pt x="1" y="0"/>
                    </a:moveTo>
                    <a:cubicBezTo>
                      <a:pt x="260399" y="0"/>
                      <a:pt x="471494" y="211095"/>
                      <a:pt x="471494" y="471493"/>
                    </a:cubicBezTo>
                    <a:cubicBezTo>
                      <a:pt x="471494" y="719140"/>
                      <a:pt x="471493" y="966787"/>
                      <a:pt x="471493" y="1214434"/>
                    </a:cubicBezTo>
                    <a:cubicBezTo>
                      <a:pt x="471493" y="1474832"/>
                      <a:pt x="260398" y="1685927"/>
                      <a:pt x="0" y="1685927"/>
                    </a:cubicBezTo>
                  </a:path>
                </a:pathLst>
              </a:custGeom>
              <a:noFill/>
              <a:ln w="19050">
                <a:solidFill>
                  <a:srgbClr val="FEEA74">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40" name="直接连接符 139"/>
              <p:cNvCxnSpPr/>
              <p:nvPr/>
            </p:nvCxnSpPr>
            <p:spPr>
              <a:xfrm>
                <a:off x="4167791" y="5695359"/>
                <a:ext cx="525575" cy="0"/>
              </a:xfrm>
              <a:prstGeom prst="line">
                <a:avLst/>
              </a:prstGeom>
              <a:ln w="19050">
                <a:solidFill>
                  <a:srgbClr val="FEEA74">
                    <a:alpha val="0"/>
                  </a:srgbClr>
                </a:solidFill>
              </a:ln>
            </p:spPr>
            <p:style>
              <a:lnRef idx="1">
                <a:schemeClr val="accent1"/>
              </a:lnRef>
              <a:fillRef idx="0">
                <a:schemeClr val="accent1"/>
              </a:fillRef>
              <a:effectRef idx="0">
                <a:schemeClr val="accent1"/>
              </a:effectRef>
              <a:fontRef idx="minor">
                <a:schemeClr val="tx1"/>
              </a:fontRef>
            </p:style>
          </p:cxnSp>
        </p:grpSp>
      </p:grpSp>
      <p:grpSp>
        <p:nvGrpSpPr>
          <p:cNvPr id="36" name="组合 35"/>
          <p:cNvGrpSpPr/>
          <p:nvPr/>
        </p:nvGrpSpPr>
        <p:grpSpPr>
          <a:xfrm>
            <a:off x="7009588" y="2326005"/>
            <a:ext cx="1268704" cy="3356026"/>
            <a:chOff x="7009588" y="2326005"/>
            <a:chExt cx="1268704" cy="3356026"/>
          </a:xfrm>
        </p:grpSpPr>
        <p:grpSp>
          <p:nvGrpSpPr>
            <p:cNvPr id="35" name="组合 34"/>
            <p:cNvGrpSpPr/>
            <p:nvPr/>
          </p:nvGrpSpPr>
          <p:grpSpPr>
            <a:xfrm>
              <a:off x="7009588" y="3996103"/>
              <a:ext cx="1084478" cy="1685928"/>
              <a:chOff x="7009588" y="3996103"/>
              <a:chExt cx="1084478" cy="1685928"/>
            </a:xfrm>
          </p:grpSpPr>
          <p:cxnSp>
            <p:nvCxnSpPr>
              <p:cNvPr id="120" name="直接连接符 119"/>
              <p:cNvCxnSpPr>
                <a:stCxn id="141" idx="3"/>
              </p:cNvCxnSpPr>
              <p:nvPr/>
            </p:nvCxnSpPr>
            <p:spPr>
              <a:xfrm>
                <a:off x="7481082" y="5682030"/>
                <a:ext cx="546530" cy="0"/>
              </a:xfrm>
              <a:prstGeom prst="line">
                <a:avLst/>
              </a:prstGeom>
              <a:ln w="19050">
                <a:solidFill>
                  <a:srgbClr val="FEEA74"/>
                </a:solidFill>
              </a:ln>
            </p:spPr>
            <p:style>
              <a:lnRef idx="1">
                <a:schemeClr val="accent1"/>
              </a:lnRef>
              <a:fillRef idx="0">
                <a:schemeClr val="accent1"/>
              </a:fillRef>
              <a:effectRef idx="0">
                <a:schemeClr val="accent1"/>
              </a:effectRef>
              <a:fontRef idx="minor">
                <a:schemeClr val="tx1"/>
              </a:fontRef>
            </p:style>
          </p:cxnSp>
          <p:sp>
            <p:nvSpPr>
              <p:cNvPr id="141" name="矩形: 圆角 26"/>
              <p:cNvSpPr/>
              <p:nvPr/>
            </p:nvSpPr>
            <p:spPr>
              <a:xfrm flipH="1">
                <a:off x="7009588" y="3996103"/>
                <a:ext cx="471494" cy="1685927"/>
              </a:xfrm>
              <a:custGeom>
                <a:gdLst>
                  <a:gd fmla="*/ 1 w 471494" name="connsiteX0"/>
                  <a:gd fmla="*/ 0 h 1685927" name="connsiteY0"/>
                  <a:gd fmla="*/ 471494 w 471494" name="connsiteX1"/>
                  <a:gd fmla="*/ 471493 h 1685927" name="connsiteY1"/>
                  <a:gd fmla="*/ 471493 w 471494" name="connsiteX2"/>
                  <a:gd fmla="*/ 1214434 h 1685927" name="connsiteY2"/>
                  <a:gd fmla="*/ 0 w 471494" name="connsiteX3"/>
                  <a:gd fmla="*/ 1685927 h 1685927" name="connsiteY3"/>
                  <a:gd fmla="*/ 24835 w 595388" name="connsiteX4"/>
                  <a:gd fmla="*/ 443865 h 1685927" name="connsiteY4"/>
                  <a:gd fmla="*/ 91440 w 661993" name="connsiteX5"/>
                  <a:gd fmla="*/ 443865 h 1685927" name="connsiteY5"/>
                  <a:gd fmla="*/ 91441 w 471494" name="connsiteX6"/>
                  <a:gd fmla="*/ 91440 h 1685927" name="connsiteY6"/>
                  <a:gd fmla="*/ 0 w 944679" name="connsiteX7"/>
                  <a:gd fmla="*/ 1263607 h 1685927" name="connsiteY7"/>
                  <a:gd fmla="*/ 59894 w 1002880" name="connsiteX8"/>
                  <a:gd fmla="*/ 1214433 h 1685927" name="connsiteY8"/>
                </a:gdLst>
                <a:cxnLst>
                  <a:cxn ang="0">
                    <a:pos x="connsiteX0" y="connsiteY0"/>
                  </a:cxn>
                  <a:cxn ang="0">
                    <a:pos x="connsiteX1" y="connsiteY1"/>
                  </a:cxn>
                  <a:cxn ang="0">
                    <a:pos x="connsiteX2" y="connsiteY2"/>
                  </a:cxn>
                  <a:cxn ang="0">
                    <a:pos x="connsiteX3" y="connsiteY3"/>
                  </a:cxn>
                </a:cxnLst>
                <a:rect b="b" l="l" r="r" t="t"/>
                <a:pathLst>
                  <a:path h="1685927" w="471494">
                    <a:moveTo>
                      <a:pt x="1" y="0"/>
                    </a:moveTo>
                    <a:cubicBezTo>
                      <a:pt x="260399" y="0"/>
                      <a:pt x="471494" y="211095"/>
                      <a:pt x="471494" y="471493"/>
                    </a:cubicBezTo>
                    <a:cubicBezTo>
                      <a:pt x="471494" y="719140"/>
                      <a:pt x="471493" y="966787"/>
                      <a:pt x="471493" y="1214434"/>
                    </a:cubicBezTo>
                    <a:cubicBezTo>
                      <a:pt x="471493" y="1474832"/>
                      <a:pt x="260398" y="1685927"/>
                      <a:pt x="0" y="1685927"/>
                    </a:cubicBezTo>
                  </a:path>
                </a:pathLst>
              </a:custGeom>
              <a:noFill/>
              <a:ln w="1905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5" name="直接连接符 44"/>
              <p:cNvCxnSpPr/>
              <p:nvPr/>
            </p:nvCxnSpPr>
            <p:spPr>
              <a:xfrm flipH="1" flipV="1">
                <a:off x="8027612" y="5297308"/>
                <a:ext cx="0" cy="384723"/>
              </a:xfrm>
              <a:prstGeom prst="line">
                <a:avLst/>
              </a:prstGeom>
              <a:ln w="19050">
                <a:solidFill>
                  <a:srgbClr val="FEEA74"/>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7741524" y="5297308"/>
                <a:ext cx="286088" cy="0"/>
              </a:xfrm>
              <a:prstGeom prst="line">
                <a:avLst/>
              </a:prstGeom>
              <a:ln w="19050">
                <a:solidFill>
                  <a:srgbClr val="FEEA74"/>
                </a:solidFill>
              </a:ln>
            </p:spPr>
            <p:style>
              <a:lnRef idx="1">
                <a:schemeClr val="accent1"/>
              </a:lnRef>
              <a:fillRef idx="0">
                <a:schemeClr val="accent1"/>
              </a:fillRef>
              <a:effectRef idx="0">
                <a:schemeClr val="accent1"/>
              </a:effectRef>
              <a:fontRef idx="minor">
                <a:schemeClr val="tx1"/>
              </a:fontRef>
            </p:style>
          </p:cxnSp>
          <p:sp>
            <p:nvSpPr>
              <p:cNvPr id="64" name="矩形: 圆角 26"/>
              <p:cNvSpPr/>
              <p:nvPr/>
            </p:nvSpPr>
            <p:spPr>
              <a:xfrm flipH="1">
                <a:off x="7621655" y="4005215"/>
                <a:ext cx="472411" cy="648923"/>
              </a:xfrm>
              <a:custGeom>
                <a:gdLst>
                  <a:gd fmla="*/ 0 w 472411" name="connsiteX0"/>
                  <a:gd fmla="*/ 0 h 648923" name="connsiteY0"/>
                  <a:gd fmla="*/ 471493 w 472411" name="connsiteX1"/>
                  <a:gd fmla="*/ 471493 h 648923" name="connsiteY1"/>
                  <a:gd fmla="*/ 471037 w 472411" name="connsiteX2"/>
                  <a:gd fmla="*/ 648923 h 648923" name="connsiteY2"/>
                  <a:gd fmla="*/ 471492 w 506266" name="connsiteX3"/>
                  <a:gd fmla="*/ 1214434 h 1214434" name="connsiteY3"/>
                  <a:gd fmla="*/ 24835 w 595388" name="connsiteX4"/>
                  <a:gd fmla="*/ 443865 h 1685927" name="connsiteY4"/>
                  <a:gd fmla="*/ 91440 w 661993" name="connsiteX5"/>
                  <a:gd fmla="*/ 443865 h 1685927" name="connsiteY5"/>
                  <a:gd fmla="*/ 91441 w 471494" name="connsiteX6"/>
                  <a:gd fmla="*/ 91440 h 1685927" name="connsiteY6"/>
                  <a:gd fmla="*/ 0 w 944679" name="connsiteX7"/>
                  <a:gd fmla="*/ 1263607 h 1685927" name="connsiteY7"/>
                  <a:gd fmla="*/ 59894 w 1002880" name="connsiteX8"/>
                  <a:gd fmla="*/ 1214433 h 1685927" name="connsiteY8"/>
                </a:gdLst>
                <a:cxnLst>
                  <a:cxn ang="0">
                    <a:pos x="connsiteX0" y="connsiteY0"/>
                  </a:cxn>
                  <a:cxn ang="0">
                    <a:pos x="connsiteX1" y="connsiteY1"/>
                  </a:cxn>
                  <a:cxn ang="0">
                    <a:pos x="connsiteX2" y="connsiteY2"/>
                  </a:cxn>
                </a:cxnLst>
                <a:rect b="b" l="l" r="r" t="t"/>
                <a:pathLst>
                  <a:path h="648923" w="472411">
                    <a:moveTo>
                      <a:pt x="0" y="0"/>
                    </a:moveTo>
                    <a:cubicBezTo>
                      <a:pt x="260398" y="0"/>
                      <a:pt x="471493" y="211095"/>
                      <a:pt x="471493" y="471493"/>
                    </a:cubicBezTo>
                    <a:cubicBezTo>
                      <a:pt x="473799" y="605047"/>
                      <a:pt x="471037" y="525100"/>
                      <a:pt x="471037" y="648923"/>
                    </a:cubicBezTo>
                  </a:path>
                </a:pathLst>
              </a:custGeom>
              <a:noFill/>
              <a:ln w="1905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2" name="组合 141"/>
            <p:cNvGrpSpPr/>
            <p:nvPr/>
          </p:nvGrpSpPr>
          <p:grpSpPr>
            <a:xfrm rot="10800000">
              <a:off x="7193814" y="2326005"/>
              <a:ext cx="1084478" cy="1685928"/>
              <a:chOff x="7009588" y="3996103"/>
              <a:chExt cx="1084478" cy="1685928"/>
            </a:xfrm>
          </p:grpSpPr>
          <p:cxnSp>
            <p:nvCxnSpPr>
              <p:cNvPr id="143" name="直接连接符 142"/>
              <p:cNvCxnSpPr>
                <a:stCxn id="144" idx="3"/>
              </p:cNvCxnSpPr>
              <p:nvPr/>
            </p:nvCxnSpPr>
            <p:spPr>
              <a:xfrm>
                <a:off x="7481082" y="5682030"/>
                <a:ext cx="546530" cy="0"/>
              </a:xfrm>
              <a:prstGeom prst="line">
                <a:avLst/>
              </a:prstGeom>
              <a:ln w="19050">
                <a:solidFill>
                  <a:srgbClr val="FEEA74">
                    <a:alpha val="0"/>
                  </a:srgbClr>
                </a:solidFill>
              </a:ln>
            </p:spPr>
            <p:style>
              <a:lnRef idx="1">
                <a:schemeClr val="accent1"/>
              </a:lnRef>
              <a:fillRef idx="0">
                <a:schemeClr val="accent1"/>
              </a:fillRef>
              <a:effectRef idx="0">
                <a:schemeClr val="accent1"/>
              </a:effectRef>
              <a:fontRef idx="minor">
                <a:schemeClr val="tx1"/>
              </a:fontRef>
            </p:style>
          </p:cxnSp>
          <p:sp>
            <p:nvSpPr>
              <p:cNvPr id="144" name="矩形: 圆角 26"/>
              <p:cNvSpPr/>
              <p:nvPr/>
            </p:nvSpPr>
            <p:spPr>
              <a:xfrm flipH="1">
                <a:off x="7009588" y="3996103"/>
                <a:ext cx="471494" cy="1685927"/>
              </a:xfrm>
              <a:custGeom>
                <a:gdLst>
                  <a:gd fmla="*/ 1 w 471494" name="connsiteX0"/>
                  <a:gd fmla="*/ 0 h 1685927" name="connsiteY0"/>
                  <a:gd fmla="*/ 471494 w 471494" name="connsiteX1"/>
                  <a:gd fmla="*/ 471493 h 1685927" name="connsiteY1"/>
                  <a:gd fmla="*/ 471493 w 471494" name="connsiteX2"/>
                  <a:gd fmla="*/ 1214434 h 1685927" name="connsiteY2"/>
                  <a:gd fmla="*/ 0 w 471494" name="connsiteX3"/>
                  <a:gd fmla="*/ 1685927 h 1685927" name="connsiteY3"/>
                  <a:gd fmla="*/ 24835 w 595388" name="connsiteX4"/>
                  <a:gd fmla="*/ 443865 h 1685927" name="connsiteY4"/>
                  <a:gd fmla="*/ 91440 w 661993" name="connsiteX5"/>
                  <a:gd fmla="*/ 443865 h 1685927" name="connsiteY5"/>
                  <a:gd fmla="*/ 91441 w 471494" name="connsiteX6"/>
                  <a:gd fmla="*/ 91440 h 1685927" name="connsiteY6"/>
                  <a:gd fmla="*/ 0 w 944679" name="connsiteX7"/>
                  <a:gd fmla="*/ 1263607 h 1685927" name="connsiteY7"/>
                  <a:gd fmla="*/ 59894 w 1002880" name="connsiteX8"/>
                  <a:gd fmla="*/ 1214433 h 1685927" name="connsiteY8"/>
                </a:gdLst>
                <a:cxnLst>
                  <a:cxn ang="0">
                    <a:pos x="connsiteX0" y="connsiteY0"/>
                  </a:cxn>
                  <a:cxn ang="0">
                    <a:pos x="connsiteX1" y="connsiteY1"/>
                  </a:cxn>
                  <a:cxn ang="0">
                    <a:pos x="connsiteX2" y="connsiteY2"/>
                  </a:cxn>
                  <a:cxn ang="0">
                    <a:pos x="connsiteX3" y="connsiteY3"/>
                  </a:cxn>
                </a:cxnLst>
                <a:rect b="b" l="l" r="r" t="t"/>
                <a:pathLst>
                  <a:path h="1685927" w="471494">
                    <a:moveTo>
                      <a:pt x="1" y="0"/>
                    </a:moveTo>
                    <a:cubicBezTo>
                      <a:pt x="260399" y="0"/>
                      <a:pt x="471494" y="211095"/>
                      <a:pt x="471494" y="471493"/>
                    </a:cubicBezTo>
                    <a:cubicBezTo>
                      <a:pt x="471494" y="719140"/>
                      <a:pt x="471493" y="966787"/>
                      <a:pt x="471493" y="1214434"/>
                    </a:cubicBezTo>
                    <a:cubicBezTo>
                      <a:pt x="471493" y="1474832"/>
                      <a:pt x="260398" y="1685927"/>
                      <a:pt x="0" y="1685927"/>
                    </a:cubicBezTo>
                  </a:path>
                </a:pathLst>
              </a:custGeom>
              <a:noFill/>
              <a:ln w="19050">
                <a:solidFill>
                  <a:srgbClr val="FEEA74">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45" name="直接连接符 144"/>
              <p:cNvCxnSpPr/>
              <p:nvPr/>
            </p:nvCxnSpPr>
            <p:spPr>
              <a:xfrm flipH="1" flipV="1">
                <a:off x="8027612" y="5297308"/>
                <a:ext cx="0" cy="384723"/>
              </a:xfrm>
              <a:prstGeom prst="line">
                <a:avLst/>
              </a:prstGeom>
              <a:ln w="19050">
                <a:solidFill>
                  <a:srgbClr val="FEEA74">
                    <a:alpha val="0"/>
                  </a:srgbClr>
                </a:solidFill>
              </a:ln>
            </p:spPr>
            <p:style>
              <a:lnRef idx="1">
                <a:schemeClr val="accent1"/>
              </a:lnRef>
              <a:fillRef idx="0">
                <a:schemeClr val="accent1"/>
              </a:fillRef>
              <a:effectRef idx="0">
                <a:schemeClr val="accent1"/>
              </a:effectRef>
              <a:fontRef idx="minor">
                <a:schemeClr val="tx1"/>
              </a:fontRef>
            </p:style>
          </p:cxnSp>
          <p:cxnSp>
            <p:nvCxnSpPr>
              <p:cNvPr id="146" name="直接连接符 145"/>
              <p:cNvCxnSpPr/>
              <p:nvPr/>
            </p:nvCxnSpPr>
            <p:spPr>
              <a:xfrm>
                <a:off x="7741524" y="5297308"/>
                <a:ext cx="286088" cy="0"/>
              </a:xfrm>
              <a:prstGeom prst="line">
                <a:avLst/>
              </a:prstGeom>
              <a:ln w="19050">
                <a:solidFill>
                  <a:srgbClr val="FEEA74">
                    <a:alpha val="0"/>
                  </a:srgbClr>
                </a:solidFill>
              </a:ln>
            </p:spPr>
            <p:style>
              <a:lnRef idx="1">
                <a:schemeClr val="accent1"/>
              </a:lnRef>
              <a:fillRef idx="0">
                <a:schemeClr val="accent1"/>
              </a:fillRef>
              <a:effectRef idx="0">
                <a:schemeClr val="accent1"/>
              </a:effectRef>
              <a:fontRef idx="minor">
                <a:schemeClr val="tx1"/>
              </a:fontRef>
            </p:style>
          </p:cxnSp>
          <p:sp>
            <p:nvSpPr>
              <p:cNvPr id="147" name="矩形: 圆角 26"/>
              <p:cNvSpPr/>
              <p:nvPr/>
            </p:nvSpPr>
            <p:spPr>
              <a:xfrm flipH="1">
                <a:off x="7621655" y="4005215"/>
                <a:ext cx="472411" cy="648923"/>
              </a:xfrm>
              <a:custGeom>
                <a:gdLst>
                  <a:gd fmla="*/ 0 w 472411" name="connsiteX0"/>
                  <a:gd fmla="*/ 0 h 648923" name="connsiteY0"/>
                  <a:gd fmla="*/ 471493 w 472411" name="connsiteX1"/>
                  <a:gd fmla="*/ 471493 h 648923" name="connsiteY1"/>
                  <a:gd fmla="*/ 471037 w 472411" name="connsiteX2"/>
                  <a:gd fmla="*/ 648923 h 648923" name="connsiteY2"/>
                  <a:gd fmla="*/ 471492 w 506266" name="connsiteX3"/>
                  <a:gd fmla="*/ 1214434 h 1214434" name="connsiteY3"/>
                  <a:gd fmla="*/ 24835 w 595388" name="connsiteX4"/>
                  <a:gd fmla="*/ 443865 h 1685927" name="connsiteY4"/>
                  <a:gd fmla="*/ 91440 w 661993" name="connsiteX5"/>
                  <a:gd fmla="*/ 443865 h 1685927" name="connsiteY5"/>
                  <a:gd fmla="*/ 91441 w 471494" name="connsiteX6"/>
                  <a:gd fmla="*/ 91440 h 1685927" name="connsiteY6"/>
                  <a:gd fmla="*/ 0 w 944679" name="connsiteX7"/>
                  <a:gd fmla="*/ 1263607 h 1685927" name="connsiteY7"/>
                  <a:gd fmla="*/ 59894 w 1002880" name="connsiteX8"/>
                  <a:gd fmla="*/ 1214433 h 1685927" name="connsiteY8"/>
                </a:gdLst>
                <a:cxnLst>
                  <a:cxn ang="0">
                    <a:pos x="connsiteX0" y="connsiteY0"/>
                  </a:cxn>
                  <a:cxn ang="0">
                    <a:pos x="connsiteX1" y="connsiteY1"/>
                  </a:cxn>
                  <a:cxn ang="0">
                    <a:pos x="connsiteX2" y="connsiteY2"/>
                  </a:cxn>
                </a:cxnLst>
                <a:rect b="b" l="l" r="r" t="t"/>
                <a:pathLst>
                  <a:path h="648923" w="472411">
                    <a:moveTo>
                      <a:pt x="0" y="0"/>
                    </a:moveTo>
                    <a:cubicBezTo>
                      <a:pt x="260398" y="0"/>
                      <a:pt x="471493" y="211095"/>
                      <a:pt x="471493" y="471493"/>
                    </a:cubicBezTo>
                    <a:cubicBezTo>
                      <a:pt x="473799" y="605047"/>
                      <a:pt x="471037" y="525100"/>
                      <a:pt x="471037" y="648923"/>
                    </a:cubicBezTo>
                  </a:path>
                </a:pathLst>
              </a:custGeom>
              <a:noFill/>
              <a:ln w="19050">
                <a:solidFill>
                  <a:srgbClr val="FEEA74">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49" name="椭圆 148"/>
          <p:cNvSpPr/>
          <p:nvPr/>
        </p:nvSpPr>
        <p:spPr>
          <a:xfrm>
            <a:off x="4398445" y="4889417"/>
            <a:ext cx="352596" cy="352596"/>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0" name="椭圆 149"/>
          <p:cNvSpPr/>
          <p:nvPr/>
        </p:nvSpPr>
        <p:spPr>
          <a:xfrm>
            <a:off x="4611087" y="4876088"/>
            <a:ext cx="350273" cy="350273"/>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1" name="椭圆 150"/>
          <p:cNvSpPr/>
          <p:nvPr/>
        </p:nvSpPr>
        <p:spPr>
          <a:xfrm>
            <a:off x="4583925" y="4665441"/>
            <a:ext cx="315675" cy="315675"/>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2" name="椭圆 151"/>
          <p:cNvSpPr/>
          <p:nvPr/>
        </p:nvSpPr>
        <p:spPr>
          <a:xfrm>
            <a:off x="4370078" y="4716074"/>
            <a:ext cx="254232" cy="254232"/>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3" name="椭圆 152"/>
          <p:cNvSpPr/>
          <p:nvPr/>
        </p:nvSpPr>
        <p:spPr>
          <a:xfrm>
            <a:off x="4625680" y="4725745"/>
            <a:ext cx="257435" cy="257435"/>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4" name="椭圆 153"/>
          <p:cNvSpPr/>
          <p:nvPr/>
        </p:nvSpPr>
        <p:spPr>
          <a:xfrm>
            <a:off x="4639752" y="5170683"/>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5" name="椭圆 154"/>
          <p:cNvSpPr/>
          <p:nvPr/>
        </p:nvSpPr>
        <p:spPr>
          <a:xfrm>
            <a:off x="4337113" y="4964566"/>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6" name="椭圆 155"/>
          <p:cNvSpPr/>
          <p:nvPr/>
        </p:nvSpPr>
        <p:spPr>
          <a:xfrm>
            <a:off x="4523962" y="5054095"/>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7" name="椭圆 156"/>
          <p:cNvSpPr/>
          <p:nvPr/>
        </p:nvSpPr>
        <p:spPr>
          <a:xfrm>
            <a:off x="4571441" y="4656771"/>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8" name="椭圆 157"/>
          <p:cNvSpPr/>
          <p:nvPr/>
        </p:nvSpPr>
        <p:spPr>
          <a:xfrm>
            <a:off x="4863440" y="4847480"/>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9" name="椭圆 158"/>
          <p:cNvSpPr/>
          <p:nvPr/>
        </p:nvSpPr>
        <p:spPr>
          <a:xfrm>
            <a:off x="7632874" y="4875928"/>
            <a:ext cx="352596" cy="352596"/>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0" name="椭圆 159"/>
          <p:cNvSpPr/>
          <p:nvPr/>
        </p:nvSpPr>
        <p:spPr>
          <a:xfrm>
            <a:off x="7690901" y="4862599"/>
            <a:ext cx="350273" cy="350273"/>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1" name="椭圆 160"/>
          <p:cNvSpPr/>
          <p:nvPr/>
        </p:nvSpPr>
        <p:spPr>
          <a:xfrm>
            <a:off x="7510923" y="4666401"/>
            <a:ext cx="315675" cy="315675"/>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2" name="椭圆 161"/>
          <p:cNvSpPr/>
          <p:nvPr/>
        </p:nvSpPr>
        <p:spPr>
          <a:xfrm>
            <a:off x="7727655" y="4676400"/>
            <a:ext cx="254232" cy="254232"/>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3" name="椭圆 162"/>
          <p:cNvSpPr/>
          <p:nvPr/>
        </p:nvSpPr>
        <p:spPr>
          <a:xfrm>
            <a:off x="7495166" y="4803210"/>
            <a:ext cx="257435" cy="257435"/>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4" name="椭圆 163"/>
          <p:cNvSpPr/>
          <p:nvPr/>
        </p:nvSpPr>
        <p:spPr>
          <a:xfrm>
            <a:off x="7719566" y="5157194"/>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5" name="椭圆 164"/>
          <p:cNvSpPr/>
          <p:nvPr/>
        </p:nvSpPr>
        <p:spPr>
          <a:xfrm>
            <a:off x="7416927" y="4951077"/>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6" name="椭圆 165"/>
          <p:cNvSpPr/>
          <p:nvPr/>
        </p:nvSpPr>
        <p:spPr>
          <a:xfrm>
            <a:off x="7603776" y="5040606"/>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7" name="椭圆 166"/>
          <p:cNvSpPr/>
          <p:nvPr/>
        </p:nvSpPr>
        <p:spPr>
          <a:xfrm>
            <a:off x="7651255" y="4643282"/>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8" name="椭圆 167"/>
          <p:cNvSpPr/>
          <p:nvPr/>
        </p:nvSpPr>
        <p:spPr>
          <a:xfrm>
            <a:off x="7943254" y="4833991"/>
            <a:ext cx="111290" cy="111290"/>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756682364"/>
      </p:ext>
    </p:extLst>
  </p:cSld>
  <p:clrMapOvr>
    <a:masterClrMapping/>
  </p:clrMapOvr>
  <mc:AlternateContent>
    <mc:Choice Requires="p14">
      <p:transition advClick="0" advTm="26000" p14:dur="2000" spd="slow"/>
    </mc:Choice>
    <mc:Fallback>
      <p:transition advClick="0" advTm="26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12"/>
                                        </p:tgtEl>
                                        <p:attrNameLst>
                                          <p:attrName>style.visibility</p:attrName>
                                        </p:attrNameLst>
                                      </p:cBhvr>
                                      <p:to>
                                        <p:strVal val="visible"/>
                                      </p:to>
                                    </p:set>
                                    <p:animEffect filter="wipe(left)" transition="in">
                                      <p:cBhvr>
                                        <p:cTn dur="500" id="7"/>
                                        <p:tgtEl>
                                          <p:spTgt spid="12"/>
                                        </p:tgtEl>
                                      </p:cBhvr>
                                    </p:animEffect>
                                  </p:childTnLst>
                                </p:cTn>
                              </p:par>
                              <p:par>
                                <p:cTn fill="hold" grpId="0" id="8" nodeType="withEffect" presetClass="entr" presetID="53" presetSubtype="0">
                                  <p:stCondLst>
                                    <p:cond delay="500"/>
                                  </p:stCondLst>
                                  <p:childTnLst>
                                    <p:set>
                                      <p:cBhvr>
                                        <p:cTn dur="1" fill="hold" id="9">
                                          <p:stCondLst>
                                            <p:cond delay="0"/>
                                          </p:stCondLst>
                                        </p:cTn>
                                        <p:tgtEl>
                                          <p:spTgt spid="19"/>
                                        </p:tgtEl>
                                        <p:attrNameLst>
                                          <p:attrName>style.visibility</p:attrName>
                                        </p:attrNameLst>
                                      </p:cBhvr>
                                      <p:to>
                                        <p:strVal val="visible"/>
                                      </p:to>
                                    </p:set>
                                    <p:anim calcmode="lin" valueType="num">
                                      <p:cBhvr>
                                        <p:cTn dur="750" fill="hold" id="10"/>
                                        <p:tgtEl>
                                          <p:spTgt spid="19"/>
                                        </p:tgtEl>
                                        <p:attrNameLst>
                                          <p:attrName>ppt_w</p:attrName>
                                        </p:attrNameLst>
                                      </p:cBhvr>
                                      <p:tavLst>
                                        <p:tav tm="0">
                                          <p:val>
                                            <p:fltVal val="0"/>
                                          </p:val>
                                        </p:tav>
                                        <p:tav tm="100000">
                                          <p:val>
                                            <p:strVal val="#ppt_w"/>
                                          </p:val>
                                        </p:tav>
                                      </p:tavLst>
                                    </p:anim>
                                    <p:anim calcmode="lin" valueType="num">
                                      <p:cBhvr>
                                        <p:cTn dur="750" fill="hold" id="11"/>
                                        <p:tgtEl>
                                          <p:spTgt spid="19"/>
                                        </p:tgtEl>
                                        <p:attrNameLst>
                                          <p:attrName>ppt_h</p:attrName>
                                        </p:attrNameLst>
                                      </p:cBhvr>
                                      <p:tavLst>
                                        <p:tav tm="0">
                                          <p:val>
                                            <p:fltVal val="0"/>
                                          </p:val>
                                        </p:tav>
                                        <p:tav tm="100000">
                                          <p:val>
                                            <p:strVal val="#ppt_h"/>
                                          </p:val>
                                        </p:tav>
                                      </p:tavLst>
                                    </p:anim>
                                    <p:animEffect filter="fade" transition="in">
                                      <p:cBhvr>
                                        <p:cTn dur="750" id="12"/>
                                        <p:tgtEl>
                                          <p:spTgt spid="19"/>
                                        </p:tgtEl>
                                      </p:cBhvr>
                                    </p:animEffect>
                                  </p:childTnLst>
                                </p:cTn>
                              </p:par>
                              <p:par>
                                <p:cTn accel="50000" decel="50000" fill="hold" grpId="1" id="13" nodeType="withEffect" presetClass="path" presetID="63" presetSubtype="0">
                                  <p:stCondLst>
                                    <p:cond delay="500"/>
                                  </p:stCondLst>
                                  <p:childTnLst>
                                    <p:animMotion origin="layout" path="M -3.33333E-06 -1.11111E-06 L 0.12591 -1.11111E-06" pathEditMode="relative" ptsTypes="AA" rAng="0">
                                      <p:cBhvr>
                                        <p:cTn dur="750" fill="hold" id="14" spd="-100000"/>
                                        <p:tgtEl>
                                          <p:spTgt spid="19"/>
                                        </p:tgtEl>
                                        <p:attrNameLst>
                                          <p:attrName>ppt_x</p:attrName>
                                          <p:attrName>ppt_y</p:attrName>
                                        </p:attrNameLst>
                                      </p:cBhvr>
                                      <p:rCtr x="6289" y="0"/>
                                    </p:animMotion>
                                  </p:childTnLst>
                                </p:cTn>
                              </p:par>
                              <p:par>
                                <p:cTn fill="hold" grpId="2" id="15" nodeType="withEffect" presetClass="entr" presetID="1" presetSubtype="0">
                                  <p:stCondLst>
                                    <p:cond delay="1300"/>
                                  </p:stCondLst>
                                  <p:childTnLst>
                                    <p:set>
                                      <p:cBhvr>
                                        <p:cTn dur="1" fill="hold" id="16">
                                          <p:stCondLst>
                                            <p:cond delay="0"/>
                                          </p:stCondLst>
                                        </p:cTn>
                                        <p:tgtEl>
                                          <p:spTgt spid="68"/>
                                        </p:tgtEl>
                                        <p:attrNameLst>
                                          <p:attrName>style.visibility</p:attrName>
                                        </p:attrNameLst>
                                      </p:cBhvr>
                                      <p:to>
                                        <p:strVal val="visible"/>
                                      </p:to>
                                    </p:set>
                                  </p:childTnLst>
                                </p:cTn>
                              </p:par>
                              <p:par>
                                <p:cTn fill="hold" grpId="2" id="17" nodeType="withEffect" presetClass="entr" presetID="1" presetSubtype="0">
                                  <p:stCondLst>
                                    <p:cond delay="1300"/>
                                  </p:stCondLst>
                                  <p:childTnLst>
                                    <p:set>
                                      <p:cBhvr>
                                        <p:cTn dur="1" fill="hold" id="18">
                                          <p:stCondLst>
                                            <p:cond delay="0"/>
                                          </p:stCondLst>
                                        </p:cTn>
                                        <p:tgtEl>
                                          <p:spTgt spid="69"/>
                                        </p:tgtEl>
                                        <p:attrNameLst>
                                          <p:attrName>style.visibility</p:attrName>
                                        </p:attrNameLst>
                                      </p:cBhvr>
                                      <p:to>
                                        <p:strVal val="visible"/>
                                      </p:to>
                                    </p:set>
                                  </p:childTnLst>
                                </p:cTn>
                              </p:par>
                              <p:par>
                                <p:cTn accel="25000" decel="75000" fill="hold" grpId="0" id="19" nodeType="withEffect" presetClass="path" presetID="42" presetSubtype="0">
                                  <p:stCondLst>
                                    <p:cond delay="1300"/>
                                  </p:stCondLst>
                                  <p:childTnLst>
                                    <p:animMotion origin="layout" path="M 0.27708 -0.00046 L -0.17799 -0.38796" pathEditMode="relative" ptsTypes="AA" rAng="0">
                                      <p:cBhvr>
                                        <p:cTn dur="750" fill="hold" id="20" spd="-100000"/>
                                        <p:tgtEl>
                                          <p:spTgt spid="68"/>
                                        </p:tgtEl>
                                        <p:attrNameLst>
                                          <p:attrName>ppt_x</p:attrName>
                                          <p:attrName>ppt_y</p:attrName>
                                        </p:attrNameLst>
                                      </p:cBhvr>
                                      <p:rCtr x="-22760" y="-19375"/>
                                    </p:animMotion>
                                  </p:childTnLst>
                                </p:cTn>
                              </p:par>
                              <p:par>
                                <p:cTn accel="25000" decel="75000" fill="hold" grpId="0" id="21" nodeType="withEffect" presetClass="path" presetID="42" presetSubtype="0">
                                  <p:stCondLst>
                                    <p:cond delay="1300"/>
                                  </p:stCondLst>
                                  <p:childTnLst>
                                    <p:animMotion origin="layout" path="M -0.28321 -0.00069 L -0.73711 -0.3868" pathEditMode="relative" ptsTypes="AA" rAng="0">
                                      <p:cBhvr>
                                        <p:cTn dur="750" fill="hold" id="22" spd="-100000"/>
                                        <p:tgtEl>
                                          <p:spTgt spid="69"/>
                                        </p:tgtEl>
                                        <p:attrNameLst>
                                          <p:attrName>ppt_x</p:attrName>
                                          <p:attrName>ppt_y</p:attrName>
                                        </p:attrNameLst>
                                      </p:cBhvr>
                                      <p:rCtr x="-22695" y="-19306"/>
                                    </p:animMotion>
                                  </p:childTnLst>
                                </p:cTn>
                              </p:par>
                              <p:par>
                                <p:cTn accel="40000" decel="60000" fill="hold" grpId="1" id="23" nodeType="withEffect" presetClass="path" presetID="63" presetSubtype="0">
                                  <p:stCondLst>
                                    <p:cond delay="2000"/>
                                  </p:stCondLst>
                                  <p:childTnLst>
                                    <p:animMotion origin="layout" path="M -6.25E-07 -4.44444E-06 L 0.27708 -0.00046" pathEditMode="relative" ptsTypes="AA" rAng="0">
                                      <p:cBhvr>
                                        <p:cTn dur="750" fill="hold" id="24" spd="-100000"/>
                                        <p:tgtEl>
                                          <p:spTgt spid="68"/>
                                        </p:tgtEl>
                                        <p:attrNameLst>
                                          <p:attrName>ppt_x</p:attrName>
                                          <p:attrName>ppt_y</p:attrName>
                                        </p:attrNameLst>
                                      </p:cBhvr>
                                      <p:rCtr x="13854" y="-23"/>
                                    </p:animMotion>
                                  </p:childTnLst>
                                </p:cTn>
                              </p:par>
                              <p:par>
                                <p:cTn accel="40000" decel="60000" fill="hold" grpId="1" id="25" nodeType="withEffect" presetClass="path" presetID="35" presetSubtype="0">
                                  <p:stCondLst>
                                    <p:cond delay="2000"/>
                                  </p:stCondLst>
                                  <p:childTnLst>
                                    <p:animMotion origin="layout" path="M 2.91667E-06 -4.44444E-06 L -0.28321 -0.00046" pathEditMode="relative" ptsTypes="AA" rAng="0">
                                      <p:cBhvr>
                                        <p:cTn dur="750" fill="hold" id="26" spd="-100000"/>
                                        <p:tgtEl>
                                          <p:spTgt spid="69"/>
                                        </p:tgtEl>
                                        <p:attrNameLst>
                                          <p:attrName>ppt_x</p:attrName>
                                          <p:attrName>ppt_y</p:attrName>
                                        </p:attrNameLst>
                                      </p:cBhvr>
                                      <p:rCtr x="-14167" y="-23"/>
                                    </p:animMotion>
                                  </p:childTnLst>
                                </p:cTn>
                              </p:par>
                              <p:par>
                                <p:cTn fill="hold" id="27" nodeType="withEffect" presetClass="entr" presetID="16" presetSubtype="37">
                                  <p:stCondLst>
                                    <p:cond delay="2000"/>
                                  </p:stCondLst>
                                  <p:childTnLst>
                                    <p:set>
                                      <p:cBhvr>
                                        <p:cTn dur="1" fill="hold" id="28">
                                          <p:stCondLst>
                                            <p:cond delay="0"/>
                                          </p:stCondLst>
                                        </p:cTn>
                                        <p:tgtEl>
                                          <p:spTgt spid="102"/>
                                        </p:tgtEl>
                                        <p:attrNameLst>
                                          <p:attrName>style.visibility</p:attrName>
                                        </p:attrNameLst>
                                      </p:cBhvr>
                                      <p:to>
                                        <p:strVal val="visible"/>
                                      </p:to>
                                    </p:set>
                                    <p:animEffect filter="barn(outVertical)" transition="in">
                                      <p:cBhvr>
                                        <p:cTn dur="380" id="29"/>
                                        <p:tgtEl>
                                          <p:spTgt spid="102"/>
                                        </p:tgtEl>
                                      </p:cBhvr>
                                    </p:animEffect>
                                  </p:childTnLst>
                                </p:cTn>
                              </p:par>
                              <p:par>
                                <p:cTn fill="hold" id="30" nodeType="withEffect" presetClass="entr" presetID="22" presetSubtype="2">
                                  <p:stCondLst>
                                    <p:cond delay="2400"/>
                                  </p:stCondLst>
                                  <p:childTnLst>
                                    <p:set>
                                      <p:cBhvr>
                                        <p:cTn dur="1" fill="hold" id="31">
                                          <p:stCondLst>
                                            <p:cond delay="0"/>
                                          </p:stCondLst>
                                        </p:cTn>
                                        <p:tgtEl>
                                          <p:spTgt spid="3"/>
                                        </p:tgtEl>
                                        <p:attrNameLst>
                                          <p:attrName>style.visibility</p:attrName>
                                        </p:attrNameLst>
                                      </p:cBhvr>
                                      <p:to>
                                        <p:strVal val="visible"/>
                                      </p:to>
                                    </p:set>
                                    <p:animEffect filter="wipe(right)" transition="in">
                                      <p:cBhvr>
                                        <p:cTn dur="300" id="32"/>
                                        <p:tgtEl>
                                          <p:spTgt spid="3"/>
                                        </p:tgtEl>
                                      </p:cBhvr>
                                    </p:animEffect>
                                  </p:childTnLst>
                                </p:cTn>
                              </p:par>
                              <p:par>
                                <p:cTn fill="hold" id="33" nodeType="withEffect" presetClass="entr" presetID="22" presetSubtype="8">
                                  <p:stCondLst>
                                    <p:cond delay="2400"/>
                                  </p:stCondLst>
                                  <p:childTnLst>
                                    <p:set>
                                      <p:cBhvr>
                                        <p:cTn dur="1" fill="hold" id="34">
                                          <p:stCondLst>
                                            <p:cond delay="0"/>
                                          </p:stCondLst>
                                        </p:cTn>
                                        <p:tgtEl>
                                          <p:spTgt spid="107"/>
                                        </p:tgtEl>
                                        <p:attrNameLst>
                                          <p:attrName>style.visibility</p:attrName>
                                        </p:attrNameLst>
                                      </p:cBhvr>
                                      <p:to>
                                        <p:strVal val="visible"/>
                                      </p:to>
                                    </p:set>
                                    <p:animEffect filter="wipe(left)" transition="in">
                                      <p:cBhvr>
                                        <p:cTn dur="300" id="35"/>
                                        <p:tgtEl>
                                          <p:spTgt spid="107"/>
                                        </p:tgtEl>
                                      </p:cBhvr>
                                    </p:animEffect>
                                  </p:childTnLst>
                                </p:cTn>
                              </p:par>
                              <p:par>
                                <p:cTn accel="50000" decel="50000" fill="hold" grpId="3" id="36" nodeType="withEffect" presetClass="path" presetID="63" presetSubtype="0">
                                  <p:stCondLst>
                                    <p:cond delay="2700"/>
                                  </p:stCondLst>
                                  <p:childTnLst>
                                    <p:animMotion origin="layout" path="M -6.25E-07 -4.44444E-06 L 0.15951 -4.44444E-06" pathEditMode="relative" ptsTypes="AA" rAng="0">
                                      <p:cBhvr>
                                        <p:cTn dur="750" fill="hold" id="37"/>
                                        <p:tgtEl>
                                          <p:spTgt spid="68"/>
                                        </p:tgtEl>
                                        <p:attrNameLst>
                                          <p:attrName>ppt_x</p:attrName>
                                          <p:attrName>ppt_y</p:attrName>
                                        </p:attrNameLst>
                                      </p:cBhvr>
                                      <p:rCtr x="7969" y="0"/>
                                    </p:animMotion>
                                  </p:childTnLst>
                                </p:cTn>
                              </p:par>
                              <p:par>
                                <p:cTn accel="50000" decel="50000" fill="hold" grpId="3" id="38" nodeType="withEffect" presetClass="path" presetID="35" presetSubtype="0">
                                  <p:stCondLst>
                                    <p:cond delay="2700"/>
                                  </p:stCondLst>
                                  <p:childTnLst>
                                    <p:animMotion origin="layout" path="M 2.91667E-06 -4.44444E-06 L -0.40065 -4.44444E-06" pathEditMode="relative" ptsTypes="AA" rAng="0">
                                      <p:cBhvr>
                                        <p:cTn dur="750" fill="hold" id="39"/>
                                        <p:tgtEl>
                                          <p:spTgt spid="69"/>
                                        </p:tgtEl>
                                        <p:attrNameLst>
                                          <p:attrName>ppt_x</p:attrName>
                                          <p:attrName>ppt_y</p:attrName>
                                        </p:attrNameLst>
                                      </p:cBhvr>
                                      <p:rCtr x="-20039" y="0"/>
                                    </p:animMotion>
                                  </p:childTnLst>
                                </p:cTn>
                              </p:par>
                              <p:par>
                                <p:cTn fill="hold" grpId="0" id="40" nodeType="withEffect" presetClass="entr" presetID="2" presetSubtype="4">
                                  <p:stCondLst>
                                    <p:cond delay="3250"/>
                                  </p:stCondLst>
                                  <p:childTnLst>
                                    <p:set>
                                      <p:cBhvr>
                                        <p:cTn dur="1" fill="hold" id="41">
                                          <p:stCondLst>
                                            <p:cond delay="0"/>
                                          </p:stCondLst>
                                        </p:cTn>
                                        <p:tgtEl>
                                          <p:spTgt spid="99"/>
                                        </p:tgtEl>
                                        <p:attrNameLst>
                                          <p:attrName>style.visibility</p:attrName>
                                        </p:attrNameLst>
                                      </p:cBhvr>
                                      <p:to>
                                        <p:strVal val="visible"/>
                                      </p:to>
                                    </p:set>
                                    <p:anim calcmode="lin" valueType="num">
                                      <p:cBhvr additive="base">
                                        <p:cTn dur="500" fill="hold" id="42"/>
                                        <p:tgtEl>
                                          <p:spTgt spid="99"/>
                                        </p:tgtEl>
                                        <p:attrNameLst>
                                          <p:attrName>ppt_x</p:attrName>
                                        </p:attrNameLst>
                                      </p:cBhvr>
                                      <p:tavLst>
                                        <p:tav tm="0">
                                          <p:val>
                                            <p:strVal val="#ppt_x"/>
                                          </p:val>
                                        </p:tav>
                                        <p:tav tm="100000">
                                          <p:val>
                                            <p:strVal val="#ppt_x"/>
                                          </p:val>
                                        </p:tav>
                                      </p:tavLst>
                                    </p:anim>
                                    <p:anim calcmode="lin" valueType="num">
                                      <p:cBhvr additive="base">
                                        <p:cTn dur="500" fill="hold" id="43"/>
                                        <p:tgtEl>
                                          <p:spTgt spid="99"/>
                                        </p:tgtEl>
                                        <p:attrNameLst>
                                          <p:attrName>ppt_y</p:attrName>
                                        </p:attrNameLst>
                                      </p:cBhvr>
                                      <p:tavLst>
                                        <p:tav tm="0">
                                          <p:val>
                                            <p:strVal val="1+#ppt_h/2"/>
                                          </p:val>
                                        </p:tav>
                                        <p:tav tm="100000">
                                          <p:val>
                                            <p:strVal val="#ppt_y"/>
                                          </p:val>
                                        </p:tav>
                                      </p:tavLst>
                                    </p:anim>
                                  </p:childTnLst>
                                </p:cTn>
                              </p:par>
                              <p:par>
                                <p:cTn fill="hold" id="44" nodeType="withEffect" presetClass="entr" presetID="53" presetSubtype="0">
                                  <p:stCondLst>
                                    <p:cond delay="3200"/>
                                  </p:stCondLst>
                                  <p:childTnLst>
                                    <p:set>
                                      <p:cBhvr>
                                        <p:cTn dur="1" fill="hold" id="45">
                                          <p:stCondLst>
                                            <p:cond delay="0"/>
                                          </p:stCondLst>
                                        </p:cTn>
                                        <p:tgtEl>
                                          <p:spTgt spid="4"/>
                                        </p:tgtEl>
                                        <p:attrNameLst>
                                          <p:attrName>style.visibility</p:attrName>
                                        </p:attrNameLst>
                                      </p:cBhvr>
                                      <p:to>
                                        <p:strVal val="visible"/>
                                      </p:to>
                                    </p:set>
                                    <p:anim calcmode="lin" valueType="num">
                                      <p:cBhvr>
                                        <p:cTn dur="500" fill="hold" id="46"/>
                                        <p:tgtEl>
                                          <p:spTgt spid="4"/>
                                        </p:tgtEl>
                                        <p:attrNameLst>
                                          <p:attrName>ppt_w</p:attrName>
                                        </p:attrNameLst>
                                      </p:cBhvr>
                                      <p:tavLst>
                                        <p:tav tm="0">
                                          <p:val>
                                            <p:fltVal val="0"/>
                                          </p:val>
                                        </p:tav>
                                        <p:tav tm="100000">
                                          <p:val>
                                            <p:strVal val="#ppt_w"/>
                                          </p:val>
                                        </p:tav>
                                      </p:tavLst>
                                    </p:anim>
                                    <p:anim calcmode="lin" valueType="num">
                                      <p:cBhvr>
                                        <p:cTn dur="500" fill="hold" id="47"/>
                                        <p:tgtEl>
                                          <p:spTgt spid="4"/>
                                        </p:tgtEl>
                                        <p:attrNameLst>
                                          <p:attrName>ppt_h</p:attrName>
                                        </p:attrNameLst>
                                      </p:cBhvr>
                                      <p:tavLst>
                                        <p:tav tm="0">
                                          <p:val>
                                            <p:fltVal val="0"/>
                                          </p:val>
                                        </p:tav>
                                        <p:tav tm="100000">
                                          <p:val>
                                            <p:strVal val="#ppt_h"/>
                                          </p:val>
                                        </p:tav>
                                      </p:tavLst>
                                    </p:anim>
                                    <p:animEffect filter="fade" transition="in">
                                      <p:cBhvr>
                                        <p:cTn dur="500" id="48"/>
                                        <p:tgtEl>
                                          <p:spTgt spid="4"/>
                                        </p:tgtEl>
                                      </p:cBhvr>
                                    </p:animEffect>
                                  </p:childTnLst>
                                </p:cTn>
                              </p:par>
                              <p:par>
                                <p:cTn fill="hold" id="49" nodeType="withEffect" presetClass="emph" presetID="8" presetSubtype="0">
                                  <p:stCondLst>
                                    <p:cond delay="3200"/>
                                  </p:stCondLst>
                                  <p:childTnLst>
                                    <p:animRot by="21600000">
                                      <p:cBhvr>
                                        <p:cTn dur="500" fill="hold" id="50"/>
                                        <p:tgtEl>
                                          <p:spTgt spid="4"/>
                                        </p:tgtEl>
                                        <p:attrNameLst>
                                          <p:attrName>r</p:attrName>
                                        </p:attrNameLst>
                                      </p:cBhvr>
                                    </p:animRot>
                                  </p:childTnLst>
                                </p:cTn>
                              </p:par>
                              <p:par>
                                <p:cTn decel="100000" fill="hold" grpId="4" id="51" nodeType="withEffect" presetClass="path" presetID="63" presetSubtype="0">
                                  <p:stCondLst>
                                    <p:cond delay="3400"/>
                                  </p:stCondLst>
                                  <p:childTnLst>
                                    <p:animMotion origin="layout" path="M -6.25E-07 -4.44444E-06 L 0.15951 -4.44444E-06" pathEditMode="relative" ptsTypes="AA" rAng="0">
                                      <p:cBhvr>
                                        <p:cTn dur="750" fill="hold" id="52" spd="-100000"/>
                                        <p:tgtEl>
                                          <p:spTgt spid="68"/>
                                        </p:tgtEl>
                                        <p:attrNameLst>
                                          <p:attrName>ppt_x</p:attrName>
                                          <p:attrName>ppt_y</p:attrName>
                                        </p:attrNameLst>
                                      </p:cBhvr>
                                      <p:rCtr x="7969" y="0"/>
                                    </p:animMotion>
                                  </p:childTnLst>
                                </p:cTn>
                              </p:par>
                              <p:par>
                                <p:cTn decel="100000" fill="hold" grpId="4" id="53" nodeType="withEffect" presetClass="path" presetID="35" presetSubtype="0">
                                  <p:stCondLst>
                                    <p:cond delay="3400"/>
                                  </p:stCondLst>
                                  <p:childTnLst>
                                    <p:animMotion origin="layout" path="M 2.91667E-06 -4.44444E-06 L -0.40065 -4.44444E-06" pathEditMode="relative" ptsTypes="AA" rAng="0">
                                      <p:cBhvr>
                                        <p:cTn dur="750" fill="hold" id="54" spd="-100000"/>
                                        <p:tgtEl>
                                          <p:spTgt spid="69"/>
                                        </p:tgtEl>
                                        <p:attrNameLst>
                                          <p:attrName>ppt_x</p:attrName>
                                          <p:attrName>ppt_y</p:attrName>
                                        </p:attrNameLst>
                                      </p:cBhvr>
                                      <p:rCtr x="-20039" y="0"/>
                                    </p:animMotion>
                                  </p:childTnLst>
                                </p:cTn>
                              </p:par>
                              <p:par>
                                <p:cTn fill="hold" grpId="0" id="55" nodeType="withEffect" presetClass="entr" presetID="42" presetSubtype="0">
                                  <p:stCondLst>
                                    <p:cond delay="3800"/>
                                  </p:stCondLst>
                                  <p:childTnLst>
                                    <p:set>
                                      <p:cBhvr>
                                        <p:cTn dur="1" fill="hold" id="56">
                                          <p:stCondLst>
                                            <p:cond delay="0"/>
                                          </p:stCondLst>
                                        </p:cTn>
                                        <p:tgtEl>
                                          <p:spTgt spid="77"/>
                                        </p:tgtEl>
                                        <p:attrNameLst>
                                          <p:attrName>style.visibility</p:attrName>
                                        </p:attrNameLst>
                                      </p:cBhvr>
                                      <p:to>
                                        <p:strVal val="visible"/>
                                      </p:to>
                                    </p:set>
                                    <p:animEffect filter="fade" transition="in">
                                      <p:cBhvr>
                                        <p:cTn dur="350" id="57"/>
                                        <p:tgtEl>
                                          <p:spTgt spid="77"/>
                                        </p:tgtEl>
                                      </p:cBhvr>
                                    </p:animEffect>
                                    <p:anim calcmode="lin" valueType="num">
                                      <p:cBhvr>
                                        <p:cTn dur="350" fill="hold" id="58"/>
                                        <p:tgtEl>
                                          <p:spTgt spid="77"/>
                                        </p:tgtEl>
                                        <p:attrNameLst>
                                          <p:attrName>ppt_x</p:attrName>
                                        </p:attrNameLst>
                                      </p:cBhvr>
                                      <p:tavLst>
                                        <p:tav tm="0">
                                          <p:val>
                                            <p:strVal val="#ppt_x"/>
                                          </p:val>
                                        </p:tav>
                                        <p:tav tm="100000">
                                          <p:val>
                                            <p:strVal val="#ppt_x"/>
                                          </p:val>
                                        </p:tav>
                                      </p:tavLst>
                                    </p:anim>
                                    <p:anim calcmode="lin" valueType="num">
                                      <p:cBhvr>
                                        <p:cTn dur="350" fill="hold" id="59"/>
                                        <p:tgtEl>
                                          <p:spTgt spid="77"/>
                                        </p:tgtEl>
                                        <p:attrNameLst>
                                          <p:attrName>ppt_y</p:attrName>
                                        </p:attrNameLst>
                                      </p:cBhvr>
                                      <p:tavLst>
                                        <p:tav tm="0">
                                          <p:val>
                                            <p:strVal val="#ppt_y+.1"/>
                                          </p:val>
                                        </p:tav>
                                        <p:tav tm="100000">
                                          <p:val>
                                            <p:strVal val="#ppt_y"/>
                                          </p:val>
                                        </p:tav>
                                      </p:tavLst>
                                    </p:anim>
                                  </p:childTnLst>
                                </p:cTn>
                              </p:par>
                              <p:par>
                                <p:cTn fill="hold" grpId="0" id="60" nodeType="withEffect" presetClass="entr" presetID="42" presetSubtype="0">
                                  <p:stCondLst>
                                    <p:cond delay="3800"/>
                                  </p:stCondLst>
                                  <p:childTnLst>
                                    <p:set>
                                      <p:cBhvr>
                                        <p:cTn dur="1" fill="hold" id="61">
                                          <p:stCondLst>
                                            <p:cond delay="0"/>
                                          </p:stCondLst>
                                        </p:cTn>
                                        <p:tgtEl>
                                          <p:spTgt spid="83"/>
                                        </p:tgtEl>
                                        <p:attrNameLst>
                                          <p:attrName>style.visibility</p:attrName>
                                        </p:attrNameLst>
                                      </p:cBhvr>
                                      <p:to>
                                        <p:strVal val="visible"/>
                                      </p:to>
                                    </p:set>
                                    <p:animEffect filter="fade" transition="in">
                                      <p:cBhvr>
                                        <p:cTn dur="400" id="62"/>
                                        <p:tgtEl>
                                          <p:spTgt spid="83"/>
                                        </p:tgtEl>
                                      </p:cBhvr>
                                    </p:animEffect>
                                    <p:anim calcmode="lin" valueType="num">
                                      <p:cBhvr>
                                        <p:cTn dur="400" fill="hold" id="63"/>
                                        <p:tgtEl>
                                          <p:spTgt spid="83"/>
                                        </p:tgtEl>
                                        <p:attrNameLst>
                                          <p:attrName>ppt_x</p:attrName>
                                        </p:attrNameLst>
                                      </p:cBhvr>
                                      <p:tavLst>
                                        <p:tav tm="0">
                                          <p:val>
                                            <p:strVal val="#ppt_x"/>
                                          </p:val>
                                        </p:tav>
                                        <p:tav tm="100000">
                                          <p:val>
                                            <p:strVal val="#ppt_x"/>
                                          </p:val>
                                        </p:tav>
                                      </p:tavLst>
                                    </p:anim>
                                    <p:anim calcmode="lin" valueType="num">
                                      <p:cBhvr>
                                        <p:cTn dur="400" fill="hold" id="64"/>
                                        <p:tgtEl>
                                          <p:spTgt spid="83"/>
                                        </p:tgtEl>
                                        <p:attrNameLst>
                                          <p:attrName>ppt_y</p:attrName>
                                        </p:attrNameLst>
                                      </p:cBhvr>
                                      <p:tavLst>
                                        <p:tav tm="0">
                                          <p:val>
                                            <p:strVal val="#ppt_y+.1"/>
                                          </p:val>
                                        </p:tav>
                                        <p:tav tm="100000">
                                          <p:val>
                                            <p:strVal val="#ppt_y"/>
                                          </p:val>
                                        </p:tav>
                                      </p:tavLst>
                                    </p:anim>
                                  </p:childTnLst>
                                </p:cTn>
                              </p:par>
                              <p:par>
                                <p:cTn fill="hold" grpId="0" id="65" nodeType="withEffect" presetClass="entr" presetID="42" presetSubtype="0">
                                  <p:stCondLst>
                                    <p:cond delay="3800"/>
                                  </p:stCondLst>
                                  <p:childTnLst>
                                    <p:set>
                                      <p:cBhvr>
                                        <p:cTn dur="1" fill="hold" id="66">
                                          <p:stCondLst>
                                            <p:cond delay="0"/>
                                          </p:stCondLst>
                                        </p:cTn>
                                        <p:tgtEl>
                                          <p:spTgt spid="78"/>
                                        </p:tgtEl>
                                        <p:attrNameLst>
                                          <p:attrName>style.visibility</p:attrName>
                                        </p:attrNameLst>
                                      </p:cBhvr>
                                      <p:to>
                                        <p:strVal val="visible"/>
                                      </p:to>
                                    </p:set>
                                    <p:animEffect filter="fade" transition="in">
                                      <p:cBhvr>
                                        <p:cTn dur="500" id="67"/>
                                        <p:tgtEl>
                                          <p:spTgt spid="78"/>
                                        </p:tgtEl>
                                      </p:cBhvr>
                                    </p:animEffect>
                                    <p:anim calcmode="lin" valueType="num">
                                      <p:cBhvr>
                                        <p:cTn dur="500" fill="hold" id="68"/>
                                        <p:tgtEl>
                                          <p:spTgt spid="78"/>
                                        </p:tgtEl>
                                        <p:attrNameLst>
                                          <p:attrName>ppt_x</p:attrName>
                                        </p:attrNameLst>
                                      </p:cBhvr>
                                      <p:tavLst>
                                        <p:tav tm="0">
                                          <p:val>
                                            <p:strVal val="#ppt_x"/>
                                          </p:val>
                                        </p:tav>
                                        <p:tav tm="100000">
                                          <p:val>
                                            <p:strVal val="#ppt_x"/>
                                          </p:val>
                                        </p:tav>
                                      </p:tavLst>
                                    </p:anim>
                                    <p:anim calcmode="lin" valueType="num">
                                      <p:cBhvr>
                                        <p:cTn dur="500" fill="hold" id="69"/>
                                        <p:tgtEl>
                                          <p:spTgt spid="78"/>
                                        </p:tgtEl>
                                        <p:attrNameLst>
                                          <p:attrName>ppt_y</p:attrName>
                                        </p:attrNameLst>
                                      </p:cBhvr>
                                      <p:tavLst>
                                        <p:tav tm="0">
                                          <p:val>
                                            <p:strVal val="#ppt_y+.1"/>
                                          </p:val>
                                        </p:tav>
                                        <p:tav tm="100000">
                                          <p:val>
                                            <p:strVal val="#ppt_y"/>
                                          </p:val>
                                        </p:tav>
                                      </p:tavLst>
                                    </p:anim>
                                  </p:childTnLst>
                                </p:cTn>
                              </p:par>
                              <p:par>
                                <p:cTn fill="hold" grpId="0" id="70" nodeType="withEffect" presetClass="entr" presetID="42" presetSubtype="0">
                                  <p:stCondLst>
                                    <p:cond delay="3850"/>
                                  </p:stCondLst>
                                  <p:childTnLst>
                                    <p:set>
                                      <p:cBhvr>
                                        <p:cTn dur="1" fill="hold" id="71">
                                          <p:stCondLst>
                                            <p:cond delay="0"/>
                                          </p:stCondLst>
                                        </p:cTn>
                                        <p:tgtEl>
                                          <p:spTgt spid="79"/>
                                        </p:tgtEl>
                                        <p:attrNameLst>
                                          <p:attrName>style.visibility</p:attrName>
                                        </p:attrNameLst>
                                      </p:cBhvr>
                                      <p:to>
                                        <p:strVal val="visible"/>
                                      </p:to>
                                    </p:set>
                                    <p:animEffect filter="fade" transition="in">
                                      <p:cBhvr>
                                        <p:cTn dur="450" id="72"/>
                                        <p:tgtEl>
                                          <p:spTgt spid="79"/>
                                        </p:tgtEl>
                                      </p:cBhvr>
                                    </p:animEffect>
                                    <p:anim calcmode="lin" valueType="num">
                                      <p:cBhvr>
                                        <p:cTn dur="450" fill="hold" id="73"/>
                                        <p:tgtEl>
                                          <p:spTgt spid="79"/>
                                        </p:tgtEl>
                                        <p:attrNameLst>
                                          <p:attrName>ppt_x</p:attrName>
                                        </p:attrNameLst>
                                      </p:cBhvr>
                                      <p:tavLst>
                                        <p:tav tm="0">
                                          <p:val>
                                            <p:strVal val="#ppt_x"/>
                                          </p:val>
                                        </p:tav>
                                        <p:tav tm="100000">
                                          <p:val>
                                            <p:strVal val="#ppt_x"/>
                                          </p:val>
                                        </p:tav>
                                      </p:tavLst>
                                    </p:anim>
                                    <p:anim calcmode="lin" valueType="num">
                                      <p:cBhvr>
                                        <p:cTn dur="450" fill="hold" id="74"/>
                                        <p:tgtEl>
                                          <p:spTgt spid="79"/>
                                        </p:tgtEl>
                                        <p:attrNameLst>
                                          <p:attrName>ppt_y</p:attrName>
                                        </p:attrNameLst>
                                      </p:cBhvr>
                                      <p:tavLst>
                                        <p:tav tm="0">
                                          <p:val>
                                            <p:strVal val="#ppt_y+.1"/>
                                          </p:val>
                                        </p:tav>
                                        <p:tav tm="100000">
                                          <p:val>
                                            <p:strVal val="#ppt_y"/>
                                          </p:val>
                                        </p:tav>
                                      </p:tavLst>
                                    </p:anim>
                                  </p:childTnLst>
                                </p:cTn>
                              </p:par>
                              <p:par>
                                <p:cTn fill="hold" grpId="0" id="75" nodeType="withEffect" presetClass="entr" presetID="42" presetSubtype="0">
                                  <p:stCondLst>
                                    <p:cond delay="3850"/>
                                  </p:stCondLst>
                                  <p:childTnLst>
                                    <p:set>
                                      <p:cBhvr>
                                        <p:cTn dur="1" fill="hold" id="76">
                                          <p:stCondLst>
                                            <p:cond delay="0"/>
                                          </p:stCondLst>
                                        </p:cTn>
                                        <p:tgtEl>
                                          <p:spTgt spid="80"/>
                                        </p:tgtEl>
                                        <p:attrNameLst>
                                          <p:attrName>style.visibility</p:attrName>
                                        </p:attrNameLst>
                                      </p:cBhvr>
                                      <p:to>
                                        <p:strVal val="visible"/>
                                      </p:to>
                                    </p:set>
                                    <p:animEffect filter="fade" transition="in">
                                      <p:cBhvr>
                                        <p:cTn dur="450" id="77"/>
                                        <p:tgtEl>
                                          <p:spTgt spid="80"/>
                                        </p:tgtEl>
                                      </p:cBhvr>
                                    </p:animEffect>
                                    <p:anim calcmode="lin" valueType="num">
                                      <p:cBhvr>
                                        <p:cTn dur="450" fill="hold" id="78"/>
                                        <p:tgtEl>
                                          <p:spTgt spid="80"/>
                                        </p:tgtEl>
                                        <p:attrNameLst>
                                          <p:attrName>ppt_x</p:attrName>
                                        </p:attrNameLst>
                                      </p:cBhvr>
                                      <p:tavLst>
                                        <p:tav tm="0">
                                          <p:val>
                                            <p:strVal val="#ppt_x"/>
                                          </p:val>
                                        </p:tav>
                                        <p:tav tm="100000">
                                          <p:val>
                                            <p:strVal val="#ppt_x"/>
                                          </p:val>
                                        </p:tav>
                                      </p:tavLst>
                                    </p:anim>
                                    <p:anim calcmode="lin" valueType="num">
                                      <p:cBhvr>
                                        <p:cTn dur="450" fill="hold" id="79"/>
                                        <p:tgtEl>
                                          <p:spTgt spid="80"/>
                                        </p:tgtEl>
                                        <p:attrNameLst>
                                          <p:attrName>ppt_y</p:attrName>
                                        </p:attrNameLst>
                                      </p:cBhvr>
                                      <p:tavLst>
                                        <p:tav tm="0">
                                          <p:val>
                                            <p:strVal val="#ppt_y+.1"/>
                                          </p:val>
                                        </p:tav>
                                        <p:tav tm="100000">
                                          <p:val>
                                            <p:strVal val="#ppt_y"/>
                                          </p:val>
                                        </p:tav>
                                      </p:tavLst>
                                    </p:anim>
                                  </p:childTnLst>
                                </p:cTn>
                              </p:par>
                              <p:par>
                                <p:cTn fill="hold" grpId="0" id="80" nodeType="withEffect" presetClass="entr" presetID="42" presetSubtype="0">
                                  <p:stCondLst>
                                    <p:cond delay="3900"/>
                                  </p:stCondLst>
                                  <p:childTnLst>
                                    <p:set>
                                      <p:cBhvr>
                                        <p:cTn dur="1" fill="hold" id="81">
                                          <p:stCondLst>
                                            <p:cond delay="0"/>
                                          </p:stCondLst>
                                        </p:cTn>
                                        <p:tgtEl>
                                          <p:spTgt spid="81"/>
                                        </p:tgtEl>
                                        <p:attrNameLst>
                                          <p:attrName>style.visibility</p:attrName>
                                        </p:attrNameLst>
                                      </p:cBhvr>
                                      <p:to>
                                        <p:strVal val="visible"/>
                                      </p:to>
                                    </p:set>
                                    <p:animEffect filter="fade" transition="in">
                                      <p:cBhvr>
                                        <p:cTn dur="400" id="82"/>
                                        <p:tgtEl>
                                          <p:spTgt spid="81"/>
                                        </p:tgtEl>
                                      </p:cBhvr>
                                    </p:animEffect>
                                    <p:anim calcmode="lin" valueType="num">
                                      <p:cBhvr>
                                        <p:cTn dur="400" fill="hold" id="83"/>
                                        <p:tgtEl>
                                          <p:spTgt spid="81"/>
                                        </p:tgtEl>
                                        <p:attrNameLst>
                                          <p:attrName>ppt_x</p:attrName>
                                        </p:attrNameLst>
                                      </p:cBhvr>
                                      <p:tavLst>
                                        <p:tav tm="0">
                                          <p:val>
                                            <p:strVal val="#ppt_x"/>
                                          </p:val>
                                        </p:tav>
                                        <p:tav tm="100000">
                                          <p:val>
                                            <p:strVal val="#ppt_x"/>
                                          </p:val>
                                        </p:tav>
                                      </p:tavLst>
                                    </p:anim>
                                    <p:anim calcmode="lin" valueType="num">
                                      <p:cBhvr>
                                        <p:cTn dur="400" fill="hold" id="84"/>
                                        <p:tgtEl>
                                          <p:spTgt spid="81"/>
                                        </p:tgtEl>
                                        <p:attrNameLst>
                                          <p:attrName>ppt_y</p:attrName>
                                        </p:attrNameLst>
                                      </p:cBhvr>
                                      <p:tavLst>
                                        <p:tav tm="0">
                                          <p:val>
                                            <p:strVal val="#ppt_y+.1"/>
                                          </p:val>
                                        </p:tav>
                                        <p:tav tm="100000">
                                          <p:val>
                                            <p:strVal val="#ppt_y"/>
                                          </p:val>
                                        </p:tav>
                                      </p:tavLst>
                                    </p:anim>
                                  </p:childTnLst>
                                </p:cTn>
                              </p:par>
                              <p:par>
                                <p:cTn fill="hold" grpId="0" id="85" nodeType="withEffect" presetClass="entr" presetID="42" presetSubtype="0">
                                  <p:stCondLst>
                                    <p:cond delay="3900"/>
                                  </p:stCondLst>
                                  <p:childTnLst>
                                    <p:set>
                                      <p:cBhvr>
                                        <p:cTn dur="1" fill="hold" id="86">
                                          <p:stCondLst>
                                            <p:cond delay="0"/>
                                          </p:stCondLst>
                                        </p:cTn>
                                        <p:tgtEl>
                                          <p:spTgt spid="82"/>
                                        </p:tgtEl>
                                        <p:attrNameLst>
                                          <p:attrName>style.visibility</p:attrName>
                                        </p:attrNameLst>
                                      </p:cBhvr>
                                      <p:to>
                                        <p:strVal val="visible"/>
                                      </p:to>
                                    </p:set>
                                    <p:animEffect filter="fade" transition="in">
                                      <p:cBhvr>
                                        <p:cTn dur="300" id="87"/>
                                        <p:tgtEl>
                                          <p:spTgt spid="82"/>
                                        </p:tgtEl>
                                      </p:cBhvr>
                                    </p:animEffect>
                                    <p:anim calcmode="lin" valueType="num">
                                      <p:cBhvr>
                                        <p:cTn dur="300" fill="hold" id="88"/>
                                        <p:tgtEl>
                                          <p:spTgt spid="82"/>
                                        </p:tgtEl>
                                        <p:attrNameLst>
                                          <p:attrName>ppt_x</p:attrName>
                                        </p:attrNameLst>
                                      </p:cBhvr>
                                      <p:tavLst>
                                        <p:tav tm="0">
                                          <p:val>
                                            <p:strVal val="#ppt_x"/>
                                          </p:val>
                                        </p:tav>
                                        <p:tav tm="100000">
                                          <p:val>
                                            <p:strVal val="#ppt_x"/>
                                          </p:val>
                                        </p:tav>
                                      </p:tavLst>
                                    </p:anim>
                                    <p:anim calcmode="lin" valueType="num">
                                      <p:cBhvr>
                                        <p:cTn dur="300" fill="hold" id="89"/>
                                        <p:tgtEl>
                                          <p:spTgt spid="82"/>
                                        </p:tgtEl>
                                        <p:attrNameLst>
                                          <p:attrName>ppt_y</p:attrName>
                                        </p:attrNameLst>
                                      </p:cBhvr>
                                      <p:tavLst>
                                        <p:tav tm="0">
                                          <p:val>
                                            <p:strVal val="#ppt_y+.1"/>
                                          </p:val>
                                        </p:tav>
                                        <p:tav tm="100000">
                                          <p:val>
                                            <p:strVal val="#ppt_y"/>
                                          </p:val>
                                        </p:tav>
                                      </p:tavLst>
                                    </p:anim>
                                  </p:childTnLst>
                                </p:cTn>
                              </p:par>
                              <p:par>
                                <p:cTn fill="hold" grpId="0" id="90" nodeType="withEffect" presetClass="entr" presetID="42" presetSubtype="0">
                                  <p:stCondLst>
                                    <p:cond delay="3950"/>
                                  </p:stCondLst>
                                  <p:childTnLst>
                                    <p:set>
                                      <p:cBhvr>
                                        <p:cTn dur="1" fill="hold" id="91">
                                          <p:stCondLst>
                                            <p:cond delay="0"/>
                                          </p:stCondLst>
                                        </p:cTn>
                                        <p:tgtEl>
                                          <p:spTgt spid="84"/>
                                        </p:tgtEl>
                                        <p:attrNameLst>
                                          <p:attrName>style.visibility</p:attrName>
                                        </p:attrNameLst>
                                      </p:cBhvr>
                                      <p:to>
                                        <p:strVal val="visible"/>
                                      </p:to>
                                    </p:set>
                                    <p:animEffect filter="fade" transition="in">
                                      <p:cBhvr>
                                        <p:cTn dur="350" id="92"/>
                                        <p:tgtEl>
                                          <p:spTgt spid="84"/>
                                        </p:tgtEl>
                                      </p:cBhvr>
                                    </p:animEffect>
                                    <p:anim calcmode="lin" valueType="num">
                                      <p:cBhvr>
                                        <p:cTn dur="350" fill="hold" id="93"/>
                                        <p:tgtEl>
                                          <p:spTgt spid="84"/>
                                        </p:tgtEl>
                                        <p:attrNameLst>
                                          <p:attrName>ppt_x</p:attrName>
                                        </p:attrNameLst>
                                      </p:cBhvr>
                                      <p:tavLst>
                                        <p:tav tm="0">
                                          <p:val>
                                            <p:strVal val="#ppt_x"/>
                                          </p:val>
                                        </p:tav>
                                        <p:tav tm="100000">
                                          <p:val>
                                            <p:strVal val="#ppt_x"/>
                                          </p:val>
                                        </p:tav>
                                      </p:tavLst>
                                    </p:anim>
                                    <p:anim calcmode="lin" valueType="num">
                                      <p:cBhvr>
                                        <p:cTn dur="350" fill="hold" id="94"/>
                                        <p:tgtEl>
                                          <p:spTgt spid="84"/>
                                        </p:tgtEl>
                                        <p:attrNameLst>
                                          <p:attrName>ppt_y</p:attrName>
                                        </p:attrNameLst>
                                      </p:cBhvr>
                                      <p:tavLst>
                                        <p:tav tm="0">
                                          <p:val>
                                            <p:strVal val="#ppt_y+.1"/>
                                          </p:val>
                                        </p:tav>
                                        <p:tav tm="100000">
                                          <p:val>
                                            <p:strVal val="#ppt_y"/>
                                          </p:val>
                                        </p:tav>
                                      </p:tavLst>
                                    </p:anim>
                                  </p:childTnLst>
                                </p:cTn>
                              </p:par>
                              <p:par>
                                <p:cTn fill="hold" grpId="0" id="95" nodeType="withEffect" presetClass="entr" presetID="42" presetSubtype="0">
                                  <p:stCondLst>
                                    <p:cond delay="3950"/>
                                  </p:stCondLst>
                                  <p:childTnLst>
                                    <p:set>
                                      <p:cBhvr>
                                        <p:cTn dur="1" fill="hold" id="96">
                                          <p:stCondLst>
                                            <p:cond delay="0"/>
                                          </p:stCondLst>
                                        </p:cTn>
                                        <p:tgtEl>
                                          <p:spTgt spid="86"/>
                                        </p:tgtEl>
                                        <p:attrNameLst>
                                          <p:attrName>style.visibility</p:attrName>
                                        </p:attrNameLst>
                                      </p:cBhvr>
                                      <p:to>
                                        <p:strVal val="visible"/>
                                      </p:to>
                                    </p:set>
                                    <p:animEffect filter="fade" transition="in">
                                      <p:cBhvr>
                                        <p:cTn dur="350" id="97"/>
                                        <p:tgtEl>
                                          <p:spTgt spid="86"/>
                                        </p:tgtEl>
                                      </p:cBhvr>
                                    </p:animEffect>
                                    <p:anim calcmode="lin" valueType="num">
                                      <p:cBhvr>
                                        <p:cTn dur="350" fill="hold" id="98"/>
                                        <p:tgtEl>
                                          <p:spTgt spid="86"/>
                                        </p:tgtEl>
                                        <p:attrNameLst>
                                          <p:attrName>ppt_x</p:attrName>
                                        </p:attrNameLst>
                                      </p:cBhvr>
                                      <p:tavLst>
                                        <p:tav tm="0">
                                          <p:val>
                                            <p:strVal val="#ppt_x"/>
                                          </p:val>
                                        </p:tav>
                                        <p:tav tm="100000">
                                          <p:val>
                                            <p:strVal val="#ppt_x"/>
                                          </p:val>
                                        </p:tav>
                                      </p:tavLst>
                                    </p:anim>
                                    <p:anim calcmode="lin" valueType="num">
                                      <p:cBhvr>
                                        <p:cTn dur="350" fill="hold" id="99"/>
                                        <p:tgtEl>
                                          <p:spTgt spid="86"/>
                                        </p:tgtEl>
                                        <p:attrNameLst>
                                          <p:attrName>ppt_y</p:attrName>
                                        </p:attrNameLst>
                                      </p:cBhvr>
                                      <p:tavLst>
                                        <p:tav tm="0">
                                          <p:val>
                                            <p:strVal val="#ppt_y+.1"/>
                                          </p:val>
                                        </p:tav>
                                        <p:tav tm="100000">
                                          <p:val>
                                            <p:strVal val="#ppt_y"/>
                                          </p:val>
                                        </p:tav>
                                      </p:tavLst>
                                    </p:anim>
                                  </p:childTnLst>
                                </p:cTn>
                              </p:par>
                              <p:par>
                                <p:cTn fill="hold" grpId="0" id="100" nodeType="withEffect" presetClass="entr" presetID="42" presetSubtype="0">
                                  <p:stCondLst>
                                    <p:cond delay="4000"/>
                                  </p:stCondLst>
                                  <p:childTnLst>
                                    <p:set>
                                      <p:cBhvr>
                                        <p:cTn dur="1" fill="hold" id="101">
                                          <p:stCondLst>
                                            <p:cond delay="0"/>
                                          </p:stCondLst>
                                        </p:cTn>
                                        <p:tgtEl>
                                          <p:spTgt spid="87"/>
                                        </p:tgtEl>
                                        <p:attrNameLst>
                                          <p:attrName>style.visibility</p:attrName>
                                        </p:attrNameLst>
                                      </p:cBhvr>
                                      <p:to>
                                        <p:strVal val="visible"/>
                                      </p:to>
                                    </p:set>
                                    <p:animEffect filter="fade" transition="in">
                                      <p:cBhvr>
                                        <p:cTn dur="300" id="102"/>
                                        <p:tgtEl>
                                          <p:spTgt spid="87"/>
                                        </p:tgtEl>
                                      </p:cBhvr>
                                    </p:animEffect>
                                    <p:anim calcmode="lin" valueType="num">
                                      <p:cBhvr>
                                        <p:cTn dur="300" fill="hold" id="103"/>
                                        <p:tgtEl>
                                          <p:spTgt spid="87"/>
                                        </p:tgtEl>
                                        <p:attrNameLst>
                                          <p:attrName>ppt_x</p:attrName>
                                        </p:attrNameLst>
                                      </p:cBhvr>
                                      <p:tavLst>
                                        <p:tav tm="0">
                                          <p:val>
                                            <p:strVal val="#ppt_x"/>
                                          </p:val>
                                        </p:tav>
                                        <p:tav tm="100000">
                                          <p:val>
                                            <p:strVal val="#ppt_x"/>
                                          </p:val>
                                        </p:tav>
                                      </p:tavLst>
                                    </p:anim>
                                    <p:anim calcmode="lin" valueType="num">
                                      <p:cBhvr>
                                        <p:cTn dur="300" fill="hold" id="104"/>
                                        <p:tgtEl>
                                          <p:spTgt spid="87"/>
                                        </p:tgtEl>
                                        <p:attrNameLst>
                                          <p:attrName>ppt_y</p:attrName>
                                        </p:attrNameLst>
                                      </p:cBhvr>
                                      <p:tavLst>
                                        <p:tav tm="0">
                                          <p:val>
                                            <p:strVal val="#ppt_y+.1"/>
                                          </p:val>
                                        </p:tav>
                                        <p:tav tm="100000">
                                          <p:val>
                                            <p:strVal val="#ppt_y"/>
                                          </p:val>
                                        </p:tav>
                                      </p:tavLst>
                                    </p:anim>
                                  </p:childTnLst>
                                </p:cTn>
                              </p:par>
                              <p:par>
                                <p:cTn accel="50000" decel="50000" fill="hold" grpId="1" id="105" nodeType="withEffect" presetClass="path" presetID="0" presetSubtype="0">
                                  <p:stCondLst>
                                    <p:cond delay="4300"/>
                                  </p:stCondLst>
                                  <p:childTnLst>
                                    <p:animMotion origin="layout" path="M 1.875E-06 -7.40741E-07 C -0.04271 0.01574 -0.09636 -0.00255 -0.12604 -0.0088 C -0.15573 -0.01505 -0.16302 -0.02292 -0.18112 -0.02824 C -0.19935 -0.0338 -0.21328 -0.01782 -0.23607 -0.01643 C -0.25899 -0.01505 -0.27149 -0.025 -0.2849 -0.03218" pathEditMode="relative" ptsTypes="AAAAA" rAng="0">
                                      <p:cBhvr>
                                        <p:cTn dur="2000" fill="hold" id="106"/>
                                        <p:tgtEl>
                                          <p:spTgt spid="79"/>
                                        </p:tgtEl>
                                        <p:attrNameLst>
                                          <p:attrName>ppt_x</p:attrName>
                                          <p:attrName>ppt_y</p:attrName>
                                        </p:attrNameLst>
                                      </p:cBhvr>
                                      <p:rCtr x="-14245" y="-1296"/>
                                    </p:animMotion>
                                  </p:childTnLst>
                                </p:cTn>
                              </p:par>
                              <p:par>
                                <p:cTn accel="50000" decel="50000" fill="hold" grpId="1" id="107" nodeType="withEffect" presetClass="path" presetID="0" presetSubtype="0">
                                  <p:stCondLst>
                                    <p:cond delay="4400"/>
                                  </p:stCondLst>
                                  <p:childTnLst>
                                    <p:animMotion origin="layout" path="M 3.75E-06 2.59259E-06 C -0.04349 -0.00371 -0.07422 -0.06597 -0.10235 -0.07269 C -0.1306 -0.07963 -0.14909 -0.03959 -0.16927 -0.04121 C -0.18959 -0.0426 -0.20456 -0.08102 -0.22383 -0.08195 C -0.24349 -0.0831 -0.2806 -0.0331 -0.2974 -0.04931" pathEditMode="relative" ptsTypes="AAAAA" rAng="0">
                                      <p:cBhvr>
                                        <p:cTn dur="1900" fill="hold" id="108"/>
                                        <p:tgtEl>
                                          <p:spTgt spid="77"/>
                                        </p:tgtEl>
                                        <p:attrNameLst>
                                          <p:attrName>ppt_x</p:attrName>
                                          <p:attrName>ppt_y</p:attrName>
                                        </p:attrNameLst>
                                      </p:cBhvr>
                                      <p:rCtr x="-14870" y="-4097"/>
                                    </p:animMotion>
                                  </p:childTnLst>
                                </p:cTn>
                              </p:par>
                              <p:par>
                                <p:cTn fill="hold" grpId="2" id="109" nodeType="withEffect" presetClass="exit" presetID="10" presetSubtype="0">
                                  <p:stCondLst>
                                    <p:cond delay="6050"/>
                                  </p:stCondLst>
                                  <p:childTnLst>
                                    <p:animEffect filter="fade" transition="out">
                                      <p:cBhvr>
                                        <p:cTn dur="250" id="110"/>
                                        <p:tgtEl>
                                          <p:spTgt spid="79"/>
                                        </p:tgtEl>
                                      </p:cBhvr>
                                    </p:animEffect>
                                    <p:set>
                                      <p:cBhvr>
                                        <p:cTn dur="1" fill="hold" id="111">
                                          <p:stCondLst>
                                            <p:cond delay="249"/>
                                          </p:stCondLst>
                                        </p:cTn>
                                        <p:tgtEl>
                                          <p:spTgt spid="79"/>
                                        </p:tgtEl>
                                        <p:attrNameLst>
                                          <p:attrName>style.visibility</p:attrName>
                                        </p:attrNameLst>
                                      </p:cBhvr>
                                      <p:to>
                                        <p:strVal val="hidden"/>
                                      </p:to>
                                    </p:set>
                                  </p:childTnLst>
                                </p:cTn>
                              </p:par>
                              <p:par>
                                <p:cTn fill="hold" grpId="2" id="112" nodeType="withEffect" presetClass="exit" presetID="10" presetSubtype="0">
                                  <p:stCondLst>
                                    <p:cond delay="5800"/>
                                  </p:stCondLst>
                                  <p:childTnLst>
                                    <p:animEffect filter="fade" transition="out">
                                      <p:cBhvr>
                                        <p:cTn dur="500" id="113"/>
                                        <p:tgtEl>
                                          <p:spTgt spid="77"/>
                                        </p:tgtEl>
                                      </p:cBhvr>
                                    </p:animEffect>
                                    <p:set>
                                      <p:cBhvr>
                                        <p:cTn dur="1" fill="hold" id="114">
                                          <p:stCondLst>
                                            <p:cond delay="499"/>
                                          </p:stCondLst>
                                        </p:cTn>
                                        <p:tgtEl>
                                          <p:spTgt spid="77"/>
                                        </p:tgtEl>
                                        <p:attrNameLst>
                                          <p:attrName>style.visibility</p:attrName>
                                        </p:attrNameLst>
                                      </p:cBhvr>
                                      <p:to>
                                        <p:strVal val="hidden"/>
                                      </p:to>
                                    </p:set>
                                  </p:childTnLst>
                                </p:cTn>
                              </p:par>
                              <p:par>
                                <p:cTn fill="hold" grpId="0" id="115" nodeType="withEffect" presetClass="entr" presetID="22" presetSubtype="2">
                                  <p:stCondLst>
                                    <p:cond delay="5250"/>
                                  </p:stCondLst>
                                  <p:childTnLst>
                                    <p:set>
                                      <p:cBhvr>
                                        <p:cTn dur="1" fill="hold" id="116">
                                          <p:stCondLst>
                                            <p:cond delay="0"/>
                                          </p:stCondLst>
                                        </p:cTn>
                                        <p:tgtEl>
                                          <p:spTgt spid="90"/>
                                        </p:tgtEl>
                                        <p:attrNameLst>
                                          <p:attrName>style.visibility</p:attrName>
                                        </p:attrNameLst>
                                      </p:cBhvr>
                                      <p:to>
                                        <p:strVal val="visible"/>
                                      </p:to>
                                    </p:set>
                                    <p:animEffect filter="wipe(right)" transition="in">
                                      <p:cBhvr>
                                        <p:cTn dur="1000" id="117"/>
                                        <p:tgtEl>
                                          <p:spTgt spid="90"/>
                                        </p:tgtEl>
                                      </p:cBhvr>
                                    </p:animEffect>
                                  </p:childTnLst>
                                </p:cTn>
                              </p:par>
                              <p:par>
                                <p:cTn accel="50000" decel="50000" fill="hold" grpId="1" id="118" nodeType="withEffect" presetClass="path" presetID="0" presetSubtype="0">
                                  <p:stCondLst>
                                    <p:cond delay="6250"/>
                                  </p:stCondLst>
                                  <p:childTnLst>
                                    <p:animMotion origin="layout" path="M 0.00065 2.96296E-06 L -0.23841 0.09537" pathEditMode="relative" ptsTypes="AA">
                                      <p:cBhvr>
                                        <p:cTn dur="1000" fill="hold" id="119"/>
                                        <p:tgtEl>
                                          <p:spTgt spid="86"/>
                                        </p:tgtEl>
                                        <p:attrNameLst>
                                          <p:attrName>ppt_x</p:attrName>
                                          <p:attrName>ppt_y</p:attrName>
                                        </p:attrNameLst>
                                      </p:cBhvr>
                                    </p:animMotion>
                                  </p:childTnLst>
                                </p:cTn>
                              </p:par>
                              <p:par>
                                <p:cTn fill="hold" grpId="2" id="120" nodeType="withEffect" presetClass="exit" presetID="10" presetSubtype="0">
                                  <p:stCondLst>
                                    <p:cond delay="6800"/>
                                  </p:stCondLst>
                                  <p:childTnLst>
                                    <p:animEffect filter="fade" transition="out">
                                      <p:cBhvr>
                                        <p:cTn dur="500" id="121"/>
                                        <p:tgtEl>
                                          <p:spTgt spid="86"/>
                                        </p:tgtEl>
                                      </p:cBhvr>
                                    </p:animEffect>
                                    <p:set>
                                      <p:cBhvr>
                                        <p:cTn dur="1" fill="hold" id="122">
                                          <p:stCondLst>
                                            <p:cond delay="499"/>
                                          </p:stCondLst>
                                        </p:cTn>
                                        <p:tgtEl>
                                          <p:spTgt spid="86"/>
                                        </p:tgtEl>
                                        <p:attrNameLst>
                                          <p:attrName>style.visibility</p:attrName>
                                        </p:attrNameLst>
                                      </p:cBhvr>
                                      <p:to>
                                        <p:strVal val="hidden"/>
                                      </p:to>
                                    </p:set>
                                  </p:childTnLst>
                                </p:cTn>
                              </p:par>
                              <p:par>
                                <p:cTn accel="50000" decel="50000" fill="hold" grpId="1" id="123" nodeType="withEffect" presetClass="path" presetID="42" presetSubtype="0">
                                  <p:stCondLst>
                                    <p:cond delay="6300"/>
                                  </p:stCondLst>
                                  <p:childTnLst>
                                    <p:animMotion origin="layout" path="M -1.45833E-06 -4.81481E-06 L -0.2306 0.08102" pathEditMode="relative" ptsTypes="AA" rAng="0">
                                      <p:cBhvr>
                                        <p:cTn dur="1000" fill="hold" id="124"/>
                                        <p:tgtEl>
                                          <p:spTgt spid="87"/>
                                        </p:tgtEl>
                                        <p:attrNameLst>
                                          <p:attrName>ppt_x</p:attrName>
                                          <p:attrName>ppt_y</p:attrName>
                                        </p:attrNameLst>
                                      </p:cBhvr>
                                      <p:rCtr x="-11536" y="4051"/>
                                    </p:animMotion>
                                  </p:childTnLst>
                                </p:cTn>
                              </p:par>
                              <p:par>
                                <p:cTn fill="hold" grpId="2" id="125" nodeType="withEffect" presetClass="exit" presetID="10" presetSubtype="0">
                                  <p:stCondLst>
                                    <p:cond delay="6800"/>
                                  </p:stCondLst>
                                  <p:childTnLst>
                                    <p:animEffect filter="fade" transition="out">
                                      <p:cBhvr>
                                        <p:cTn dur="500" id="126"/>
                                        <p:tgtEl>
                                          <p:spTgt spid="87"/>
                                        </p:tgtEl>
                                      </p:cBhvr>
                                    </p:animEffect>
                                    <p:set>
                                      <p:cBhvr>
                                        <p:cTn dur="1" fill="hold" id="127">
                                          <p:stCondLst>
                                            <p:cond delay="499"/>
                                          </p:stCondLst>
                                        </p:cTn>
                                        <p:tgtEl>
                                          <p:spTgt spid="87"/>
                                        </p:tgtEl>
                                        <p:attrNameLst>
                                          <p:attrName>style.visibility</p:attrName>
                                        </p:attrNameLst>
                                      </p:cBhvr>
                                      <p:to>
                                        <p:strVal val="hidden"/>
                                      </p:to>
                                    </p:set>
                                  </p:childTnLst>
                                </p:cTn>
                              </p:par>
                              <p:par>
                                <p:cTn accel="50000" decel="50000" fill="hold" grpId="1" id="128" nodeType="withEffect" presetClass="path" presetID="42" presetSubtype="0">
                                  <p:stCondLst>
                                    <p:cond delay="6400"/>
                                  </p:stCondLst>
                                  <p:childTnLst>
                                    <p:animMotion origin="layout" path="M -3.95833E-06 -2.59259E-06 L -0.24179 0.08519" pathEditMode="relative" ptsTypes="AA" rAng="0">
                                      <p:cBhvr>
                                        <p:cTn dur="1000" fill="hold" id="129"/>
                                        <p:tgtEl>
                                          <p:spTgt spid="78"/>
                                        </p:tgtEl>
                                        <p:attrNameLst>
                                          <p:attrName>ppt_x</p:attrName>
                                          <p:attrName>ppt_y</p:attrName>
                                        </p:attrNameLst>
                                      </p:cBhvr>
                                      <p:rCtr x="-12096" y="4259"/>
                                    </p:animMotion>
                                  </p:childTnLst>
                                </p:cTn>
                              </p:par>
                              <p:par>
                                <p:cTn fill="hold" grpId="2" id="130" nodeType="withEffect" presetClass="exit" presetID="10" presetSubtype="0">
                                  <p:stCondLst>
                                    <p:cond delay="6900"/>
                                  </p:stCondLst>
                                  <p:childTnLst>
                                    <p:animEffect filter="fade" transition="out">
                                      <p:cBhvr>
                                        <p:cTn dur="500" id="131"/>
                                        <p:tgtEl>
                                          <p:spTgt spid="78"/>
                                        </p:tgtEl>
                                      </p:cBhvr>
                                    </p:animEffect>
                                    <p:set>
                                      <p:cBhvr>
                                        <p:cTn dur="1" fill="hold" id="132">
                                          <p:stCondLst>
                                            <p:cond delay="499"/>
                                          </p:stCondLst>
                                        </p:cTn>
                                        <p:tgtEl>
                                          <p:spTgt spid="78"/>
                                        </p:tgtEl>
                                        <p:attrNameLst>
                                          <p:attrName>style.visibility</p:attrName>
                                        </p:attrNameLst>
                                      </p:cBhvr>
                                      <p:to>
                                        <p:strVal val="hidden"/>
                                      </p:to>
                                    </p:set>
                                  </p:childTnLst>
                                </p:cTn>
                              </p:par>
                              <p:par>
                                <p:cTn accel="50000" decel="50000" fill="hold" grpId="1" id="133" nodeType="withEffect" presetClass="path" presetID="42" presetSubtype="0">
                                  <p:stCondLst>
                                    <p:cond delay="6500"/>
                                  </p:stCondLst>
                                  <p:childTnLst>
                                    <p:animMotion origin="layout" path="M 3.125E-06 2.59259E-06 L -0.20951 0.02916" pathEditMode="relative" ptsTypes="AA" rAng="0">
                                      <p:cBhvr>
                                        <p:cTn dur="1000" fill="hold" id="134"/>
                                        <p:tgtEl>
                                          <p:spTgt spid="84"/>
                                        </p:tgtEl>
                                        <p:attrNameLst>
                                          <p:attrName>ppt_x</p:attrName>
                                          <p:attrName>ppt_y</p:attrName>
                                        </p:attrNameLst>
                                      </p:cBhvr>
                                      <p:rCtr x="-10482" y="1458"/>
                                    </p:animMotion>
                                  </p:childTnLst>
                                </p:cTn>
                              </p:par>
                              <p:par>
                                <p:cTn fill="hold" grpId="2" id="135" nodeType="withEffect" presetClass="exit" presetID="10" presetSubtype="0">
                                  <p:stCondLst>
                                    <p:cond delay="7000"/>
                                  </p:stCondLst>
                                  <p:childTnLst>
                                    <p:animEffect filter="fade" transition="out">
                                      <p:cBhvr>
                                        <p:cTn dur="500" id="136"/>
                                        <p:tgtEl>
                                          <p:spTgt spid="84"/>
                                        </p:tgtEl>
                                      </p:cBhvr>
                                    </p:animEffect>
                                    <p:set>
                                      <p:cBhvr>
                                        <p:cTn dur="1" fill="hold" id="137">
                                          <p:stCondLst>
                                            <p:cond delay="499"/>
                                          </p:stCondLst>
                                        </p:cTn>
                                        <p:tgtEl>
                                          <p:spTgt spid="84"/>
                                        </p:tgtEl>
                                        <p:attrNameLst>
                                          <p:attrName>style.visibility</p:attrName>
                                        </p:attrNameLst>
                                      </p:cBhvr>
                                      <p:to>
                                        <p:strVal val="hidden"/>
                                      </p:to>
                                    </p:set>
                                  </p:childTnLst>
                                </p:cTn>
                              </p:par>
                              <p:par>
                                <p:cTn accel="50000" decel="50000" fill="hold" grpId="1" id="138" nodeType="withEffect" presetClass="path" presetID="42" presetSubtype="0">
                                  <p:stCondLst>
                                    <p:cond delay="6600"/>
                                  </p:stCondLst>
                                  <p:childTnLst>
                                    <p:animMotion origin="layout" path="M 0.0043 -0.00995 L -0.15078 0.07153" pathEditMode="relative" ptsTypes="AA" rAng="0">
                                      <p:cBhvr>
                                        <p:cTn dur="1000" fill="hold" id="139"/>
                                        <p:tgtEl>
                                          <p:spTgt spid="83"/>
                                        </p:tgtEl>
                                        <p:attrNameLst>
                                          <p:attrName>ppt_x</p:attrName>
                                          <p:attrName>ppt_y</p:attrName>
                                        </p:attrNameLst>
                                      </p:cBhvr>
                                      <p:rCtr x="-7760" y="4074"/>
                                    </p:animMotion>
                                  </p:childTnLst>
                                </p:cTn>
                              </p:par>
                              <p:par>
                                <p:cTn fill="hold" grpId="2" id="140" nodeType="withEffect" presetClass="exit" presetID="10" presetSubtype="0">
                                  <p:stCondLst>
                                    <p:cond delay="7100"/>
                                  </p:stCondLst>
                                  <p:childTnLst>
                                    <p:animEffect filter="fade" transition="out">
                                      <p:cBhvr>
                                        <p:cTn dur="500" id="141"/>
                                        <p:tgtEl>
                                          <p:spTgt spid="83"/>
                                        </p:tgtEl>
                                      </p:cBhvr>
                                    </p:animEffect>
                                    <p:set>
                                      <p:cBhvr>
                                        <p:cTn dur="1" fill="hold" id="142">
                                          <p:stCondLst>
                                            <p:cond delay="499"/>
                                          </p:stCondLst>
                                        </p:cTn>
                                        <p:tgtEl>
                                          <p:spTgt spid="83"/>
                                        </p:tgtEl>
                                        <p:attrNameLst>
                                          <p:attrName>style.visibility</p:attrName>
                                        </p:attrNameLst>
                                      </p:cBhvr>
                                      <p:to>
                                        <p:strVal val="hidden"/>
                                      </p:to>
                                    </p:set>
                                  </p:childTnLst>
                                </p:cTn>
                              </p:par>
                              <p:par>
                                <p:cTn accel="50000" decel="50000" fill="hold" grpId="1" id="143" nodeType="withEffect" presetClass="path" presetID="42" presetSubtype="0">
                                  <p:stCondLst>
                                    <p:cond delay="6600"/>
                                  </p:stCondLst>
                                  <p:childTnLst>
                                    <p:animMotion origin="layout" path="M -2.08333E-06 2.96296E-06 L -0.18646 -0.00579" pathEditMode="relative" ptsTypes="AA" rAng="0">
                                      <p:cBhvr>
                                        <p:cTn dur="1000" fill="hold" id="144"/>
                                        <p:tgtEl>
                                          <p:spTgt spid="82"/>
                                        </p:tgtEl>
                                        <p:attrNameLst>
                                          <p:attrName>ppt_x</p:attrName>
                                          <p:attrName>ppt_y</p:attrName>
                                        </p:attrNameLst>
                                      </p:cBhvr>
                                      <p:rCtr x="-9323" y="-301"/>
                                    </p:animMotion>
                                  </p:childTnLst>
                                </p:cTn>
                              </p:par>
                              <p:par>
                                <p:cTn fill="hold" grpId="2" id="145" nodeType="withEffect" presetClass="exit" presetID="10" presetSubtype="0">
                                  <p:stCondLst>
                                    <p:cond delay="7100"/>
                                  </p:stCondLst>
                                  <p:childTnLst>
                                    <p:animEffect filter="fade" transition="out">
                                      <p:cBhvr>
                                        <p:cTn dur="500" id="146"/>
                                        <p:tgtEl>
                                          <p:spTgt spid="82"/>
                                        </p:tgtEl>
                                      </p:cBhvr>
                                    </p:animEffect>
                                    <p:set>
                                      <p:cBhvr>
                                        <p:cTn dur="1" fill="hold" id="147">
                                          <p:stCondLst>
                                            <p:cond delay="499"/>
                                          </p:stCondLst>
                                        </p:cTn>
                                        <p:tgtEl>
                                          <p:spTgt spid="82"/>
                                        </p:tgtEl>
                                        <p:attrNameLst>
                                          <p:attrName>style.visibility</p:attrName>
                                        </p:attrNameLst>
                                      </p:cBhvr>
                                      <p:to>
                                        <p:strVal val="hidden"/>
                                      </p:to>
                                    </p:set>
                                  </p:childTnLst>
                                </p:cTn>
                              </p:par>
                              <p:par>
                                <p:cTn accel="50000" decel="50000" fill="hold" grpId="1" id="148" nodeType="withEffect" presetClass="path" presetID="42" presetSubtype="0">
                                  <p:stCondLst>
                                    <p:cond delay="6500"/>
                                  </p:stCondLst>
                                  <p:childTnLst>
                                    <p:animMotion origin="layout" path="M 3.95833E-06 1.48148E-06 L -0.14987 0.07477" pathEditMode="relative" ptsTypes="AA" rAng="0">
                                      <p:cBhvr>
                                        <p:cTn dur="1000" fill="hold" id="149"/>
                                        <p:tgtEl>
                                          <p:spTgt spid="80"/>
                                        </p:tgtEl>
                                        <p:attrNameLst>
                                          <p:attrName>ppt_x</p:attrName>
                                          <p:attrName>ppt_y</p:attrName>
                                        </p:attrNameLst>
                                      </p:cBhvr>
                                      <p:rCtr x="-7500" y="3727"/>
                                    </p:animMotion>
                                  </p:childTnLst>
                                </p:cTn>
                              </p:par>
                              <p:par>
                                <p:cTn fill="hold" grpId="2" id="150" nodeType="withEffect" presetClass="exit" presetID="10" presetSubtype="0">
                                  <p:stCondLst>
                                    <p:cond delay="7000"/>
                                  </p:stCondLst>
                                  <p:childTnLst>
                                    <p:animEffect filter="fade" transition="out">
                                      <p:cBhvr>
                                        <p:cTn dur="500" id="151"/>
                                        <p:tgtEl>
                                          <p:spTgt spid="80"/>
                                        </p:tgtEl>
                                      </p:cBhvr>
                                    </p:animEffect>
                                    <p:set>
                                      <p:cBhvr>
                                        <p:cTn dur="1" fill="hold" id="152">
                                          <p:stCondLst>
                                            <p:cond delay="499"/>
                                          </p:stCondLst>
                                        </p:cTn>
                                        <p:tgtEl>
                                          <p:spTgt spid="80"/>
                                        </p:tgtEl>
                                        <p:attrNameLst>
                                          <p:attrName>style.visibility</p:attrName>
                                        </p:attrNameLst>
                                      </p:cBhvr>
                                      <p:to>
                                        <p:strVal val="hidden"/>
                                      </p:to>
                                    </p:set>
                                  </p:childTnLst>
                                </p:cTn>
                              </p:par>
                              <p:par>
                                <p:cTn accel="50000" decel="50000" fill="hold" grpId="1" id="153" nodeType="withEffect" presetClass="path" presetID="42" presetSubtype="0">
                                  <p:stCondLst>
                                    <p:cond delay="6400"/>
                                  </p:stCondLst>
                                  <p:childTnLst>
                                    <p:animMotion origin="layout" path="M 2.08333E-07 -3.7037E-07 L -0.15977 0.10718" pathEditMode="relative" ptsTypes="AA" rAng="0">
                                      <p:cBhvr>
                                        <p:cTn dur="1000" fill="hold" id="154"/>
                                        <p:tgtEl>
                                          <p:spTgt spid="81"/>
                                        </p:tgtEl>
                                        <p:attrNameLst>
                                          <p:attrName>ppt_x</p:attrName>
                                          <p:attrName>ppt_y</p:attrName>
                                        </p:attrNameLst>
                                      </p:cBhvr>
                                      <p:rCtr x="-7995" y="5347"/>
                                    </p:animMotion>
                                  </p:childTnLst>
                                </p:cTn>
                              </p:par>
                              <p:par>
                                <p:cTn fill="hold" grpId="2" id="155" nodeType="withEffect" presetClass="exit" presetID="10" presetSubtype="0">
                                  <p:stCondLst>
                                    <p:cond delay="6900"/>
                                  </p:stCondLst>
                                  <p:childTnLst>
                                    <p:animEffect filter="fade" transition="out">
                                      <p:cBhvr>
                                        <p:cTn dur="500" id="156"/>
                                        <p:tgtEl>
                                          <p:spTgt spid="81"/>
                                        </p:tgtEl>
                                      </p:cBhvr>
                                    </p:animEffect>
                                    <p:set>
                                      <p:cBhvr>
                                        <p:cTn dur="1" fill="hold" id="157">
                                          <p:stCondLst>
                                            <p:cond delay="499"/>
                                          </p:stCondLst>
                                        </p:cTn>
                                        <p:tgtEl>
                                          <p:spTgt spid="81"/>
                                        </p:tgtEl>
                                        <p:attrNameLst>
                                          <p:attrName>style.visibility</p:attrName>
                                        </p:attrNameLst>
                                      </p:cBhvr>
                                      <p:to>
                                        <p:strVal val="hidden"/>
                                      </p:to>
                                    </p:set>
                                  </p:childTnLst>
                                </p:cTn>
                              </p:par>
                              <p:par>
                                <p:cTn fill="hold" grpId="0" id="158" nodeType="withEffect" presetClass="entr" presetID="10" presetSubtype="0">
                                  <p:stCondLst>
                                    <p:cond delay="7100"/>
                                  </p:stCondLst>
                                  <p:childTnLst>
                                    <p:set>
                                      <p:cBhvr>
                                        <p:cTn dur="1" fill="hold" id="159">
                                          <p:stCondLst>
                                            <p:cond delay="0"/>
                                          </p:stCondLst>
                                        </p:cTn>
                                        <p:tgtEl>
                                          <p:spTgt spid="91"/>
                                        </p:tgtEl>
                                        <p:attrNameLst>
                                          <p:attrName>style.visibility</p:attrName>
                                        </p:attrNameLst>
                                      </p:cBhvr>
                                      <p:to>
                                        <p:strVal val="visible"/>
                                      </p:to>
                                    </p:set>
                                    <p:animEffect filter="fade" transition="in">
                                      <p:cBhvr>
                                        <p:cTn dur="500" id="160"/>
                                        <p:tgtEl>
                                          <p:spTgt spid="91"/>
                                        </p:tgtEl>
                                      </p:cBhvr>
                                    </p:animEffect>
                                  </p:childTnLst>
                                </p:cTn>
                              </p:par>
                              <p:par>
                                <p:cTn accel="50000" decel="50000" fill="hold" grpId="5" id="161" nodeType="withEffect" presetClass="path" presetID="63" presetSubtype="0">
                                  <p:stCondLst>
                                    <p:cond delay="8000"/>
                                  </p:stCondLst>
                                  <p:childTnLst>
                                    <p:animMotion origin="layout" path="M -6.25E-07 -4.44444E-06 L 0.39362 -4.44444E-06" pathEditMode="relative" ptsTypes="AA" rAng="0">
                                      <p:cBhvr>
                                        <p:cTn dur="750" fill="hold" id="162"/>
                                        <p:tgtEl>
                                          <p:spTgt spid="68"/>
                                        </p:tgtEl>
                                        <p:attrNameLst>
                                          <p:attrName>ppt_x</p:attrName>
                                          <p:attrName>ppt_y</p:attrName>
                                        </p:attrNameLst>
                                      </p:cBhvr>
                                      <p:rCtr x="19674" y="0"/>
                                    </p:animMotion>
                                  </p:childTnLst>
                                </p:cTn>
                              </p:par>
                              <p:par>
                                <p:cTn accel="50000" decel="50000" fill="hold" grpId="5" id="163" nodeType="withEffect" presetClass="path" presetID="35" presetSubtype="0">
                                  <p:stCondLst>
                                    <p:cond delay="8000"/>
                                  </p:stCondLst>
                                  <p:childTnLst>
                                    <p:animMotion origin="layout" path="M 2.91667E-06 -4.44444E-06 L -0.16667 -4.44444E-06" pathEditMode="relative" ptsTypes="AA" rAng="0">
                                      <p:cBhvr>
                                        <p:cTn dur="750" fill="hold" id="164"/>
                                        <p:tgtEl>
                                          <p:spTgt spid="69"/>
                                        </p:tgtEl>
                                        <p:attrNameLst>
                                          <p:attrName>ppt_x</p:attrName>
                                          <p:attrName>ppt_y</p:attrName>
                                        </p:attrNameLst>
                                      </p:cBhvr>
                                      <p:rCtr x="-8333" y="0"/>
                                    </p:animMotion>
                                  </p:childTnLst>
                                </p:cTn>
                              </p:par>
                              <p:par>
                                <p:cTn fill="hold" id="165" nodeType="withEffect" presetClass="entr" presetID="53" presetSubtype="0">
                                  <p:stCondLst>
                                    <p:cond delay="8550"/>
                                  </p:stCondLst>
                                  <p:childTnLst>
                                    <p:set>
                                      <p:cBhvr>
                                        <p:cTn dur="1" fill="hold" id="166">
                                          <p:stCondLst>
                                            <p:cond delay="0"/>
                                          </p:stCondLst>
                                        </p:cTn>
                                        <p:tgtEl>
                                          <p:spTgt spid="6"/>
                                        </p:tgtEl>
                                        <p:attrNameLst>
                                          <p:attrName>style.visibility</p:attrName>
                                        </p:attrNameLst>
                                      </p:cBhvr>
                                      <p:to>
                                        <p:strVal val="visible"/>
                                      </p:to>
                                    </p:set>
                                    <p:anim calcmode="lin" valueType="num">
                                      <p:cBhvr>
                                        <p:cTn dur="500" fill="hold" id="167"/>
                                        <p:tgtEl>
                                          <p:spTgt spid="6"/>
                                        </p:tgtEl>
                                        <p:attrNameLst>
                                          <p:attrName>ppt_w</p:attrName>
                                        </p:attrNameLst>
                                      </p:cBhvr>
                                      <p:tavLst>
                                        <p:tav tm="0">
                                          <p:val>
                                            <p:fltVal val="0"/>
                                          </p:val>
                                        </p:tav>
                                        <p:tav tm="100000">
                                          <p:val>
                                            <p:strVal val="#ppt_w"/>
                                          </p:val>
                                        </p:tav>
                                      </p:tavLst>
                                    </p:anim>
                                    <p:anim calcmode="lin" valueType="num">
                                      <p:cBhvr>
                                        <p:cTn dur="500" fill="hold" id="168"/>
                                        <p:tgtEl>
                                          <p:spTgt spid="6"/>
                                        </p:tgtEl>
                                        <p:attrNameLst>
                                          <p:attrName>ppt_h</p:attrName>
                                        </p:attrNameLst>
                                      </p:cBhvr>
                                      <p:tavLst>
                                        <p:tav tm="0">
                                          <p:val>
                                            <p:fltVal val="0"/>
                                          </p:val>
                                        </p:tav>
                                        <p:tav tm="100000">
                                          <p:val>
                                            <p:strVal val="#ppt_h"/>
                                          </p:val>
                                        </p:tav>
                                      </p:tavLst>
                                    </p:anim>
                                    <p:animEffect filter="fade" transition="in">
                                      <p:cBhvr>
                                        <p:cTn dur="500" id="169"/>
                                        <p:tgtEl>
                                          <p:spTgt spid="6"/>
                                        </p:tgtEl>
                                      </p:cBhvr>
                                    </p:animEffect>
                                  </p:childTnLst>
                                </p:cTn>
                              </p:par>
                              <p:par>
                                <p:cTn fill="hold" id="170" nodeType="withEffect" presetClass="emph" presetID="8" presetSubtype="0">
                                  <p:stCondLst>
                                    <p:cond delay="8500"/>
                                  </p:stCondLst>
                                  <p:childTnLst>
                                    <p:animRot by="21600000">
                                      <p:cBhvr>
                                        <p:cTn dur="500" fill="hold" id="171"/>
                                        <p:tgtEl>
                                          <p:spTgt spid="6"/>
                                        </p:tgtEl>
                                        <p:attrNameLst>
                                          <p:attrName>r</p:attrName>
                                        </p:attrNameLst>
                                      </p:cBhvr>
                                    </p:animRot>
                                  </p:childTnLst>
                                </p:cTn>
                              </p:par>
                              <p:par>
                                <p:cTn fill="hold" grpId="0" id="172" nodeType="withEffect" presetClass="entr" presetID="2" presetSubtype="4">
                                  <p:stCondLst>
                                    <p:cond delay="8550"/>
                                  </p:stCondLst>
                                  <p:childTnLst>
                                    <p:set>
                                      <p:cBhvr>
                                        <p:cTn dur="1" fill="hold" id="173">
                                          <p:stCondLst>
                                            <p:cond delay="0"/>
                                          </p:stCondLst>
                                        </p:cTn>
                                        <p:tgtEl>
                                          <p:spTgt spid="109"/>
                                        </p:tgtEl>
                                        <p:attrNameLst>
                                          <p:attrName>style.visibility</p:attrName>
                                        </p:attrNameLst>
                                      </p:cBhvr>
                                      <p:to>
                                        <p:strVal val="visible"/>
                                      </p:to>
                                    </p:set>
                                    <p:anim calcmode="lin" valueType="num">
                                      <p:cBhvr additive="base">
                                        <p:cTn dur="500" fill="hold" id="174"/>
                                        <p:tgtEl>
                                          <p:spTgt spid="109"/>
                                        </p:tgtEl>
                                        <p:attrNameLst>
                                          <p:attrName>ppt_x</p:attrName>
                                        </p:attrNameLst>
                                      </p:cBhvr>
                                      <p:tavLst>
                                        <p:tav tm="0">
                                          <p:val>
                                            <p:strVal val="#ppt_x"/>
                                          </p:val>
                                        </p:tav>
                                        <p:tav tm="100000">
                                          <p:val>
                                            <p:strVal val="#ppt_x"/>
                                          </p:val>
                                        </p:tav>
                                      </p:tavLst>
                                    </p:anim>
                                    <p:anim calcmode="lin" valueType="num">
                                      <p:cBhvr additive="base">
                                        <p:cTn dur="500" fill="hold" id="175"/>
                                        <p:tgtEl>
                                          <p:spTgt spid="109"/>
                                        </p:tgtEl>
                                        <p:attrNameLst>
                                          <p:attrName>ppt_y</p:attrName>
                                        </p:attrNameLst>
                                      </p:cBhvr>
                                      <p:tavLst>
                                        <p:tav tm="0">
                                          <p:val>
                                            <p:strVal val="1+#ppt_h/2"/>
                                          </p:val>
                                        </p:tav>
                                        <p:tav tm="100000">
                                          <p:val>
                                            <p:strVal val="#ppt_y"/>
                                          </p:val>
                                        </p:tav>
                                      </p:tavLst>
                                    </p:anim>
                                  </p:childTnLst>
                                </p:cTn>
                              </p:par>
                              <p:par>
                                <p:cTn decel="100000" fill="hold" grpId="6" id="176" nodeType="withEffect" presetClass="path" presetID="63" presetSubtype="0">
                                  <p:stCondLst>
                                    <p:cond delay="8700"/>
                                  </p:stCondLst>
                                  <p:childTnLst>
                                    <p:animMotion origin="layout" path="M -6.25E-07 -4.44444E-06 L 0.39362 -4.44444E-06" pathEditMode="relative" ptsTypes="AA" rAng="0">
                                      <p:cBhvr>
                                        <p:cTn dur="750" fill="hold" id="177" spd="-100000"/>
                                        <p:tgtEl>
                                          <p:spTgt spid="68"/>
                                        </p:tgtEl>
                                        <p:attrNameLst>
                                          <p:attrName>ppt_x</p:attrName>
                                          <p:attrName>ppt_y</p:attrName>
                                        </p:attrNameLst>
                                      </p:cBhvr>
                                      <p:rCtr x="19674" y="0"/>
                                    </p:animMotion>
                                  </p:childTnLst>
                                </p:cTn>
                              </p:par>
                              <p:par>
                                <p:cTn decel="100000" fill="hold" grpId="6" id="178" nodeType="withEffect" presetClass="path" presetID="35" presetSubtype="0">
                                  <p:stCondLst>
                                    <p:cond delay="8700"/>
                                  </p:stCondLst>
                                  <p:childTnLst>
                                    <p:animMotion origin="layout" path="M 2.91667E-06 -4.44444E-06 L -0.16667 -4.44444E-06" pathEditMode="relative" ptsTypes="AA" rAng="0">
                                      <p:cBhvr>
                                        <p:cTn dur="750" fill="hold" id="179" spd="-100000"/>
                                        <p:tgtEl>
                                          <p:spTgt spid="69"/>
                                        </p:tgtEl>
                                        <p:attrNameLst>
                                          <p:attrName>ppt_x</p:attrName>
                                          <p:attrName>ppt_y</p:attrName>
                                        </p:attrNameLst>
                                      </p:cBhvr>
                                      <p:rCtr x="-8333" y="0"/>
                                    </p:animMotion>
                                  </p:childTnLst>
                                </p:cTn>
                              </p:par>
                              <p:par>
                                <p:cTn fill="hold" grpId="0" id="180" nodeType="withEffect" presetClass="entr" presetID="42" presetSubtype="0">
                                  <p:stCondLst>
                                    <p:cond delay="9100"/>
                                  </p:stCondLst>
                                  <p:childTnLst>
                                    <p:set>
                                      <p:cBhvr>
                                        <p:cTn dur="1" fill="hold" id="181">
                                          <p:stCondLst>
                                            <p:cond delay="0"/>
                                          </p:stCondLst>
                                        </p:cTn>
                                        <p:tgtEl>
                                          <p:spTgt spid="110"/>
                                        </p:tgtEl>
                                        <p:attrNameLst>
                                          <p:attrName>style.visibility</p:attrName>
                                        </p:attrNameLst>
                                      </p:cBhvr>
                                      <p:to>
                                        <p:strVal val="visible"/>
                                      </p:to>
                                    </p:set>
                                    <p:animEffect filter="fade" transition="in">
                                      <p:cBhvr>
                                        <p:cTn dur="350" id="182"/>
                                        <p:tgtEl>
                                          <p:spTgt spid="110"/>
                                        </p:tgtEl>
                                      </p:cBhvr>
                                    </p:animEffect>
                                    <p:anim calcmode="lin" valueType="num">
                                      <p:cBhvr>
                                        <p:cTn dur="350" fill="hold" id="183"/>
                                        <p:tgtEl>
                                          <p:spTgt spid="110"/>
                                        </p:tgtEl>
                                        <p:attrNameLst>
                                          <p:attrName>ppt_x</p:attrName>
                                        </p:attrNameLst>
                                      </p:cBhvr>
                                      <p:tavLst>
                                        <p:tav tm="0">
                                          <p:val>
                                            <p:strVal val="#ppt_x"/>
                                          </p:val>
                                        </p:tav>
                                        <p:tav tm="100000">
                                          <p:val>
                                            <p:strVal val="#ppt_x"/>
                                          </p:val>
                                        </p:tav>
                                      </p:tavLst>
                                    </p:anim>
                                    <p:anim calcmode="lin" valueType="num">
                                      <p:cBhvr>
                                        <p:cTn dur="350" fill="hold" id="184"/>
                                        <p:tgtEl>
                                          <p:spTgt spid="110"/>
                                        </p:tgtEl>
                                        <p:attrNameLst>
                                          <p:attrName>ppt_y</p:attrName>
                                        </p:attrNameLst>
                                      </p:cBhvr>
                                      <p:tavLst>
                                        <p:tav tm="0">
                                          <p:val>
                                            <p:strVal val="#ppt_y+.1"/>
                                          </p:val>
                                        </p:tav>
                                        <p:tav tm="100000">
                                          <p:val>
                                            <p:strVal val="#ppt_y"/>
                                          </p:val>
                                        </p:tav>
                                      </p:tavLst>
                                    </p:anim>
                                  </p:childTnLst>
                                </p:cTn>
                              </p:par>
                              <p:par>
                                <p:cTn fill="hold" grpId="0" id="185" nodeType="withEffect" presetClass="entr" presetID="42" presetSubtype="0">
                                  <p:stCondLst>
                                    <p:cond delay="9100"/>
                                  </p:stCondLst>
                                  <p:childTnLst>
                                    <p:set>
                                      <p:cBhvr>
                                        <p:cTn dur="1" fill="hold" id="186">
                                          <p:stCondLst>
                                            <p:cond delay="0"/>
                                          </p:stCondLst>
                                        </p:cTn>
                                        <p:tgtEl>
                                          <p:spTgt spid="119"/>
                                        </p:tgtEl>
                                        <p:attrNameLst>
                                          <p:attrName>style.visibility</p:attrName>
                                        </p:attrNameLst>
                                      </p:cBhvr>
                                      <p:to>
                                        <p:strVal val="visible"/>
                                      </p:to>
                                    </p:set>
                                    <p:animEffect filter="fade" transition="in">
                                      <p:cBhvr>
                                        <p:cTn dur="400" id="187"/>
                                        <p:tgtEl>
                                          <p:spTgt spid="119"/>
                                        </p:tgtEl>
                                      </p:cBhvr>
                                    </p:animEffect>
                                    <p:anim calcmode="lin" valueType="num">
                                      <p:cBhvr>
                                        <p:cTn dur="400" fill="hold" id="188"/>
                                        <p:tgtEl>
                                          <p:spTgt spid="119"/>
                                        </p:tgtEl>
                                        <p:attrNameLst>
                                          <p:attrName>ppt_x</p:attrName>
                                        </p:attrNameLst>
                                      </p:cBhvr>
                                      <p:tavLst>
                                        <p:tav tm="0">
                                          <p:val>
                                            <p:strVal val="#ppt_x"/>
                                          </p:val>
                                        </p:tav>
                                        <p:tav tm="100000">
                                          <p:val>
                                            <p:strVal val="#ppt_x"/>
                                          </p:val>
                                        </p:tav>
                                      </p:tavLst>
                                    </p:anim>
                                    <p:anim calcmode="lin" valueType="num">
                                      <p:cBhvr>
                                        <p:cTn dur="400" fill="hold" id="189"/>
                                        <p:tgtEl>
                                          <p:spTgt spid="119"/>
                                        </p:tgtEl>
                                        <p:attrNameLst>
                                          <p:attrName>ppt_y</p:attrName>
                                        </p:attrNameLst>
                                      </p:cBhvr>
                                      <p:tavLst>
                                        <p:tav tm="0">
                                          <p:val>
                                            <p:strVal val="#ppt_y+.1"/>
                                          </p:val>
                                        </p:tav>
                                        <p:tav tm="100000">
                                          <p:val>
                                            <p:strVal val="#ppt_y"/>
                                          </p:val>
                                        </p:tav>
                                      </p:tavLst>
                                    </p:anim>
                                  </p:childTnLst>
                                </p:cTn>
                              </p:par>
                              <p:par>
                                <p:cTn fill="hold" grpId="0" id="190" nodeType="withEffect" presetClass="entr" presetID="42" presetSubtype="0">
                                  <p:stCondLst>
                                    <p:cond delay="9100"/>
                                  </p:stCondLst>
                                  <p:childTnLst>
                                    <p:set>
                                      <p:cBhvr>
                                        <p:cTn dur="1" fill="hold" id="191">
                                          <p:stCondLst>
                                            <p:cond delay="0"/>
                                          </p:stCondLst>
                                        </p:cTn>
                                        <p:tgtEl>
                                          <p:spTgt spid="111"/>
                                        </p:tgtEl>
                                        <p:attrNameLst>
                                          <p:attrName>style.visibility</p:attrName>
                                        </p:attrNameLst>
                                      </p:cBhvr>
                                      <p:to>
                                        <p:strVal val="visible"/>
                                      </p:to>
                                    </p:set>
                                    <p:animEffect filter="fade" transition="in">
                                      <p:cBhvr>
                                        <p:cTn dur="500" id="192"/>
                                        <p:tgtEl>
                                          <p:spTgt spid="111"/>
                                        </p:tgtEl>
                                      </p:cBhvr>
                                    </p:animEffect>
                                    <p:anim calcmode="lin" valueType="num">
                                      <p:cBhvr>
                                        <p:cTn dur="500" fill="hold" id="193"/>
                                        <p:tgtEl>
                                          <p:spTgt spid="111"/>
                                        </p:tgtEl>
                                        <p:attrNameLst>
                                          <p:attrName>ppt_x</p:attrName>
                                        </p:attrNameLst>
                                      </p:cBhvr>
                                      <p:tavLst>
                                        <p:tav tm="0">
                                          <p:val>
                                            <p:strVal val="#ppt_x"/>
                                          </p:val>
                                        </p:tav>
                                        <p:tav tm="100000">
                                          <p:val>
                                            <p:strVal val="#ppt_x"/>
                                          </p:val>
                                        </p:tav>
                                      </p:tavLst>
                                    </p:anim>
                                    <p:anim calcmode="lin" valueType="num">
                                      <p:cBhvr>
                                        <p:cTn dur="500" fill="hold" id="194"/>
                                        <p:tgtEl>
                                          <p:spTgt spid="111"/>
                                        </p:tgtEl>
                                        <p:attrNameLst>
                                          <p:attrName>ppt_y</p:attrName>
                                        </p:attrNameLst>
                                      </p:cBhvr>
                                      <p:tavLst>
                                        <p:tav tm="0">
                                          <p:val>
                                            <p:strVal val="#ppt_y+.1"/>
                                          </p:val>
                                        </p:tav>
                                        <p:tav tm="100000">
                                          <p:val>
                                            <p:strVal val="#ppt_y"/>
                                          </p:val>
                                        </p:tav>
                                      </p:tavLst>
                                    </p:anim>
                                  </p:childTnLst>
                                </p:cTn>
                              </p:par>
                              <p:par>
                                <p:cTn fill="hold" grpId="0" id="195" nodeType="withEffect" presetClass="entr" presetID="42" presetSubtype="0">
                                  <p:stCondLst>
                                    <p:cond delay="9150"/>
                                  </p:stCondLst>
                                  <p:childTnLst>
                                    <p:set>
                                      <p:cBhvr>
                                        <p:cTn dur="1" fill="hold" id="196">
                                          <p:stCondLst>
                                            <p:cond delay="0"/>
                                          </p:stCondLst>
                                        </p:cTn>
                                        <p:tgtEl>
                                          <p:spTgt spid="115"/>
                                        </p:tgtEl>
                                        <p:attrNameLst>
                                          <p:attrName>style.visibility</p:attrName>
                                        </p:attrNameLst>
                                      </p:cBhvr>
                                      <p:to>
                                        <p:strVal val="visible"/>
                                      </p:to>
                                    </p:set>
                                    <p:animEffect filter="fade" transition="in">
                                      <p:cBhvr>
                                        <p:cTn dur="450" id="197"/>
                                        <p:tgtEl>
                                          <p:spTgt spid="115"/>
                                        </p:tgtEl>
                                      </p:cBhvr>
                                    </p:animEffect>
                                    <p:anim calcmode="lin" valueType="num">
                                      <p:cBhvr>
                                        <p:cTn dur="450" fill="hold" id="198"/>
                                        <p:tgtEl>
                                          <p:spTgt spid="115"/>
                                        </p:tgtEl>
                                        <p:attrNameLst>
                                          <p:attrName>ppt_x</p:attrName>
                                        </p:attrNameLst>
                                      </p:cBhvr>
                                      <p:tavLst>
                                        <p:tav tm="0">
                                          <p:val>
                                            <p:strVal val="#ppt_x"/>
                                          </p:val>
                                        </p:tav>
                                        <p:tav tm="100000">
                                          <p:val>
                                            <p:strVal val="#ppt_x"/>
                                          </p:val>
                                        </p:tav>
                                      </p:tavLst>
                                    </p:anim>
                                    <p:anim calcmode="lin" valueType="num">
                                      <p:cBhvr>
                                        <p:cTn dur="450" fill="hold" id="199"/>
                                        <p:tgtEl>
                                          <p:spTgt spid="115"/>
                                        </p:tgtEl>
                                        <p:attrNameLst>
                                          <p:attrName>ppt_y</p:attrName>
                                        </p:attrNameLst>
                                      </p:cBhvr>
                                      <p:tavLst>
                                        <p:tav tm="0">
                                          <p:val>
                                            <p:strVal val="#ppt_y+.1"/>
                                          </p:val>
                                        </p:tav>
                                        <p:tav tm="100000">
                                          <p:val>
                                            <p:strVal val="#ppt_y"/>
                                          </p:val>
                                        </p:tav>
                                      </p:tavLst>
                                    </p:anim>
                                  </p:childTnLst>
                                </p:cTn>
                              </p:par>
                              <p:par>
                                <p:cTn fill="hold" grpId="0" id="200" nodeType="withEffect" presetClass="entr" presetID="42" presetSubtype="0">
                                  <p:stCondLst>
                                    <p:cond delay="9150"/>
                                  </p:stCondLst>
                                  <p:childTnLst>
                                    <p:set>
                                      <p:cBhvr>
                                        <p:cTn dur="1" fill="hold" id="201">
                                          <p:stCondLst>
                                            <p:cond delay="0"/>
                                          </p:stCondLst>
                                        </p:cTn>
                                        <p:tgtEl>
                                          <p:spTgt spid="116"/>
                                        </p:tgtEl>
                                        <p:attrNameLst>
                                          <p:attrName>style.visibility</p:attrName>
                                        </p:attrNameLst>
                                      </p:cBhvr>
                                      <p:to>
                                        <p:strVal val="visible"/>
                                      </p:to>
                                    </p:set>
                                    <p:animEffect filter="fade" transition="in">
                                      <p:cBhvr>
                                        <p:cTn dur="450" id="202"/>
                                        <p:tgtEl>
                                          <p:spTgt spid="116"/>
                                        </p:tgtEl>
                                      </p:cBhvr>
                                    </p:animEffect>
                                    <p:anim calcmode="lin" valueType="num">
                                      <p:cBhvr>
                                        <p:cTn dur="450" fill="hold" id="203"/>
                                        <p:tgtEl>
                                          <p:spTgt spid="116"/>
                                        </p:tgtEl>
                                        <p:attrNameLst>
                                          <p:attrName>ppt_x</p:attrName>
                                        </p:attrNameLst>
                                      </p:cBhvr>
                                      <p:tavLst>
                                        <p:tav tm="0">
                                          <p:val>
                                            <p:strVal val="#ppt_x"/>
                                          </p:val>
                                        </p:tav>
                                        <p:tav tm="100000">
                                          <p:val>
                                            <p:strVal val="#ppt_x"/>
                                          </p:val>
                                        </p:tav>
                                      </p:tavLst>
                                    </p:anim>
                                    <p:anim calcmode="lin" valueType="num">
                                      <p:cBhvr>
                                        <p:cTn dur="450" fill="hold" id="204"/>
                                        <p:tgtEl>
                                          <p:spTgt spid="116"/>
                                        </p:tgtEl>
                                        <p:attrNameLst>
                                          <p:attrName>ppt_y</p:attrName>
                                        </p:attrNameLst>
                                      </p:cBhvr>
                                      <p:tavLst>
                                        <p:tav tm="0">
                                          <p:val>
                                            <p:strVal val="#ppt_y+.1"/>
                                          </p:val>
                                        </p:tav>
                                        <p:tav tm="100000">
                                          <p:val>
                                            <p:strVal val="#ppt_y"/>
                                          </p:val>
                                        </p:tav>
                                      </p:tavLst>
                                    </p:anim>
                                  </p:childTnLst>
                                </p:cTn>
                              </p:par>
                              <p:par>
                                <p:cTn fill="hold" grpId="0" id="205" nodeType="withEffect" presetClass="entr" presetID="42" presetSubtype="0">
                                  <p:stCondLst>
                                    <p:cond delay="9200"/>
                                  </p:stCondLst>
                                  <p:childTnLst>
                                    <p:set>
                                      <p:cBhvr>
                                        <p:cTn dur="1" fill="hold" id="206">
                                          <p:stCondLst>
                                            <p:cond delay="0"/>
                                          </p:stCondLst>
                                        </p:cTn>
                                        <p:tgtEl>
                                          <p:spTgt spid="117"/>
                                        </p:tgtEl>
                                        <p:attrNameLst>
                                          <p:attrName>style.visibility</p:attrName>
                                        </p:attrNameLst>
                                      </p:cBhvr>
                                      <p:to>
                                        <p:strVal val="visible"/>
                                      </p:to>
                                    </p:set>
                                    <p:animEffect filter="fade" transition="in">
                                      <p:cBhvr>
                                        <p:cTn dur="400" id="207"/>
                                        <p:tgtEl>
                                          <p:spTgt spid="117"/>
                                        </p:tgtEl>
                                      </p:cBhvr>
                                    </p:animEffect>
                                    <p:anim calcmode="lin" valueType="num">
                                      <p:cBhvr>
                                        <p:cTn dur="400" fill="hold" id="208"/>
                                        <p:tgtEl>
                                          <p:spTgt spid="117"/>
                                        </p:tgtEl>
                                        <p:attrNameLst>
                                          <p:attrName>ppt_x</p:attrName>
                                        </p:attrNameLst>
                                      </p:cBhvr>
                                      <p:tavLst>
                                        <p:tav tm="0">
                                          <p:val>
                                            <p:strVal val="#ppt_x"/>
                                          </p:val>
                                        </p:tav>
                                        <p:tav tm="100000">
                                          <p:val>
                                            <p:strVal val="#ppt_x"/>
                                          </p:val>
                                        </p:tav>
                                      </p:tavLst>
                                    </p:anim>
                                    <p:anim calcmode="lin" valueType="num">
                                      <p:cBhvr>
                                        <p:cTn dur="400" fill="hold" id="209"/>
                                        <p:tgtEl>
                                          <p:spTgt spid="117"/>
                                        </p:tgtEl>
                                        <p:attrNameLst>
                                          <p:attrName>ppt_y</p:attrName>
                                        </p:attrNameLst>
                                      </p:cBhvr>
                                      <p:tavLst>
                                        <p:tav tm="0">
                                          <p:val>
                                            <p:strVal val="#ppt_y+.1"/>
                                          </p:val>
                                        </p:tav>
                                        <p:tav tm="100000">
                                          <p:val>
                                            <p:strVal val="#ppt_y"/>
                                          </p:val>
                                        </p:tav>
                                      </p:tavLst>
                                    </p:anim>
                                  </p:childTnLst>
                                </p:cTn>
                              </p:par>
                              <p:par>
                                <p:cTn fill="hold" grpId="0" id="210" nodeType="withEffect" presetClass="entr" presetID="42" presetSubtype="0">
                                  <p:stCondLst>
                                    <p:cond delay="9200"/>
                                  </p:stCondLst>
                                  <p:childTnLst>
                                    <p:set>
                                      <p:cBhvr>
                                        <p:cTn dur="1" fill="hold" id="211">
                                          <p:stCondLst>
                                            <p:cond delay="0"/>
                                          </p:stCondLst>
                                        </p:cTn>
                                        <p:tgtEl>
                                          <p:spTgt spid="118"/>
                                        </p:tgtEl>
                                        <p:attrNameLst>
                                          <p:attrName>style.visibility</p:attrName>
                                        </p:attrNameLst>
                                      </p:cBhvr>
                                      <p:to>
                                        <p:strVal val="visible"/>
                                      </p:to>
                                    </p:set>
                                    <p:animEffect filter="fade" transition="in">
                                      <p:cBhvr>
                                        <p:cTn dur="300" id="212"/>
                                        <p:tgtEl>
                                          <p:spTgt spid="118"/>
                                        </p:tgtEl>
                                      </p:cBhvr>
                                    </p:animEffect>
                                    <p:anim calcmode="lin" valueType="num">
                                      <p:cBhvr>
                                        <p:cTn dur="300" fill="hold" id="213"/>
                                        <p:tgtEl>
                                          <p:spTgt spid="118"/>
                                        </p:tgtEl>
                                        <p:attrNameLst>
                                          <p:attrName>ppt_x</p:attrName>
                                        </p:attrNameLst>
                                      </p:cBhvr>
                                      <p:tavLst>
                                        <p:tav tm="0">
                                          <p:val>
                                            <p:strVal val="#ppt_x"/>
                                          </p:val>
                                        </p:tav>
                                        <p:tav tm="100000">
                                          <p:val>
                                            <p:strVal val="#ppt_x"/>
                                          </p:val>
                                        </p:tav>
                                      </p:tavLst>
                                    </p:anim>
                                    <p:anim calcmode="lin" valueType="num">
                                      <p:cBhvr>
                                        <p:cTn dur="300" fill="hold" id="214"/>
                                        <p:tgtEl>
                                          <p:spTgt spid="118"/>
                                        </p:tgtEl>
                                        <p:attrNameLst>
                                          <p:attrName>ppt_y</p:attrName>
                                        </p:attrNameLst>
                                      </p:cBhvr>
                                      <p:tavLst>
                                        <p:tav tm="0">
                                          <p:val>
                                            <p:strVal val="#ppt_y+.1"/>
                                          </p:val>
                                        </p:tav>
                                        <p:tav tm="100000">
                                          <p:val>
                                            <p:strVal val="#ppt_y"/>
                                          </p:val>
                                        </p:tav>
                                      </p:tavLst>
                                    </p:anim>
                                  </p:childTnLst>
                                </p:cTn>
                              </p:par>
                              <p:par>
                                <p:cTn fill="hold" grpId="0" id="215" nodeType="withEffect" presetClass="entr" presetID="42" presetSubtype="0">
                                  <p:stCondLst>
                                    <p:cond delay="9250"/>
                                  </p:stCondLst>
                                  <p:childTnLst>
                                    <p:set>
                                      <p:cBhvr>
                                        <p:cTn dur="1" fill="hold" id="216">
                                          <p:stCondLst>
                                            <p:cond delay="0"/>
                                          </p:stCondLst>
                                        </p:cTn>
                                        <p:tgtEl>
                                          <p:spTgt spid="121"/>
                                        </p:tgtEl>
                                        <p:attrNameLst>
                                          <p:attrName>style.visibility</p:attrName>
                                        </p:attrNameLst>
                                      </p:cBhvr>
                                      <p:to>
                                        <p:strVal val="visible"/>
                                      </p:to>
                                    </p:set>
                                    <p:animEffect filter="fade" transition="in">
                                      <p:cBhvr>
                                        <p:cTn dur="350" id="217"/>
                                        <p:tgtEl>
                                          <p:spTgt spid="121"/>
                                        </p:tgtEl>
                                      </p:cBhvr>
                                    </p:animEffect>
                                    <p:anim calcmode="lin" valueType="num">
                                      <p:cBhvr>
                                        <p:cTn dur="350" fill="hold" id="218"/>
                                        <p:tgtEl>
                                          <p:spTgt spid="121"/>
                                        </p:tgtEl>
                                        <p:attrNameLst>
                                          <p:attrName>ppt_x</p:attrName>
                                        </p:attrNameLst>
                                      </p:cBhvr>
                                      <p:tavLst>
                                        <p:tav tm="0">
                                          <p:val>
                                            <p:strVal val="#ppt_x"/>
                                          </p:val>
                                        </p:tav>
                                        <p:tav tm="100000">
                                          <p:val>
                                            <p:strVal val="#ppt_x"/>
                                          </p:val>
                                        </p:tav>
                                      </p:tavLst>
                                    </p:anim>
                                    <p:anim calcmode="lin" valueType="num">
                                      <p:cBhvr>
                                        <p:cTn dur="350" fill="hold" id="219"/>
                                        <p:tgtEl>
                                          <p:spTgt spid="121"/>
                                        </p:tgtEl>
                                        <p:attrNameLst>
                                          <p:attrName>ppt_y</p:attrName>
                                        </p:attrNameLst>
                                      </p:cBhvr>
                                      <p:tavLst>
                                        <p:tav tm="0">
                                          <p:val>
                                            <p:strVal val="#ppt_y+.1"/>
                                          </p:val>
                                        </p:tav>
                                        <p:tav tm="100000">
                                          <p:val>
                                            <p:strVal val="#ppt_y"/>
                                          </p:val>
                                        </p:tav>
                                      </p:tavLst>
                                    </p:anim>
                                  </p:childTnLst>
                                </p:cTn>
                              </p:par>
                              <p:par>
                                <p:cTn fill="hold" grpId="0" id="220" nodeType="withEffect" presetClass="entr" presetID="42" presetSubtype="0">
                                  <p:stCondLst>
                                    <p:cond delay="9250"/>
                                  </p:stCondLst>
                                  <p:childTnLst>
                                    <p:set>
                                      <p:cBhvr>
                                        <p:cTn dur="1" fill="hold" id="221">
                                          <p:stCondLst>
                                            <p:cond delay="0"/>
                                          </p:stCondLst>
                                        </p:cTn>
                                        <p:tgtEl>
                                          <p:spTgt spid="122"/>
                                        </p:tgtEl>
                                        <p:attrNameLst>
                                          <p:attrName>style.visibility</p:attrName>
                                        </p:attrNameLst>
                                      </p:cBhvr>
                                      <p:to>
                                        <p:strVal val="visible"/>
                                      </p:to>
                                    </p:set>
                                    <p:animEffect filter="fade" transition="in">
                                      <p:cBhvr>
                                        <p:cTn dur="350" id="222"/>
                                        <p:tgtEl>
                                          <p:spTgt spid="122"/>
                                        </p:tgtEl>
                                      </p:cBhvr>
                                    </p:animEffect>
                                    <p:anim calcmode="lin" valueType="num">
                                      <p:cBhvr>
                                        <p:cTn dur="350" fill="hold" id="223"/>
                                        <p:tgtEl>
                                          <p:spTgt spid="122"/>
                                        </p:tgtEl>
                                        <p:attrNameLst>
                                          <p:attrName>ppt_x</p:attrName>
                                        </p:attrNameLst>
                                      </p:cBhvr>
                                      <p:tavLst>
                                        <p:tav tm="0">
                                          <p:val>
                                            <p:strVal val="#ppt_x"/>
                                          </p:val>
                                        </p:tav>
                                        <p:tav tm="100000">
                                          <p:val>
                                            <p:strVal val="#ppt_x"/>
                                          </p:val>
                                        </p:tav>
                                      </p:tavLst>
                                    </p:anim>
                                    <p:anim calcmode="lin" valueType="num">
                                      <p:cBhvr>
                                        <p:cTn dur="350" fill="hold" id="224"/>
                                        <p:tgtEl>
                                          <p:spTgt spid="122"/>
                                        </p:tgtEl>
                                        <p:attrNameLst>
                                          <p:attrName>ppt_y</p:attrName>
                                        </p:attrNameLst>
                                      </p:cBhvr>
                                      <p:tavLst>
                                        <p:tav tm="0">
                                          <p:val>
                                            <p:strVal val="#ppt_y+.1"/>
                                          </p:val>
                                        </p:tav>
                                        <p:tav tm="100000">
                                          <p:val>
                                            <p:strVal val="#ppt_y"/>
                                          </p:val>
                                        </p:tav>
                                      </p:tavLst>
                                    </p:anim>
                                  </p:childTnLst>
                                </p:cTn>
                              </p:par>
                              <p:par>
                                <p:cTn fill="hold" grpId="0" id="225" nodeType="withEffect" presetClass="entr" presetID="42" presetSubtype="0">
                                  <p:stCondLst>
                                    <p:cond delay="9300"/>
                                  </p:stCondLst>
                                  <p:childTnLst>
                                    <p:set>
                                      <p:cBhvr>
                                        <p:cTn dur="1" fill="hold" id="226">
                                          <p:stCondLst>
                                            <p:cond delay="0"/>
                                          </p:stCondLst>
                                        </p:cTn>
                                        <p:tgtEl>
                                          <p:spTgt spid="123"/>
                                        </p:tgtEl>
                                        <p:attrNameLst>
                                          <p:attrName>style.visibility</p:attrName>
                                        </p:attrNameLst>
                                      </p:cBhvr>
                                      <p:to>
                                        <p:strVal val="visible"/>
                                      </p:to>
                                    </p:set>
                                    <p:animEffect filter="fade" transition="in">
                                      <p:cBhvr>
                                        <p:cTn dur="300" id="227"/>
                                        <p:tgtEl>
                                          <p:spTgt spid="123"/>
                                        </p:tgtEl>
                                      </p:cBhvr>
                                    </p:animEffect>
                                    <p:anim calcmode="lin" valueType="num">
                                      <p:cBhvr>
                                        <p:cTn dur="300" fill="hold" id="228"/>
                                        <p:tgtEl>
                                          <p:spTgt spid="123"/>
                                        </p:tgtEl>
                                        <p:attrNameLst>
                                          <p:attrName>ppt_x</p:attrName>
                                        </p:attrNameLst>
                                      </p:cBhvr>
                                      <p:tavLst>
                                        <p:tav tm="0">
                                          <p:val>
                                            <p:strVal val="#ppt_x"/>
                                          </p:val>
                                        </p:tav>
                                        <p:tav tm="100000">
                                          <p:val>
                                            <p:strVal val="#ppt_x"/>
                                          </p:val>
                                        </p:tav>
                                      </p:tavLst>
                                    </p:anim>
                                    <p:anim calcmode="lin" valueType="num">
                                      <p:cBhvr>
                                        <p:cTn dur="300" fill="hold" id="229"/>
                                        <p:tgtEl>
                                          <p:spTgt spid="123"/>
                                        </p:tgtEl>
                                        <p:attrNameLst>
                                          <p:attrName>ppt_y</p:attrName>
                                        </p:attrNameLst>
                                      </p:cBhvr>
                                      <p:tavLst>
                                        <p:tav tm="0">
                                          <p:val>
                                            <p:strVal val="#ppt_y+.1"/>
                                          </p:val>
                                        </p:tav>
                                        <p:tav tm="100000">
                                          <p:val>
                                            <p:strVal val="#ppt_y"/>
                                          </p:val>
                                        </p:tav>
                                      </p:tavLst>
                                    </p:anim>
                                  </p:childTnLst>
                                </p:cTn>
                              </p:par>
                              <p:par>
                                <p:cTn accel="50000" decel="50000" fill="hold" grpId="1" id="230" nodeType="withEffect" presetClass="path" presetID="0" presetSubtype="0">
                                  <p:stCondLst>
                                    <p:cond delay="9600"/>
                                  </p:stCondLst>
                                  <p:childTnLst>
                                    <p:animMotion origin="layout" path="M -2.08333E-06 -0.00069 C 0.0668 0.01042 0.13412 -0.0368 0.18073 -0.03611 C 0.22709 -0.03564 0.21888 -0.01921 0.23998 -0.01782 C 0.26094 -0.01643 0.27774 -0.02037 0.29011 -0.03125" pathEditMode="relative" ptsTypes="AAAA" rAng="0">
                                      <p:cBhvr>
                                        <p:cTn dur="2000" fill="hold" id="231"/>
                                        <p:tgtEl>
                                          <p:spTgt spid="115"/>
                                        </p:tgtEl>
                                        <p:attrNameLst>
                                          <p:attrName>ppt_x</p:attrName>
                                          <p:attrName>ppt_y</p:attrName>
                                        </p:attrNameLst>
                                      </p:cBhvr>
                                      <p:rCtr x="14505" y="-1713"/>
                                    </p:animMotion>
                                  </p:childTnLst>
                                </p:cTn>
                              </p:par>
                              <p:par>
                                <p:cTn accel="50000" decel="50000" fill="hold" grpId="1" id="232" nodeType="withEffect" presetClass="path" presetID="0" presetSubtype="0">
                                  <p:stCondLst>
                                    <p:cond delay="9700"/>
                                  </p:stCondLst>
                                  <p:childTnLst>
                                    <p:animMotion origin="layout" path="M -6.25E-07 2.59259E-06 C 0.04414 -0.00417 0.07526 -0.06366 0.10391 -0.07084 C 0.13268 -0.07801 0.15156 -0.04121 0.17279 -0.04352 C 0.19375 -0.04584 0.21055 -0.08334 0.23034 -0.08426 C 0.25013 -0.08565 0.28685 -0.03496 0.3043 -0.05209" pathEditMode="relative" ptsTypes="AAAAA" rAng="0">
                                      <p:cBhvr>
                                        <p:cTn dur="1900" fill="hold" id="233"/>
                                        <p:tgtEl>
                                          <p:spTgt spid="110"/>
                                        </p:tgtEl>
                                        <p:attrNameLst>
                                          <p:attrName>ppt_x</p:attrName>
                                          <p:attrName>ppt_y</p:attrName>
                                        </p:attrNameLst>
                                      </p:cBhvr>
                                      <p:rCtr x="15208" y="-4236"/>
                                    </p:animMotion>
                                  </p:childTnLst>
                                </p:cTn>
                              </p:par>
                              <p:par>
                                <p:cTn fill="hold" grpId="2" id="234" nodeType="withEffect" presetClass="exit" presetID="10" presetSubtype="0">
                                  <p:stCondLst>
                                    <p:cond delay="11350"/>
                                  </p:stCondLst>
                                  <p:childTnLst>
                                    <p:animEffect filter="fade" transition="out">
                                      <p:cBhvr>
                                        <p:cTn dur="250" id="235"/>
                                        <p:tgtEl>
                                          <p:spTgt spid="115"/>
                                        </p:tgtEl>
                                      </p:cBhvr>
                                    </p:animEffect>
                                    <p:set>
                                      <p:cBhvr>
                                        <p:cTn dur="1" fill="hold" id="236">
                                          <p:stCondLst>
                                            <p:cond delay="249"/>
                                          </p:stCondLst>
                                        </p:cTn>
                                        <p:tgtEl>
                                          <p:spTgt spid="115"/>
                                        </p:tgtEl>
                                        <p:attrNameLst>
                                          <p:attrName>style.visibility</p:attrName>
                                        </p:attrNameLst>
                                      </p:cBhvr>
                                      <p:to>
                                        <p:strVal val="hidden"/>
                                      </p:to>
                                    </p:set>
                                  </p:childTnLst>
                                </p:cTn>
                              </p:par>
                              <p:par>
                                <p:cTn fill="hold" grpId="2" id="237" nodeType="withEffect" presetClass="exit" presetID="10" presetSubtype="0">
                                  <p:stCondLst>
                                    <p:cond delay="11100"/>
                                  </p:stCondLst>
                                  <p:childTnLst>
                                    <p:animEffect filter="fade" transition="out">
                                      <p:cBhvr>
                                        <p:cTn dur="500" id="238"/>
                                        <p:tgtEl>
                                          <p:spTgt spid="110"/>
                                        </p:tgtEl>
                                      </p:cBhvr>
                                    </p:animEffect>
                                    <p:set>
                                      <p:cBhvr>
                                        <p:cTn dur="1" fill="hold" id="239">
                                          <p:stCondLst>
                                            <p:cond delay="499"/>
                                          </p:stCondLst>
                                        </p:cTn>
                                        <p:tgtEl>
                                          <p:spTgt spid="110"/>
                                        </p:tgtEl>
                                        <p:attrNameLst>
                                          <p:attrName>style.visibility</p:attrName>
                                        </p:attrNameLst>
                                      </p:cBhvr>
                                      <p:to>
                                        <p:strVal val="hidden"/>
                                      </p:to>
                                    </p:set>
                                  </p:childTnLst>
                                </p:cTn>
                              </p:par>
                              <p:par>
                                <p:cTn fill="hold" grpId="0" id="240" nodeType="withEffect" presetClass="entr" presetID="22" presetSubtype="8">
                                  <p:stCondLst>
                                    <p:cond delay="10600"/>
                                  </p:stCondLst>
                                  <p:childTnLst>
                                    <p:set>
                                      <p:cBhvr>
                                        <p:cTn dur="1" fill="hold" id="241">
                                          <p:stCondLst>
                                            <p:cond delay="0"/>
                                          </p:stCondLst>
                                        </p:cTn>
                                        <p:tgtEl>
                                          <p:spTgt spid="93"/>
                                        </p:tgtEl>
                                        <p:attrNameLst>
                                          <p:attrName>style.visibility</p:attrName>
                                        </p:attrNameLst>
                                      </p:cBhvr>
                                      <p:to>
                                        <p:strVal val="visible"/>
                                      </p:to>
                                    </p:set>
                                    <p:animEffect filter="wipe(left)" transition="in">
                                      <p:cBhvr>
                                        <p:cTn dur="900" id="242"/>
                                        <p:tgtEl>
                                          <p:spTgt spid="93"/>
                                        </p:tgtEl>
                                      </p:cBhvr>
                                    </p:animEffect>
                                  </p:childTnLst>
                                </p:cTn>
                              </p:par>
                              <p:par>
                                <p:cTn accel="50000" decel="50000" fill="hold" grpId="1" id="243" nodeType="withEffect" presetClass="path" presetID="0" presetSubtype="0">
                                  <p:stCondLst>
                                    <p:cond delay="11550"/>
                                  </p:stCondLst>
                                  <p:childTnLst>
                                    <p:animMotion origin="layout" path="M 0.00065 2.96296E-06 L 0.18359 0.09236" pathEditMode="relative" ptsTypes="AA" rAng="0">
                                      <p:cBhvr>
                                        <p:cTn dur="1000" fill="hold" id="244"/>
                                        <p:tgtEl>
                                          <p:spTgt spid="122"/>
                                        </p:tgtEl>
                                        <p:attrNameLst>
                                          <p:attrName>ppt_x</p:attrName>
                                          <p:attrName>ppt_y</p:attrName>
                                        </p:attrNameLst>
                                      </p:cBhvr>
                                      <p:rCtr x="9141" y="4606"/>
                                    </p:animMotion>
                                  </p:childTnLst>
                                </p:cTn>
                              </p:par>
                              <p:par>
                                <p:cTn fill="hold" grpId="2" id="245" nodeType="withEffect" presetClass="exit" presetID="10" presetSubtype="0">
                                  <p:stCondLst>
                                    <p:cond delay="12100"/>
                                  </p:stCondLst>
                                  <p:childTnLst>
                                    <p:animEffect filter="fade" transition="out">
                                      <p:cBhvr>
                                        <p:cTn dur="500" id="246"/>
                                        <p:tgtEl>
                                          <p:spTgt spid="122"/>
                                        </p:tgtEl>
                                      </p:cBhvr>
                                    </p:animEffect>
                                    <p:set>
                                      <p:cBhvr>
                                        <p:cTn dur="1" fill="hold" id="247">
                                          <p:stCondLst>
                                            <p:cond delay="499"/>
                                          </p:stCondLst>
                                        </p:cTn>
                                        <p:tgtEl>
                                          <p:spTgt spid="122"/>
                                        </p:tgtEl>
                                        <p:attrNameLst>
                                          <p:attrName>style.visibility</p:attrName>
                                        </p:attrNameLst>
                                      </p:cBhvr>
                                      <p:to>
                                        <p:strVal val="hidden"/>
                                      </p:to>
                                    </p:set>
                                  </p:childTnLst>
                                </p:cTn>
                              </p:par>
                              <p:par>
                                <p:cTn accel="50000" decel="50000" fill="hold" grpId="1" id="248" nodeType="withEffect" presetClass="path" presetID="42" presetSubtype="0">
                                  <p:stCondLst>
                                    <p:cond delay="11600"/>
                                  </p:stCondLst>
                                  <p:childTnLst>
                                    <p:animMotion origin="layout" path="M 4.375E-06 -4.81481E-06 L 0.09895 0.08843" pathEditMode="relative" ptsTypes="AA" rAng="0">
                                      <p:cBhvr>
                                        <p:cTn dur="1000" fill="hold" id="249"/>
                                        <p:tgtEl>
                                          <p:spTgt spid="123"/>
                                        </p:tgtEl>
                                        <p:attrNameLst>
                                          <p:attrName>ppt_x</p:attrName>
                                          <p:attrName>ppt_y</p:attrName>
                                        </p:attrNameLst>
                                      </p:cBhvr>
                                      <p:rCtr x="4948" y="4421"/>
                                    </p:animMotion>
                                  </p:childTnLst>
                                </p:cTn>
                              </p:par>
                              <p:par>
                                <p:cTn fill="hold" grpId="2" id="250" nodeType="withEffect" presetClass="exit" presetID="10" presetSubtype="0">
                                  <p:stCondLst>
                                    <p:cond delay="12100"/>
                                  </p:stCondLst>
                                  <p:childTnLst>
                                    <p:animEffect filter="fade" transition="out">
                                      <p:cBhvr>
                                        <p:cTn dur="500" id="251"/>
                                        <p:tgtEl>
                                          <p:spTgt spid="123"/>
                                        </p:tgtEl>
                                      </p:cBhvr>
                                    </p:animEffect>
                                    <p:set>
                                      <p:cBhvr>
                                        <p:cTn dur="1" fill="hold" id="252">
                                          <p:stCondLst>
                                            <p:cond delay="499"/>
                                          </p:stCondLst>
                                        </p:cTn>
                                        <p:tgtEl>
                                          <p:spTgt spid="123"/>
                                        </p:tgtEl>
                                        <p:attrNameLst>
                                          <p:attrName>style.visibility</p:attrName>
                                        </p:attrNameLst>
                                      </p:cBhvr>
                                      <p:to>
                                        <p:strVal val="hidden"/>
                                      </p:to>
                                    </p:set>
                                  </p:childTnLst>
                                </p:cTn>
                              </p:par>
                              <p:par>
                                <p:cTn accel="50000" decel="50000" fill="hold" grpId="1" id="253" nodeType="withEffect" presetClass="path" presetID="42" presetSubtype="0">
                                  <p:stCondLst>
                                    <p:cond delay="11700"/>
                                  </p:stCondLst>
                                  <p:childTnLst>
                                    <p:animMotion origin="layout" path="M 1.875E-06 -2.59259E-06 L 0.24596 0.06713" pathEditMode="relative" ptsTypes="AA" rAng="0">
                                      <p:cBhvr>
                                        <p:cTn dur="1000" fill="hold" id="254"/>
                                        <p:tgtEl>
                                          <p:spTgt spid="111"/>
                                        </p:tgtEl>
                                        <p:attrNameLst>
                                          <p:attrName>ppt_x</p:attrName>
                                          <p:attrName>ppt_y</p:attrName>
                                        </p:attrNameLst>
                                      </p:cBhvr>
                                      <p:rCtr x="12292" y="3356"/>
                                    </p:animMotion>
                                  </p:childTnLst>
                                </p:cTn>
                              </p:par>
                              <p:par>
                                <p:cTn fill="hold" grpId="2" id="255" nodeType="withEffect" presetClass="exit" presetID="10" presetSubtype="0">
                                  <p:stCondLst>
                                    <p:cond delay="12200"/>
                                  </p:stCondLst>
                                  <p:childTnLst>
                                    <p:animEffect filter="fade" transition="out">
                                      <p:cBhvr>
                                        <p:cTn dur="500" id="256"/>
                                        <p:tgtEl>
                                          <p:spTgt spid="111"/>
                                        </p:tgtEl>
                                      </p:cBhvr>
                                    </p:animEffect>
                                    <p:set>
                                      <p:cBhvr>
                                        <p:cTn dur="1" fill="hold" id="257">
                                          <p:stCondLst>
                                            <p:cond delay="499"/>
                                          </p:stCondLst>
                                        </p:cTn>
                                        <p:tgtEl>
                                          <p:spTgt spid="111"/>
                                        </p:tgtEl>
                                        <p:attrNameLst>
                                          <p:attrName>style.visibility</p:attrName>
                                        </p:attrNameLst>
                                      </p:cBhvr>
                                      <p:to>
                                        <p:strVal val="hidden"/>
                                      </p:to>
                                    </p:set>
                                  </p:childTnLst>
                                </p:cTn>
                              </p:par>
                              <p:par>
                                <p:cTn accel="50000" decel="50000" fill="hold" grpId="1" id="258" nodeType="withEffect" presetClass="path" presetID="42" presetSubtype="0">
                                  <p:stCondLst>
                                    <p:cond delay="11800"/>
                                  </p:stCondLst>
                                  <p:childTnLst>
                                    <p:animMotion origin="layout" path="M -1.04167E-06 2.59259E-06 L 0.15755 0.04421" pathEditMode="relative" ptsTypes="AA" rAng="0">
                                      <p:cBhvr>
                                        <p:cTn dur="1000" fill="hold" id="259"/>
                                        <p:tgtEl>
                                          <p:spTgt spid="121"/>
                                        </p:tgtEl>
                                        <p:attrNameLst>
                                          <p:attrName>ppt_x</p:attrName>
                                          <p:attrName>ppt_y</p:attrName>
                                        </p:attrNameLst>
                                      </p:cBhvr>
                                      <p:rCtr x="7878" y="2199"/>
                                    </p:animMotion>
                                  </p:childTnLst>
                                </p:cTn>
                              </p:par>
                              <p:par>
                                <p:cTn fill="hold" grpId="2" id="260" nodeType="withEffect" presetClass="exit" presetID="10" presetSubtype="0">
                                  <p:stCondLst>
                                    <p:cond delay="12300"/>
                                  </p:stCondLst>
                                  <p:childTnLst>
                                    <p:animEffect filter="fade" transition="out">
                                      <p:cBhvr>
                                        <p:cTn dur="500" id="261"/>
                                        <p:tgtEl>
                                          <p:spTgt spid="121"/>
                                        </p:tgtEl>
                                      </p:cBhvr>
                                    </p:animEffect>
                                    <p:set>
                                      <p:cBhvr>
                                        <p:cTn dur="1" fill="hold" id="262">
                                          <p:stCondLst>
                                            <p:cond delay="499"/>
                                          </p:stCondLst>
                                        </p:cTn>
                                        <p:tgtEl>
                                          <p:spTgt spid="121"/>
                                        </p:tgtEl>
                                        <p:attrNameLst>
                                          <p:attrName>style.visibility</p:attrName>
                                        </p:attrNameLst>
                                      </p:cBhvr>
                                      <p:to>
                                        <p:strVal val="hidden"/>
                                      </p:to>
                                    </p:set>
                                  </p:childTnLst>
                                </p:cTn>
                              </p:par>
                              <p:par>
                                <p:cTn accel="50000" decel="50000" fill="hold" grpId="1" id="263" nodeType="withEffect" presetClass="path" presetID="42" presetSubtype="0">
                                  <p:stCondLst>
                                    <p:cond delay="11900"/>
                                  </p:stCondLst>
                                  <p:childTnLst>
                                    <p:animMotion origin="layout" path="M 0.00429 -0.00995 L 0.24778 0.03982" pathEditMode="relative" ptsTypes="AA" rAng="0">
                                      <p:cBhvr>
                                        <p:cTn dur="1000" fill="hold" id="264"/>
                                        <p:tgtEl>
                                          <p:spTgt spid="119"/>
                                        </p:tgtEl>
                                        <p:attrNameLst>
                                          <p:attrName>ppt_x</p:attrName>
                                          <p:attrName>ppt_y</p:attrName>
                                        </p:attrNameLst>
                                      </p:cBhvr>
                                      <p:rCtr x="12174" y="2477"/>
                                    </p:animMotion>
                                  </p:childTnLst>
                                </p:cTn>
                              </p:par>
                              <p:par>
                                <p:cTn fill="hold" grpId="2" id="265" nodeType="withEffect" presetClass="exit" presetID="10" presetSubtype="0">
                                  <p:stCondLst>
                                    <p:cond delay="12400"/>
                                  </p:stCondLst>
                                  <p:childTnLst>
                                    <p:animEffect filter="fade" transition="out">
                                      <p:cBhvr>
                                        <p:cTn dur="500" id="266"/>
                                        <p:tgtEl>
                                          <p:spTgt spid="119"/>
                                        </p:tgtEl>
                                      </p:cBhvr>
                                    </p:animEffect>
                                    <p:set>
                                      <p:cBhvr>
                                        <p:cTn dur="1" fill="hold" id="267">
                                          <p:stCondLst>
                                            <p:cond delay="499"/>
                                          </p:stCondLst>
                                        </p:cTn>
                                        <p:tgtEl>
                                          <p:spTgt spid="119"/>
                                        </p:tgtEl>
                                        <p:attrNameLst>
                                          <p:attrName>style.visibility</p:attrName>
                                        </p:attrNameLst>
                                      </p:cBhvr>
                                      <p:to>
                                        <p:strVal val="hidden"/>
                                      </p:to>
                                    </p:set>
                                  </p:childTnLst>
                                </p:cTn>
                              </p:par>
                              <p:par>
                                <p:cTn accel="50000" decel="50000" fill="hold" grpId="1" id="268" nodeType="withEffect" presetClass="path" presetID="42" presetSubtype="0">
                                  <p:stCondLst>
                                    <p:cond delay="11900"/>
                                  </p:stCondLst>
                                  <p:childTnLst>
                                    <p:animMotion origin="layout" path="M 3.75E-06 2.96296E-06 L 0.17799 0.06203" pathEditMode="relative" ptsTypes="AA" rAng="0">
                                      <p:cBhvr>
                                        <p:cTn dur="1000" fill="hold" id="269"/>
                                        <p:tgtEl>
                                          <p:spTgt spid="118"/>
                                        </p:tgtEl>
                                        <p:attrNameLst>
                                          <p:attrName>ppt_x</p:attrName>
                                          <p:attrName>ppt_y</p:attrName>
                                        </p:attrNameLst>
                                      </p:cBhvr>
                                      <p:rCtr x="8893" y="3102"/>
                                    </p:animMotion>
                                  </p:childTnLst>
                                </p:cTn>
                              </p:par>
                              <p:par>
                                <p:cTn fill="hold" grpId="2" id="270" nodeType="withEffect" presetClass="exit" presetID="10" presetSubtype="0">
                                  <p:stCondLst>
                                    <p:cond delay="12400"/>
                                  </p:stCondLst>
                                  <p:childTnLst>
                                    <p:animEffect filter="fade" transition="out">
                                      <p:cBhvr>
                                        <p:cTn dur="500" id="271"/>
                                        <p:tgtEl>
                                          <p:spTgt spid="118"/>
                                        </p:tgtEl>
                                      </p:cBhvr>
                                    </p:animEffect>
                                    <p:set>
                                      <p:cBhvr>
                                        <p:cTn dur="1" fill="hold" id="272">
                                          <p:stCondLst>
                                            <p:cond delay="499"/>
                                          </p:stCondLst>
                                        </p:cTn>
                                        <p:tgtEl>
                                          <p:spTgt spid="118"/>
                                        </p:tgtEl>
                                        <p:attrNameLst>
                                          <p:attrName>style.visibility</p:attrName>
                                        </p:attrNameLst>
                                      </p:cBhvr>
                                      <p:to>
                                        <p:strVal val="hidden"/>
                                      </p:to>
                                    </p:set>
                                  </p:childTnLst>
                                </p:cTn>
                              </p:par>
                              <p:par>
                                <p:cTn accel="50000" decel="50000" fill="hold" grpId="1" id="273" nodeType="withEffect" presetClass="path" presetID="42" presetSubtype="0">
                                  <p:stCondLst>
                                    <p:cond delay="11800"/>
                                  </p:stCondLst>
                                  <p:childTnLst>
                                    <p:animMotion origin="layout" path="M 3.33333E-06 -4.81481E-06 L 0.22174 0.08195" pathEditMode="relative" ptsTypes="AA" rAng="0">
                                      <p:cBhvr>
                                        <p:cTn dur="1000" fill="hold" id="274"/>
                                        <p:tgtEl>
                                          <p:spTgt spid="116"/>
                                        </p:tgtEl>
                                        <p:attrNameLst>
                                          <p:attrName>ppt_x</p:attrName>
                                          <p:attrName>ppt_y</p:attrName>
                                        </p:attrNameLst>
                                      </p:cBhvr>
                                      <p:rCtr x="11081" y="4097"/>
                                    </p:animMotion>
                                  </p:childTnLst>
                                </p:cTn>
                              </p:par>
                              <p:par>
                                <p:cTn fill="hold" grpId="2" id="275" nodeType="withEffect" presetClass="exit" presetID="10" presetSubtype="0">
                                  <p:stCondLst>
                                    <p:cond delay="12300"/>
                                  </p:stCondLst>
                                  <p:childTnLst>
                                    <p:animEffect filter="fade" transition="out">
                                      <p:cBhvr>
                                        <p:cTn dur="500" id="276"/>
                                        <p:tgtEl>
                                          <p:spTgt spid="116"/>
                                        </p:tgtEl>
                                      </p:cBhvr>
                                    </p:animEffect>
                                    <p:set>
                                      <p:cBhvr>
                                        <p:cTn dur="1" fill="hold" id="277">
                                          <p:stCondLst>
                                            <p:cond delay="499"/>
                                          </p:stCondLst>
                                        </p:cTn>
                                        <p:tgtEl>
                                          <p:spTgt spid="116"/>
                                        </p:tgtEl>
                                        <p:attrNameLst>
                                          <p:attrName>style.visibility</p:attrName>
                                        </p:attrNameLst>
                                      </p:cBhvr>
                                      <p:to>
                                        <p:strVal val="hidden"/>
                                      </p:to>
                                    </p:set>
                                  </p:childTnLst>
                                </p:cTn>
                              </p:par>
                              <p:par>
                                <p:cTn accel="50000" decel="50000" fill="hold" grpId="1" id="278" nodeType="withEffect" presetClass="path" presetID="42" presetSubtype="0">
                                  <p:stCondLst>
                                    <p:cond delay="11700"/>
                                  </p:stCondLst>
                                  <p:childTnLst>
                                    <p:animMotion origin="layout" path="M 3.75E-06 -4.81481E-06 L 0.2181 0.10093" pathEditMode="relative" ptsTypes="AA" rAng="0">
                                      <p:cBhvr>
                                        <p:cTn dur="1000" fill="hold" id="279"/>
                                        <p:tgtEl>
                                          <p:spTgt spid="117"/>
                                        </p:tgtEl>
                                        <p:attrNameLst>
                                          <p:attrName>ppt_x</p:attrName>
                                          <p:attrName>ppt_y</p:attrName>
                                        </p:attrNameLst>
                                      </p:cBhvr>
                                      <p:rCtr x="10898" y="5046"/>
                                    </p:animMotion>
                                  </p:childTnLst>
                                </p:cTn>
                              </p:par>
                              <p:par>
                                <p:cTn fill="hold" grpId="2" id="280" nodeType="withEffect" presetClass="exit" presetID="10" presetSubtype="0">
                                  <p:stCondLst>
                                    <p:cond delay="12200"/>
                                  </p:stCondLst>
                                  <p:childTnLst>
                                    <p:animEffect filter="fade" transition="out">
                                      <p:cBhvr>
                                        <p:cTn dur="500" id="281"/>
                                        <p:tgtEl>
                                          <p:spTgt spid="117"/>
                                        </p:tgtEl>
                                      </p:cBhvr>
                                    </p:animEffect>
                                    <p:set>
                                      <p:cBhvr>
                                        <p:cTn dur="1" fill="hold" id="282">
                                          <p:stCondLst>
                                            <p:cond delay="499"/>
                                          </p:stCondLst>
                                        </p:cTn>
                                        <p:tgtEl>
                                          <p:spTgt spid="117"/>
                                        </p:tgtEl>
                                        <p:attrNameLst>
                                          <p:attrName>style.visibility</p:attrName>
                                        </p:attrNameLst>
                                      </p:cBhvr>
                                      <p:to>
                                        <p:strVal val="hidden"/>
                                      </p:to>
                                    </p:set>
                                  </p:childTnLst>
                                </p:cTn>
                              </p:par>
                              <p:par>
                                <p:cTn fill="hold" grpId="0" id="283" nodeType="withEffect" presetClass="entr" presetID="10" presetSubtype="0">
                                  <p:stCondLst>
                                    <p:cond delay="12400"/>
                                  </p:stCondLst>
                                  <p:childTnLst>
                                    <p:set>
                                      <p:cBhvr>
                                        <p:cTn dur="1" fill="hold" id="284">
                                          <p:stCondLst>
                                            <p:cond delay="0"/>
                                          </p:stCondLst>
                                        </p:cTn>
                                        <p:tgtEl>
                                          <p:spTgt spid="94"/>
                                        </p:tgtEl>
                                        <p:attrNameLst>
                                          <p:attrName>style.visibility</p:attrName>
                                        </p:attrNameLst>
                                      </p:cBhvr>
                                      <p:to>
                                        <p:strVal val="visible"/>
                                      </p:to>
                                    </p:set>
                                    <p:animEffect filter="fade" transition="in">
                                      <p:cBhvr>
                                        <p:cTn dur="500" id="285"/>
                                        <p:tgtEl>
                                          <p:spTgt spid="94"/>
                                        </p:tgtEl>
                                      </p:cBhvr>
                                    </p:animEffect>
                                  </p:childTnLst>
                                </p:cTn>
                              </p:par>
                              <p:par>
                                <p:cTn fill="hold" grpId="0" id="286" nodeType="withEffect" presetClass="entr" presetID="1" presetSubtype="0">
                                  <p:stCondLst>
                                    <p:cond delay="13500"/>
                                  </p:stCondLst>
                                  <p:childTnLst>
                                    <p:set>
                                      <p:cBhvr>
                                        <p:cTn dur="1" fill="hold" id="287">
                                          <p:stCondLst>
                                            <p:cond delay="0"/>
                                          </p:stCondLst>
                                        </p:cTn>
                                        <p:tgtEl>
                                          <p:spTgt spid="85"/>
                                        </p:tgtEl>
                                        <p:attrNameLst>
                                          <p:attrName>style.visibility</p:attrName>
                                        </p:attrNameLst>
                                      </p:cBhvr>
                                      <p:to>
                                        <p:strVal val="visible"/>
                                      </p:to>
                                    </p:set>
                                  </p:childTnLst>
                                </p:cTn>
                              </p:par>
                              <p:par>
                                <p:cTn accel="25000" decel="75000" fill="hold" grpId="1" id="288" nodeType="withEffect" presetClass="path" presetID="42" presetSubtype="0">
                                  <p:stCondLst>
                                    <p:cond delay="13500"/>
                                  </p:stCondLst>
                                  <p:childTnLst>
                                    <p:animMotion origin="layout" path="M 0.27708 -0.00047 L 0.56029 -0.13958" pathEditMode="relative" ptsTypes="AA" rAng="0">
                                      <p:cBhvr>
                                        <p:cTn dur="750" fill="hold" id="289" spd="-100000"/>
                                        <p:tgtEl>
                                          <p:spTgt spid="85"/>
                                        </p:tgtEl>
                                        <p:attrNameLst>
                                          <p:attrName>ppt_x</p:attrName>
                                          <p:attrName>ppt_y</p:attrName>
                                        </p:attrNameLst>
                                      </p:cBhvr>
                                      <p:rCtr x="14128" y="-6944"/>
                                    </p:animMotion>
                                  </p:childTnLst>
                                </p:cTn>
                              </p:par>
                              <p:par>
                                <p:cTn fill="hold" grpId="0" id="290" nodeType="withEffect" presetClass="entr" presetID="1" presetSubtype="0">
                                  <p:stCondLst>
                                    <p:cond delay="13500"/>
                                  </p:stCondLst>
                                  <p:childTnLst>
                                    <p:set>
                                      <p:cBhvr>
                                        <p:cTn dur="1" fill="hold" id="291">
                                          <p:stCondLst>
                                            <p:cond delay="0"/>
                                          </p:stCondLst>
                                        </p:cTn>
                                        <p:tgtEl>
                                          <p:spTgt spid="70"/>
                                        </p:tgtEl>
                                        <p:attrNameLst>
                                          <p:attrName>style.visibility</p:attrName>
                                        </p:attrNameLst>
                                      </p:cBhvr>
                                      <p:to>
                                        <p:strVal val="visible"/>
                                      </p:to>
                                    </p:set>
                                  </p:childTnLst>
                                </p:cTn>
                              </p:par>
                              <p:par>
                                <p:cTn accel="25000" decel="75000" fill="hold" grpId="1" id="292" nodeType="withEffect" presetClass="path" presetID="42" presetSubtype="0">
                                  <p:stCondLst>
                                    <p:cond delay="13500"/>
                                  </p:stCondLst>
                                  <p:childTnLst>
                                    <p:animMotion origin="layout" path="M -0.28321 -0.0007 L -0.56029 -0.13959" pathEditMode="relative" ptsTypes="AA" rAng="0">
                                      <p:cBhvr>
                                        <p:cTn dur="750" fill="hold" id="293" spd="-100000"/>
                                        <p:tgtEl>
                                          <p:spTgt spid="70"/>
                                        </p:tgtEl>
                                        <p:attrNameLst>
                                          <p:attrName>ppt_x</p:attrName>
                                          <p:attrName>ppt_y</p:attrName>
                                        </p:attrNameLst>
                                      </p:cBhvr>
                                      <p:rCtr x="-13750" y="-6968"/>
                                    </p:animMotion>
                                  </p:childTnLst>
                                </p:cTn>
                              </p:par>
                              <p:par>
                                <p:cTn accel="40000" decel="60000" fill="hold" grpId="2" id="294" nodeType="withEffect" presetClass="path" presetID="63" presetSubtype="0">
                                  <p:stCondLst>
                                    <p:cond delay="14200"/>
                                  </p:stCondLst>
                                  <p:childTnLst>
                                    <p:animMotion origin="layout" path="M -6.25E-07 -4.44444E-06 L 0.27708 -0.00046" pathEditMode="relative" ptsTypes="AA" rAng="0">
                                      <p:cBhvr>
                                        <p:cTn dur="750" fill="hold" id="295" spd="-100000"/>
                                        <p:tgtEl>
                                          <p:spTgt spid="85"/>
                                        </p:tgtEl>
                                        <p:attrNameLst>
                                          <p:attrName>ppt_x</p:attrName>
                                          <p:attrName>ppt_y</p:attrName>
                                        </p:attrNameLst>
                                      </p:cBhvr>
                                      <p:rCtr x="13854" y="-23"/>
                                    </p:animMotion>
                                  </p:childTnLst>
                                </p:cTn>
                              </p:par>
                              <p:par>
                                <p:cTn accel="40000" decel="60000" fill="hold" grpId="2" id="296" nodeType="withEffect" presetClass="path" presetID="35" presetSubtype="0">
                                  <p:stCondLst>
                                    <p:cond delay="14200"/>
                                  </p:stCondLst>
                                  <p:childTnLst>
                                    <p:animMotion origin="layout" path="M 2.91667E-06 -4.44444E-06 L -0.28321 -0.00046" pathEditMode="relative" ptsTypes="AA" rAng="0">
                                      <p:cBhvr>
                                        <p:cTn dur="750" fill="hold" id="297" spd="-100000"/>
                                        <p:tgtEl>
                                          <p:spTgt spid="70"/>
                                        </p:tgtEl>
                                        <p:attrNameLst>
                                          <p:attrName>ppt_x</p:attrName>
                                          <p:attrName>ppt_y</p:attrName>
                                        </p:attrNameLst>
                                      </p:cBhvr>
                                      <p:rCtr x="-14167" y="-23"/>
                                    </p:animMotion>
                                  </p:childTnLst>
                                </p:cTn>
                              </p:par>
                              <p:par>
                                <p:cTn fill="hold" id="298" nodeType="withEffect" presetClass="entr" presetID="16" presetSubtype="37">
                                  <p:stCondLst>
                                    <p:cond delay="14200"/>
                                  </p:stCondLst>
                                  <p:childTnLst>
                                    <p:set>
                                      <p:cBhvr>
                                        <p:cTn dur="1" fill="hold" id="299">
                                          <p:stCondLst>
                                            <p:cond delay="0"/>
                                          </p:stCondLst>
                                        </p:cTn>
                                        <p:tgtEl>
                                          <p:spTgt spid="113"/>
                                        </p:tgtEl>
                                        <p:attrNameLst>
                                          <p:attrName>style.visibility</p:attrName>
                                        </p:attrNameLst>
                                      </p:cBhvr>
                                      <p:to>
                                        <p:strVal val="visible"/>
                                      </p:to>
                                    </p:set>
                                    <p:animEffect filter="barn(outVertical)" transition="in">
                                      <p:cBhvr>
                                        <p:cTn dur="380" id="300"/>
                                        <p:tgtEl>
                                          <p:spTgt spid="113"/>
                                        </p:tgtEl>
                                      </p:cBhvr>
                                    </p:animEffect>
                                  </p:childTnLst>
                                </p:cTn>
                              </p:par>
                              <p:par>
                                <p:cTn fill="hold" id="301" nodeType="withEffect" presetClass="entr" presetID="22" presetSubtype="2">
                                  <p:stCondLst>
                                    <p:cond delay="14600"/>
                                  </p:stCondLst>
                                  <p:childTnLst>
                                    <p:set>
                                      <p:cBhvr>
                                        <p:cTn dur="1" fill="hold" id="302">
                                          <p:stCondLst>
                                            <p:cond delay="0"/>
                                          </p:stCondLst>
                                        </p:cTn>
                                        <p:tgtEl>
                                          <p:spTgt spid="112"/>
                                        </p:tgtEl>
                                        <p:attrNameLst>
                                          <p:attrName>style.visibility</p:attrName>
                                        </p:attrNameLst>
                                      </p:cBhvr>
                                      <p:to>
                                        <p:strVal val="visible"/>
                                      </p:to>
                                    </p:set>
                                    <p:animEffect filter="wipe(right)" transition="in">
                                      <p:cBhvr>
                                        <p:cTn dur="300" id="303"/>
                                        <p:tgtEl>
                                          <p:spTgt spid="112"/>
                                        </p:tgtEl>
                                      </p:cBhvr>
                                    </p:animEffect>
                                  </p:childTnLst>
                                </p:cTn>
                              </p:par>
                              <p:par>
                                <p:cTn fill="hold" id="304" nodeType="withEffect" presetClass="entr" presetID="22" presetSubtype="8">
                                  <p:stCondLst>
                                    <p:cond delay="14600"/>
                                  </p:stCondLst>
                                  <p:childTnLst>
                                    <p:set>
                                      <p:cBhvr>
                                        <p:cTn dur="1" fill="hold" id="305">
                                          <p:stCondLst>
                                            <p:cond delay="0"/>
                                          </p:stCondLst>
                                        </p:cTn>
                                        <p:tgtEl>
                                          <p:spTgt spid="114"/>
                                        </p:tgtEl>
                                        <p:attrNameLst>
                                          <p:attrName>style.visibility</p:attrName>
                                        </p:attrNameLst>
                                      </p:cBhvr>
                                      <p:to>
                                        <p:strVal val="visible"/>
                                      </p:to>
                                    </p:set>
                                    <p:animEffect filter="wipe(left)" transition="in">
                                      <p:cBhvr>
                                        <p:cTn dur="300" id="306"/>
                                        <p:tgtEl>
                                          <p:spTgt spid="114"/>
                                        </p:tgtEl>
                                      </p:cBhvr>
                                    </p:animEffect>
                                  </p:childTnLst>
                                </p:cTn>
                              </p:par>
                              <p:par>
                                <p:cTn accel="50000" decel="50000" fill="hold" grpId="5" id="307" nodeType="withEffect" presetClass="path" presetID="63" presetSubtype="0">
                                  <p:stCondLst>
                                    <p:cond delay="14900"/>
                                  </p:stCondLst>
                                  <p:childTnLst>
                                    <p:animMotion origin="layout" path="M -6.25E-07 -4.44444E-06 L 0.39362 -4.44444E-06" pathEditMode="relative" ptsTypes="AA" rAng="0">
                                      <p:cBhvr>
                                        <p:cTn dur="750" fill="hold" id="308"/>
                                        <p:tgtEl>
                                          <p:spTgt spid="85"/>
                                        </p:tgtEl>
                                        <p:attrNameLst>
                                          <p:attrName>ppt_x</p:attrName>
                                          <p:attrName>ppt_y</p:attrName>
                                        </p:attrNameLst>
                                      </p:cBhvr>
                                      <p:rCtr x="19674" y="0"/>
                                    </p:animMotion>
                                  </p:childTnLst>
                                </p:cTn>
                              </p:par>
                              <p:par>
                                <p:cTn accel="50000" decel="50000" fill="hold" grpId="5" id="309" nodeType="withEffect" presetClass="path" presetID="35" presetSubtype="0">
                                  <p:stCondLst>
                                    <p:cond delay="14900"/>
                                  </p:stCondLst>
                                  <p:childTnLst>
                                    <p:animMotion origin="layout" path="M 2.91667E-06 -4.44444E-06 L -0.16667 -4.44444E-06" pathEditMode="relative" ptsTypes="AA" rAng="0">
                                      <p:cBhvr>
                                        <p:cTn dur="750" fill="hold" id="310"/>
                                        <p:tgtEl>
                                          <p:spTgt spid="70"/>
                                        </p:tgtEl>
                                        <p:attrNameLst>
                                          <p:attrName>ppt_x</p:attrName>
                                          <p:attrName>ppt_y</p:attrName>
                                        </p:attrNameLst>
                                      </p:cBhvr>
                                      <p:rCtr x="-8333" y="0"/>
                                    </p:animMotion>
                                  </p:childTnLst>
                                </p:cTn>
                              </p:par>
                              <p:par>
                                <p:cTn decel="100000" fill="hold" grpId="6" id="311" nodeType="withEffect" presetClass="path" presetID="63" presetSubtype="0">
                                  <p:stCondLst>
                                    <p:cond delay="15600"/>
                                  </p:stCondLst>
                                  <p:childTnLst>
                                    <p:animMotion origin="layout" path="M -6.25E-07 -4.44444E-06 L 0.39362 -4.44444E-06" pathEditMode="relative" ptsTypes="AA" rAng="0">
                                      <p:cBhvr>
                                        <p:cTn dur="750" fill="hold" id="312" spd="-100000"/>
                                        <p:tgtEl>
                                          <p:spTgt spid="85"/>
                                        </p:tgtEl>
                                        <p:attrNameLst>
                                          <p:attrName>ppt_x</p:attrName>
                                          <p:attrName>ppt_y</p:attrName>
                                        </p:attrNameLst>
                                      </p:cBhvr>
                                      <p:rCtr x="19674" y="0"/>
                                    </p:animMotion>
                                  </p:childTnLst>
                                </p:cTn>
                              </p:par>
                              <p:par>
                                <p:cTn decel="100000" fill="hold" grpId="6" id="313" nodeType="withEffect" presetClass="path" presetID="35" presetSubtype="0">
                                  <p:stCondLst>
                                    <p:cond delay="15600"/>
                                  </p:stCondLst>
                                  <p:childTnLst>
                                    <p:animMotion origin="layout" path="M 2.91667E-06 -4.44444E-06 L -0.16667 -4.44444E-06" pathEditMode="relative" ptsTypes="AA" rAng="0">
                                      <p:cBhvr>
                                        <p:cTn dur="750" fill="hold" id="314" spd="-100000"/>
                                        <p:tgtEl>
                                          <p:spTgt spid="70"/>
                                        </p:tgtEl>
                                        <p:attrNameLst>
                                          <p:attrName>ppt_x</p:attrName>
                                          <p:attrName>ppt_y</p:attrName>
                                        </p:attrNameLst>
                                      </p:cBhvr>
                                      <p:rCtr x="-8333" y="0"/>
                                    </p:animMotion>
                                  </p:childTnLst>
                                </p:cTn>
                              </p:par>
                              <p:par>
                                <p:cTn fill="hold" id="315" nodeType="withEffect" presetClass="entr" presetID="53" presetSubtype="0">
                                  <p:stCondLst>
                                    <p:cond delay="15450"/>
                                  </p:stCondLst>
                                  <p:childTnLst>
                                    <p:set>
                                      <p:cBhvr>
                                        <p:cTn dur="1" fill="hold" id="316">
                                          <p:stCondLst>
                                            <p:cond delay="0"/>
                                          </p:stCondLst>
                                        </p:cTn>
                                        <p:tgtEl>
                                          <p:spTgt spid="36"/>
                                        </p:tgtEl>
                                        <p:attrNameLst>
                                          <p:attrName>style.visibility</p:attrName>
                                        </p:attrNameLst>
                                      </p:cBhvr>
                                      <p:to>
                                        <p:strVal val="visible"/>
                                      </p:to>
                                    </p:set>
                                    <p:anim calcmode="lin" valueType="num">
                                      <p:cBhvr>
                                        <p:cTn dur="500" fill="hold" id="317"/>
                                        <p:tgtEl>
                                          <p:spTgt spid="36"/>
                                        </p:tgtEl>
                                        <p:attrNameLst>
                                          <p:attrName>ppt_w</p:attrName>
                                        </p:attrNameLst>
                                      </p:cBhvr>
                                      <p:tavLst>
                                        <p:tav tm="0">
                                          <p:val>
                                            <p:fltVal val="0"/>
                                          </p:val>
                                        </p:tav>
                                        <p:tav tm="100000">
                                          <p:val>
                                            <p:strVal val="#ppt_w"/>
                                          </p:val>
                                        </p:tav>
                                      </p:tavLst>
                                    </p:anim>
                                    <p:anim calcmode="lin" valueType="num">
                                      <p:cBhvr>
                                        <p:cTn dur="500" fill="hold" id="318"/>
                                        <p:tgtEl>
                                          <p:spTgt spid="36"/>
                                        </p:tgtEl>
                                        <p:attrNameLst>
                                          <p:attrName>ppt_h</p:attrName>
                                        </p:attrNameLst>
                                      </p:cBhvr>
                                      <p:tavLst>
                                        <p:tav tm="0">
                                          <p:val>
                                            <p:fltVal val="0"/>
                                          </p:val>
                                        </p:tav>
                                        <p:tav tm="100000">
                                          <p:val>
                                            <p:strVal val="#ppt_h"/>
                                          </p:val>
                                        </p:tav>
                                      </p:tavLst>
                                    </p:anim>
                                    <p:animEffect filter="fade" transition="in">
                                      <p:cBhvr>
                                        <p:cTn dur="500" id="319"/>
                                        <p:tgtEl>
                                          <p:spTgt spid="36"/>
                                        </p:tgtEl>
                                      </p:cBhvr>
                                    </p:animEffect>
                                  </p:childTnLst>
                                </p:cTn>
                              </p:par>
                              <p:par>
                                <p:cTn fill="hold" id="320" nodeType="withEffect" presetClass="emph" presetID="8" presetSubtype="0">
                                  <p:stCondLst>
                                    <p:cond delay="15400"/>
                                  </p:stCondLst>
                                  <p:childTnLst>
                                    <p:animRot by="-21600000">
                                      <p:cBhvr>
                                        <p:cTn dur="500" fill="hold" id="321"/>
                                        <p:tgtEl>
                                          <p:spTgt spid="36"/>
                                        </p:tgtEl>
                                        <p:attrNameLst>
                                          <p:attrName>r</p:attrName>
                                        </p:attrNameLst>
                                      </p:cBhvr>
                                    </p:animRot>
                                  </p:childTnLst>
                                </p:cTn>
                              </p:par>
                              <p:par>
                                <p:cTn fill="hold" grpId="0" id="322" nodeType="withEffect" presetClass="entr" presetID="2" presetSubtype="1">
                                  <p:stCondLst>
                                    <p:cond delay="15450"/>
                                  </p:stCondLst>
                                  <p:childTnLst>
                                    <p:set>
                                      <p:cBhvr>
                                        <p:cTn dur="1" fill="hold" id="323">
                                          <p:stCondLst>
                                            <p:cond delay="0"/>
                                          </p:stCondLst>
                                        </p:cTn>
                                        <p:tgtEl>
                                          <p:spTgt spid="148"/>
                                        </p:tgtEl>
                                        <p:attrNameLst>
                                          <p:attrName>style.visibility</p:attrName>
                                        </p:attrNameLst>
                                      </p:cBhvr>
                                      <p:to>
                                        <p:strVal val="visible"/>
                                      </p:to>
                                    </p:set>
                                    <p:anim calcmode="lin" valueType="num">
                                      <p:cBhvr additive="base">
                                        <p:cTn dur="500" fill="hold" id="324"/>
                                        <p:tgtEl>
                                          <p:spTgt spid="148"/>
                                        </p:tgtEl>
                                        <p:attrNameLst>
                                          <p:attrName>ppt_x</p:attrName>
                                        </p:attrNameLst>
                                      </p:cBhvr>
                                      <p:tavLst>
                                        <p:tav tm="0">
                                          <p:val>
                                            <p:strVal val="#ppt_x"/>
                                          </p:val>
                                        </p:tav>
                                        <p:tav tm="100000">
                                          <p:val>
                                            <p:strVal val="#ppt_x"/>
                                          </p:val>
                                        </p:tav>
                                      </p:tavLst>
                                    </p:anim>
                                    <p:anim calcmode="lin" valueType="num">
                                      <p:cBhvr additive="base">
                                        <p:cTn dur="500" fill="hold" id="325"/>
                                        <p:tgtEl>
                                          <p:spTgt spid="148"/>
                                        </p:tgtEl>
                                        <p:attrNameLst>
                                          <p:attrName>ppt_y</p:attrName>
                                        </p:attrNameLst>
                                      </p:cBhvr>
                                      <p:tavLst>
                                        <p:tav tm="0">
                                          <p:val>
                                            <p:strVal val="0-#ppt_h/2"/>
                                          </p:val>
                                        </p:tav>
                                        <p:tav tm="100000">
                                          <p:val>
                                            <p:strVal val="#ppt_y"/>
                                          </p:val>
                                        </p:tav>
                                      </p:tavLst>
                                    </p:anim>
                                  </p:childTnLst>
                                </p:cTn>
                              </p:par>
                              <p:par>
                                <p:cTn fill="hold" grpId="0" id="326" nodeType="withEffect" presetClass="entr" presetID="47" presetSubtype="0">
                                  <p:stCondLst>
                                    <p:cond delay="16000"/>
                                  </p:stCondLst>
                                  <p:childTnLst>
                                    <p:set>
                                      <p:cBhvr>
                                        <p:cTn dur="1" fill="hold" id="327">
                                          <p:stCondLst>
                                            <p:cond delay="0"/>
                                          </p:stCondLst>
                                        </p:cTn>
                                        <p:tgtEl>
                                          <p:spTgt spid="159"/>
                                        </p:tgtEl>
                                        <p:attrNameLst>
                                          <p:attrName>style.visibility</p:attrName>
                                        </p:attrNameLst>
                                      </p:cBhvr>
                                      <p:to>
                                        <p:strVal val="visible"/>
                                      </p:to>
                                    </p:set>
                                    <p:animEffect filter="fade" transition="in">
                                      <p:cBhvr>
                                        <p:cTn dur="350" id="328"/>
                                        <p:tgtEl>
                                          <p:spTgt spid="159"/>
                                        </p:tgtEl>
                                      </p:cBhvr>
                                    </p:animEffect>
                                    <p:anim calcmode="lin" valueType="num">
                                      <p:cBhvr>
                                        <p:cTn dur="350" fill="hold" id="329"/>
                                        <p:tgtEl>
                                          <p:spTgt spid="159"/>
                                        </p:tgtEl>
                                        <p:attrNameLst>
                                          <p:attrName>ppt_x</p:attrName>
                                        </p:attrNameLst>
                                      </p:cBhvr>
                                      <p:tavLst>
                                        <p:tav tm="0">
                                          <p:val>
                                            <p:strVal val="#ppt_x"/>
                                          </p:val>
                                        </p:tav>
                                        <p:tav tm="100000">
                                          <p:val>
                                            <p:strVal val="#ppt_x"/>
                                          </p:val>
                                        </p:tav>
                                      </p:tavLst>
                                    </p:anim>
                                    <p:anim calcmode="lin" valueType="num">
                                      <p:cBhvr>
                                        <p:cTn dur="350" fill="hold" id="330"/>
                                        <p:tgtEl>
                                          <p:spTgt spid="159"/>
                                        </p:tgtEl>
                                        <p:attrNameLst>
                                          <p:attrName>ppt_y</p:attrName>
                                        </p:attrNameLst>
                                      </p:cBhvr>
                                      <p:tavLst>
                                        <p:tav tm="0">
                                          <p:val>
                                            <p:strVal val="#ppt_y-.1"/>
                                          </p:val>
                                        </p:tav>
                                        <p:tav tm="100000">
                                          <p:val>
                                            <p:strVal val="#ppt_y"/>
                                          </p:val>
                                        </p:tav>
                                      </p:tavLst>
                                    </p:anim>
                                  </p:childTnLst>
                                </p:cTn>
                              </p:par>
                              <p:par>
                                <p:cTn fill="hold" grpId="0" id="331" nodeType="withEffect" presetClass="entr" presetID="47" presetSubtype="0">
                                  <p:stCondLst>
                                    <p:cond delay="16000"/>
                                  </p:stCondLst>
                                  <p:childTnLst>
                                    <p:set>
                                      <p:cBhvr>
                                        <p:cTn dur="1" fill="hold" id="332">
                                          <p:stCondLst>
                                            <p:cond delay="0"/>
                                          </p:stCondLst>
                                        </p:cTn>
                                        <p:tgtEl>
                                          <p:spTgt spid="165"/>
                                        </p:tgtEl>
                                        <p:attrNameLst>
                                          <p:attrName>style.visibility</p:attrName>
                                        </p:attrNameLst>
                                      </p:cBhvr>
                                      <p:to>
                                        <p:strVal val="visible"/>
                                      </p:to>
                                    </p:set>
                                    <p:animEffect filter="fade" transition="in">
                                      <p:cBhvr>
                                        <p:cTn dur="400" id="333"/>
                                        <p:tgtEl>
                                          <p:spTgt spid="165"/>
                                        </p:tgtEl>
                                      </p:cBhvr>
                                    </p:animEffect>
                                    <p:anim calcmode="lin" valueType="num">
                                      <p:cBhvr>
                                        <p:cTn dur="400" fill="hold" id="334"/>
                                        <p:tgtEl>
                                          <p:spTgt spid="165"/>
                                        </p:tgtEl>
                                        <p:attrNameLst>
                                          <p:attrName>ppt_x</p:attrName>
                                        </p:attrNameLst>
                                      </p:cBhvr>
                                      <p:tavLst>
                                        <p:tav tm="0">
                                          <p:val>
                                            <p:strVal val="#ppt_x"/>
                                          </p:val>
                                        </p:tav>
                                        <p:tav tm="100000">
                                          <p:val>
                                            <p:strVal val="#ppt_x"/>
                                          </p:val>
                                        </p:tav>
                                      </p:tavLst>
                                    </p:anim>
                                    <p:anim calcmode="lin" valueType="num">
                                      <p:cBhvr>
                                        <p:cTn dur="400" fill="hold" id="335"/>
                                        <p:tgtEl>
                                          <p:spTgt spid="165"/>
                                        </p:tgtEl>
                                        <p:attrNameLst>
                                          <p:attrName>ppt_y</p:attrName>
                                        </p:attrNameLst>
                                      </p:cBhvr>
                                      <p:tavLst>
                                        <p:tav tm="0">
                                          <p:val>
                                            <p:strVal val="#ppt_y-.1"/>
                                          </p:val>
                                        </p:tav>
                                        <p:tav tm="100000">
                                          <p:val>
                                            <p:strVal val="#ppt_y"/>
                                          </p:val>
                                        </p:tav>
                                      </p:tavLst>
                                    </p:anim>
                                  </p:childTnLst>
                                </p:cTn>
                              </p:par>
                              <p:par>
                                <p:cTn fill="hold" grpId="0" id="336" nodeType="withEffect" presetClass="entr" presetID="47" presetSubtype="0">
                                  <p:stCondLst>
                                    <p:cond delay="16000"/>
                                  </p:stCondLst>
                                  <p:childTnLst>
                                    <p:set>
                                      <p:cBhvr>
                                        <p:cTn dur="1" fill="hold" id="337">
                                          <p:stCondLst>
                                            <p:cond delay="0"/>
                                          </p:stCondLst>
                                        </p:cTn>
                                        <p:tgtEl>
                                          <p:spTgt spid="160"/>
                                        </p:tgtEl>
                                        <p:attrNameLst>
                                          <p:attrName>style.visibility</p:attrName>
                                        </p:attrNameLst>
                                      </p:cBhvr>
                                      <p:to>
                                        <p:strVal val="visible"/>
                                      </p:to>
                                    </p:set>
                                    <p:animEffect filter="fade" transition="in">
                                      <p:cBhvr>
                                        <p:cTn dur="500" id="338"/>
                                        <p:tgtEl>
                                          <p:spTgt spid="160"/>
                                        </p:tgtEl>
                                      </p:cBhvr>
                                    </p:animEffect>
                                    <p:anim calcmode="lin" valueType="num">
                                      <p:cBhvr>
                                        <p:cTn dur="500" fill="hold" id="339"/>
                                        <p:tgtEl>
                                          <p:spTgt spid="160"/>
                                        </p:tgtEl>
                                        <p:attrNameLst>
                                          <p:attrName>ppt_x</p:attrName>
                                        </p:attrNameLst>
                                      </p:cBhvr>
                                      <p:tavLst>
                                        <p:tav tm="0">
                                          <p:val>
                                            <p:strVal val="#ppt_x"/>
                                          </p:val>
                                        </p:tav>
                                        <p:tav tm="100000">
                                          <p:val>
                                            <p:strVal val="#ppt_x"/>
                                          </p:val>
                                        </p:tav>
                                      </p:tavLst>
                                    </p:anim>
                                    <p:anim calcmode="lin" valueType="num">
                                      <p:cBhvr>
                                        <p:cTn dur="500" fill="hold" id="340"/>
                                        <p:tgtEl>
                                          <p:spTgt spid="160"/>
                                        </p:tgtEl>
                                        <p:attrNameLst>
                                          <p:attrName>ppt_y</p:attrName>
                                        </p:attrNameLst>
                                      </p:cBhvr>
                                      <p:tavLst>
                                        <p:tav tm="0">
                                          <p:val>
                                            <p:strVal val="#ppt_y-.1"/>
                                          </p:val>
                                        </p:tav>
                                        <p:tav tm="100000">
                                          <p:val>
                                            <p:strVal val="#ppt_y"/>
                                          </p:val>
                                        </p:tav>
                                      </p:tavLst>
                                    </p:anim>
                                  </p:childTnLst>
                                </p:cTn>
                              </p:par>
                              <p:par>
                                <p:cTn fill="hold" grpId="0" id="341" nodeType="withEffect" presetClass="entr" presetID="47" presetSubtype="0">
                                  <p:stCondLst>
                                    <p:cond delay="16050"/>
                                  </p:stCondLst>
                                  <p:childTnLst>
                                    <p:set>
                                      <p:cBhvr>
                                        <p:cTn dur="1" fill="hold" id="342">
                                          <p:stCondLst>
                                            <p:cond delay="0"/>
                                          </p:stCondLst>
                                        </p:cTn>
                                        <p:tgtEl>
                                          <p:spTgt spid="161"/>
                                        </p:tgtEl>
                                        <p:attrNameLst>
                                          <p:attrName>style.visibility</p:attrName>
                                        </p:attrNameLst>
                                      </p:cBhvr>
                                      <p:to>
                                        <p:strVal val="visible"/>
                                      </p:to>
                                    </p:set>
                                    <p:animEffect filter="fade" transition="in">
                                      <p:cBhvr>
                                        <p:cTn dur="450" id="343"/>
                                        <p:tgtEl>
                                          <p:spTgt spid="161"/>
                                        </p:tgtEl>
                                      </p:cBhvr>
                                    </p:animEffect>
                                    <p:anim calcmode="lin" valueType="num">
                                      <p:cBhvr>
                                        <p:cTn dur="450" fill="hold" id="344"/>
                                        <p:tgtEl>
                                          <p:spTgt spid="161"/>
                                        </p:tgtEl>
                                        <p:attrNameLst>
                                          <p:attrName>ppt_x</p:attrName>
                                        </p:attrNameLst>
                                      </p:cBhvr>
                                      <p:tavLst>
                                        <p:tav tm="0">
                                          <p:val>
                                            <p:strVal val="#ppt_x"/>
                                          </p:val>
                                        </p:tav>
                                        <p:tav tm="100000">
                                          <p:val>
                                            <p:strVal val="#ppt_x"/>
                                          </p:val>
                                        </p:tav>
                                      </p:tavLst>
                                    </p:anim>
                                    <p:anim calcmode="lin" valueType="num">
                                      <p:cBhvr>
                                        <p:cTn dur="450" fill="hold" id="345"/>
                                        <p:tgtEl>
                                          <p:spTgt spid="161"/>
                                        </p:tgtEl>
                                        <p:attrNameLst>
                                          <p:attrName>ppt_y</p:attrName>
                                        </p:attrNameLst>
                                      </p:cBhvr>
                                      <p:tavLst>
                                        <p:tav tm="0">
                                          <p:val>
                                            <p:strVal val="#ppt_y-.1"/>
                                          </p:val>
                                        </p:tav>
                                        <p:tav tm="100000">
                                          <p:val>
                                            <p:strVal val="#ppt_y"/>
                                          </p:val>
                                        </p:tav>
                                      </p:tavLst>
                                    </p:anim>
                                  </p:childTnLst>
                                </p:cTn>
                              </p:par>
                              <p:par>
                                <p:cTn fill="hold" grpId="0" id="346" nodeType="withEffect" presetClass="entr" presetID="47" presetSubtype="0">
                                  <p:stCondLst>
                                    <p:cond delay="16050"/>
                                  </p:stCondLst>
                                  <p:childTnLst>
                                    <p:set>
                                      <p:cBhvr>
                                        <p:cTn dur="1" fill="hold" id="347">
                                          <p:stCondLst>
                                            <p:cond delay="0"/>
                                          </p:stCondLst>
                                        </p:cTn>
                                        <p:tgtEl>
                                          <p:spTgt spid="162"/>
                                        </p:tgtEl>
                                        <p:attrNameLst>
                                          <p:attrName>style.visibility</p:attrName>
                                        </p:attrNameLst>
                                      </p:cBhvr>
                                      <p:to>
                                        <p:strVal val="visible"/>
                                      </p:to>
                                    </p:set>
                                    <p:animEffect filter="fade" transition="in">
                                      <p:cBhvr>
                                        <p:cTn dur="450" id="348"/>
                                        <p:tgtEl>
                                          <p:spTgt spid="162"/>
                                        </p:tgtEl>
                                      </p:cBhvr>
                                    </p:animEffect>
                                    <p:anim calcmode="lin" valueType="num">
                                      <p:cBhvr>
                                        <p:cTn dur="450" fill="hold" id="349"/>
                                        <p:tgtEl>
                                          <p:spTgt spid="162"/>
                                        </p:tgtEl>
                                        <p:attrNameLst>
                                          <p:attrName>ppt_x</p:attrName>
                                        </p:attrNameLst>
                                      </p:cBhvr>
                                      <p:tavLst>
                                        <p:tav tm="0">
                                          <p:val>
                                            <p:strVal val="#ppt_x"/>
                                          </p:val>
                                        </p:tav>
                                        <p:tav tm="100000">
                                          <p:val>
                                            <p:strVal val="#ppt_x"/>
                                          </p:val>
                                        </p:tav>
                                      </p:tavLst>
                                    </p:anim>
                                    <p:anim calcmode="lin" valueType="num">
                                      <p:cBhvr>
                                        <p:cTn dur="450" fill="hold" id="350"/>
                                        <p:tgtEl>
                                          <p:spTgt spid="162"/>
                                        </p:tgtEl>
                                        <p:attrNameLst>
                                          <p:attrName>ppt_y</p:attrName>
                                        </p:attrNameLst>
                                      </p:cBhvr>
                                      <p:tavLst>
                                        <p:tav tm="0">
                                          <p:val>
                                            <p:strVal val="#ppt_y-.1"/>
                                          </p:val>
                                        </p:tav>
                                        <p:tav tm="100000">
                                          <p:val>
                                            <p:strVal val="#ppt_y"/>
                                          </p:val>
                                        </p:tav>
                                      </p:tavLst>
                                    </p:anim>
                                  </p:childTnLst>
                                </p:cTn>
                              </p:par>
                              <p:par>
                                <p:cTn fill="hold" grpId="0" id="351" nodeType="withEffect" presetClass="entr" presetID="47" presetSubtype="0">
                                  <p:stCondLst>
                                    <p:cond delay="16100"/>
                                  </p:stCondLst>
                                  <p:childTnLst>
                                    <p:set>
                                      <p:cBhvr>
                                        <p:cTn dur="1" fill="hold" id="352">
                                          <p:stCondLst>
                                            <p:cond delay="0"/>
                                          </p:stCondLst>
                                        </p:cTn>
                                        <p:tgtEl>
                                          <p:spTgt spid="163"/>
                                        </p:tgtEl>
                                        <p:attrNameLst>
                                          <p:attrName>style.visibility</p:attrName>
                                        </p:attrNameLst>
                                      </p:cBhvr>
                                      <p:to>
                                        <p:strVal val="visible"/>
                                      </p:to>
                                    </p:set>
                                    <p:animEffect filter="fade" transition="in">
                                      <p:cBhvr>
                                        <p:cTn dur="450" id="353"/>
                                        <p:tgtEl>
                                          <p:spTgt spid="163"/>
                                        </p:tgtEl>
                                      </p:cBhvr>
                                    </p:animEffect>
                                    <p:anim calcmode="lin" valueType="num">
                                      <p:cBhvr>
                                        <p:cTn dur="450" fill="hold" id="354"/>
                                        <p:tgtEl>
                                          <p:spTgt spid="163"/>
                                        </p:tgtEl>
                                        <p:attrNameLst>
                                          <p:attrName>ppt_x</p:attrName>
                                        </p:attrNameLst>
                                      </p:cBhvr>
                                      <p:tavLst>
                                        <p:tav tm="0">
                                          <p:val>
                                            <p:strVal val="#ppt_x"/>
                                          </p:val>
                                        </p:tav>
                                        <p:tav tm="100000">
                                          <p:val>
                                            <p:strVal val="#ppt_x"/>
                                          </p:val>
                                        </p:tav>
                                      </p:tavLst>
                                    </p:anim>
                                    <p:anim calcmode="lin" valueType="num">
                                      <p:cBhvr>
                                        <p:cTn dur="450" fill="hold" id="355"/>
                                        <p:tgtEl>
                                          <p:spTgt spid="163"/>
                                        </p:tgtEl>
                                        <p:attrNameLst>
                                          <p:attrName>ppt_y</p:attrName>
                                        </p:attrNameLst>
                                      </p:cBhvr>
                                      <p:tavLst>
                                        <p:tav tm="0">
                                          <p:val>
                                            <p:strVal val="#ppt_y-.1"/>
                                          </p:val>
                                        </p:tav>
                                        <p:tav tm="100000">
                                          <p:val>
                                            <p:strVal val="#ppt_y"/>
                                          </p:val>
                                        </p:tav>
                                      </p:tavLst>
                                    </p:anim>
                                  </p:childTnLst>
                                </p:cTn>
                              </p:par>
                              <p:par>
                                <p:cTn fill="hold" grpId="0" id="356" nodeType="withEffect" presetClass="entr" presetID="47" presetSubtype="0">
                                  <p:stCondLst>
                                    <p:cond delay="16100"/>
                                  </p:stCondLst>
                                  <p:childTnLst>
                                    <p:set>
                                      <p:cBhvr>
                                        <p:cTn dur="1" fill="hold" id="357">
                                          <p:stCondLst>
                                            <p:cond delay="0"/>
                                          </p:stCondLst>
                                        </p:cTn>
                                        <p:tgtEl>
                                          <p:spTgt spid="164"/>
                                        </p:tgtEl>
                                        <p:attrNameLst>
                                          <p:attrName>style.visibility</p:attrName>
                                        </p:attrNameLst>
                                      </p:cBhvr>
                                      <p:to>
                                        <p:strVal val="visible"/>
                                      </p:to>
                                    </p:set>
                                    <p:animEffect filter="fade" transition="in">
                                      <p:cBhvr>
                                        <p:cTn dur="300" id="358"/>
                                        <p:tgtEl>
                                          <p:spTgt spid="164"/>
                                        </p:tgtEl>
                                      </p:cBhvr>
                                    </p:animEffect>
                                    <p:anim calcmode="lin" valueType="num">
                                      <p:cBhvr>
                                        <p:cTn dur="300" fill="hold" id="359"/>
                                        <p:tgtEl>
                                          <p:spTgt spid="164"/>
                                        </p:tgtEl>
                                        <p:attrNameLst>
                                          <p:attrName>ppt_x</p:attrName>
                                        </p:attrNameLst>
                                      </p:cBhvr>
                                      <p:tavLst>
                                        <p:tav tm="0">
                                          <p:val>
                                            <p:strVal val="#ppt_x"/>
                                          </p:val>
                                        </p:tav>
                                        <p:tav tm="100000">
                                          <p:val>
                                            <p:strVal val="#ppt_x"/>
                                          </p:val>
                                        </p:tav>
                                      </p:tavLst>
                                    </p:anim>
                                    <p:anim calcmode="lin" valueType="num">
                                      <p:cBhvr>
                                        <p:cTn dur="300" fill="hold" id="360"/>
                                        <p:tgtEl>
                                          <p:spTgt spid="164"/>
                                        </p:tgtEl>
                                        <p:attrNameLst>
                                          <p:attrName>ppt_y</p:attrName>
                                        </p:attrNameLst>
                                      </p:cBhvr>
                                      <p:tavLst>
                                        <p:tav tm="0">
                                          <p:val>
                                            <p:strVal val="#ppt_y-.1"/>
                                          </p:val>
                                        </p:tav>
                                        <p:tav tm="100000">
                                          <p:val>
                                            <p:strVal val="#ppt_y"/>
                                          </p:val>
                                        </p:tav>
                                      </p:tavLst>
                                    </p:anim>
                                  </p:childTnLst>
                                </p:cTn>
                              </p:par>
                              <p:par>
                                <p:cTn fill="hold" grpId="0" id="361" nodeType="withEffect" presetClass="entr" presetID="47" presetSubtype="0">
                                  <p:stCondLst>
                                    <p:cond delay="16150"/>
                                  </p:stCondLst>
                                  <p:childTnLst>
                                    <p:set>
                                      <p:cBhvr>
                                        <p:cTn dur="1" fill="hold" id="362">
                                          <p:stCondLst>
                                            <p:cond delay="0"/>
                                          </p:stCondLst>
                                        </p:cTn>
                                        <p:tgtEl>
                                          <p:spTgt spid="166"/>
                                        </p:tgtEl>
                                        <p:attrNameLst>
                                          <p:attrName>style.visibility</p:attrName>
                                        </p:attrNameLst>
                                      </p:cBhvr>
                                      <p:to>
                                        <p:strVal val="visible"/>
                                      </p:to>
                                    </p:set>
                                    <p:animEffect filter="fade" transition="in">
                                      <p:cBhvr>
                                        <p:cTn dur="350" id="363"/>
                                        <p:tgtEl>
                                          <p:spTgt spid="166"/>
                                        </p:tgtEl>
                                      </p:cBhvr>
                                    </p:animEffect>
                                    <p:anim calcmode="lin" valueType="num">
                                      <p:cBhvr>
                                        <p:cTn dur="350" fill="hold" id="364"/>
                                        <p:tgtEl>
                                          <p:spTgt spid="166"/>
                                        </p:tgtEl>
                                        <p:attrNameLst>
                                          <p:attrName>ppt_x</p:attrName>
                                        </p:attrNameLst>
                                      </p:cBhvr>
                                      <p:tavLst>
                                        <p:tav tm="0">
                                          <p:val>
                                            <p:strVal val="#ppt_x"/>
                                          </p:val>
                                        </p:tav>
                                        <p:tav tm="100000">
                                          <p:val>
                                            <p:strVal val="#ppt_x"/>
                                          </p:val>
                                        </p:tav>
                                      </p:tavLst>
                                    </p:anim>
                                    <p:anim calcmode="lin" valueType="num">
                                      <p:cBhvr>
                                        <p:cTn dur="350" fill="hold" id="365"/>
                                        <p:tgtEl>
                                          <p:spTgt spid="166"/>
                                        </p:tgtEl>
                                        <p:attrNameLst>
                                          <p:attrName>ppt_y</p:attrName>
                                        </p:attrNameLst>
                                      </p:cBhvr>
                                      <p:tavLst>
                                        <p:tav tm="0">
                                          <p:val>
                                            <p:strVal val="#ppt_y-.1"/>
                                          </p:val>
                                        </p:tav>
                                        <p:tav tm="100000">
                                          <p:val>
                                            <p:strVal val="#ppt_y"/>
                                          </p:val>
                                        </p:tav>
                                      </p:tavLst>
                                    </p:anim>
                                  </p:childTnLst>
                                </p:cTn>
                              </p:par>
                              <p:par>
                                <p:cTn fill="hold" grpId="0" id="366" nodeType="withEffect" presetClass="entr" presetID="47" presetSubtype="0">
                                  <p:stCondLst>
                                    <p:cond delay="16150"/>
                                  </p:stCondLst>
                                  <p:childTnLst>
                                    <p:set>
                                      <p:cBhvr>
                                        <p:cTn dur="1" fill="hold" id="367">
                                          <p:stCondLst>
                                            <p:cond delay="0"/>
                                          </p:stCondLst>
                                        </p:cTn>
                                        <p:tgtEl>
                                          <p:spTgt spid="167"/>
                                        </p:tgtEl>
                                        <p:attrNameLst>
                                          <p:attrName>style.visibility</p:attrName>
                                        </p:attrNameLst>
                                      </p:cBhvr>
                                      <p:to>
                                        <p:strVal val="visible"/>
                                      </p:to>
                                    </p:set>
                                    <p:animEffect filter="fade" transition="in">
                                      <p:cBhvr>
                                        <p:cTn dur="350" id="368"/>
                                        <p:tgtEl>
                                          <p:spTgt spid="167"/>
                                        </p:tgtEl>
                                      </p:cBhvr>
                                    </p:animEffect>
                                    <p:anim calcmode="lin" valueType="num">
                                      <p:cBhvr>
                                        <p:cTn dur="350" fill="hold" id="369"/>
                                        <p:tgtEl>
                                          <p:spTgt spid="167"/>
                                        </p:tgtEl>
                                        <p:attrNameLst>
                                          <p:attrName>ppt_x</p:attrName>
                                        </p:attrNameLst>
                                      </p:cBhvr>
                                      <p:tavLst>
                                        <p:tav tm="0">
                                          <p:val>
                                            <p:strVal val="#ppt_x"/>
                                          </p:val>
                                        </p:tav>
                                        <p:tav tm="100000">
                                          <p:val>
                                            <p:strVal val="#ppt_x"/>
                                          </p:val>
                                        </p:tav>
                                      </p:tavLst>
                                    </p:anim>
                                    <p:anim calcmode="lin" valueType="num">
                                      <p:cBhvr>
                                        <p:cTn dur="350" fill="hold" id="370"/>
                                        <p:tgtEl>
                                          <p:spTgt spid="167"/>
                                        </p:tgtEl>
                                        <p:attrNameLst>
                                          <p:attrName>ppt_y</p:attrName>
                                        </p:attrNameLst>
                                      </p:cBhvr>
                                      <p:tavLst>
                                        <p:tav tm="0">
                                          <p:val>
                                            <p:strVal val="#ppt_y-.1"/>
                                          </p:val>
                                        </p:tav>
                                        <p:tav tm="100000">
                                          <p:val>
                                            <p:strVal val="#ppt_y"/>
                                          </p:val>
                                        </p:tav>
                                      </p:tavLst>
                                    </p:anim>
                                  </p:childTnLst>
                                </p:cTn>
                              </p:par>
                              <p:par>
                                <p:cTn fill="hold" grpId="0" id="371" nodeType="withEffect" presetClass="entr" presetID="47" presetSubtype="0">
                                  <p:stCondLst>
                                    <p:cond delay="16200"/>
                                  </p:stCondLst>
                                  <p:childTnLst>
                                    <p:set>
                                      <p:cBhvr>
                                        <p:cTn dur="1" fill="hold" id="372">
                                          <p:stCondLst>
                                            <p:cond delay="0"/>
                                          </p:stCondLst>
                                        </p:cTn>
                                        <p:tgtEl>
                                          <p:spTgt spid="168"/>
                                        </p:tgtEl>
                                        <p:attrNameLst>
                                          <p:attrName>style.visibility</p:attrName>
                                        </p:attrNameLst>
                                      </p:cBhvr>
                                      <p:to>
                                        <p:strVal val="visible"/>
                                      </p:to>
                                    </p:set>
                                    <p:animEffect filter="fade" transition="in">
                                      <p:cBhvr>
                                        <p:cTn dur="300" id="373"/>
                                        <p:tgtEl>
                                          <p:spTgt spid="168"/>
                                        </p:tgtEl>
                                      </p:cBhvr>
                                    </p:animEffect>
                                    <p:anim calcmode="lin" valueType="num">
                                      <p:cBhvr>
                                        <p:cTn dur="300" fill="hold" id="374"/>
                                        <p:tgtEl>
                                          <p:spTgt spid="168"/>
                                        </p:tgtEl>
                                        <p:attrNameLst>
                                          <p:attrName>ppt_x</p:attrName>
                                        </p:attrNameLst>
                                      </p:cBhvr>
                                      <p:tavLst>
                                        <p:tav tm="0">
                                          <p:val>
                                            <p:strVal val="#ppt_x"/>
                                          </p:val>
                                        </p:tav>
                                        <p:tav tm="100000">
                                          <p:val>
                                            <p:strVal val="#ppt_x"/>
                                          </p:val>
                                        </p:tav>
                                      </p:tavLst>
                                    </p:anim>
                                    <p:anim calcmode="lin" valueType="num">
                                      <p:cBhvr>
                                        <p:cTn dur="300" fill="hold" id="375"/>
                                        <p:tgtEl>
                                          <p:spTgt spid="168"/>
                                        </p:tgtEl>
                                        <p:attrNameLst>
                                          <p:attrName>ppt_y</p:attrName>
                                        </p:attrNameLst>
                                      </p:cBhvr>
                                      <p:tavLst>
                                        <p:tav tm="0">
                                          <p:val>
                                            <p:strVal val="#ppt_y-.1"/>
                                          </p:val>
                                        </p:tav>
                                        <p:tav tm="100000">
                                          <p:val>
                                            <p:strVal val="#ppt_y"/>
                                          </p:val>
                                        </p:tav>
                                      </p:tavLst>
                                    </p:anim>
                                  </p:childTnLst>
                                </p:cTn>
                              </p:par>
                              <p:par>
                                <p:cTn accel="50000" decel="50000" fill="hold" grpId="1" id="376" nodeType="withEffect" presetClass="path" presetID="0" presetSubtype="0">
                                  <p:stCondLst>
                                    <p:cond delay="16500"/>
                                  </p:stCondLst>
                                  <p:childTnLst>
                                    <p:animMotion origin="layout" path="M 3.75E-06 -0.00069 C 0.06666 0.01042 0.11471 -0.05995 0.15299 -0.06597 C 0.19101 -0.07222 0.20768 -0.03819 0.22877 -0.03704 C 0.24987 -0.03565 0.27382 -0.05648 0.28619 -0.06667" pathEditMode="relative" ptsTypes="AAAA" rAng="0">
                                      <p:cBhvr>
                                        <p:cTn dur="2000" fill="hold" id="377"/>
                                        <p:tgtEl>
                                          <p:spTgt spid="161"/>
                                        </p:tgtEl>
                                        <p:attrNameLst>
                                          <p:attrName>ppt_x</p:attrName>
                                          <p:attrName>ppt_y</p:attrName>
                                        </p:attrNameLst>
                                      </p:cBhvr>
                                      <p:rCtr x="14310" y="-3241"/>
                                    </p:animMotion>
                                  </p:childTnLst>
                                </p:cTn>
                              </p:par>
                              <p:par>
                                <p:cTn accel="50000" decel="50000" fill="hold" grpId="1" id="378" nodeType="withEffect" presetClass="path" presetID="0" presetSubtype="0">
                                  <p:stCondLst>
                                    <p:cond delay="16600"/>
                                  </p:stCondLst>
                                  <p:childTnLst>
                                    <p:animMotion origin="layout" path="M -4.79167E-06 -4.07407E-06 C 0.04336 -0.00463 0.07422 -0.0743 0.10209 -0.08634 C 0.12982 -0.09861 0.14597 -0.07083 0.16654 -0.07291 C 0.1875 -0.07523 0.2073 -0.09884 0.22644 -0.09976 C 0.24623 -0.10115 0.27904 -0.06851 0.29636 -0.08564" pathEditMode="relative" ptsTypes="AAAAA" rAng="0">
                                      <p:cBhvr>
                                        <p:cTn dur="1900" fill="hold" id="379"/>
                                        <p:tgtEl>
                                          <p:spTgt spid="159"/>
                                        </p:tgtEl>
                                        <p:attrNameLst>
                                          <p:attrName>ppt_x</p:attrName>
                                          <p:attrName>ppt_y</p:attrName>
                                        </p:attrNameLst>
                                      </p:cBhvr>
                                      <p:rCtr x="14818" y="-5000"/>
                                    </p:animMotion>
                                  </p:childTnLst>
                                </p:cTn>
                              </p:par>
                              <p:par>
                                <p:cTn fill="hold" grpId="2" id="380" nodeType="withEffect" presetClass="exit" presetID="10" presetSubtype="0">
                                  <p:stCondLst>
                                    <p:cond delay="18250"/>
                                  </p:stCondLst>
                                  <p:childTnLst>
                                    <p:animEffect filter="fade" transition="out">
                                      <p:cBhvr>
                                        <p:cTn dur="250" id="381"/>
                                        <p:tgtEl>
                                          <p:spTgt spid="161"/>
                                        </p:tgtEl>
                                      </p:cBhvr>
                                    </p:animEffect>
                                    <p:set>
                                      <p:cBhvr>
                                        <p:cTn dur="1" fill="hold" id="382">
                                          <p:stCondLst>
                                            <p:cond delay="249"/>
                                          </p:stCondLst>
                                        </p:cTn>
                                        <p:tgtEl>
                                          <p:spTgt spid="161"/>
                                        </p:tgtEl>
                                        <p:attrNameLst>
                                          <p:attrName>style.visibility</p:attrName>
                                        </p:attrNameLst>
                                      </p:cBhvr>
                                      <p:to>
                                        <p:strVal val="hidden"/>
                                      </p:to>
                                    </p:set>
                                  </p:childTnLst>
                                </p:cTn>
                              </p:par>
                              <p:par>
                                <p:cTn fill="hold" grpId="2" id="383" nodeType="withEffect" presetClass="exit" presetID="10" presetSubtype="0">
                                  <p:stCondLst>
                                    <p:cond delay="18000"/>
                                  </p:stCondLst>
                                  <p:childTnLst>
                                    <p:animEffect filter="fade" transition="out">
                                      <p:cBhvr>
                                        <p:cTn dur="500" id="384"/>
                                        <p:tgtEl>
                                          <p:spTgt spid="159"/>
                                        </p:tgtEl>
                                      </p:cBhvr>
                                    </p:animEffect>
                                    <p:set>
                                      <p:cBhvr>
                                        <p:cTn dur="1" fill="hold" id="385">
                                          <p:stCondLst>
                                            <p:cond delay="499"/>
                                          </p:stCondLst>
                                        </p:cTn>
                                        <p:tgtEl>
                                          <p:spTgt spid="159"/>
                                        </p:tgtEl>
                                        <p:attrNameLst>
                                          <p:attrName>style.visibility</p:attrName>
                                        </p:attrNameLst>
                                      </p:cBhvr>
                                      <p:to>
                                        <p:strVal val="hidden"/>
                                      </p:to>
                                    </p:set>
                                  </p:childTnLst>
                                </p:cTn>
                              </p:par>
                              <p:par>
                                <p:cTn fill="hold" grpId="0" id="386" nodeType="withEffect" presetClass="entr" presetID="22" presetSubtype="8">
                                  <p:stCondLst>
                                    <p:cond delay="17450"/>
                                  </p:stCondLst>
                                  <p:childTnLst>
                                    <p:set>
                                      <p:cBhvr>
                                        <p:cTn dur="1" fill="hold" id="387">
                                          <p:stCondLst>
                                            <p:cond delay="0"/>
                                          </p:stCondLst>
                                        </p:cTn>
                                        <p:tgtEl>
                                          <p:spTgt spid="103"/>
                                        </p:tgtEl>
                                        <p:attrNameLst>
                                          <p:attrName>style.visibility</p:attrName>
                                        </p:attrNameLst>
                                      </p:cBhvr>
                                      <p:to>
                                        <p:strVal val="visible"/>
                                      </p:to>
                                    </p:set>
                                    <p:animEffect filter="wipe(left)" transition="in">
                                      <p:cBhvr>
                                        <p:cTn dur="1000" id="388"/>
                                        <p:tgtEl>
                                          <p:spTgt spid="103"/>
                                        </p:tgtEl>
                                      </p:cBhvr>
                                    </p:animEffect>
                                  </p:childTnLst>
                                </p:cTn>
                              </p:par>
                              <p:par>
                                <p:cTn accel="50000" decel="50000" fill="hold" grpId="1" id="389" nodeType="withEffect" presetClass="path" presetID="0" presetSubtype="0">
                                  <p:stCondLst>
                                    <p:cond delay="18450"/>
                                  </p:stCondLst>
                                  <p:childTnLst>
                                    <p:animMotion origin="layout" path="M 0.00065 4.81481E-06 L 0.18112 0.04907" pathEditMode="relative" ptsTypes="AA" rAng="0">
                                      <p:cBhvr>
                                        <p:cTn dur="1000" fill="hold" id="390"/>
                                        <p:tgtEl>
                                          <p:spTgt spid="167"/>
                                        </p:tgtEl>
                                        <p:attrNameLst>
                                          <p:attrName>ppt_x</p:attrName>
                                          <p:attrName>ppt_y</p:attrName>
                                        </p:attrNameLst>
                                      </p:cBhvr>
                                      <p:rCtr x="9023" y="2454"/>
                                    </p:animMotion>
                                  </p:childTnLst>
                                </p:cTn>
                              </p:par>
                              <p:par>
                                <p:cTn fill="hold" grpId="2" id="391" nodeType="withEffect" presetClass="exit" presetID="10" presetSubtype="0">
                                  <p:stCondLst>
                                    <p:cond delay="19000"/>
                                  </p:stCondLst>
                                  <p:childTnLst>
                                    <p:animEffect filter="fade" transition="out">
                                      <p:cBhvr>
                                        <p:cTn dur="500" id="392"/>
                                        <p:tgtEl>
                                          <p:spTgt spid="167"/>
                                        </p:tgtEl>
                                      </p:cBhvr>
                                    </p:animEffect>
                                    <p:set>
                                      <p:cBhvr>
                                        <p:cTn dur="1" fill="hold" id="393">
                                          <p:stCondLst>
                                            <p:cond delay="499"/>
                                          </p:stCondLst>
                                        </p:cTn>
                                        <p:tgtEl>
                                          <p:spTgt spid="167"/>
                                        </p:tgtEl>
                                        <p:attrNameLst>
                                          <p:attrName>style.visibility</p:attrName>
                                        </p:attrNameLst>
                                      </p:cBhvr>
                                      <p:to>
                                        <p:strVal val="hidden"/>
                                      </p:to>
                                    </p:set>
                                  </p:childTnLst>
                                </p:cTn>
                              </p:par>
                              <p:par>
                                <p:cTn accel="50000" decel="50000" fill="hold" grpId="1" id="394" nodeType="withEffect" presetClass="path" presetID="42" presetSubtype="0">
                                  <p:stCondLst>
                                    <p:cond delay="18500"/>
                                  </p:stCondLst>
                                  <p:childTnLst>
                                    <p:animMotion origin="layout" path="M 2.08333E-07 -2.96296E-06 L 0.10885 0.06412" pathEditMode="relative" ptsTypes="AA" rAng="0">
                                      <p:cBhvr>
                                        <p:cTn dur="1000" fill="hold" id="395"/>
                                        <p:tgtEl>
                                          <p:spTgt spid="168"/>
                                        </p:tgtEl>
                                        <p:attrNameLst>
                                          <p:attrName>ppt_x</p:attrName>
                                          <p:attrName>ppt_y</p:attrName>
                                        </p:attrNameLst>
                                      </p:cBhvr>
                                      <p:rCtr x="5443" y="3194"/>
                                    </p:animMotion>
                                  </p:childTnLst>
                                </p:cTn>
                              </p:par>
                              <p:par>
                                <p:cTn fill="hold" grpId="2" id="396" nodeType="withEffect" presetClass="exit" presetID="10" presetSubtype="0">
                                  <p:stCondLst>
                                    <p:cond delay="19000"/>
                                  </p:stCondLst>
                                  <p:childTnLst>
                                    <p:animEffect filter="fade" transition="out">
                                      <p:cBhvr>
                                        <p:cTn dur="500" id="397"/>
                                        <p:tgtEl>
                                          <p:spTgt spid="168"/>
                                        </p:tgtEl>
                                      </p:cBhvr>
                                    </p:animEffect>
                                    <p:set>
                                      <p:cBhvr>
                                        <p:cTn dur="1" fill="hold" id="398">
                                          <p:stCondLst>
                                            <p:cond delay="499"/>
                                          </p:stCondLst>
                                        </p:cTn>
                                        <p:tgtEl>
                                          <p:spTgt spid="168"/>
                                        </p:tgtEl>
                                        <p:attrNameLst>
                                          <p:attrName>style.visibility</p:attrName>
                                        </p:attrNameLst>
                                      </p:cBhvr>
                                      <p:to>
                                        <p:strVal val="hidden"/>
                                      </p:to>
                                    </p:set>
                                  </p:childTnLst>
                                </p:cTn>
                              </p:par>
                              <p:par>
                                <p:cTn accel="50000" decel="50000" fill="hold" grpId="1" id="399" nodeType="withEffect" presetClass="path" presetID="42" presetSubtype="0">
                                  <p:stCondLst>
                                    <p:cond delay="18600"/>
                                  </p:stCondLst>
                                  <p:childTnLst>
                                    <p:animMotion origin="layout" path="M -2.29167E-06 -7.40741E-07 L 0.22748 0.02755" pathEditMode="relative" ptsTypes="AA" rAng="0">
                                      <p:cBhvr>
                                        <p:cTn dur="1000" fill="hold" id="400"/>
                                        <p:tgtEl>
                                          <p:spTgt spid="160"/>
                                        </p:tgtEl>
                                        <p:attrNameLst>
                                          <p:attrName>ppt_x</p:attrName>
                                          <p:attrName>ppt_y</p:attrName>
                                        </p:attrNameLst>
                                      </p:cBhvr>
                                      <p:rCtr x="11367" y="1366"/>
                                    </p:animMotion>
                                  </p:childTnLst>
                                </p:cTn>
                              </p:par>
                              <p:par>
                                <p:cTn fill="hold" grpId="2" id="401" nodeType="withEffect" presetClass="exit" presetID="10" presetSubtype="0">
                                  <p:stCondLst>
                                    <p:cond delay="19100"/>
                                  </p:stCondLst>
                                  <p:childTnLst>
                                    <p:animEffect filter="fade" transition="out">
                                      <p:cBhvr>
                                        <p:cTn dur="500" id="402"/>
                                        <p:tgtEl>
                                          <p:spTgt spid="160"/>
                                        </p:tgtEl>
                                      </p:cBhvr>
                                    </p:animEffect>
                                    <p:set>
                                      <p:cBhvr>
                                        <p:cTn dur="1" fill="hold" id="403">
                                          <p:stCondLst>
                                            <p:cond delay="499"/>
                                          </p:stCondLst>
                                        </p:cTn>
                                        <p:tgtEl>
                                          <p:spTgt spid="160"/>
                                        </p:tgtEl>
                                        <p:attrNameLst>
                                          <p:attrName>style.visibility</p:attrName>
                                        </p:attrNameLst>
                                      </p:cBhvr>
                                      <p:to>
                                        <p:strVal val="hidden"/>
                                      </p:to>
                                    </p:set>
                                  </p:childTnLst>
                                </p:cTn>
                              </p:par>
                              <p:par>
                                <p:cTn accel="50000" decel="50000" fill="hold" grpId="1" id="404" nodeType="withEffect" presetClass="path" presetID="42" presetSubtype="0">
                                  <p:stCondLst>
                                    <p:cond delay="18700"/>
                                  </p:stCondLst>
                                  <p:childTnLst>
                                    <p:animMotion origin="layout" path="M 4.79167E-06 4.44444E-06 L 0.16263 0.01574" pathEditMode="relative" ptsTypes="AA" rAng="0">
                                      <p:cBhvr>
                                        <p:cTn dur="1000" fill="hold" id="405"/>
                                        <p:tgtEl>
                                          <p:spTgt spid="166"/>
                                        </p:tgtEl>
                                        <p:attrNameLst>
                                          <p:attrName>ppt_x</p:attrName>
                                          <p:attrName>ppt_y</p:attrName>
                                        </p:attrNameLst>
                                      </p:cBhvr>
                                      <p:rCtr x="8125" y="787"/>
                                    </p:animMotion>
                                  </p:childTnLst>
                                </p:cTn>
                              </p:par>
                              <p:par>
                                <p:cTn fill="hold" grpId="2" id="406" nodeType="withEffect" presetClass="exit" presetID="10" presetSubtype="0">
                                  <p:stCondLst>
                                    <p:cond delay="19200"/>
                                  </p:stCondLst>
                                  <p:childTnLst>
                                    <p:animEffect filter="fade" transition="out">
                                      <p:cBhvr>
                                        <p:cTn dur="500" id="407"/>
                                        <p:tgtEl>
                                          <p:spTgt spid="166"/>
                                        </p:tgtEl>
                                      </p:cBhvr>
                                    </p:animEffect>
                                    <p:set>
                                      <p:cBhvr>
                                        <p:cTn dur="1" fill="hold" id="408">
                                          <p:stCondLst>
                                            <p:cond delay="499"/>
                                          </p:stCondLst>
                                        </p:cTn>
                                        <p:tgtEl>
                                          <p:spTgt spid="166"/>
                                        </p:tgtEl>
                                        <p:attrNameLst>
                                          <p:attrName>style.visibility</p:attrName>
                                        </p:attrNameLst>
                                      </p:cBhvr>
                                      <p:to>
                                        <p:strVal val="hidden"/>
                                      </p:to>
                                    </p:set>
                                  </p:childTnLst>
                                </p:cTn>
                              </p:par>
                              <p:par>
                                <p:cTn accel="50000" decel="50000" fill="hold" grpId="1" id="409" nodeType="withEffect" presetClass="path" presetID="42" presetSubtype="0">
                                  <p:stCondLst>
                                    <p:cond delay="18800"/>
                                  </p:stCondLst>
                                  <p:childTnLst>
                                    <p:animMotion origin="layout" path="M 0.0043 -0.00995 L 0.25039 0.00047" pathEditMode="relative" ptsTypes="AA" rAng="0">
                                      <p:cBhvr>
                                        <p:cTn dur="1000" fill="hold" id="410"/>
                                        <p:tgtEl>
                                          <p:spTgt spid="165"/>
                                        </p:tgtEl>
                                        <p:attrNameLst>
                                          <p:attrName>ppt_x</p:attrName>
                                          <p:attrName>ppt_y</p:attrName>
                                        </p:attrNameLst>
                                      </p:cBhvr>
                                      <p:rCtr x="12305" y="509"/>
                                    </p:animMotion>
                                  </p:childTnLst>
                                </p:cTn>
                              </p:par>
                              <p:par>
                                <p:cTn fill="hold" grpId="2" id="411" nodeType="withEffect" presetClass="exit" presetID="10" presetSubtype="0">
                                  <p:stCondLst>
                                    <p:cond delay="19300"/>
                                  </p:stCondLst>
                                  <p:childTnLst>
                                    <p:animEffect filter="fade" transition="out">
                                      <p:cBhvr>
                                        <p:cTn dur="500" id="412"/>
                                        <p:tgtEl>
                                          <p:spTgt spid="165"/>
                                        </p:tgtEl>
                                      </p:cBhvr>
                                    </p:animEffect>
                                    <p:set>
                                      <p:cBhvr>
                                        <p:cTn dur="1" fill="hold" id="413">
                                          <p:stCondLst>
                                            <p:cond delay="499"/>
                                          </p:stCondLst>
                                        </p:cTn>
                                        <p:tgtEl>
                                          <p:spTgt spid="165"/>
                                        </p:tgtEl>
                                        <p:attrNameLst>
                                          <p:attrName>style.visibility</p:attrName>
                                        </p:attrNameLst>
                                      </p:cBhvr>
                                      <p:to>
                                        <p:strVal val="hidden"/>
                                      </p:to>
                                    </p:set>
                                  </p:childTnLst>
                                </p:cTn>
                              </p:par>
                              <p:par>
                                <p:cTn accel="50000" decel="50000" fill="hold" grpId="1" id="414" nodeType="withEffect" presetClass="path" presetID="42" presetSubtype="0">
                                  <p:stCondLst>
                                    <p:cond delay="18800"/>
                                  </p:stCondLst>
                                  <p:childTnLst>
                                    <p:animMotion origin="layout" path="M -4.16667E-07 4.81481E-06 L 0.16289 0.02754" pathEditMode="relative" ptsTypes="AA" rAng="0">
                                      <p:cBhvr>
                                        <p:cTn dur="1000" fill="hold" id="415"/>
                                        <p:tgtEl>
                                          <p:spTgt spid="164"/>
                                        </p:tgtEl>
                                        <p:attrNameLst>
                                          <p:attrName>ppt_x</p:attrName>
                                          <p:attrName>ppt_y</p:attrName>
                                        </p:attrNameLst>
                                      </p:cBhvr>
                                      <p:rCtr x="8138" y="1366"/>
                                    </p:animMotion>
                                  </p:childTnLst>
                                </p:cTn>
                              </p:par>
                              <p:par>
                                <p:cTn fill="hold" grpId="2" id="416" nodeType="withEffect" presetClass="exit" presetID="10" presetSubtype="0">
                                  <p:stCondLst>
                                    <p:cond delay="19300"/>
                                  </p:stCondLst>
                                  <p:childTnLst>
                                    <p:animEffect filter="fade" transition="out">
                                      <p:cBhvr>
                                        <p:cTn dur="500" id="417"/>
                                        <p:tgtEl>
                                          <p:spTgt spid="164"/>
                                        </p:tgtEl>
                                      </p:cBhvr>
                                    </p:animEffect>
                                    <p:set>
                                      <p:cBhvr>
                                        <p:cTn dur="1" fill="hold" id="418">
                                          <p:stCondLst>
                                            <p:cond delay="499"/>
                                          </p:stCondLst>
                                        </p:cTn>
                                        <p:tgtEl>
                                          <p:spTgt spid="164"/>
                                        </p:tgtEl>
                                        <p:attrNameLst>
                                          <p:attrName>style.visibility</p:attrName>
                                        </p:attrNameLst>
                                      </p:cBhvr>
                                      <p:to>
                                        <p:strVal val="hidden"/>
                                      </p:to>
                                    </p:set>
                                  </p:childTnLst>
                                </p:cTn>
                              </p:par>
                              <p:par>
                                <p:cTn accel="50000" decel="50000" fill="hold" grpId="1" id="419" nodeType="withEffect" presetClass="path" presetID="42" presetSubtype="0">
                                  <p:stCondLst>
                                    <p:cond delay="18700"/>
                                  </p:stCondLst>
                                  <p:childTnLst>
                                    <p:animMotion origin="layout" path="M -8.33333E-07 -2.96296E-06 L 0.2013 0.06158" pathEditMode="relative" ptsTypes="AA" rAng="0">
                                      <p:cBhvr>
                                        <p:cTn dur="1000" fill="hold" id="420"/>
                                        <p:tgtEl>
                                          <p:spTgt spid="162"/>
                                        </p:tgtEl>
                                        <p:attrNameLst>
                                          <p:attrName>ppt_x</p:attrName>
                                          <p:attrName>ppt_y</p:attrName>
                                        </p:attrNameLst>
                                      </p:cBhvr>
                                      <p:rCtr x="10065" y="3079"/>
                                    </p:animMotion>
                                  </p:childTnLst>
                                </p:cTn>
                              </p:par>
                              <p:par>
                                <p:cTn fill="hold" grpId="2" id="421" nodeType="withEffect" presetClass="exit" presetID="10" presetSubtype="0">
                                  <p:stCondLst>
                                    <p:cond delay="19200"/>
                                  </p:stCondLst>
                                  <p:childTnLst>
                                    <p:animEffect filter="fade" transition="out">
                                      <p:cBhvr>
                                        <p:cTn dur="500" id="422"/>
                                        <p:tgtEl>
                                          <p:spTgt spid="162"/>
                                        </p:tgtEl>
                                      </p:cBhvr>
                                    </p:animEffect>
                                    <p:set>
                                      <p:cBhvr>
                                        <p:cTn dur="1" fill="hold" id="423">
                                          <p:stCondLst>
                                            <p:cond delay="499"/>
                                          </p:stCondLst>
                                        </p:cTn>
                                        <p:tgtEl>
                                          <p:spTgt spid="162"/>
                                        </p:tgtEl>
                                        <p:attrNameLst>
                                          <p:attrName>style.visibility</p:attrName>
                                        </p:attrNameLst>
                                      </p:cBhvr>
                                      <p:to>
                                        <p:strVal val="hidden"/>
                                      </p:to>
                                    </p:set>
                                  </p:childTnLst>
                                </p:cTn>
                              </p:par>
                              <p:par>
                                <p:cTn accel="50000" decel="50000" fill="hold" grpId="1" id="424" nodeType="withEffect" presetClass="path" presetID="42" presetSubtype="0">
                                  <p:stCondLst>
                                    <p:cond delay="18600"/>
                                  </p:stCondLst>
                                  <p:childTnLst>
                                    <p:animMotion origin="layout" path="M -4.16667E-07 -2.96296E-06 L 0.20521 0.06898" pathEditMode="relative" ptsTypes="AA" rAng="0">
                                      <p:cBhvr>
                                        <p:cTn dur="1000" fill="hold" id="425"/>
                                        <p:tgtEl>
                                          <p:spTgt spid="163"/>
                                        </p:tgtEl>
                                        <p:attrNameLst>
                                          <p:attrName>ppt_x</p:attrName>
                                          <p:attrName>ppt_y</p:attrName>
                                        </p:attrNameLst>
                                      </p:cBhvr>
                                      <p:rCtr x="10260" y="3449"/>
                                    </p:animMotion>
                                  </p:childTnLst>
                                </p:cTn>
                              </p:par>
                              <p:par>
                                <p:cTn fill="hold" grpId="2" id="426" nodeType="withEffect" presetClass="exit" presetID="10" presetSubtype="0">
                                  <p:stCondLst>
                                    <p:cond delay="19100"/>
                                  </p:stCondLst>
                                  <p:childTnLst>
                                    <p:animEffect filter="fade" transition="out">
                                      <p:cBhvr>
                                        <p:cTn dur="500" id="427"/>
                                        <p:tgtEl>
                                          <p:spTgt spid="163"/>
                                        </p:tgtEl>
                                      </p:cBhvr>
                                    </p:animEffect>
                                    <p:set>
                                      <p:cBhvr>
                                        <p:cTn dur="1" fill="hold" id="428">
                                          <p:stCondLst>
                                            <p:cond delay="499"/>
                                          </p:stCondLst>
                                        </p:cTn>
                                        <p:tgtEl>
                                          <p:spTgt spid="163"/>
                                        </p:tgtEl>
                                        <p:attrNameLst>
                                          <p:attrName>style.visibility</p:attrName>
                                        </p:attrNameLst>
                                      </p:cBhvr>
                                      <p:to>
                                        <p:strVal val="hidden"/>
                                      </p:to>
                                    </p:set>
                                  </p:childTnLst>
                                </p:cTn>
                              </p:par>
                              <p:par>
                                <p:cTn fill="hold" grpId="0" id="429" nodeType="withEffect" presetClass="entr" presetID="10" presetSubtype="0">
                                  <p:stCondLst>
                                    <p:cond delay="19300"/>
                                  </p:stCondLst>
                                  <p:childTnLst>
                                    <p:set>
                                      <p:cBhvr>
                                        <p:cTn dur="1" fill="hold" id="430">
                                          <p:stCondLst>
                                            <p:cond delay="0"/>
                                          </p:stCondLst>
                                        </p:cTn>
                                        <p:tgtEl>
                                          <p:spTgt spid="108"/>
                                        </p:tgtEl>
                                        <p:attrNameLst>
                                          <p:attrName>style.visibility</p:attrName>
                                        </p:attrNameLst>
                                      </p:cBhvr>
                                      <p:to>
                                        <p:strVal val="visible"/>
                                      </p:to>
                                    </p:set>
                                    <p:animEffect filter="fade" transition="in">
                                      <p:cBhvr>
                                        <p:cTn dur="500" id="431"/>
                                        <p:tgtEl>
                                          <p:spTgt spid="108"/>
                                        </p:tgtEl>
                                      </p:cBhvr>
                                    </p:animEffect>
                                  </p:childTnLst>
                                </p:cTn>
                              </p:par>
                              <p:par>
                                <p:cTn accel="50000" decel="50000" fill="hold" grpId="3" id="432" nodeType="withEffect" presetClass="path" presetID="63" presetSubtype="0">
                                  <p:stCondLst>
                                    <p:cond delay="20000"/>
                                  </p:stCondLst>
                                  <p:childTnLst>
                                    <p:animMotion origin="layout" path="M -6.25E-07 -4.44444E-06 L 0.15951 -4.44444E-06" pathEditMode="relative" ptsTypes="AA" rAng="0">
                                      <p:cBhvr>
                                        <p:cTn dur="750" fill="hold" id="433"/>
                                        <p:tgtEl>
                                          <p:spTgt spid="85"/>
                                        </p:tgtEl>
                                        <p:attrNameLst>
                                          <p:attrName>ppt_x</p:attrName>
                                          <p:attrName>ppt_y</p:attrName>
                                        </p:attrNameLst>
                                      </p:cBhvr>
                                      <p:rCtr x="7969" y="0"/>
                                    </p:animMotion>
                                  </p:childTnLst>
                                </p:cTn>
                              </p:par>
                              <p:par>
                                <p:cTn accel="50000" decel="50000" fill="hold" grpId="3" id="434" nodeType="withEffect" presetClass="path" presetID="35" presetSubtype="0">
                                  <p:stCondLst>
                                    <p:cond delay="20000"/>
                                  </p:stCondLst>
                                  <p:childTnLst>
                                    <p:animMotion origin="layout" path="M 2.91667E-06 -4.44444E-06 L -0.40065 -4.44444E-06" pathEditMode="relative" ptsTypes="AA" rAng="0">
                                      <p:cBhvr>
                                        <p:cTn dur="750" fill="hold" id="435"/>
                                        <p:tgtEl>
                                          <p:spTgt spid="70"/>
                                        </p:tgtEl>
                                        <p:attrNameLst>
                                          <p:attrName>ppt_x</p:attrName>
                                          <p:attrName>ppt_y</p:attrName>
                                        </p:attrNameLst>
                                      </p:cBhvr>
                                      <p:rCtr x="-20039" y="0"/>
                                    </p:animMotion>
                                  </p:childTnLst>
                                </p:cTn>
                              </p:par>
                              <p:par>
                                <p:cTn fill="hold" id="436" nodeType="withEffect" presetClass="entr" presetID="53" presetSubtype="0">
                                  <p:stCondLst>
                                    <p:cond delay="20550"/>
                                  </p:stCondLst>
                                  <p:childTnLst>
                                    <p:set>
                                      <p:cBhvr>
                                        <p:cTn dur="1" fill="hold" id="437">
                                          <p:stCondLst>
                                            <p:cond delay="0"/>
                                          </p:stCondLst>
                                        </p:cTn>
                                        <p:tgtEl>
                                          <p:spTgt spid="34"/>
                                        </p:tgtEl>
                                        <p:attrNameLst>
                                          <p:attrName>style.visibility</p:attrName>
                                        </p:attrNameLst>
                                      </p:cBhvr>
                                      <p:to>
                                        <p:strVal val="visible"/>
                                      </p:to>
                                    </p:set>
                                    <p:anim calcmode="lin" valueType="num">
                                      <p:cBhvr>
                                        <p:cTn dur="500" fill="hold" id="438"/>
                                        <p:tgtEl>
                                          <p:spTgt spid="34"/>
                                        </p:tgtEl>
                                        <p:attrNameLst>
                                          <p:attrName>ppt_w</p:attrName>
                                        </p:attrNameLst>
                                      </p:cBhvr>
                                      <p:tavLst>
                                        <p:tav tm="0">
                                          <p:val>
                                            <p:fltVal val="0"/>
                                          </p:val>
                                        </p:tav>
                                        <p:tav tm="100000">
                                          <p:val>
                                            <p:strVal val="#ppt_w"/>
                                          </p:val>
                                        </p:tav>
                                      </p:tavLst>
                                    </p:anim>
                                    <p:anim calcmode="lin" valueType="num">
                                      <p:cBhvr>
                                        <p:cTn dur="500" fill="hold" id="439"/>
                                        <p:tgtEl>
                                          <p:spTgt spid="34"/>
                                        </p:tgtEl>
                                        <p:attrNameLst>
                                          <p:attrName>ppt_h</p:attrName>
                                        </p:attrNameLst>
                                      </p:cBhvr>
                                      <p:tavLst>
                                        <p:tav tm="0">
                                          <p:val>
                                            <p:fltVal val="0"/>
                                          </p:val>
                                        </p:tav>
                                        <p:tav tm="100000">
                                          <p:val>
                                            <p:strVal val="#ppt_h"/>
                                          </p:val>
                                        </p:tav>
                                      </p:tavLst>
                                    </p:anim>
                                    <p:animEffect filter="fade" transition="in">
                                      <p:cBhvr>
                                        <p:cTn dur="500" id="440"/>
                                        <p:tgtEl>
                                          <p:spTgt spid="34"/>
                                        </p:tgtEl>
                                      </p:cBhvr>
                                    </p:animEffect>
                                  </p:childTnLst>
                                </p:cTn>
                              </p:par>
                              <p:par>
                                <p:cTn fill="hold" id="441" nodeType="withEffect" presetClass="emph" presetID="8" presetSubtype="0">
                                  <p:stCondLst>
                                    <p:cond delay="20500"/>
                                  </p:stCondLst>
                                  <p:childTnLst>
                                    <p:animRot by="-21600000">
                                      <p:cBhvr>
                                        <p:cTn dur="500" fill="hold" id="442"/>
                                        <p:tgtEl>
                                          <p:spTgt spid="34"/>
                                        </p:tgtEl>
                                        <p:attrNameLst>
                                          <p:attrName>r</p:attrName>
                                        </p:attrNameLst>
                                      </p:cBhvr>
                                    </p:animRot>
                                  </p:childTnLst>
                                </p:cTn>
                              </p:par>
                              <p:par>
                                <p:cTn fill="hold" grpId="1" id="443" nodeType="withEffect" presetClass="entr" presetID="2" presetSubtype="1">
                                  <p:stCondLst>
                                    <p:cond delay="20550"/>
                                  </p:stCondLst>
                                  <p:childTnLst>
                                    <p:set>
                                      <p:cBhvr>
                                        <p:cTn dur="1" fill="hold" id="444">
                                          <p:stCondLst>
                                            <p:cond delay="0"/>
                                          </p:stCondLst>
                                        </p:cTn>
                                        <p:tgtEl>
                                          <p:spTgt spid="41"/>
                                        </p:tgtEl>
                                        <p:attrNameLst>
                                          <p:attrName>style.visibility</p:attrName>
                                        </p:attrNameLst>
                                      </p:cBhvr>
                                      <p:to>
                                        <p:strVal val="visible"/>
                                      </p:to>
                                    </p:set>
                                    <p:anim calcmode="lin" valueType="num">
                                      <p:cBhvr additive="base">
                                        <p:cTn dur="500" fill="hold" id="445"/>
                                        <p:tgtEl>
                                          <p:spTgt spid="41"/>
                                        </p:tgtEl>
                                        <p:attrNameLst>
                                          <p:attrName>ppt_x</p:attrName>
                                        </p:attrNameLst>
                                      </p:cBhvr>
                                      <p:tavLst>
                                        <p:tav tm="0">
                                          <p:val>
                                            <p:strVal val="#ppt_x"/>
                                          </p:val>
                                        </p:tav>
                                        <p:tav tm="100000">
                                          <p:val>
                                            <p:strVal val="#ppt_x"/>
                                          </p:val>
                                        </p:tav>
                                      </p:tavLst>
                                    </p:anim>
                                    <p:anim calcmode="lin" valueType="num">
                                      <p:cBhvr additive="base">
                                        <p:cTn dur="500" fill="hold" id="446"/>
                                        <p:tgtEl>
                                          <p:spTgt spid="41"/>
                                        </p:tgtEl>
                                        <p:attrNameLst>
                                          <p:attrName>ppt_y</p:attrName>
                                        </p:attrNameLst>
                                      </p:cBhvr>
                                      <p:tavLst>
                                        <p:tav tm="0">
                                          <p:val>
                                            <p:strVal val="0-#ppt_h/2"/>
                                          </p:val>
                                        </p:tav>
                                        <p:tav tm="100000">
                                          <p:val>
                                            <p:strVal val="#ppt_y"/>
                                          </p:val>
                                        </p:tav>
                                      </p:tavLst>
                                    </p:anim>
                                  </p:childTnLst>
                                </p:cTn>
                              </p:par>
                              <p:par>
                                <p:cTn decel="100000" fill="hold" grpId="4" id="447" nodeType="withEffect" presetClass="path" presetID="63" presetSubtype="0">
                                  <p:stCondLst>
                                    <p:cond delay="20700"/>
                                  </p:stCondLst>
                                  <p:childTnLst>
                                    <p:animMotion origin="layout" path="M -6.25E-07 -4.44444E-06 L 0.15951 -4.44444E-06" pathEditMode="relative" ptsTypes="AA" rAng="0">
                                      <p:cBhvr>
                                        <p:cTn dur="750" fill="hold" id="448" spd="-100000"/>
                                        <p:tgtEl>
                                          <p:spTgt spid="85"/>
                                        </p:tgtEl>
                                        <p:attrNameLst>
                                          <p:attrName>ppt_x</p:attrName>
                                          <p:attrName>ppt_y</p:attrName>
                                        </p:attrNameLst>
                                      </p:cBhvr>
                                      <p:rCtr x="7969" y="0"/>
                                    </p:animMotion>
                                  </p:childTnLst>
                                </p:cTn>
                              </p:par>
                              <p:par>
                                <p:cTn decel="100000" fill="hold" grpId="4" id="449" nodeType="withEffect" presetClass="path" presetID="35" presetSubtype="0">
                                  <p:stCondLst>
                                    <p:cond delay="20700"/>
                                  </p:stCondLst>
                                  <p:childTnLst>
                                    <p:animMotion origin="layout" path="M 2.91667E-06 -4.44444E-06 L -0.40065 -4.44444E-06" pathEditMode="relative" ptsTypes="AA" rAng="0">
                                      <p:cBhvr>
                                        <p:cTn dur="750" fill="hold" id="450" spd="-100000"/>
                                        <p:tgtEl>
                                          <p:spTgt spid="70"/>
                                        </p:tgtEl>
                                        <p:attrNameLst>
                                          <p:attrName>ppt_x</p:attrName>
                                          <p:attrName>ppt_y</p:attrName>
                                        </p:attrNameLst>
                                      </p:cBhvr>
                                      <p:rCtr x="-20039" y="0"/>
                                    </p:animMotion>
                                  </p:childTnLst>
                                </p:cTn>
                              </p:par>
                              <p:par>
                                <p:cTn fill="hold" grpId="0" id="451" nodeType="withEffect" presetClass="entr" presetID="47" presetSubtype="0">
                                  <p:stCondLst>
                                    <p:cond delay="21100"/>
                                  </p:stCondLst>
                                  <p:childTnLst>
                                    <p:set>
                                      <p:cBhvr>
                                        <p:cTn dur="1" fill="hold" id="452">
                                          <p:stCondLst>
                                            <p:cond delay="0"/>
                                          </p:stCondLst>
                                        </p:cTn>
                                        <p:tgtEl>
                                          <p:spTgt spid="149"/>
                                        </p:tgtEl>
                                        <p:attrNameLst>
                                          <p:attrName>style.visibility</p:attrName>
                                        </p:attrNameLst>
                                      </p:cBhvr>
                                      <p:to>
                                        <p:strVal val="visible"/>
                                      </p:to>
                                    </p:set>
                                    <p:animEffect filter="fade" transition="in">
                                      <p:cBhvr>
                                        <p:cTn dur="350" id="453"/>
                                        <p:tgtEl>
                                          <p:spTgt spid="149"/>
                                        </p:tgtEl>
                                      </p:cBhvr>
                                    </p:animEffect>
                                    <p:anim calcmode="lin" valueType="num">
                                      <p:cBhvr>
                                        <p:cTn dur="350" fill="hold" id="454"/>
                                        <p:tgtEl>
                                          <p:spTgt spid="149"/>
                                        </p:tgtEl>
                                        <p:attrNameLst>
                                          <p:attrName>ppt_x</p:attrName>
                                        </p:attrNameLst>
                                      </p:cBhvr>
                                      <p:tavLst>
                                        <p:tav tm="0">
                                          <p:val>
                                            <p:strVal val="#ppt_x"/>
                                          </p:val>
                                        </p:tav>
                                        <p:tav tm="100000">
                                          <p:val>
                                            <p:strVal val="#ppt_x"/>
                                          </p:val>
                                        </p:tav>
                                      </p:tavLst>
                                    </p:anim>
                                    <p:anim calcmode="lin" valueType="num">
                                      <p:cBhvr>
                                        <p:cTn dur="350" fill="hold" id="455"/>
                                        <p:tgtEl>
                                          <p:spTgt spid="149"/>
                                        </p:tgtEl>
                                        <p:attrNameLst>
                                          <p:attrName>ppt_y</p:attrName>
                                        </p:attrNameLst>
                                      </p:cBhvr>
                                      <p:tavLst>
                                        <p:tav tm="0">
                                          <p:val>
                                            <p:strVal val="#ppt_y-.1"/>
                                          </p:val>
                                        </p:tav>
                                        <p:tav tm="100000">
                                          <p:val>
                                            <p:strVal val="#ppt_y"/>
                                          </p:val>
                                        </p:tav>
                                      </p:tavLst>
                                    </p:anim>
                                  </p:childTnLst>
                                </p:cTn>
                              </p:par>
                              <p:par>
                                <p:cTn fill="hold" grpId="0" id="456" nodeType="withEffect" presetClass="entr" presetID="47" presetSubtype="0">
                                  <p:stCondLst>
                                    <p:cond delay="21100"/>
                                  </p:stCondLst>
                                  <p:childTnLst>
                                    <p:set>
                                      <p:cBhvr>
                                        <p:cTn dur="1" fill="hold" id="457">
                                          <p:stCondLst>
                                            <p:cond delay="0"/>
                                          </p:stCondLst>
                                        </p:cTn>
                                        <p:tgtEl>
                                          <p:spTgt spid="155"/>
                                        </p:tgtEl>
                                        <p:attrNameLst>
                                          <p:attrName>style.visibility</p:attrName>
                                        </p:attrNameLst>
                                      </p:cBhvr>
                                      <p:to>
                                        <p:strVal val="visible"/>
                                      </p:to>
                                    </p:set>
                                    <p:animEffect filter="fade" transition="in">
                                      <p:cBhvr>
                                        <p:cTn dur="400" id="458"/>
                                        <p:tgtEl>
                                          <p:spTgt spid="155"/>
                                        </p:tgtEl>
                                      </p:cBhvr>
                                    </p:animEffect>
                                    <p:anim calcmode="lin" valueType="num">
                                      <p:cBhvr>
                                        <p:cTn dur="400" fill="hold" id="459"/>
                                        <p:tgtEl>
                                          <p:spTgt spid="155"/>
                                        </p:tgtEl>
                                        <p:attrNameLst>
                                          <p:attrName>ppt_x</p:attrName>
                                        </p:attrNameLst>
                                      </p:cBhvr>
                                      <p:tavLst>
                                        <p:tav tm="0">
                                          <p:val>
                                            <p:strVal val="#ppt_x"/>
                                          </p:val>
                                        </p:tav>
                                        <p:tav tm="100000">
                                          <p:val>
                                            <p:strVal val="#ppt_x"/>
                                          </p:val>
                                        </p:tav>
                                      </p:tavLst>
                                    </p:anim>
                                    <p:anim calcmode="lin" valueType="num">
                                      <p:cBhvr>
                                        <p:cTn dur="400" fill="hold" id="460"/>
                                        <p:tgtEl>
                                          <p:spTgt spid="155"/>
                                        </p:tgtEl>
                                        <p:attrNameLst>
                                          <p:attrName>ppt_y</p:attrName>
                                        </p:attrNameLst>
                                      </p:cBhvr>
                                      <p:tavLst>
                                        <p:tav tm="0">
                                          <p:val>
                                            <p:strVal val="#ppt_y-.1"/>
                                          </p:val>
                                        </p:tav>
                                        <p:tav tm="100000">
                                          <p:val>
                                            <p:strVal val="#ppt_y"/>
                                          </p:val>
                                        </p:tav>
                                      </p:tavLst>
                                    </p:anim>
                                  </p:childTnLst>
                                </p:cTn>
                              </p:par>
                              <p:par>
                                <p:cTn fill="hold" grpId="0" id="461" nodeType="withEffect" presetClass="entr" presetID="47" presetSubtype="0">
                                  <p:stCondLst>
                                    <p:cond delay="21100"/>
                                  </p:stCondLst>
                                  <p:childTnLst>
                                    <p:set>
                                      <p:cBhvr>
                                        <p:cTn dur="1" fill="hold" id="462">
                                          <p:stCondLst>
                                            <p:cond delay="0"/>
                                          </p:stCondLst>
                                        </p:cTn>
                                        <p:tgtEl>
                                          <p:spTgt spid="150"/>
                                        </p:tgtEl>
                                        <p:attrNameLst>
                                          <p:attrName>style.visibility</p:attrName>
                                        </p:attrNameLst>
                                      </p:cBhvr>
                                      <p:to>
                                        <p:strVal val="visible"/>
                                      </p:to>
                                    </p:set>
                                    <p:animEffect filter="fade" transition="in">
                                      <p:cBhvr>
                                        <p:cTn dur="500" id="463"/>
                                        <p:tgtEl>
                                          <p:spTgt spid="150"/>
                                        </p:tgtEl>
                                      </p:cBhvr>
                                    </p:animEffect>
                                    <p:anim calcmode="lin" valueType="num">
                                      <p:cBhvr>
                                        <p:cTn dur="500" fill="hold" id="464"/>
                                        <p:tgtEl>
                                          <p:spTgt spid="150"/>
                                        </p:tgtEl>
                                        <p:attrNameLst>
                                          <p:attrName>ppt_x</p:attrName>
                                        </p:attrNameLst>
                                      </p:cBhvr>
                                      <p:tavLst>
                                        <p:tav tm="0">
                                          <p:val>
                                            <p:strVal val="#ppt_x"/>
                                          </p:val>
                                        </p:tav>
                                        <p:tav tm="100000">
                                          <p:val>
                                            <p:strVal val="#ppt_x"/>
                                          </p:val>
                                        </p:tav>
                                      </p:tavLst>
                                    </p:anim>
                                    <p:anim calcmode="lin" valueType="num">
                                      <p:cBhvr>
                                        <p:cTn dur="500" fill="hold" id="465"/>
                                        <p:tgtEl>
                                          <p:spTgt spid="150"/>
                                        </p:tgtEl>
                                        <p:attrNameLst>
                                          <p:attrName>ppt_y</p:attrName>
                                        </p:attrNameLst>
                                      </p:cBhvr>
                                      <p:tavLst>
                                        <p:tav tm="0">
                                          <p:val>
                                            <p:strVal val="#ppt_y-.1"/>
                                          </p:val>
                                        </p:tav>
                                        <p:tav tm="100000">
                                          <p:val>
                                            <p:strVal val="#ppt_y"/>
                                          </p:val>
                                        </p:tav>
                                      </p:tavLst>
                                    </p:anim>
                                  </p:childTnLst>
                                </p:cTn>
                              </p:par>
                              <p:par>
                                <p:cTn fill="hold" grpId="0" id="466" nodeType="withEffect" presetClass="entr" presetID="47" presetSubtype="0">
                                  <p:stCondLst>
                                    <p:cond delay="21150"/>
                                  </p:stCondLst>
                                  <p:childTnLst>
                                    <p:set>
                                      <p:cBhvr>
                                        <p:cTn dur="1" fill="hold" id="467">
                                          <p:stCondLst>
                                            <p:cond delay="0"/>
                                          </p:stCondLst>
                                        </p:cTn>
                                        <p:tgtEl>
                                          <p:spTgt spid="151"/>
                                        </p:tgtEl>
                                        <p:attrNameLst>
                                          <p:attrName>style.visibility</p:attrName>
                                        </p:attrNameLst>
                                      </p:cBhvr>
                                      <p:to>
                                        <p:strVal val="visible"/>
                                      </p:to>
                                    </p:set>
                                    <p:animEffect filter="fade" transition="in">
                                      <p:cBhvr>
                                        <p:cTn dur="450" id="468"/>
                                        <p:tgtEl>
                                          <p:spTgt spid="151"/>
                                        </p:tgtEl>
                                      </p:cBhvr>
                                    </p:animEffect>
                                    <p:anim calcmode="lin" valueType="num">
                                      <p:cBhvr>
                                        <p:cTn dur="450" fill="hold" id="469"/>
                                        <p:tgtEl>
                                          <p:spTgt spid="151"/>
                                        </p:tgtEl>
                                        <p:attrNameLst>
                                          <p:attrName>ppt_x</p:attrName>
                                        </p:attrNameLst>
                                      </p:cBhvr>
                                      <p:tavLst>
                                        <p:tav tm="0">
                                          <p:val>
                                            <p:strVal val="#ppt_x"/>
                                          </p:val>
                                        </p:tav>
                                        <p:tav tm="100000">
                                          <p:val>
                                            <p:strVal val="#ppt_x"/>
                                          </p:val>
                                        </p:tav>
                                      </p:tavLst>
                                    </p:anim>
                                    <p:anim calcmode="lin" valueType="num">
                                      <p:cBhvr>
                                        <p:cTn dur="450" fill="hold" id="470"/>
                                        <p:tgtEl>
                                          <p:spTgt spid="151"/>
                                        </p:tgtEl>
                                        <p:attrNameLst>
                                          <p:attrName>ppt_y</p:attrName>
                                        </p:attrNameLst>
                                      </p:cBhvr>
                                      <p:tavLst>
                                        <p:tav tm="0">
                                          <p:val>
                                            <p:strVal val="#ppt_y-.1"/>
                                          </p:val>
                                        </p:tav>
                                        <p:tav tm="100000">
                                          <p:val>
                                            <p:strVal val="#ppt_y"/>
                                          </p:val>
                                        </p:tav>
                                      </p:tavLst>
                                    </p:anim>
                                  </p:childTnLst>
                                </p:cTn>
                              </p:par>
                              <p:par>
                                <p:cTn fill="hold" grpId="0" id="471" nodeType="withEffect" presetClass="entr" presetID="47" presetSubtype="0">
                                  <p:stCondLst>
                                    <p:cond delay="21200"/>
                                  </p:stCondLst>
                                  <p:childTnLst>
                                    <p:set>
                                      <p:cBhvr>
                                        <p:cTn dur="1" fill="hold" id="472">
                                          <p:stCondLst>
                                            <p:cond delay="0"/>
                                          </p:stCondLst>
                                        </p:cTn>
                                        <p:tgtEl>
                                          <p:spTgt spid="152"/>
                                        </p:tgtEl>
                                        <p:attrNameLst>
                                          <p:attrName>style.visibility</p:attrName>
                                        </p:attrNameLst>
                                      </p:cBhvr>
                                      <p:to>
                                        <p:strVal val="visible"/>
                                      </p:to>
                                    </p:set>
                                    <p:animEffect filter="fade" transition="in">
                                      <p:cBhvr>
                                        <p:cTn dur="450" id="473"/>
                                        <p:tgtEl>
                                          <p:spTgt spid="152"/>
                                        </p:tgtEl>
                                      </p:cBhvr>
                                    </p:animEffect>
                                    <p:anim calcmode="lin" valueType="num">
                                      <p:cBhvr>
                                        <p:cTn dur="450" fill="hold" id="474"/>
                                        <p:tgtEl>
                                          <p:spTgt spid="152"/>
                                        </p:tgtEl>
                                        <p:attrNameLst>
                                          <p:attrName>ppt_x</p:attrName>
                                        </p:attrNameLst>
                                      </p:cBhvr>
                                      <p:tavLst>
                                        <p:tav tm="0">
                                          <p:val>
                                            <p:strVal val="#ppt_x"/>
                                          </p:val>
                                        </p:tav>
                                        <p:tav tm="100000">
                                          <p:val>
                                            <p:strVal val="#ppt_x"/>
                                          </p:val>
                                        </p:tav>
                                      </p:tavLst>
                                    </p:anim>
                                    <p:anim calcmode="lin" valueType="num">
                                      <p:cBhvr>
                                        <p:cTn dur="450" fill="hold" id="475"/>
                                        <p:tgtEl>
                                          <p:spTgt spid="152"/>
                                        </p:tgtEl>
                                        <p:attrNameLst>
                                          <p:attrName>ppt_y</p:attrName>
                                        </p:attrNameLst>
                                      </p:cBhvr>
                                      <p:tavLst>
                                        <p:tav tm="0">
                                          <p:val>
                                            <p:strVal val="#ppt_y-.1"/>
                                          </p:val>
                                        </p:tav>
                                        <p:tav tm="100000">
                                          <p:val>
                                            <p:strVal val="#ppt_y"/>
                                          </p:val>
                                        </p:tav>
                                      </p:tavLst>
                                    </p:anim>
                                  </p:childTnLst>
                                </p:cTn>
                              </p:par>
                              <p:par>
                                <p:cTn fill="hold" grpId="0" id="476" nodeType="withEffect" presetClass="entr" presetID="47" presetSubtype="0">
                                  <p:stCondLst>
                                    <p:cond delay="21200"/>
                                  </p:stCondLst>
                                  <p:childTnLst>
                                    <p:set>
                                      <p:cBhvr>
                                        <p:cTn dur="1" fill="hold" id="477">
                                          <p:stCondLst>
                                            <p:cond delay="0"/>
                                          </p:stCondLst>
                                        </p:cTn>
                                        <p:tgtEl>
                                          <p:spTgt spid="153"/>
                                        </p:tgtEl>
                                        <p:attrNameLst>
                                          <p:attrName>style.visibility</p:attrName>
                                        </p:attrNameLst>
                                      </p:cBhvr>
                                      <p:to>
                                        <p:strVal val="visible"/>
                                      </p:to>
                                    </p:set>
                                    <p:animEffect filter="fade" transition="in">
                                      <p:cBhvr>
                                        <p:cTn dur="450" id="478"/>
                                        <p:tgtEl>
                                          <p:spTgt spid="153"/>
                                        </p:tgtEl>
                                      </p:cBhvr>
                                    </p:animEffect>
                                    <p:anim calcmode="lin" valueType="num">
                                      <p:cBhvr>
                                        <p:cTn dur="450" fill="hold" id="479"/>
                                        <p:tgtEl>
                                          <p:spTgt spid="153"/>
                                        </p:tgtEl>
                                        <p:attrNameLst>
                                          <p:attrName>ppt_x</p:attrName>
                                        </p:attrNameLst>
                                      </p:cBhvr>
                                      <p:tavLst>
                                        <p:tav tm="0">
                                          <p:val>
                                            <p:strVal val="#ppt_x"/>
                                          </p:val>
                                        </p:tav>
                                        <p:tav tm="100000">
                                          <p:val>
                                            <p:strVal val="#ppt_x"/>
                                          </p:val>
                                        </p:tav>
                                      </p:tavLst>
                                    </p:anim>
                                    <p:anim calcmode="lin" valueType="num">
                                      <p:cBhvr>
                                        <p:cTn dur="450" fill="hold" id="480"/>
                                        <p:tgtEl>
                                          <p:spTgt spid="153"/>
                                        </p:tgtEl>
                                        <p:attrNameLst>
                                          <p:attrName>ppt_y</p:attrName>
                                        </p:attrNameLst>
                                      </p:cBhvr>
                                      <p:tavLst>
                                        <p:tav tm="0">
                                          <p:val>
                                            <p:strVal val="#ppt_y-.1"/>
                                          </p:val>
                                        </p:tav>
                                        <p:tav tm="100000">
                                          <p:val>
                                            <p:strVal val="#ppt_y"/>
                                          </p:val>
                                        </p:tav>
                                      </p:tavLst>
                                    </p:anim>
                                  </p:childTnLst>
                                </p:cTn>
                              </p:par>
                              <p:par>
                                <p:cTn fill="hold" grpId="0" id="481" nodeType="withEffect" presetClass="entr" presetID="47" presetSubtype="0">
                                  <p:stCondLst>
                                    <p:cond delay="21200"/>
                                  </p:stCondLst>
                                  <p:childTnLst>
                                    <p:set>
                                      <p:cBhvr>
                                        <p:cTn dur="1" fill="hold" id="482">
                                          <p:stCondLst>
                                            <p:cond delay="0"/>
                                          </p:stCondLst>
                                        </p:cTn>
                                        <p:tgtEl>
                                          <p:spTgt spid="154"/>
                                        </p:tgtEl>
                                        <p:attrNameLst>
                                          <p:attrName>style.visibility</p:attrName>
                                        </p:attrNameLst>
                                      </p:cBhvr>
                                      <p:to>
                                        <p:strVal val="visible"/>
                                      </p:to>
                                    </p:set>
                                    <p:animEffect filter="fade" transition="in">
                                      <p:cBhvr>
                                        <p:cTn dur="300" id="483"/>
                                        <p:tgtEl>
                                          <p:spTgt spid="154"/>
                                        </p:tgtEl>
                                      </p:cBhvr>
                                    </p:animEffect>
                                    <p:anim calcmode="lin" valueType="num">
                                      <p:cBhvr>
                                        <p:cTn dur="300" fill="hold" id="484"/>
                                        <p:tgtEl>
                                          <p:spTgt spid="154"/>
                                        </p:tgtEl>
                                        <p:attrNameLst>
                                          <p:attrName>ppt_x</p:attrName>
                                        </p:attrNameLst>
                                      </p:cBhvr>
                                      <p:tavLst>
                                        <p:tav tm="0">
                                          <p:val>
                                            <p:strVal val="#ppt_x"/>
                                          </p:val>
                                        </p:tav>
                                        <p:tav tm="100000">
                                          <p:val>
                                            <p:strVal val="#ppt_x"/>
                                          </p:val>
                                        </p:tav>
                                      </p:tavLst>
                                    </p:anim>
                                    <p:anim calcmode="lin" valueType="num">
                                      <p:cBhvr>
                                        <p:cTn dur="300" fill="hold" id="485"/>
                                        <p:tgtEl>
                                          <p:spTgt spid="154"/>
                                        </p:tgtEl>
                                        <p:attrNameLst>
                                          <p:attrName>ppt_y</p:attrName>
                                        </p:attrNameLst>
                                      </p:cBhvr>
                                      <p:tavLst>
                                        <p:tav tm="0">
                                          <p:val>
                                            <p:strVal val="#ppt_y-.1"/>
                                          </p:val>
                                        </p:tav>
                                        <p:tav tm="100000">
                                          <p:val>
                                            <p:strVal val="#ppt_y"/>
                                          </p:val>
                                        </p:tav>
                                      </p:tavLst>
                                    </p:anim>
                                  </p:childTnLst>
                                </p:cTn>
                              </p:par>
                              <p:par>
                                <p:cTn fill="hold" grpId="0" id="486" nodeType="withEffect" presetClass="entr" presetID="47" presetSubtype="0">
                                  <p:stCondLst>
                                    <p:cond delay="21250"/>
                                  </p:stCondLst>
                                  <p:childTnLst>
                                    <p:set>
                                      <p:cBhvr>
                                        <p:cTn dur="1" fill="hold" id="487">
                                          <p:stCondLst>
                                            <p:cond delay="0"/>
                                          </p:stCondLst>
                                        </p:cTn>
                                        <p:tgtEl>
                                          <p:spTgt spid="156"/>
                                        </p:tgtEl>
                                        <p:attrNameLst>
                                          <p:attrName>style.visibility</p:attrName>
                                        </p:attrNameLst>
                                      </p:cBhvr>
                                      <p:to>
                                        <p:strVal val="visible"/>
                                      </p:to>
                                    </p:set>
                                    <p:animEffect filter="fade" transition="in">
                                      <p:cBhvr>
                                        <p:cTn dur="350" id="488"/>
                                        <p:tgtEl>
                                          <p:spTgt spid="156"/>
                                        </p:tgtEl>
                                      </p:cBhvr>
                                    </p:animEffect>
                                    <p:anim calcmode="lin" valueType="num">
                                      <p:cBhvr>
                                        <p:cTn dur="350" fill="hold" id="489"/>
                                        <p:tgtEl>
                                          <p:spTgt spid="156"/>
                                        </p:tgtEl>
                                        <p:attrNameLst>
                                          <p:attrName>ppt_x</p:attrName>
                                        </p:attrNameLst>
                                      </p:cBhvr>
                                      <p:tavLst>
                                        <p:tav tm="0">
                                          <p:val>
                                            <p:strVal val="#ppt_x"/>
                                          </p:val>
                                        </p:tav>
                                        <p:tav tm="100000">
                                          <p:val>
                                            <p:strVal val="#ppt_x"/>
                                          </p:val>
                                        </p:tav>
                                      </p:tavLst>
                                    </p:anim>
                                    <p:anim calcmode="lin" valueType="num">
                                      <p:cBhvr>
                                        <p:cTn dur="350" fill="hold" id="490"/>
                                        <p:tgtEl>
                                          <p:spTgt spid="156"/>
                                        </p:tgtEl>
                                        <p:attrNameLst>
                                          <p:attrName>ppt_y</p:attrName>
                                        </p:attrNameLst>
                                      </p:cBhvr>
                                      <p:tavLst>
                                        <p:tav tm="0">
                                          <p:val>
                                            <p:strVal val="#ppt_y-.1"/>
                                          </p:val>
                                        </p:tav>
                                        <p:tav tm="100000">
                                          <p:val>
                                            <p:strVal val="#ppt_y"/>
                                          </p:val>
                                        </p:tav>
                                      </p:tavLst>
                                    </p:anim>
                                  </p:childTnLst>
                                </p:cTn>
                              </p:par>
                              <p:par>
                                <p:cTn fill="hold" grpId="0" id="491" nodeType="withEffect" presetClass="entr" presetID="47" presetSubtype="0">
                                  <p:stCondLst>
                                    <p:cond delay="21250"/>
                                  </p:stCondLst>
                                  <p:childTnLst>
                                    <p:set>
                                      <p:cBhvr>
                                        <p:cTn dur="1" fill="hold" id="492">
                                          <p:stCondLst>
                                            <p:cond delay="0"/>
                                          </p:stCondLst>
                                        </p:cTn>
                                        <p:tgtEl>
                                          <p:spTgt spid="157"/>
                                        </p:tgtEl>
                                        <p:attrNameLst>
                                          <p:attrName>style.visibility</p:attrName>
                                        </p:attrNameLst>
                                      </p:cBhvr>
                                      <p:to>
                                        <p:strVal val="visible"/>
                                      </p:to>
                                    </p:set>
                                    <p:animEffect filter="fade" transition="in">
                                      <p:cBhvr>
                                        <p:cTn dur="350" id="493"/>
                                        <p:tgtEl>
                                          <p:spTgt spid="157"/>
                                        </p:tgtEl>
                                      </p:cBhvr>
                                    </p:animEffect>
                                    <p:anim calcmode="lin" valueType="num">
                                      <p:cBhvr>
                                        <p:cTn dur="350" fill="hold" id="494"/>
                                        <p:tgtEl>
                                          <p:spTgt spid="157"/>
                                        </p:tgtEl>
                                        <p:attrNameLst>
                                          <p:attrName>ppt_x</p:attrName>
                                        </p:attrNameLst>
                                      </p:cBhvr>
                                      <p:tavLst>
                                        <p:tav tm="0">
                                          <p:val>
                                            <p:strVal val="#ppt_x"/>
                                          </p:val>
                                        </p:tav>
                                        <p:tav tm="100000">
                                          <p:val>
                                            <p:strVal val="#ppt_x"/>
                                          </p:val>
                                        </p:tav>
                                      </p:tavLst>
                                    </p:anim>
                                    <p:anim calcmode="lin" valueType="num">
                                      <p:cBhvr>
                                        <p:cTn dur="350" fill="hold" id="495"/>
                                        <p:tgtEl>
                                          <p:spTgt spid="157"/>
                                        </p:tgtEl>
                                        <p:attrNameLst>
                                          <p:attrName>ppt_y</p:attrName>
                                        </p:attrNameLst>
                                      </p:cBhvr>
                                      <p:tavLst>
                                        <p:tav tm="0">
                                          <p:val>
                                            <p:strVal val="#ppt_y-.1"/>
                                          </p:val>
                                        </p:tav>
                                        <p:tav tm="100000">
                                          <p:val>
                                            <p:strVal val="#ppt_y"/>
                                          </p:val>
                                        </p:tav>
                                      </p:tavLst>
                                    </p:anim>
                                  </p:childTnLst>
                                </p:cTn>
                              </p:par>
                              <p:par>
                                <p:cTn fill="hold" grpId="0" id="496" nodeType="withEffect" presetClass="entr" presetID="47" presetSubtype="0">
                                  <p:stCondLst>
                                    <p:cond delay="21300"/>
                                  </p:stCondLst>
                                  <p:childTnLst>
                                    <p:set>
                                      <p:cBhvr>
                                        <p:cTn dur="1" fill="hold" id="497">
                                          <p:stCondLst>
                                            <p:cond delay="0"/>
                                          </p:stCondLst>
                                        </p:cTn>
                                        <p:tgtEl>
                                          <p:spTgt spid="158"/>
                                        </p:tgtEl>
                                        <p:attrNameLst>
                                          <p:attrName>style.visibility</p:attrName>
                                        </p:attrNameLst>
                                      </p:cBhvr>
                                      <p:to>
                                        <p:strVal val="visible"/>
                                      </p:to>
                                    </p:set>
                                    <p:animEffect filter="fade" transition="in">
                                      <p:cBhvr>
                                        <p:cTn dur="300" id="498"/>
                                        <p:tgtEl>
                                          <p:spTgt spid="158"/>
                                        </p:tgtEl>
                                      </p:cBhvr>
                                    </p:animEffect>
                                    <p:anim calcmode="lin" valueType="num">
                                      <p:cBhvr>
                                        <p:cTn dur="300" fill="hold" id="499"/>
                                        <p:tgtEl>
                                          <p:spTgt spid="158"/>
                                        </p:tgtEl>
                                        <p:attrNameLst>
                                          <p:attrName>ppt_x</p:attrName>
                                        </p:attrNameLst>
                                      </p:cBhvr>
                                      <p:tavLst>
                                        <p:tav tm="0">
                                          <p:val>
                                            <p:strVal val="#ppt_x"/>
                                          </p:val>
                                        </p:tav>
                                        <p:tav tm="100000">
                                          <p:val>
                                            <p:strVal val="#ppt_x"/>
                                          </p:val>
                                        </p:tav>
                                      </p:tavLst>
                                    </p:anim>
                                    <p:anim calcmode="lin" valueType="num">
                                      <p:cBhvr>
                                        <p:cTn dur="300" fill="hold" id="500"/>
                                        <p:tgtEl>
                                          <p:spTgt spid="158"/>
                                        </p:tgtEl>
                                        <p:attrNameLst>
                                          <p:attrName>ppt_y</p:attrName>
                                        </p:attrNameLst>
                                      </p:cBhvr>
                                      <p:tavLst>
                                        <p:tav tm="0">
                                          <p:val>
                                            <p:strVal val="#ppt_y-.1"/>
                                          </p:val>
                                        </p:tav>
                                        <p:tav tm="100000">
                                          <p:val>
                                            <p:strVal val="#ppt_y"/>
                                          </p:val>
                                        </p:tav>
                                      </p:tavLst>
                                    </p:anim>
                                  </p:childTnLst>
                                </p:cTn>
                              </p:par>
                              <p:par>
                                <p:cTn accel="50000" decel="50000" fill="hold" grpId="1" id="501" nodeType="withEffect" presetClass="path" presetID="0" presetSubtype="0">
                                  <p:stCondLst>
                                    <p:cond delay="21600"/>
                                  </p:stCondLst>
                                  <p:childTnLst>
                                    <p:animMotion origin="layout" path="M -2.29167E-06 -0.00069 C -0.05039 -0.01805 -0.08867 -0.01968 -0.1194 -0.0287 C -0.15026 -0.03819 -0.16705 -0.05463 -0.18502 -0.05486 C -0.20338 -0.05625 -0.2164 -0.03518 -0.23255 -0.03981 C -0.25508 -0.04005 -0.27096 -0.05625 -0.28372 -0.06713" pathEditMode="relative" ptsTypes="AAAAA" rAng="0">
                                      <p:cBhvr>
                                        <p:cTn dur="2000" fill="hold" id="502"/>
                                        <p:tgtEl>
                                          <p:spTgt spid="151"/>
                                        </p:tgtEl>
                                        <p:attrNameLst>
                                          <p:attrName>ppt_x</p:attrName>
                                          <p:attrName>ppt_y</p:attrName>
                                        </p:attrNameLst>
                                      </p:cBhvr>
                                      <p:rCtr x="-14193" y="-3333"/>
                                    </p:animMotion>
                                  </p:childTnLst>
                                </p:cTn>
                              </p:par>
                              <p:par>
                                <p:cTn accel="50000" decel="50000" fill="hold" grpId="1" id="503" nodeType="withEffect" presetClass="path" presetID="0" presetSubtype="0">
                                  <p:stCondLst>
                                    <p:cond delay="21700"/>
                                  </p:stCondLst>
                                  <p:childTnLst>
                                    <p:animMotion origin="layout" path="M -0.00013 2.59259E-06 C -0.04349 -0.00417 -0.0737 -0.07084 -0.10247 -0.08218 C -0.13138 -0.09352 -0.15273 -0.06621 -0.17292 -0.06806 C -0.19323 -0.07014 -0.20456 -0.09329 -0.22396 -0.09422 C -0.24349 -0.09537 -0.28034 -0.0669 -0.30052 -0.07292" pathEditMode="relative" ptsTypes="AAAAA" rAng="0">
                                      <p:cBhvr>
                                        <p:cTn dur="1900" fill="hold" id="504"/>
                                        <p:tgtEl>
                                          <p:spTgt spid="149"/>
                                        </p:tgtEl>
                                        <p:attrNameLst>
                                          <p:attrName>ppt_x</p:attrName>
                                          <p:attrName>ppt_y</p:attrName>
                                        </p:attrNameLst>
                                      </p:cBhvr>
                                      <p:rCtr x="-15026" y="-4722"/>
                                    </p:animMotion>
                                  </p:childTnLst>
                                </p:cTn>
                              </p:par>
                              <p:par>
                                <p:cTn fill="hold" grpId="2" id="505" nodeType="withEffect" presetClass="exit" presetID="10" presetSubtype="0">
                                  <p:stCondLst>
                                    <p:cond delay="23350"/>
                                  </p:stCondLst>
                                  <p:childTnLst>
                                    <p:animEffect filter="fade" transition="out">
                                      <p:cBhvr>
                                        <p:cTn dur="250" id="506"/>
                                        <p:tgtEl>
                                          <p:spTgt spid="151"/>
                                        </p:tgtEl>
                                      </p:cBhvr>
                                    </p:animEffect>
                                    <p:set>
                                      <p:cBhvr>
                                        <p:cTn dur="1" fill="hold" id="507">
                                          <p:stCondLst>
                                            <p:cond delay="249"/>
                                          </p:stCondLst>
                                        </p:cTn>
                                        <p:tgtEl>
                                          <p:spTgt spid="151"/>
                                        </p:tgtEl>
                                        <p:attrNameLst>
                                          <p:attrName>style.visibility</p:attrName>
                                        </p:attrNameLst>
                                      </p:cBhvr>
                                      <p:to>
                                        <p:strVal val="hidden"/>
                                      </p:to>
                                    </p:set>
                                  </p:childTnLst>
                                </p:cTn>
                              </p:par>
                              <p:par>
                                <p:cTn fill="hold" grpId="2" id="508" nodeType="withEffect" presetClass="exit" presetID="10" presetSubtype="0">
                                  <p:stCondLst>
                                    <p:cond delay="23100"/>
                                  </p:stCondLst>
                                  <p:childTnLst>
                                    <p:animEffect filter="fade" transition="out">
                                      <p:cBhvr>
                                        <p:cTn dur="500" id="509"/>
                                        <p:tgtEl>
                                          <p:spTgt spid="149"/>
                                        </p:tgtEl>
                                      </p:cBhvr>
                                    </p:animEffect>
                                    <p:set>
                                      <p:cBhvr>
                                        <p:cTn dur="1" fill="hold" id="510">
                                          <p:stCondLst>
                                            <p:cond delay="499"/>
                                          </p:stCondLst>
                                        </p:cTn>
                                        <p:tgtEl>
                                          <p:spTgt spid="149"/>
                                        </p:tgtEl>
                                        <p:attrNameLst>
                                          <p:attrName>style.visibility</p:attrName>
                                        </p:attrNameLst>
                                      </p:cBhvr>
                                      <p:to>
                                        <p:strVal val="hidden"/>
                                      </p:to>
                                    </p:set>
                                  </p:childTnLst>
                                </p:cTn>
                              </p:par>
                              <p:par>
                                <p:cTn fill="hold" grpId="0" id="511" nodeType="withEffect" presetClass="entr" presetID="22" presetSubtype="2">
                                  <p:stCondLst>
                                    <p:cond delay="22600"/>
                                  </p:stCondLst>
                                  <p:childTnLst>
                                    <p:set>
                                      <p:cBhvr>
                                        <p:cTn dur="1" fill="hold" id="512">
                                          <p:stCondLst>
                                            <p:cond delay="0"/>
                                          </p:stCondLst>
                                        </p:cTn>
                                        <p:tgtEl>
                                          <p:spTgt spid="96"/>
                                        </p:tgtEl>
                                        <p:attrNameLst>
                                          <p:attrName>style.visibility</p:attrName>
                                        </p:attrNameLst>
                                      </p:cBhvr>
                                      <p:to>
                                        <p:strVal val="visible"/>
                                      </p:to>
                                    </p:set>
                                    <p:animEffect filter="wipe(right)" transition="in">
                                      <p:cBhvr>
                                        <p:cTn dur="900" id="513"/>
                                        <p:tgtEl>
                                          <p:spTgt spid="96"/>
                                        </p:tgtEl>
                                      </p:cBhvr>
                                    </p:animEffect>
                                  </p:childTnLst>
                                </p:cTn>
                              </p:par>
                              <p:par>
                                <p:cTn accel="50000" decel="50000" fill="hold" grpId="1" id="514" nodeType="withEffect" presetClass="path" presetID="0" presetSubtype="0">
                                  <p:stCondLst>
                                    <p:cond delay="23550"/>
                                  </p:stCondLst>
                                  <p:childTnLst>
                                    <p:animMotion origin="layout" path="M 0.00065 2.96296E-06 L -0.23946 0.075" pathEditMode="relative" ptsTypes="AA" rAng="0">
                                      <p:cBhvr>
                                        <p:cTn dur="1000" fill="hold" id="515"/>
                                        <p:tgtEl>
                                          <p:spTgt spid="157"/>
                                        </p:tgtEl>
                                        <p:attrNameLst>
                                          <p:attrName>ppt_x</p:attrName>
                                          <p:attrName>ppt_y</p:attrName>
                                        </p:attrNameLst>
                                      </p:cBhvr>
                                      <p:rCtr x="-12005" y="3750"/>
                                    </p:animMotion>
                                  </p:childTnLst>
                                </p:cTn>
                              </p:par>
                              <p:par>
                                <p:cTn fill="hold" grpId="2" id="516" nodeType="withEffect" presetClass="exit" presetID="10" presetSubtype="0">
                                  <p:stCondLst>
                                    <p:cond delay="24100"/>
                                  </p:stCondLst>
                                  <p:childTnLst>
                                    <p:animEffect filter="fade" transition="out">
                                      <p:cBhvr>
                                        <p:cTn dur="500" id="517"/>
                                        <p:tgtEl>
                                          <p:spTgt spid="157"/>
                                        </p:tgtEl>
                                      </p:cBhvr>
                                    </p:animEffect>
                                    <p:set>
                                      <p:cBhvr>
                                        <p:cTn dur="1" fill="hold" id="518">
                                          <p:stCondLst>
                                            <p:cond delay="499"/>
                                          </p:stCondLst>
                                        </p:cTn>
                                        <p:tgtEl>
                                          <p:spTgt spid="157"/>
                                        </p:tgtEl>
                                        <p:attrNameLst>
                                          <p:attrName>style.visibility</p:attrName>
                                        </p:attrNameLst>
                                      </p:cBhvr>
                                      <p:to>
                                        <p:strVal val="hidden"/>
                                      </p:to>
                                    </p:set>
                                  </p:childTnLst>
                                </p:cTn>
                              </p:par>
                              <p:par>
                                <p:cTn accel="50000" decel="50000" fill="hold" grpId="1" id="519" nodeType="withEffect" presetClass="path" presetID="42" presetSubtype="0">
                                  <p:stCondLst>
                                    <p:cond delay="23600"/>
                                  </p:stCondLst>
                                  <p:childTnLst>
                                    <p:animMotion origin="layout" path="M 4.375E-06 3.7037E-06 L -0.24037 0.02338" pathEditMode="relative" ptsTypes="AA" rAng="0">
                                      <p:cBhvr>
                                        <p:cTn dur="1000" fill="hold" id="520"/>
                                        <p:tgtEl>
                                          <p:spTgt spid="158"/>
                                        </p:tgtEl>
                                        <p:attrNameLst>
                                          <p:attrName>ppt_x</p:attrName>
                                          <p:attrName>ppt_y</p:attrName>
                                        </p:attrNameLst>
                                      </p:cBhvr>
                                      <p:rCtr x="-12018" y="1157"/>
                                    </p:animMotion>
                                  </p:childTnLst>
                                </p:cTn>
                              </p:par>
                              <p:par>
                                <p:cTn fill="hold" grpId="2" id="521" nodeType="withEffect" presetClass="exit" presetID="10" presetSubtype="0">
                                  <p:stCondLst>
                                    <p:cond delay="24100"/>
                                  </p:stCondLst>
                                  <p:childTnLst>
                                    <p:animEffect filter="fade" transition="out">
                                      <p:cBhvr>
                                        <p:cTn dur="500" id="522"/>
                                        <p:tgtEl>
                                          <p:spTgt spid="158"/>
                                        </p:tgtEl>
                                      </p:cBhvr>
                                    </p:animEffect>
                                    <p:set>
                                      <p:cBhvr>
                                        <p:cTn dur="1" fill="hold" id="523">
                                          <p:stCondLst>
                                            <p:cond delay="499"/>
                                          </p:stCondLst>
                                        </p:cTn>
                                        <p:tgtEl>
                                          <p:spTgt spid="158"/>
                                        </p:tgtEl>
                                        <p:attrNameLst>
                                          <p:attrName>style.visibility</p:attrName>
                                        </p:attrNameLst>
                                      </p:cBhvr>
                                      <p:to>
                                        <p:strVal val="hidden"/>
                                      </p:to>
                                    </p:set>
                                  </p:childTnLst>
                                </p:cTn>
                              </p:par>
                              <p:par>
                                <p:cTn accel="50000" decel="50000" fill="hold" grpId="1" id="524" nodeType="withEffect" presetClass="path" presetID="42" presetSubtype="0">
                                  <p:stCondLst>
                                    <p:cond delay="23700"/>
                                  </p:stCondLst>
                                  <p:childTnLst>
                                    <p:animMotion origin="layout" path="M 1.875E-06 -4.07407E-06 L -0.22943 0.05301" pathEditMode="relative" ptsTypes="AA" rAng="0">
                                      <p:cBhvr>
                                        <p:cTn dur="1000" fill="hold" id="525"/>
                                        <p:tgtEl>
                                          <p:spTgt spid="150"/>
                                        </p:tgtEl>
                                        <p:attrNameLst>
                                          <p:attrName>ppt_x</p:attrName>
                                          <p:attrName>ppt_y</p:attrName>
                                        </p:attrNameLst>
                                      </p:cBhvr>
                                      <p:rCtr x="-11471" y="2639"/>
                                    </p:animMotion>
                                  </p:childTnLst>
                                </p:cTn>
                              </p:par>
                              <p:par>
                                <p:cTn fill="hold" grpId="2" id="526" nodeType="withEffect" presetClass="exit" presetID="10" presetSubtype="0">
                                  <p:stCondLst>
                                    <p:cond delay="24200"/>
                                  </p:stCondLst>
                                  <p:childTnLst>
                                    <p:animEffect filter="fade" transition="out">
                                      <p:cBhvr>
                                        <p:cTn dur="500" id="527"/>
                                        <p:tgtEl>
                                          <p:spTgt spid="150"/>
                                        </p:tgtEl>
                                      </p:cBhvr>
                                    </p:animEffect>
                                    <p:set>
                                      <p:cBhvr>
                                        <p:cTn dur="1" fill="hold" id="528">
                                          <p:stCondLst>
                                            <p:cond delay="499"/>
                                          </p:stCondLst>
                                        </p:cTn>
                                        <p:tgtEl>
                                          <p:spTgt spid="150"/>
                                        </p:tgtEl>
                                        <p:attrNameLst>
                                          <p:attrName>style.visibility</p:attrName>
                                        </p:attrNameLst>
                                      </p:cBhvr>
                                      <p:to>
                                        <p:strVal val="hidden"/>
                                      </p:to>
                                    </p:set>
                                  </p:childTnLst>
                                </p:cTn>
                              </p:par>
                              <p:par>
                                <p:cTn accel="50000" decel="50000" fill="hold" grpId="1" id="529" nodeType="withEffect" presetClass="path" presetID="42" presetSubtype="0">
                                  <p:stCondLst>
                                    <p:cond delay="23800"/>
                                  </p:stCondLst>
                                  <p:childTnLst>
                                    <p:animMotion origin="layout" path="M -1.04167E-06 1.11111E-06 L -0.20534 0.00717" pathEditMode="relative" ptsTypes="AA" rAng="0">
                                      <p:cBhvr>
                                        <p:cTn dur="1000" fill="hold" id="530"/>
                                        <p:tgtEl>
                                          <p:spTgt spid="156"/>
                                        </p:tgtEl>
                                        <p:attrNameLst>
                                          <p:attrName>ppt_x</p:attrName>
                                          <p:attrName>ppt_y</p:attrName>
                                        </p:attrNameLst>
                                      </p:cBhvr>
                                      <p:rCtr x="-10273" y="347"/>
                                    </p:animMotion>
                                  </p:childTnLst>
                                </p:cTn>
                              </p:par>
                              <p:par>
                                <p:cTn fill="hold" grpId="2" id="531" nodeType="withEffect" presetClass="exit" presetID="10" presetSubtype="0">
                                  <p:stCondLst>
                                    <p:cond delay="24300"/>
                                  </p:stCondLst>
                                  <p:childTnLst>
                                    <p:animEffect filter="fade" transition="out">
                                      <p:cBhvr>
                                        <p:cTn dur="500" id="532"/>
                                        <p:tgtEl>
                                          <p:spTgt spid="156"/>
                                        </p:tgtEl>
                                      </p:cBhvr>
                                    </p:animEffect>
                                    <p:set>
                                      <p:cBhvr>
                                        <p:cTn dur="1" fill="hold" id="533">
                                          <p:stCondLst>
                                            <p:cond delay="499"/>
                                          </p:stCondLst>
                                        </p:cTn>
                                        <p:tgtEl>
                                          <p:spTgt spid="156"/>
                                        </p:tgtEl>
                                        <p:attrNameLst>
                                          <p:attrName>style.visibility</p:attrName>
                                        </p:attrNameLst>
                                      </p:cBhvr>
                                      <p:to>
                                        <p:strVal val="hidden"/>
                                      </p:to>
                                    </p:set>
                                  </p:childTnLst>
                                </p:cTn>
                              </p:par>
                              <p:par>
                                <p:cTn accel="50000" decel="50000" fill="hold" grpId="1" id="534" nodeType="withEffect" presetClass="path" presetID="42" presetSubtype="0">
                                  <p:stCondLst>
                                    <p:cond delay="23900"/>
                                  </p:stCondLst>
                                  <p:childTnLst>
                                    <p:animMotion origin="layout" path="M 0.00429 -0.00995 L -0.16537 0.05348" pathEditMode="relative" ptsTypes="AA" rAng="0">
                                      <p:cBhvr>
                                        <p:cTn dur="1000" fill="hold" id="535"/>
                                        <p:tgtEl>
                                          <p:spTgt spid="155"/>
                                        </p:tgtEl>
                                        <p:attrNameLst>
                                          <p:attrName>ppt_x</p:attrName>
                                          <p:attrName>ppt_y</p:attrName>
                                        </p:attrNameLst>
                                      </p:cBhvr>
                                      <p:rCtr x="-8490" y="3171"/>
                                    </p:animMotion>
                                  </p:childTnLst>
                                </p:cTn>
                              </p:par>
                              <p:par>
                                <p:cTn fill="hold" grpId="2" id="536" nodeType="withEffect" presetClass="exit" presetID="10" presetSubtype="0">
                                  <p:stCondLst>
                                    <p:cond delay="24400"/>
                                  </p:stCondLst>
                                  <p:childTnLst>
                                    <p:animEffect filter="fade" transition="out">
                                      <p:cBhvr>
                                        <p:cTn dur="500" id="537"/>
                                        <p:tgtEl>
                                          <p:spTgt spid="155"/>
                                        </p:tgtEl>
                                      </p:cBhvr>
                                    </p:animEffect>
                                    <p:set>
                                      <p:cBhvr>
                                        <p:cTn dur="1" fill="hold" id="538">
                                          <p:stCondLst>
                                            <p:cond delay="499"/>
                                          </p:stCondLst>
                                        </p:cTn>
                                        <p:tgtEl>
                                          <p:spTgt spid="155"/>
                                        </p:tgtEl>
                                        <p:attrNameLst>
                                          <p:attrName>style.visibility</p:attrName>
                                        </p:attrNameLst>
                                      </p:cBhvr>
                                      <p:to>
                                        <p:strVal val="hidden"/>
                                      </p:to>
                                    </p:set>
                                  </p:childTnLst>
                                </p:cTn>
                              </p:par>
                              <p:par>
                                <p:cTn accel="50000" decel="50000" fill="hold" grpId="1" id="539" nodeType="withEffect" presetClass="path" presetID="42" presetSubtype="0">
                                  <p:stCondLst>
                                    <p:cond delay="23900"/>
                                  </p:stCondLst>
                                  <p:childTnLst>
                                    <p:animMotion origin="layout" path="M 3.75E-06 2.96296E-06 L -0.18334 -0.02408" pathEditMode="relative" ptsTypes="AA" rAng="0">
                                      <p:cBhvr>
                                        <p:cTn dur="1000" fill="hold" id="540"/>
                                        <p:tgtEl>
                                          <p:spTgt spid="154"/>
                                        </p:tgtEl>
                                        <p:attrNameLst>
                                          <p:attrName>ppt_x</p:attrName>
                                          <p:attrName>ppt_y</p:attrName>
                                        </p:attrNameLst>
                                      </p:cBhvr>
                                      <p:rCtr x="-9167" y="-1204"/>
                                    </p:animMotion>
                                  </p:childTnLst>
                                </p:cTn>
                              </p:par>
                              <p:par>
                                <p:cTn fill="hold" grpId="2" id="541" nodeType="withEffect" presetClass="exit" presetID="10" presetSubtype="0">
                                  <p:stCondLst>
                                    <p:cond delay="24400"/>
                                  </p:stCondLst>
                                  <p:childTnLst>
                                    <p:animEffect filter="fade" transition="out">
                                      <p:cBhvr>
                                        <p:cTn dur="500" id="542"/>
                                        <p:tgtEl>
                                          <p:spTgt spid="154"/>
                                        </p:tgtEl>
                                      </p:cBhvr>
                                    </p:animEffect>
                                    <p:set>
                                      <p:cBhvr>
                                        <p:cTn dur="1" fill="hold" id="543">
                                          <p:stCondLst>
                                            <p:cond delay="499"/>
                                          </p:stCondLst>
                                        </p:cTn>
                                        <p:tgtEl>
                                          <p:spTgt spid="154"/>
                                        </p:tgtEl>
                                        <p:attrNameLst>
                                          <p:attrName>style.visibility</p:attrName>
                                        </p:attrNameLst>
                                      </p:cBhvr>
                                      <p:to>
                                        <p:strVal val="hidden"/>
                                      </p:to>
                                    </p:set>
                                  </p:childTnLst>
                                </p:cTn>
                              </p:par>
                              <p:par>
                                <p:cTn accel="50000" decel="50000" fill="hold" grpId="1" id="544" nodeType="withEffect" presetClass="path" presetID="42" presetSubtype="0">
                                  <p:stCondLst>
                                    <p:cond delay="23800"/>
                                  </p:stCondLst>
                                  <p:childTnLst>
                                    <p:animMotion origin="layout" path="M -2.08333E-07 0 L -0.13529 0.04329" pathEditMode="relative" ptsTypes="AA" rAng="0">
                                      <p:cBhvr>
                                        <p:cTn dur="1000" fill="hold" id="545"/>
                                        <p:tgtEl>
                                          <p:spTgt spid="152"/>
                                        </p:tgtEl>
                                        <p:attrNameLst>
                                          <p:attrName>ppt_x</p:attrName>
                                          <p:attrName>ppt_y</p:attrName>
                                        </p:attrNameLst>
                                      </p:cBhvr>
                                      <p:rCtr x="-6771" y="2153"/>
                                    </p:animMotion>
                                  </p:childTnLst>
                                </p:cTn>
                              </p:par>
                              <p:par>
                                <p:cTn fill="hold" grpId="2" id="546" nodeType="withEffect" presetClass="exit" presetID="10" presetSubtype="0">
                                  <p:stCondLst>
                                    <p:cond delay="24300"/>
                                  </p:stCondLst>
                                  <p:childTnLst>
                                    <p:animEffect filter="fade" transition="out">
                                      <p:cBhvr>
                                        <p:cTn dur="500" id="547"/>
                                        <p:tgtEl>
                                          <p:spTgt spid="152"/>
                                        </p:tgtEl>
                                      </p:cBhvr>
                                    </p:animEffect>
                                    <p:set>
                                      <p:cBhvr>
                                        <p:cTn dur="1" fill="hold" id="548">
                                          <p:stCondLst>
                                            <p:cond delay="499"/>
                                          </p:stCondLst>
                                        </p:cTn>
                                        <p:tgtEl>
                                          <p:spTgt spid="152"/>
                                        </p:tgtEl>
                                        <p:attrNameLst>
                                          <p:attrName>style.visibility</p:attrName>
                                        </p:attrNameLst>
                                      </p:cBhvr>
                                      <p:to>
                                        <p:strVal val="hidden"/>
                                      </p:to>
                                    </p:set>
                                  </p:childTnLst>
                                </p:cTn>
                              </p:par>
                              <p:par>
                                <p:cTn accel="50000" decel="50000" fill="hold" grpId="1" id="549" nodeType="withEffect" presetClass="path" presetID="42" presetSubtype="0">
                                  <p:stCondLst>
                                    <p:cond delay="23700"/>
                                  </p:stCondLst>
                                  <p:childTnLst>
                                    <p:animMotion origin="layout" path="M -3.95833E-06 -3.7037E-07 L -0.16536 0.07755" pathEditMode="relative" ptsTypes="AA" rAng="0">
                                      <p:cBhvr>
                                        <p:cTn dur="1000" fill="hold" id="550"/>
                                        <p:tgtEl>
                                          <p:spTgt spid="153"/>
                                        </p:tgtEl>
                                        <p:attrNameLst>
                                          <p:attrName>ppt_x</p:attrName>
                                          <p:attrName>ppt_y</p:attrName>
                                        </p:attrNameLst>
                                      </p:cBhvr>
                                      <p:rCtr x="-8268" y="3866"/>
                                    </p:animMotion>
                                  </p:childTnLst>
                                </p:cTn>
                              </p:par>
                              <p:par>
                                <p:cTn fill="hold" grpId="2" id="551" nodeType="withEffect" presetClass="exit" presetID="10" presetSubtype="0">
                                  <p:stCondLst>
                                    <p:cond delay="24200"/>
                                  </p:stCondLst>
                                  <p:childTnLst>
                                    <p:animEffect filter="fade" transition="out">
                                      <p:cBhvr>
                                        <p:cTn dur="500" id="552"/>
                                        <p:tgtEl>
                                          <p:spTgt spid="153"/>
                                        </p:tgtEl>
                                      </p:cBhvr>
                                    </p:animEffect>
                                    <p:set>
                                      <p:cBhvr>
                                        <p:cTn dur="1" fill="hold" id="553">
                                          <p:stCondLst>
                                            <p:cond delay="499"/>
                                          </p:stCondLst>
                                        </p:cTn>
                                        <p:tgtEl>
                                          <p:spTgt spid="153"/>
                                        </p:tgtEl>
                                        <p:attrNameLst>
                                          <p:attrName>style.visibility</p:attrName>
                                        </p:attrNameLst>
                                      </p:cBhvr>
                                      <p:to>
                                        <p:strVal val="hidden"/>
                                      </p:to>
                                    </p:set>
                                  </p:childTnLst>
                                </p:cTn>
                              </p:par>
                              <p:par>
                                <p:cTn fill="hold" grpId="0" id="554" nodeType="withEffect" presetClass="entr" presetID="10" presetSubtype="0">
                                  <p:stCondLst>
                                    <p:cond delay="24400"/>
                                  </p:stCondLst>
                                  <p:childTnLst>
                                    <p:set>
                                      <p:cBhvr>
                                        <p:cTn dur="1" fill="hold" id="555">
                                          <p:stCondLst>
                                            <p:cond delay="0"/>
                                          </p:stCondLst>
                                        </p:cTn>
                                        <p:tgtEl>
                                          <p:spTgt spid="97"/>
                                        </p:tgtEl>
                                        <p:attrNameLst>
                                          <p:attrName>style.visibility</p:attrName>
                                        </p:attrNameLst>
                                      </p:cBhvr>
                                      <p:to>
                                        <p:strVal val="visible"/>
                                      </p:to>
                                    </p:set>
                                    <p:animEffect filter="fade" transition="in">
                                      <p:cBhvr>
                                        <p:cTn dur="500" id="556"/>
                                        <p:tgtEl>
                                          <p:spTgt spid="9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9"/>
      <p:bldP grpId="1" spid="19"/>
      <p:bldP grpId="0" spid="99"/>
      <p:bldP grpId="0" spid="109"/>
      <p:bldP grpId="1" spid="41"/>
      <p:bldP grpId="0" spid="68"/>
      <p:bldP grpId="1" spid="68"/>
      <p:bldP grpId="2" spid="68"/>
      <p:bldP grpId="3" spid="68"/>
      <p:bldP grpId="4" spid="68"/>
      <p:bldP grpId="5" spid="68"/>
      <p:bldP grpId="6" spid="68"/>
      <p:bldP grpId="0" spid="69"/>
      <p:bldP grpId="1" spid="69"/>
      <p:bldP grpId="2" spid="69"/>
      <p:bldP grpId="3" spid="69"/>
      <p:bldP grpId="4" spid="69"/>
      <p:bldP grpId="5" spid="69"/>
      <p:bldP grpId="6" spid="69"/>
      <p:bldP grpId="0" spid="70"/>
      <p:bldP grpId="1" spid="70"/>
      <p:bldP grpId="2" spid="70"/>
      <p:bldP grpId="3" spid="70"/>
      <p:bldP grpId="4" spid="70"/>
      <p:bldP grpId="5" spid="70"/>
      <p:bldP grpId="6" spid="70"/>
      <p:bldP grpId="0" spid="148"/>
      <p:bldP grpId="0" spid="85"/>
      <p:bldP grpId="1" spid="85"/>
      <p:bldP grpId="2" spid="85"/>
      <p:bldP grpId="3" spid="85"/>
      <p:bldP grpId="4" spid="85"/>
      <p:bldP grpId="5" spid="85"/>
      <p:bldP grpId="6" spid="85"/>
      <p:bldP grpId="0" spid="90"/>
      <p:bldP grpId="0" spid="91"/>
      <p:bldP grpId="0" spid="93"/>
      <p:bldP grpId="0" spid="94"/>
      <p:bldP grpId="0" spid="96"/>
      <p:bldP grpId="0" spid="97"/>
      <p:bldP grpId="0" spid="103"/>
      <p:bldP grpId="0" spid="108"/>
      <p:bldP grpId="0" spid="77"/>
      <p:bldP grpId="1" spid="77"/>
      <p:bldP grpId="2" spid="77"/>
      <p:bldP grpId="0" spid="78"/>
      <p:bldP grpId="1" spid="78"/>
      <p:bldP grpId="2" spid="78"/>
      <p:bldP grpId="0" spid="79"/>
      <p:bldP grpId="1" spid="79"/>
      <p:bldP grpId="2" spid="79"/>
      <p:bldP grpId="0" spid="80"/>
      <p:bldP grpId="1" spid="80"/>
      <p:bldP grpId="2" spid="80"/>
      <p:bldP grpId="0" spid="81"/>
      <p:bldP grpId="1" spid="81"/>
      <p:bldP grpId="2" spid="81"/>
      <p:bldP grpId="0" spid="82"/>
      <p:bldP grpId="1" spid="82"/>
      <p:bldP grpId="2" spid="82"/>
      <p:bldP grpId="0" spid="83"/>
      <p:bldP grpId="1" spid="83"/>
      <p:bldP grpId="2" spid="83"/>
      <p:bldP grpId="0" spid="84"/>
      <p:bldP grpId="1" spid="84"/>
      <p:bldP grpId="2" spid="84"/>
      <p:bldP grpId="0" spid="86"/>
      <p:bldP grpId="1" spid="86"/>
      <p:bldP grpId="2" spid="86"/>
      <p:bldP grpId="0" spid="87"/>
      <p:bldP grpId="1" spid="87"/>
      <p:bldP grpId="2" spid="87"/>
      <p:bldP grpId="0" spid="110"/>
      <p:bldP grpId="1" spid="110"/>
      <p:bldP grpId="2" spid="110"/>
      <p:bldP grpId="0" spid="111"/>
      <p:bldP grpId="1" spid="111"/>
      <p:bldP grpId="2" spid="111"/>
      <p:bldP grpId="0" spid="115"/>
      <p:bldP grpId="1" spid="115"/>
      <p:bldP grpId="2" spid="115"/>
      <p:bldP grpId="0" spid="116"/>
      <p:bldP grpId="1" spid="116"/>
      <p:bldP grpId="2" spid="116"/>
      <p:bldP grpId="0" spid="117"/>
      <p:bldP grpId="1" spid="117"/>
      <p:bldP grpId="2" spid="117"/>
      <p:bldP grpId="0" spid="118"/>
      <p:bldP grpId="1" spid="118"/>
      <p:bldP grpId="2" spid="118"/>
      <p:bldP grpId="0" spid="119"/>
      <p:bldP grpId="1" spid="119"/>
      <p:bldP grpId="2" spid="119"/>
      <p:bldP grpId="0" spid="121"/>
      <p:bldP grpId="1" spid="121"/>
      <p:bldP grpId="2" spid="121"/>
      <p:bldP grpId="0" spid="122"/>
      <p:bldP grpId="1" spid="122"/>
      <p:bldP grpId="2" spid="122"/>
      <p:bldP grpId="0" spid="123"/>
      <p:bldP grpId="1" spid="123"/>
      <p:bldP grpId="2" spid="123"/>
      <p:bldP grpId="0" spid="149"/>
      <p:bldP grpId="1" spid="149"/>
      <p:bldP grpId="2" spid="149"/>
      <p:bldP grpId="0" spid="150"/>
      <p:bldP grpId="1" spid="150"/>
      <p:bldP grpId="2" spid="150"/>
      <p:bldP grpId="0" spid="151"/>
      <p:bldP grpId="1" spid="151"/>
      <p:bldP grpId="2" spid="151"/>
      <p:bldP grpId="0" spid="152"/>
      <p:bldP grpId="1" spid="152"/>
      <p:bldP grpId="2" spid="152"/>
      <p:bldP grpId="0" spid="153"/>
      <p:bldP grpId="1" spid="153"/>
      <p:bldP grpId="2" spid="153"/>
      <p:bldP grpId="0" spid="154"/>
      <p:bldP grpId="1" spid="154"/>
      <p:bldP grpId="2" spid="154"/>
      <p:bldP grpId="0" spid="155"/>
      <p:bldP grpId="1" spid="155"/>
      <p:bldP grpId="2" spid="155"/>
      <p:bldP grpId="0" spid="156"/>
      <p:bldP grpId="1" spid="156"/>
      <p:bldP grpId="2" spid="156"/>
      <p:bldP grpId="0" spid="157"/>
      <p:bldP grpId="1" spid="157"/>
      <p:bldP grpId="2" spid="157"/>
      <p:bldP grpId="0" spid="158"/>
      <p:bldP grpId="1" spid="158"/>
      <p:bldP grpId="2" spid="158"/>
      <p:bldP grpId="0" spid="159"/>
      <p:bldP grpId="1" spid="159"/>
      <p:bldP grpId="2" spid="159"/>
      <p:bldP grpId="0" spid="160"/>
      <p:bldP grpId="1" spid="160"/>
      <p:bldP grpId="2" spid="160"/>
      <p:bldP grpId="0" spid="161"/>
      <p:bldP grpId="1" spid="161"/>
      <p:bldP grpId="2" spid="161"/>
      <p:bldP grpId="0" spid="162"/>
      <p:bldP grpId="1" spid="162"/>
      <p:bldP grpId="2" spid="162"/>
      <p:bldP grpId="0" spid="163"/>
      <p:bldP grpId="1" spid="163"/>
      <p:bldP grpId="2" spid="163"/>
      <p:bldP grpId="0" spid="164"/>
      <p:bldP grpId="1" spid="164"/>
      <p:bldP grpId="2" spid="164"/>
      <p:bldP grpId="0" spid="165"/>
      <p:bldP grpId="1" spid="165"/>
      <p:bldP grpId="2" spid="165"/>
      <p:bldP grpId="0" spid="166"/>
      <p:bldP grpId="1" spid="166"/>
      <p:bldP grpId="2" spid="166"/>
      <p:bldP grpId="0" spid="167"/>
      <p:bldP grpId="1" spid="167"/>
      <p:bldP grpId="2" spid="167"/>
      <p:bldP grpId="0" spid="168"/>
      <p:bldP grpId="1" spid="168"/>
      <p:bldP grpId="2" spid="168"/>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0" name="椭圆 169"/>
          <p:cNvSpPr/>
          <p:nvPr/>
        </p:nvSpPr>
        <p:spPr>
          <a:xfrm>
            <a:off x="5895808" y="4239474"/>
            <a:ext cx="371642" cy="371642"/>
          </a:xfrm>
          <a:prstGeom prst="ellipse">
            <a:avLst/>
          </a:prstGeom>
          <a:gradFill>
            <a:gsLst>
              <a:gs pos="45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 name="组合 12"/>
          <p:cNvGrpSpPr/>
          <p:nvPr/>
        </p:nvGrpSpPr>
        <p:grpSpPr>
          <a:xfrm rot="5400000">
            <a:off x="162414" y="-26991"/>
            <a:ext cx="665764" cy="806458"/>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4</a:t>
              </a:r>
            </a:p>
          </p:txBody>
        </p:sp>
        <p:sp>
          <p:nvSpPr>
            <p:cNvPr id="16" name="椭圆 1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9" name="文本框 18"/>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pic>
        <p:nvPicPr>
          <p:cNvPr id="10" name="图片 9"/>
          <p:cNvPicPr>
            <a:picLocks noChangeAspect="1"/>
          </p:cNvPicPr>
          <p:nvPr/>
        </p:nvPicPr>
        <p:blipFill>
          <a:blip r:embed="rId2"/>
          <a:stretch>
            <a:fillRect/>
          </a:stretch>
        </p:blipFill>
        <p:spPr>
          <a:xfrm>
            <a:off x="5108363" y="3439185"/>
            <a:ext cx="1975275" cy="1969179"/>
          </a:xfrm>
          <a:prstGeom prst="rect">
            <a:avLst/>
          </a:prstGeom>
        </p:spPr>
      </p:pic>
      <p:sp>
        <p:nvSpPr>
          <p:cNvPr id="939" name="椭圆 938"/>
          <p:cNvSpPr/>
          <p:nvPr/>
        </p:nvSpPr>
        <p:spPr>
          <a:xfrm>
            <a:off x="5352305" y="3680079"/>
            <a:ext cx="1487390" cy="1487390"/>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347" name="直接连接符 1346"/>
          <p:cNvCxnSpPr/>
          <p:nvPr/>
        </p:nvCxnSpPr>
        <p:spPr>
          <a:xfrm flipH="1">
            <a:off x="7085599" y="2205211"/>
            <a:ext cx="1258181" cy="1456213"/>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352" name="直接连接符 1351"/>
          <p:cNvCxnSpPr/>
          <p:nvPr/>
        </p:nvCxnSpPr>
        <p:spPr>
          <a:xfrm flipH="1">
            <a:off x="7325026" y="3788022"/>
            <a:ext cx="1724391" cy="449378"/>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355" name="直接连接符 1354"/>
          <p:cNvCxnSpPr/>
          <p:nvPr/>
        </p:nvCxnSpPr>
        <p:spPr>
          <a:xfrm flipH="1">
            <a:off x="6621740" y="1765801"/>
            <a:ext cx="826138" cy="1588332"/>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358" name="直接连接符 1357"/>
          <p:cNvCxnSpPr/>
          <p:nvPr/>
        </p:nvCxnSpPr>
        <p:spPr>
          <a:xfrm>
            <a:off x="4061859" y="2211733"/>
            <a:ext cx="1235576" cy="1284479"/>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362" name="直接连接符 1361"/>
          <p:cNvCxnSpPr/>
          <p:nvPr/>
        </p:nvCxnSpPr>
        <p:spPr>
          <a:xfrm flipH="1" flipV="1">
            <a:off x="7241283" y="4875140"/>
            <a:ext cx="1244147" cy="408322"/>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365" name="直接连接符 1364"/>
          <p:cNvCxnSpPr/>
          <p:nvPr/>
        </p:nvCxnSpPr>
        <p:spPr>
          <a:xfrm flipH="1">
            <a:off x="6096000" y="1479509"/>
            <a:ext cx="0" cy="1731367"/>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369" name="直接连接符 1368"/>
          <p:cNvCxnSpPr/>
          <p:nvPr/>
        </p:nvCxnSpPr>
        <p:spPr>
          <a:xfrm>
            <a:off x="3271838" y="3779562"/>
            <a:ext cx="1635643" cy="339143"/>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sp>
        <p:nvSpPr>
          <p:cNvPr id="1375" name="同心圆 22"/>
          <p:cNvSpPr/>
          <p:nvPr/>
        </p:nvSpPr>
        <p:spPr>
          <a:xfrm rot="2700000">
            <a:off x="8210917" y="2071682"/>
            <a:ext cx="263220" cy="263218"/>
          </a:xfrm>
          <a:prstGeom prst="donut">
            <a:avLst>
              <a:gd fmla="val 12001" name="adj"/>
            </a:avLst>
          </a:prstGeom>
          <a:solidFill>
            <a:schemeClr val="bg1">
              <a:lumMod val="6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376" name="直接连接符 1375"/>
          <p:cNvCxnSpPr/>
          <p:nvPr/>
        </p:nvCxnSpPr>
        <p:spPr>
          <a:xfrm flipH="1">
            <a:off x="6849493" y="2368069"/>
            <a:ext cx="858004" cy="1100814"/>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379" name="直接连接符 1378"/>
          <p:cNvCxnSpPr/>
          <p:nvPr/>
        </p:nvCxnSpPr>
        <p:spPr>
          <a:xfrm flipH="1" flipV="1">
            <a:off x="7060509" y="5238076"/>
            <a:ext cx="700339" cy="546173"/>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sp>
        <p:nvSpPr>
          <p:cNvPr id="1384" name="同心圆 22"/>
          <p:cNvSpPr/>
          <p:nvPr/>
        </p:nvSpPr>
        <p:spPr>
          <a:xfrm rot="2700000">
            <a:off x="8353820" y="5149400"/>
            <a:ext cx="263220" cy="263218"/>
          </a:xfrm>
          <a:prstGeom prst="donut">
            <a:avLst>
              <a:gd fmla="val 12001" name="adj"/>
            </a:avLst>
          </a:prstGeom>
          <a:solidFill>
            <a:schemeClr val="bg1">
              <a:lumMod val="6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387" name="同心圆 22"/>
          <p:cNvSpPr/>
          <p:nvPr/>
        </p:nvSpPr>
        <p:spPr>
          <a:xfrm rot="2700000">
            <a:off x="8917807" y="3656413"/>
            <a:ext cx="263220" cy="263218"/>
          </a:xfrm>
          <a:prstGeom prst="donut">
            <a:avLst>
              <a:gd fmla="val 12001" name="adj"/>
            </a:avLst>
          </a:prstGeom>
          <a:solidFill>
            <a:schemeClr val="bg1">
              <a:lumMod val="6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388" name="直接连接符 1387"/>
          <p:cNvCxnSpPr/>
          <p:nvPr/>
        </p:nvCxnSpPr>
        <p:spPr>
          <a:xfrm flipV="1">
            <a:off x="3695120" y="4848225"/>
            <a:ext cx="1334080" cy="447958"/>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391" name="直接连接符 1390"/>
          <p:cNvCxnSpPr/>
          <p:nvPr/>
        </p:nvCxnSpPr>
        <p:spPr>
          <a:xfrm>
            <a:off x="5007165" y="2060357"/>
            <a:ext cx="597054" cy="1214607"/>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396" name="直接连接符 1395"/>
          <p:cNvCxnSpPr/>
          <p:nvPr/>
        </p:nvCxnSpPr>
        <p:spPr>
          <a:xfrm flipH="1">
            <a:off x="6417262" y="2063162"/>
            <a:ext cx="277654" cy="1129400"/>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404" name="直接连接符 1403"/>
          <p:cNvCxnSpPr/>
          <p:nvPr/>
        </p:nvCxnSpPr>
        <p:spPr>
          <a:xfrm flipH="1">
            <a:off x="7238477" y="3039930"/>
            <a:ext cx="1311126" cy="848406"/>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407" name="直接连接符 1406"/>
          <p:cNvCxnSpPr/>
          <p:nvPr/>
        </p:nvCxnSpPr>
        <p:spPr>
          <a:xfrm flipH="1" flipV="1">
            <a:off x="7436739" y="4540799"/>
            <a:ext cx="1039603" cy="107429"/>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413" name="直接连接符 1412"/>
          <p:cNvCxnSpPr/>
          <p:nvPr/>
        </p:nvCxnSpPr>
        <p:spPr>
          <a:xfrm flipV="1">
            <a:off x="4075346" y="4513599"/>
            <a:ext cx="810135" cy="83585"/>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417" name="直接连接符 1416"/>
          <p:cNvCxnSpPr/>
          <p:nvPr/>
        </p:nvCxnSpPr>
        <p:spPr>
          <a:xfrm flipV="1">
            <a:off x="4799819" y="5283639"/>
            <a:ext cx="408705" cy="431443"/>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sp>
        <p:nvSpPr>
          <p:cNvPr id="1423" name="同心圆 22"/>
          <p:cNvSpPr/>
          <p:nvPr/>
        </p:nvSpPr>
        <p:spPr>
          <a:xfrm rot="2700000">
            <a:off x="3931503" y="2080124"/>
            <a:ext cx="263220" cy="263218"/>
          </a:xfrm>
          <a:prstGeom prst="donut">
            <a:avLst>
              <a:gd fmla="val 12001" name="adj"/>
            </a:avLst>
          </a:prstGeom>
          <a:solidFill>
            <a:schemeClr val="bg1">
              <a:lumMod val="6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24" name="同心圆 22"/>
          <p:cNvSpPr/>
          <p:nvPr/>
        </p:nvSpPr>
        <p:spPr>
          <a:xfrm rot="2700000">
            <a:off x="3562236" y="5164575"/>
            <a:ext cx="263220" cy="263218"/>
          </a:xfrm>
          <a:prstGeom prst="donut">
            <a:avLst>
              <a:gd fmla="val 12001" name="adj"/>
            </a:avLst>
          </a:prstGeom>
          <a:solidFill>
            <a:schemeClr val="bg1">
              <a:lumMod val="6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26" name="同心圆 22"/>
          <p:cNvSpPr/>
          <p:nvPr/>
        </p:nvSpPr>
        <p:spPr>
          <a:xfrm rot="2700000">
            <a:off x="3139704" y="3647953"/>
            <a:ext cx="263220" cy="263218"/>
          </a:xfrm>
          <a:prstGeom prst="donut">
            <a:avLst>
              <a:gd fmla="val 12001" name="adj"/>
            </a:avLst>
          </a:prstGeom>
          <a:solidFill>
            <a:schemeClr val="bg1">
              <a:lumMod val="6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1427" name="直接连接符 1426"/>
          <p:cNvCxnSpPr/>
          <p:nvPr/>
        </p:nvCxnSpPr>
        <p:spPr>
          <a:xfrm>
            <a:off x="3956253" y="3137133"/>
            <a:ext cx="959421" cy="625468"/>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cxnSp>
        <p:nvCxnSpPr>
          <p:cNvPr id="1433" name="直接连接符 1432"/>
          <p:cNvCxnSpPr/>
          <p:nvPr/>
        </p:nvCxnSpPr>
        <p:spPr>
          <a:xfrm>
            <a:off x="5702961" y="2272314"/>
            <a:ext cx="192641" cy="985375"/>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sp>
        <p:nvSpPr>
          <p:cNvPr id="1457" name="文本框 1456"/>
          <p:cNvSpPr txBox="1"/>
          <p:nvPr/>
        </p:nvSpPr>
        <p:spPr>
          <a:xfrm>
            <a:off x="1032339" y="1795703"/>
            <a:ext cx="2804996" cy="518160"/>
          </a:xfrm>
          <a:prstGeom prst="rect">
            <a:avLst/>
          </a:prstGeom>
          <a:noFill/>
        </p:spPr>
        <p:txBody>
          <a:bodyPr rtlCol="0" vert="horz" wrap="square">
            <a:spAutoFit/>
          </a:bodyPr>
          <a:lstStyle/>
          <a:p>
            <a:pPr algn="r"/>
            <a:r>
              <a:rPr altLang="en-US" lang="zh-CN" sz="2800">
                <a:solidFill>
                  <a:srgbClr val="FEEA74"/>
                </a:solidFill>
                <a:latin charset="-122" panose="02000000000000000000" pitchFamily="2" typeface="方正正黑简体"/>
                <a:ea charset="-122" panose="02000000000000000000" pitchFamily="2" typeface="方正正黑简体"/>
              </a:rPr>
              <a:t>优势项目一</a:t>
            </a:r>
          </a:p>
        </p:txBody>
      </p:sp>
      <p:cxnSp>
        <p:nvCxnSpPr>
          <p:cNvPr id="1464" name="直接连接符 1463"/>
          <p:cNvCxnSpPr/>
          <p:nvPr/>
        </p:nvCxnSpPr>
        <p:spPr>
          <a:xfrm flipH="1" flipV="1">
            <a:off x="6097866" y="5564686"/>
            <a:ext cx="0" cy="664601"/>
          </a:xfrm>
          <a:prstGeom prst="line">
            <a:avLst/>
          </a:prstGeom>
          <a:ln w="12700">
            <a:gradFill>
              <a:gsLst>
                <a:gs pos="95000">
                  <a:srgbClr val="FEEA74">
                    <a:alpha val="0"/>
                  </a:srgbClr>
                </a:gs>
                <a:gs pos="0">
                  <a:srgbClr val="E87E05"/>
                </a:gs>
              </a:gsLst>
              <a:lin ang="2700000" scaled="0"/>
            </a:gradFill>
            <a:round/>
            <a:headEnd len="lg" type="oval" w="lg"/>
          </a:ln>
        </p:spPr>
        <p:style>
          <a:lnRef idx="1">
            <a:schemeClr val="accent1"/>
          </a:lnRef>
          <a:fillRef idx="0">
            <a:schemeClr val="accent1"/>
          </a:fillRef>
          <a:effectRef idx="0">
            <a:schemeClr val="accent1"/>
          </a:effectRef>
          <a:fontRef idx="minor">
            <a:schemeClr val="tx1"/>
          </a:fontRef>
        </p:style>
      </p:cxnSp>
      <p:sp>
        <p:nvSpPr>
          <p:cNvPr id="116" name="文本框 115"/>
          <p:cNvSpPr txBox="1"/>
          <p:nvPr/>
        </p:nvSpPr>
        <p:spPr>
          <a:xfrm>
            <a:off x="1032197" y="2204052"/>
            <a:ext cx="2804998" cy="487680"/>
          </a:xfrm>
          <a:prstGeom prst="rect">
            <a:avLst/>
          </a:prstGeom>
          <a:noFill/>
        </p:spPr>
        <p:txBody>
          <a:bodyPr rtlCol="0" vert="horz" wrap="square">
            <a:spAutoFit/>
          </a:bodyPr>
          <a:lstStyle/>
          <a:p>
            <a:pPr algn="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a:t>
            </a:r>
          </a:p>
        </p:txBody>
      </p:sp>
      <p:sp>
        <p:nvSpPr>
          <p:cNvPr id="159" name="文本框 158"/>
          <p:cNvSpPr txBox="1"/>
          <p:nvPr/>
        </p:nvSpPr>
        <p:spPr>
          <a:xfrm>
            <a:off x="280022" y="3409361"/>
            <a:ext cx="2804996" cy="518160"/>
          </a:xfrm>
          <a:prstGeom prst="rect">
            <a:avLst/>
          </a:prstGeom>
          <a:noFill/>
        </p:spPr>
        <p:txBody>
          <a:bodyPr rtlCol="0" vert="horz" wrap="square">
            <a:spAutoFit/>
          </a:bodyPr>
          <a:lstStyle/>
          <a:p>
            <a:pPr algn="r"/>
            <a:r>
              <a:rPr altLang="en-US" lang="zh-CN" sz="2800">
                <a:solidFill>
                  <a:srgbClr val="FEEA74"/>
                </a:solidFill>
                <a:latin charset="-122" panose="02000000000000000000" pitchFamily="2" typeface="方正正黑简体"/>
                <a:ea charset="-122" panose="02000000000000000000" pitchFamily="2" typeface="方正正黑简体"/>
              </a:rPr>
              <a:t>优势项目二</a:t>
            </a:r>
          </a:p>
        </p:txBody>
      </p:sp>
      <p:sp>
        <p:nvSpPr>
          <p:cNvPr id="160" name="文本框 159"/>
          <p:cNvSpPr txBox="1"/>
          <p:nvPr/>
        </p:nvSpPr>
        <p:spPr>
          <a:xfrm>
            <a:off x="279880" y="3817710"/>
            <a:ext cx="2804998" cy="487680"/>
          </a:xfrm>
          <a:prstGeom prst="rect">
            <a:avLst/>
          </a:prstGeom>
          <a:noFill/>
        </p:spPr>
        <p:txBody>
          <a:bodyPr rtlCol="0" vert="horz" wrap="square">
            <a:spAutoFit/>
          </a:bodyPr>
          <a:lstStyle/>
          <a:p>
            <a:pPr algn="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a:t>
            </a:r>
          </a:p>
        </p:txBody>
      </p:sp>
      <p:sp>
        <p:nvSpPr>
          <p:cNvPr id="161" name="文本框 160"/>
          <p:cNvSpPr txBox="1"/>
          <p:nvPr/>
        </p:nvSpPr>
        <p:spPr>
          <a:xfrm>
            <a:off x="653782" y="4923475"/>
            <a:ext cx="2804996" cy="518160"/>
          </a:xfrm>
          <a:prstGeom prst="rect">
            <a:avLst/>
          </a:prstGeom>
          <a:noFill/>
        </p:spPr>
        <p:txBody>
          <a:bodyPr rtlCol="0" vert="horz" wrap="square">
            <a:spAutoFit/>
          </a:bodyPr>
          <a:lstStyle/>
          <a:p>
            <a:pPr algn="r"/>
            <a:r>
              <a:rPr altLang="en-US" lang="zh-CN" sz="2800">
                <a:solidFill>
                  <a:srgbClr val="FEEA74"/>
                </a:solidFill>
                <a:latin charset="-122" panose="02000000000000000000" pitchFamily="2" typeface="方正正黑简体"/>
                <a:ea charset="-122" panose="02000000000000000000" pitchFamily="2" typeface="方正正黑简体"/>
              </a:rPr>
              <a:t>优势项目三</a:t>
            </a:r>
          </a:p>
        </p:txBody>
      </p:sp>
      <p:sp>
        <p:nvSpPr>
          <p:cNvPr id="162" name="文本框 161"/>
          <p:cNvSpPr txBox="1"/>
          <p:nvPr/>
        </p:nvSpPr>
        <p:spPr>
          <a:xfrm>
            <a:off x="653640" y="5331824"/>
            <a:ext cx="2804998" cy="487680"/>
          </a:xfrm>
          <a:prstGeom prst="rect">
            <a:avLst/>
          </a:prstGeom>
          <a:noFill/>
        </p:spPr>
        <p:txBody>
          <a:bodyPr rtlCol="0" vert="horz" wrap="square">
            <a:spAutoFit/>
          </a:bodyPr>
          <a:lstStyle/>
          <a:p>
            <a:pPr algn="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a:t>
            </a:r>
          </a:p>
        </p:txBody>
      </p:sp>
      <p:sp>
        <p:nvSpPr>
          <p:cNvPr id="163" name="文本框 162"/>
          <p:cNvSpPr txBox="1"/>
          <p:nvPr/>
        </p:nvSpPr>
        <p:spPr>
          <a:xfrm>
            <a:off x="8531166" y="1774704"/>
            <a:ext cx="2804996"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优势项目四</a:t>
            </a:r>
          </a:p>
        </p:txBody>
      </p:sp>
      <p:sp>
        <p:nvSpPr>
          <p:cNvPr id="164" name="文本框 163"/>
          <p:cNvSpPr txBox="1"/>
          <p:nvPr/>
        </p:nvSpPr>
        <p:spPr>
          <a:xfrm>
            <a:off x="8531023" y="2204052"/>
            <a:ext cx="2804998" cy="487680"/>
          </a:xfrm>
          <a:prstGeom prst="rect">
            <a:avLst/>
          </a:prstGeom>
          <a:noFill/>
        </p:spPr>
        <p:txBody>
          <a:bodyPr rtlCol="0" vert="horz" wrap="square">
            <a:spAutoFit/>
          </a:bodyPr>
          <a:lstStyle/>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a:t>
            </a:r>
          </a:p>
        </p:txBody>
      </p:sp>
      <p:sp>
        <p:nvSpPr>
          <p:cNvPr id="166" name="文本框 165"/>
          <p:cNvSpPr txBox="1"/>
          <p:nvPr/>
        </p:nvSpPr>
        <p:spPr>
          <a:xfrm>
            <a:off x="8571378" y="4922087"/>
            <a:ext cx="2804996"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优势项目六</a:t>
            </a:r>
          </a:p>
        </p:txBody>
      </p:sp>
      <p:sp>
        <p:nvSpPr>
          <p:cNvPr id="167" name="文本框 166"/>
          <p:cNvSpPr txBox="1"/>
          <p:nvPr/>
        </p:nvSpPr>
        <p:spPr>
          <a:xfrm>
            <a:off x="8571238" y="5351435"/>
            <a:ext cx="2804998" cy="487680"/>
          </a:xfrm>
          <a:prstGeom prst="rect">
            <a:avLst/>
          </a:prstGeom>
          <a:noFill/>
        </p:spPr>
        <p:txBody>
          <a:bodyPr rtlCol="0" vert="horz" wrap="square">
            <a:spAutoFit/>
          </a:bodyPr>
          <a:lstStyle/>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a:t>
            </a:r>
          </a:p>
        </p:txBody>
      </p:sp>
      <p:sp>
        <p:nvSpPr>
          <p:cNvPr id="168" name="文本框 167"/>
          <p:cNvSpPr txBox="1"/>
          <p:nvPr/>
        </p:nvSpPr>
        <p:spPr>
          <a:xfrm>
            <a:off x="9185187" y="3409361"/>
            <a:ext cx="2804996"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优势项目五</a:t>
            </a:r>
          </a:p>
        </p:txBody>
      </p:sp>
      <p:sp>
        <p:nvSpPr>
          <p:cNvPr id="169" name="文本框 168"/>
          <p:cNvSpPr txBox="1"/>
          <p:nvPr/>
        </p:nvSpPr>
        <p:spPr>
          <a:xfrm>
            <a:off x="9185043" y="3838709"/>
            <a:ext cx="2804998" cy="487680"/>
          </a:xfrm>
          <a:prstGeom prst="rect">
            <a:avLst/>
          </a:prstGeom>
          <a:noFill/>
        </p:spPr>
        <p:txBody>
          <a:bodyPr rtlCol="0" vert="horz" wrap="square">
            <a:spAutoFit/>
          </a:bodyPr>
          <a:lstStyle/>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a:t>
            </a:r>
          </a:p>
        </p:txBody>
      </p:sp>
      <p:sp>
        <p:nvSpPr>
          <p:cNvPr id="230" name="椭圆 938"/>
          <p:cNvSpPr/>
          <p:nvPr/>
        </p:nvSpPr>
        <p:spPr>
          <a:xfrm>
            <a:off x="5350634" y="3680079"/>
            <a:ext cx="1487390" cy="1487390"/>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1" name="椭圆 938"/>
          <p:cNvSpPr/>
          <p:nvPr/>
        </p:nvSpPr>
        <p:spPr>
          <a:xfrm>
            <a:off x="5350634" y="3680079"/>
            <a:ext cx="1487390" cy="1487390"/>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2" name="椭圆 938"/>
          <p:cNvSpPr/>
          <p:nvPr/>
        </p:nvSpPr>
        <p:spPr>
          <a:xfrm>
            <a:off x="5352305" y="3680079"/>
            <a:ext cx="1487390" cy="1487390"/>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3" name="椭圆 938"/>
          <p:cNvSpPr/>
          <p:nvPr/>
        </p:nvSpPr>
        <p:spPr>
          <a:xfrm>
            <a:off x="5352305" y="3680079"/>
            <a:ext cx="1487390" cy="1487390"/>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4" name="椭圆 938"/>
          <p:cNvSpPr/>
          <p:nvPr/>
        </p:nvSpPr>
        <p:spPr>
          <a:xfrm>
            <a:off x="5352305" y="3680079"/>
            <a:ext cx="1487390" cy="1487390"/>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2" name="文本框 101"/>
          <p:cNvSpPr txBox="1"/>
          <p:nvPr/>
        </p:nvSpPr>
        <p:spPr>
          <a:xfrm>
            <a:off x="5372953" y="4135445"/>
            <a:ext cx="1440124" cy="579120"/>
          </a:xfrm>
          <a:prstGeom prst="rect">
            <a:avLst/>
          </a:prstGeom>
          <a:noFill/>
        </p:spPr>
        <p:txBody>
          <a:bodyPr rtlCol="0" vert="horz" wrap="square">
            <a:spAutoFit/>
          </a:bodyPr>
          <a:lstStyle/>
          <a:p>
            <a:pPr algn="ctr"/>
            <a:r>
              <a:rPr altLang="en-US" b="1" lang="zh-CN" sz="3200">
                <a:solidFill>
                  <a:srgbClr val="1D1C24"/>
                </a:solidFill>
                <a:latin charset="-122" panose="02000000000000000000" pitchFamily="2" typeface="方正正黑简体"/>
                <a:ea charset="-122" panose="02000000000000000000" pitchFamily="2" typeface="方正正黑简体"/>
              </a:rPr>
              <a:t>靓点</a:t>
            </a:r>
          </a:p>
        </p:txBody>
      </p:sp>
    </p:spTree>
    <p:extLst>
      <p:ext uri="{BB962C8B-B14F-4D97-AF65-F5344CB8AC3E}">
        <p14:creationId val="1752258852"/>
      </p:ext>
    </p:extLst>
  </p:cSld>
  <p:clrMapOvr>
    <a:masterClrMapping/>
  </p:clrMapOvr>
  <mc:AlternateContent>
    <mc:Choice Requires="p15">
      <p:transition advClick="0" advTm="6000" p14:dur="1250" spd="slow">
        <p15:prstTrans prst="pageCurlDouble"/>
      </p:transition>
    </mc:Choice>
    <mc:Fallback>
      <p:transition advClick="0" advTm="6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 presetSubtype="0">
                                  <p:stCondLst>
                                    <p:cond delay="0"/>
                                  </p:stCondLst>
                                  <p:childTnLst>
                                    <p:set>
                                      <p:cBhvr>
                                        <p:cTn dur="1" fill="hold" id="6">
                                          <p:stCondLst>
                                            <p:cond delay="0"/>
                                          </p:stCondLst>
                                        </p:cTn>
                                        <p:tgtEl>
                                          <p:spTgt spid="10"/>
                                        </p:tgtEl>
                                        <p:attrNameLst>
                                          <p:attrName>style.visibility</p:attrName>
                                        </p:attrNameLst>
                                      </p:cBhvr>
                                      <p:to>
                                        <p:strVal val="visible"/>
                                      </p:to>
                                    </p:set>
                                  </p:childTnLst>
                                </p:cTn>
                              </p:par>
                              <p:par>
                                <p:cTn accel="50000" decel="50000" fill="hold" id="7" nodeType="withEffect" presetClass="path" presetID="42" presetSubtype="0">
                                  <p:stCondLst>
                                    <p:cond delay="0"/>
                                  </p:stCondLst>
                                  <p:childTnLst>
                                    <p:animMotion origin="layout" path="M 0 2.59259E-06 L 0 0.57801" pathEditMode="relative" ptsTypes="AA" rAng="0">
                                      <p:cBhvr>
                                        <p:cTn dur="1000" fill="hold" id="8" spd="-100000"/>
                                        <p:tgtEl>
                                          <p:spTgt spid="10"/>
                                        </p:tgtEl>
                                        <p:attrNameLst>
                                          <p:attrName>ppt_x</p:attrName>
                                          <p:attrName>ppt_y</p:attrName>
                                        </p:attrNameLst>
                                      </p:cBhvr>
                                      <p:rCtr x="0" y="28889"/>
                                    </p:animMotion>
                                  </p:childTnLst>
                                </p:cTn>
                              </p:par>
                              <p:par>
                                <p:cTn fill="hold" id="9" nodeType="withEffect" presetClass="emph" presetID="8" presetSubtype="0">
                                  <p:stCondLst>
                                    <p:cond delay="0"/>
                                  </p:stCondLst>
                                  <p:childTnLst>
                                    <p:animRot by="-10800000">
                                      <p:cBhvr>
                                        <p:cTn dur="3000" fill="hold" id="10"/>
                                        <p:tgtEl>
                                          <p:spTgt spid="10"/>
                                        </p:tgtEl>
                                        <p:attrNameLst>
                                          <p:attrName>r</p:attrName>
                                        </p:attrNameLst>
                                      </p:cBhvr>
                                    </p:animRot>
                                  </p:childTnLst>
                                </p:cTn>
                              </p:par>
                              <p:par>
                                <p:cTn fill="hold" grpId="0" id="11" nodeType="withEffect" presetClass="entr" presetID="10" presetSubtype="0">
                                  <p:stCondLst>
                                    <p:cond delay="1000"/>
                                  </p:stCondLst>
                                  <p:childTnLst>
                                    <p:set>
                                      <p:cBhvr>
                                        <p:cTn dur="1" fill="hold" id="12">
                                          <p:stCondLst>
                                            <p:cond delay="0"/>
                                          </p:stCondLst>
                                        </p:cTn>
                                        <p:tgtEl>
                                          <p:spTgt spid="170"/>
                                        </p:tgtEl>
                                        <p:attrNameLst>
                                          <p:attrName>style.visibility</p:attrName>
                                        </p:attrNameLst>
                                      </p:cBhvr>
                                      <p:to>
                                        <p:strVal val="visible"/>
                                      </p:to>
                                    </p:set>
                                    <p:animEffect filter="fade" transition="in">
                                      <p:cBhvr>
                                        <p:cTn dur="150" id="13"/>
                                        <p:tgtEl>
                                          <p:spTgt spid="170"/>
                                        </p:tgtEl>
                                      </p:cBhvr>
                                    </p:animEffect>
                                  </p:childTnLst>
                                </p:cTn>
                              </p:par>
                              <p:par>
                                <p:cTn autoRev="1" fill="hold" grpId="6" id="14" nodeType="withEffect" presetClass="emph" presetID="6" presetSubtype="0" repeatCount="3000">
                                  <p:stCondLst>
                                    <p:cond delay="1000"/>
                                  </p:stCondLst>
                                  <p:childTnLst>
                                    <p:animScale>
                                      <p:cBhvr>
                                        <p:cTn dur="200" fill="hold" id="15"/>
                                        <p:tgtEl>
                                          <p:spTgt spid="170"/>
                                        </p:tgtEl>
                                      </p:cBhvr>
                                      <p:by x="150000" y="150000"/>
                                    </p:animScale>
                                  </p:childTnLst>
                                </p:cTn>
                              </p:par>
                              <p:par>
                                <p:cTn fill="hold" grpId="0" id="16" nodeType="withEffect" presetClass="entr" presetID="53" presetSubtype="0">
                                  <p:stCondLst>
                                    <p:cond delay="1750"/>
                                  </p:stCondLst>
                                  <p:childTnLst>
                                    <p:set>
                                      <p:cBhvr>
                                        <p:cTn dur="1" fill="hold" id="17">
                                          <p:stCondLst>
                                            <p:cond delay="0"/>
                                          </p:stCondLst>
                                        </p:cTn>
                                        <p:tgtEl>
                                          <p:spTgt spid="939"/>
                                        </p:tgtEl>
                                        <p:attrNameLst>
                                          <p:attrName>style.visibility</p:attrName>
                                        </p:attrNameLst>
                                      </p:cBhvr>
                                      <p:to>
                                        <p:strVal val="visible"/>
                                      </p:to>
                                    </p:set>
                                    <p:anim calcmode="lin" valueType="num">
                                      <p:cBhvr>
                                        <p:cTn dur="750" fill="hold" id="18"/>
                                        <p:tgtEl>
                                          <p:spTgt spid="939"/>
                                        </p:tgtEl>
                                        <p:attrNameLst>
                                          <p:attrName>ppt_w</p:attrName>
                                        </p:attrNameLst>
                                      </p:cBhvr>
                                      <p:tavLst>
                                        <p:tav tm="0">
                                          <p:val>
                                            <p:fltVal val="0"/>
                                          </p:val>
                                        </p:tav>
                                        <p:tav tm="100000">
                                          <p:val>
                                            <p:strVal val="#ppt_w"/>
                                          </p:val>
                                        </p:tav>
                                      </p:tavLst>
                                    </p:anim>
                                    <p:anim calcmode="lin" valueType="num">
                                      <p:cBhvr>
                                        <p:cTn dur="750" fill="hold" id="19"/>
                                        <p:tgtEl>
                                          <p:spTgt spid="939"/>
                                        </p:tgtEl>
                                        <p:attrNameLst>
                                          <p:attrName>ppt_h</p:attrName>
                                        </p:attrNameLst>
                                      </p:cBhvr>
                                      <p:tavLst>
                                        <p:tav tm="0">
                                          <p:val>
                                            <p:fltVal val="0"/>
                                          </p:val>
                                        </p:tav>
                                        <p:tav tm="100000">
                                          <p:val>
                                            <p:strVal val="#ppt_h"/>
                                          </p:val>
                                        </p:tav>
                                      </p:tavLst>
                                    </p:anim>
                                    <p:animEffect filter="fade" transition="in">
                                      <p:cBhvr>
                                        <p:cTn dur="750" id="20"/>
                                        <p:tgtEl>
                                          <p:spTgt spid="939"/>
                                        </p:tgtEl>
                                      </p:cBhvr>
                                    </p:animEffect>
                                  </p:childTnLst>
                                </p:cTn>
                              </p:par>
                              <p:par>
                                <p:cTn fill="hold" grpId="0" id="21" nodeType="withEffect" presetClass="entr" presetID="53" presetSubtype="0">
                                  <p:stCondLst>
                                    <p:cond delay="2000"/>
                                  </p:stCondLst>
                                  <p:childTnLst>
                                    <p:set>
                                      <p:cBhvr>
                                        <p:cTn dur="1" fill="hold" id="22">
                                          <p:stCondLst>
                                            <p:cond delay="0"/>
                                          </p:stCondLst>
                                        </p:cTn>
                                        <p:tgtEl>
                                          <p:spTgt spid="230"/>
                                        </p:tgtEl>
                                        <p:attrNameLst>
                                          <p:attrName>style.visibility</p:attrName>
                                        </p:attrNameLst>
                                      </p:cBhvr>
                                      <p:to>
                                        <p:strVal val="visible"/>
                                      </p:to>
                                    </p:set>
                                    <p:anim calcmode="lin" valueType="num">
                                      <p:cBhvr>
                                        <p:cTn dur="750" fill="hold" id="23"/>
                                        <p:tgtEl>
                                          <p:spTgt spid="230"/>
                                        </p:tgtEl>
                                        <p:attrNameLst>
                                          <p:attrName>ppt_w</p:attrName>
                                        </p:attrNameLst>
                                      </p:cBhvr>
                                      <p:tavLst>
                                        <p:tav tm="0">
                                          <p:val>
                                            <p:fltVal val="0"/>
                                          </p:val>
                                        </p:tav>
                                        <p:tav tm="100000">
                                          <p:val>
                                            <p:strVal val="#ppt_w"/>
                                          </p:val>
                                        </p:tav>
                                      </p:tavLst>
                                    </p:anim>
                                    <p:anim calcmode="lin" valueType="num">
                                      <p:cBhvr>
                                        <p:cTn dur="750" fill="hold" id="24"/>
                                        <p:tgtEl>
                                          <p:spTgt spid="230"/>
                                        </p:tgtEl>
                                        <p:attrNameLst>
                                          <p:attrName>ppt_h</p:attrName>
                                        </p:attrNameLst>
                                      </p:cBhvr>
                                      <p:tavLst>
                                        <p:tav tm="0">
                                          <p:val>
                                            <p:fltVal val="0"/>
                                          </p:val>
                                        </p:tav>
                                        <p:tav tm="100000">
                                          <p:val>
                                            <p:strVal val="#ppt_h"/>
                                          </p:val>
                                        </p:tav>
                                      </p:tavLst>
                                    </p:anim>
                                    <p:animEffect filter="fade" transition="in">
                                      <p:cBhvr>
                                        <p:cTn dur="750" id="25"/>
                                        <p:tgtEl>
                                          <p:spTgt spid="230"/>
                                        </p:tgtEl>
                                      </p:cBhvr>
                                    </p:animEffect>
                                  </p:childTnLst>
                                </p:cTn>
                              </p:par>
                              <p:par>
                                <p:cTn fill="hold" grpId="0" id="26" nodeType="withEffect" presetClass="entr" presetID="53" presetSubtype="0">
                                  <p:stCondLst>
                                    <p:cond delay="2250"/>
                                  </p:stCondLst>
                                  <p:childTnLst>
                                    <p:set>
                                      <p:cBhvr>
                                        <p:cTn dur="1" fill="hold" id="27">
                                          <p:stCondLst>
                                            <p:cond delay="0"/>
                                          </p:stCondLst>
                                        </p:cTn>
                                        <p:tgtEl>
                                          <p:spTgt spid="231"/>
                                        </p:tgtEl>
                                        <p:attrNameLst>
                                          <p:attrName>style.visibility</p:attrName>
                                        </p:attrNameLst>
                                      </p:cBhvr>
                                      <p:to>
                                        <p:strVal val="visible"/>
                                      </p:to>
                                    </p:set>
                                    <p:anim calcmode="lin" valueType="num">
                                      <p:cBhvr>
                                        <p:cTn dur="750" fill="hold" id="28"/>
                                        <p:tgtEl>
                                          <p:spTgt spid="231"/>
                                        </p:tgtEl>
                                        <p:attrNameLst>
                                          <p:attrName>ppt_w</p:attrName>
                                        </p:attrNameLst>
                                      </p:cBhvr>
                                      <p:tavLst>
                                        <p:tav tm="0">
                                          <p:val>
                                            <p:fltVal val="0"/>
                                          </p:val>
                                        </p:tav>
                                        <p:tav tm="100000">
                                          <p:val>
                                            <p:strVal val="#ppt_w"/>
                                          </p:val>
                                        </p:tav>
                                      </p:tavLst>
                                    </p:anim>
                                    <p:anim calcmode="lin" valueType="num">
                                      <p:cBhvr>
                                        <p:cTn dur="750" fill="hold" id="29"/>
                                        <p:tgtEl>
                                          <p:spTgt spid="231"/>
                                        </p:tgtEl>
                                        <p:attrNameLst>
                                          <p:attrName>ppt_h</p:attrName>
                                        </p:attrNameLst>
                                      </p:cBhvr>
                                      <p:tavLst>
                                        <p:tav tm="0">
                                          <p:val>
                                            <p:fltVal val="0"/>
                                          </p:val>
                                        </p:tav>
                                        <p:tav tm="100000">
                                          <p:val>
                                            <p:strVal val="#ppt_h"/>
                                          </p:val>
                                        </p:tav>
                                      </p:tavLst>
                                    </p:anim>
                                    <p:animEffect filter="fade" transition="in">
                                      <p:cBhvr>
                                        <p:cTn dur="750" id="30"/>
                                        <p:tgtEl>
                                          <p:spTgt spid="231"/>
                                        </p:tgtEl>
                                      </p:cBhvr>
                                    </p:animEffect>
                                  </p:childTnLst>
                                </p:cTn>
                              </p:par>
                              <p:par>
                                <p:cTn fill="hold" grpId="0" id="31" nodeType="withEffect" presetClass="entr" presetID="53" presetSubtype="0">
                                  <p:stCondLst>
                                    <p:cond delay="2500"/>
                                  </p:stCondLst>
                                  <p:childTnLst>
                                    <p:set>
                                      <p:cBhvr>
                                        <p:cTn dur="1" fill="hold" id="32">
                                          <p:stCondLst>
                                            <p:cond delay="0"/>
                                          </p:stCondLst>
                                        </p:cTn>
                                        <p:tgtEl>
                                          <p:spTgt spid="232"/>
                                        </p:tgtEl>
                                        <p:attrNameLst>
                                          <p:attrName>style.visibility</p:attrName>
                                        </p:attrNameLst>
                                      </p:cBhvr>
                                      <p:to>
                                        <p:strVal val="visible"/>
                                      </p:to>
                                    </p:set>
                                    <p:anim calcmode="lin" valueType="num">
                                      <p:cBhvr>
                                        <p:cTn dur="750" fill="hold" id="33"/>
                                        <p:tgtEl>
                                          <p:spTgt spid="232"/>
                                        </p:tgtEl>
                                        <p:attrNameLst>
                                          <p:attrName>ppt_w</p:attrName>
                                        </p:attrNameLst>
                                      </p:cBhvr>
                                      <p:tavLst>
                                        <p:tav tm="0">
                                          <p:val>
                                            <p:fltVal val="0"/>
                                          </p:val>
                                        </p:tav>
                                        <p:tav tm="100000">
                                          <p:val>
                                            <p:strVal val="#ppt_w"/>
                                          </p:val>
                                        </p:tav>
                                      </p:tavLst>
                                    </p:anim>
                                    <p:anim calcmode="lin" valueType="num">
                                      <p:cBhvr>
                                        <p:cTn dur="750" fill="hold" id="34"/>
                                        <p:tgtEl>
                                          <p:spTgt spid="232"/>
                                        </p:tgtEl>
                                        <p:attrNameLst>
                                          <p:attrName>ppt_h</p:attrName>
                                        </p:attrNameLst>
                                      </p:cBhvr>
                                      <p:tavLst>
                                        <p:tav tm="0">
                                          <p:val>
                                            <p:fltVal val="0"/>
                                          </p:val>
                                        </p:tav>
                                        <p:tav tm="100000">
                                          <p:val>
                                            <p:strVal val="#ppt_h"/>
                                          </p:val>
                                        </p:tav>
                                      </p:tavLst>
                                    </p:anim>
                                    <p:animEffect filter="fade" transition="in">
                                      <p:cBhvr>
                                        <p:cTn dur="750" id="35"/>
                                        <p:tgtEl>
                                          <p:spTgt spid="232"/>
                                        </p:tgtEl>
                                      </p:cBhvr>
                                    </p:animEffect>
                                  </p:childTnLst>
                                </p:cTn>
                              </p:par>
                              <p:par>
                                <p:cTn fill="hold" grpId="0" id="36" nodeType="withEffect" presetClass="entr" presetID="53" presetSubtype="0">
                                  <p:stCondLst>
                                    <p:cond delay="2750"/>
                                  </p:stCondLst>
                                  <p:childTnLst>
                                    <p:set>
                                      <p:cBhvr>
                                        <p:cTn dur="1" fill="hold" id="37">
                                          <p:stCondLst>
                                            <p:cond delay="0"/>
                                          </p:stCondLst>
                                        </p:cTn>
                                        <p:tgtEl>
                                          <p:spTgt spid="233"/>
                                        </p:tgtEl>
                                        <p:attrNameLst>
                                          <p:attrName>style.visibility</p:attrName>
                                        </p:attrNameLst>
                                      </p:cBhvr>
                                      <p:to>
                                        <p:strVal val="visible"/>
                                      </p:to>
                                    </p:set>
                                    <p:anim calcmode="lin" valueType="num">
                                      <p:cBhvr>
                                        <p:cTn dur="750" fill="hold" id="38"/>
                                        <p:tgtEl>
                                          <p:spTgt spid="233"/>
                                        </p:tgtEl>
                                        <p:attrNameLst>
                                          <p:attrName>ppt_w</p:attrName>
                                        </p:attrNameLst>
                                      </p:cBhvr>
                                      <p:tavLst>
                                        <p:tav tm="0">
                                          <p:val>
                                            <p:fltVal val="0"/>
                                          </p:val>
                                        </p:tav>
                                        <p:tav tm="100000">
                                          <p:val>
                                            <p:strVal val="#ppt_w"/>
                                          </p:val>
                                        </p:tav>
                                      </p:tavLst>
                                    </p:anim>
                                    <p:anim calcmode="lin" valueType="num">
                                      <p:cBhvr>
                                        <p:cTn dur="750" fill="hold" id="39"/>
                                        <p:tgtEl>
                                          <p:spTgt spid="233"/>
                                        </p:tgtEl>
                                        <p:attrNameLst>
                                          <p:attrName>ppt_h</p:attrName>
                                        </p:attrNameLst>
                                      </p:cBhvr>
                                      <p:tavLst>
                                        <p:tav tm="0">
                                          <p:val>
                                            <p:fltVal val="0"/>
                                          </p:val>
                                        </p:tav>
                                        <p:tav tm="100000">
                                          <p:val>
                                            <p:strVal val="#ppt_h"/>
                                          </p:val>
                                        </p:tav>
                                      </p:tavLst>
                                    </p:anim>
                                    <p:animEffect filter="fade" transition="in">
                                      <p:cBhvr>
                                        <p:cTn dur="750" id="40"/>
                                        <p:tgtEl>
                                          <p:spTgt spid="233"/>
                                        </p:tgtEl>
                                      </p:cBhvr>
                                    </p:animEffect>
                                  </p:childTnLst>
                                </p:cTn>
                              </p:par>
                              <p:par>
                                <p:cTn fill="hold" grpId="0" id="41" nodeType="withEffect" presetClass="entr" presetID="53" presetSubtype="0">
                                  <p:stCondLst>
                                    <p:cond delay="3000"/>
                                  </p:stCondLst>
                                  <p:childTnLst>
                                    <p:set>
                                      <p:cBhvr>
                                        <p:cTn dur="1" fill="hold" id="42">
                                          <p:stCondLst>
                                            <p:cond delay="0"/>
                                          </p:stCondLst>
                                        </p:cTn>
                                        <p:tgtEl>
                                          <p:spTgt spid="234"/>
                                        </p:tgtEl>
                                        <p:attrNameLst>
                                          <p:attrName>style.visibility</p:attrName>
                                        </p:attrNameLst>
                                      </p:cBhvr>
                                      <p:to>
                                        <p:strVal val="visible"/>
                                      </p:to>
                                    </p:set>
                                    <p:anim calcmode="lin" valueType="num">
                                      <p:cBhvr>
                                        <p:cTn dur="750" fill="hold" id="43"/>
                                        <p:tgtEl>
                                          <p:spTgt spid="234"/>
                                        </p:tgtEl>
                                        <p:attrNameLst>
                                          <p:attrName>ppt_w</p:attrName>
                                        </p:attrNameLst>
                                      </p:cBhvr>
                                      <p:tavLst>
                                        <p:tav tm="0">
                                          <p:val>
                                            <p:fltVal val="0"/>
                                          </p:val>
                                        </p:tav>
                                        <p:tav tm="100000">
                                          <p:val>
                                            <p:strVal val="#ppt_w"/>
                                          </p:val>
                                        </p:tav>
                                      </p:tavLst>
                                    </p:anim>
                                    <p:anim calcmode="lin" valueType="num">
                                      <p:cBhvr>
                                        <p:cTn dur="750" fill="hold" id="44"/>
                                        <p:tgtEl>
                                          <p:spTgt spid="234"/>
                                        </p:tgtEl>
                                        <p:attrNameLst>
                                          <p:attrName>ppt_h</p:attrName>
                                        </p:attrNameLst>
                                      </p:cBhvr>
                                      <p:tavLst>
                                        <p:tav tm="0">
                                          <p:val>
                                            <p:fltVal val="0"/>
                                          </p:val>
                                        </p:tav>
                                        <p:tav tm="100000">
                                          <p:val>
                                            <p:strVal val="#ppt_h"/>
                                          </p:val>
                                        </p:tav>
                                      </p:tavLst>
                                    </p:anim>
                                    <p:animEffect filter="fade" transition="in">
                                      <p:cBhvr>
                                        <p:cTn dur="750" id="45"/>
                                        <p:tgtEl>
                                          <p:spTgt spid="234"/>
                                        </p:tgtEl>
                                      </p:cBhvr>
                                    </p:animEffect>
                                  </p:childTnLst>
                                </p:cTn>
                              </p:par>
                              <p:par>
                                <p:cTn fill="hold" grpId="0" id="46" nodeType="withEffect" presetClass="entr" presetID="10" presetSubtype="0">
                                  <p:stCondLst>
                                    <p:cond delay="3000"/>
                                  </p:stCondLst>
                                  <p:childTnLst>
                                    <p:set>
                                      <p:cBhvr>
                                        <p:cTn dur="1" fill="hold" id="47">
                                          <p:stCondLst>
                                            <p:cond delay="0"/>
                                          </p:stCondLst>
                                        </p:cTn>
                                        <p:tgtEl>
                                          <p:spTgt spid="102"/>
                                        </p:tgtEl>
                                        <p:attrNameLst>
                                          <p:attrName>style.visibility</p:attrName>
                                        </p:attrNameLst>
                                      </p:cBhvr>
                                      <p:to>
                                        <p:strVal val="visible"/>
                                      </p:to>
                                    </p:set>
                                    <p:animEffect filter="fade" transition="in">
                                      <p:cBhvr>
                                        <p:cTn dur="750" id="48"/>
                                        <p:tgtEl>
                                          <p:spTgt spid="102"/>
                                        </p:tgtEl>
                                      </p:cBhvr>
                                    </p:animEffect>
                                  </p:childTnLst>
                                </p:cTn>
                              </p:par>
                              <p:par>
                                <p:cTn fill="hold" id="49" nodeType="withEffect" presetClass="entr" presetID="1" presetSubtype="0">
                                  <p:stCondLst>
                                    <p:cond delay="2100"/>
                                  </p:stCondLst>
                                  <p:childTnLst>
                                    <p:set>
                                      <p:cBhvr>
                                        <p:cTn dur="1" fill="hold" id="50">
                                          <p:stCondLst>
                                            <p:cond delay="0"/>
                                          </p:stCondLst>
                                        </p:cTn>
                                        <p:tgtEl>
                                          <p:spTgt spid="1365"/>
                                        </p:tgtEl>
                                        <p:attrNameLst>
                                          <p:attrName>style.visibility</p:attrName>
                                        </p:attrNameLst>
                                      </p:cBhvr>
                                      <p:to>
                                        <p:strVal val="visible"/>
                                      </p:to>
                                    </p:set>
                                  </p:childTnLst>
                                </p:cTn>
                              </p:par>
                              <p:par>
                                <p:cTn accel="50000" decel="50000" fill="hold" id="51" nodeType="withEffect" presetClass="path" presetID="42" presetSubtype="0">
                                  <p:stCondLst>
                                    <p:cond delay="2100"/>
                                  </p:stCondLst>
                                  <p:childTnLst>
                                    <p:animMotion origin="layout" path="M 0 1.85185E-06 L 0 0.10139" pathEditMode="relative" ptsTypes="AA" rAng="0">
                                      <p:cBhvr>
                                        <p:cTn dur="500" fill="hold" id="52" spd="-100000"/>
                                        <p:tgtEl>
                                          <p:spTgt spid="1365"/>
                                        </p:tgtEl>
                                        <p:attrNameLst>
                                          <p:attrName>ppt_x</p:attrName>
                                          <p:attrName>ppt_y</p:attrName>
                                        </p:attrNameLst>
                                      </p:cBhvr>
                                      <p:rCtr x="0" y="5069"/>
                                    </p:animMotion>
                                  </p:childTnLst>
                                </p:cTn>
                              </p:par>
                              <p:par>
                                <p:cTn fill="hold" id="53" nodeType="withEffect" presetClass="entr" presetID="22" presetSubtype="4">
                                  <p:stCondLst>
                                    <p:cond delay="2100"/>
                                  </p:stCondLst>
                                  <p:childTnLst>
                                    <p:set>
                                      <p:cBhvr>
                                        <p:cTn dur="1" fill="hold" id="54">
                                          <p:stCondLst>
                                            <p:cond delay="0"/>
                                          </p:stCondLst>
                                        </p:cTn>
                                        <p:tgtEl>
                                          <p:spTgt spid="1365"/>
                                        </p:tgtEl>
                                        <p:attrNameLst>
                                          <p:attrName>style.visibility</p:attrName>
                                        </p:attrNameLst>
                                      </p:cBhvr>
                                      <p:to>
                                        <p:strVal val="visible"/>
                                      </p:to>
                                    </p:set>
                                    <p:animEffect filter="wipe(down)" transition="in">
                                      <p:cBhvr>
                                        <p:cTn dur="500" id="55"/>
                                        <p:tgtEl>
                                          <p:spTgt spid="1365"/>
                                        </p:tgtEl>
                                      </p:cBhvr>
                                    </p:animEffect>
                                  </p:childTnLst>
                                </p:cTn>
                              </p:par>
                              <p:par>
                                <p:cTn fill="hold" id="56" nodeType="withEffect" presetClass="entr" presetID="1" presetSubtype="0">
                                  <p:stCondLst>
                                    <p:cond delay="2150"/>
                                  </p:stCondLst>
                                  <p:childTnLst>
                                    <p:set>
                                      <p:cBhvr>
                                        <p:cTn dur="1" fill="hold" id="57">
                                          <p:stCondLst>
                                            <p:cond delay="0"/>
                                          </p:stCondLst>
                                        </p:cTn>
                                        <p:tgtEl>
                                          <p:spTgt spid="1433"/>
                                        </p:tgtEl>
                                        <p:attrNameLst>
                                          <p:attrName>style.visibility</p:attrName>
                                        </p:attrNameLst>
                                      </p:cBhvr>
                                      <p:to>
                                        <p:strVal val="visible"/>
                                      </p:to>
                                    </p:set>
                                  </p:childTnLst>
                                </p:cTn>
                              </p:par>
                              <p:par>
                                <p:cTn accel="50000" decel="50000" fill="hold" id="58" nodeType="withEffect" presetClass="path" presetID="42" presetSubtype="0">
                                  <p:stCondLst>
                                    <p:cond delay="2150"/>
                                  </p:stCondLst>
                                  <p:childTnLst>
                                    <p:animMotion origin="layout" path="M -1.04167E-06 7.40741E-07 L 0.00807 0.07454" pathEditMode="relative" ptsTypes="AA" rAng="0">
                                      <p:cBhvr>
                                        <p:cTn dur="500" fill="hold" id="59" spd="-100000"/>
                                        <p:tgtEl>
                                          <p:spTgt spid="1433"/>
                                        </p:tgtEl>
                                        <p:attrNameLst>
                                          <p:attrName>ppt_x</p:attrName>
                                          <p:attrName>ppt_y</p:attrName>
                                        </p:attrNameLst>
                                      </p:cBhvr>
                                      <p:rCtr x="404" y="3727"/>
                                    </p:animMotion>
                                  </p:childTnLst>
                                </p:cTn>
                              </p:par>
                              <p:par>
                                <p:cTn fill="hold" id="60" nodeType="withEffect" presetClass="entr" presetID="22" presetSubtype="4">
                                  <p:stCondLst>
                                    <p:cond delay="2150"/>
                                  </p:stCondLst>
                                  <p:childTnLst>
                                    <p:set>
                                      <p:cBhvr>
                                        <p:cTn dur="1" fill="hold" id="61">
                                          <p:stCondLst>
                                            <p:cond delay="0"/>
                                          </p:stCondLst>
                                        </p:cTn>
                                        <p:tgtEl>
                                          <p:spTgt spid="1433"/>
                                        </p:tgtEl>
                                        <p:attrNameLst>
                                          <p:attrName>style.visibility</p:attrName>
                                        </p:attrNameLst>
                                      </p:cBhvr>
                                      <p:to>
                                        <p:strVal val="visible"/>
                                      </p:to>
                                    </p:set>
                                    <p:animEffect filter="wipe(down)" transition="in">
                                      <p:cBhvr>
                                        <p:cTn dur="500" id="62"/>
                                        <p:tgtEl>
                                          <p:spTgt spid="1433"/>
                                        </p:tgtEl>
                                      </p:cBhvr>
                                    </p:animEffect>
                                  </p:childTnLst>
                                </p:cTn>
                              </p:par>
                              <p:par>
                                <p:cTn fill="hold" id="63" nodeType="withEffect" presetClass="entr" presetID="1" presetSubtype="0">
                                  <p:stCondLst>
                                    <p:cond delay="2200"/>
                                  </p:stCondLst>
                                  <p:childTnLst>
                                    <p:set>
                                      <p:cBhvr>
                                        <p:cTn dur="1" fill="hold" id="64">
                                          <p:stCondLst>
                                            <p:cond delay="0"/>
                                          </p:stCondLst>
                                        </p:cTn>
                                        <p:tgtEl>
                                          <p:spTgt spid="1391"/>
                                        </p:tgtEl>
                                        <p:attrNameLst>
                                          <p:attrName>style.visibility</p:attrName>
                                        </p:attrNameLst>
                                      </p:cBhvr>
                                      <p:to>
                                        <p:strVal val="visible"/>
                                      </p:to>
                                    </p:set>
                                  </p:childTnLst>
                                </p:cTn>
                              </p:par>
                              <p:par>
                                <p:cTn accel="50000" decel="50000" fill="hold" id="65" nodeType="withEffect" presetClass="path" presetID="42" presetSubtype="0">
                                  <p:stCondLst>
                                    <p:cond delay="2200"/>
                                  </p:stCondLst>
                                  <p:childTnLst>
                                    <p:animMotion origin="layout" path="M 3.75E-06 1.11111E-06 L 0.02174 0.07662" pathEditMode="relative" ptsTypes="AA" rAng="0">
                                      <p:cBhvr>
                                        <p:cTn dur="500" fill="hold" id="66" spd="-100000"/>
                                        <p:tgtEl>
                                          <p:spTgt spid="1391"/>
                                        </p:tgtEl>
                                        <p:attrNameLst>
                                          <p:attrName>ppt_x</p:attrName>
                                          <p:attrName>ppt_y</p:attrName>
                                        </p:attrNameLst>
                                      </p:cBhvr>
                                      <p:rCtr x="1081" y="3819"/>
                                    </p:animMotion>
                                  </p:childTnLst>
                                </p:cTn>
                              </p:par>
                              <p:par>
                                <p:cTn fill="hold" id="67" nodeType="withEffect" presetClass="entr" presetID="22" presetSubtype="4">
                                  <p:stCondLst>
                                    <p:cond delay="2200"/>
                                  </p:stCondLst>
                                  <p:childTnLst>
                                    <p:set>
                                      <p:cBhvr>
                                        <p:cTn dur="1" fill="hold" id="68">
                                          <p:stCondLst>
                                            <p:cond delay="0"/>
                                          </p:stCondLst>
                                        </p:cTn>
                                        <p:tgtEl>
                                          <p:spTgt spid="1391"/>
                                        </p:tgtEl>
                                        <p:attrNameLst>
                                          <p:attrName>style.visibility</p:attrName>
                                        </p:attrNameLst>
                                      </p:cBhvr>
                                      <p:to>
                                        <p:strVal val="visible"/>
                                      </p:to>
                                    </p:set>
                                    <p:animEffect filter="wipe(down)" transition="in">
                                      <p:cBhvr>
                                        <p:cTn dur="500" id="69"/>
                                        <p:tgtEl>
                                          <p:spTgt spid="1391"/>
                                        </p:tgtEl>
                                      </p:cBhvr>
                                    </p:animEffect>
                                  </p:childTnLst>
                                </p:cTn>
                              </p:par>
                              <p:par>
                                <p:cTn fill="hold" id="70" nodeType="withEffect" presetClass="entr" presetID="1" presetSubtype="0">
                                  <p:stCondLst>
                                    <p:cond delay="2250"/>
                                  </p:stCondLst>
                                  <p:childTnLst>
                                    <p:set>
                                      <p:cBhvr>
                                        <p:cTn dur="1" fill="hold" id="71">
                                          <p:stCondLst>
                                            <p:cond delay="0"/>
                                          </p:stCondLst>
                                        </p:cTn>
                                        <p:tgtEl>
                                          <p:spTgt spid="1358"/>
                                        </p:tgtEl>
                                        <p:attrNameLst>
                                          <p:attrName>style.visibility</p:attrName>
                                        </p:attrNameLst>
                                      </p:cBhvr>
                                      <p:to>
                                        <p:strVal val="visible"/>
                                      </p:to>
                                    </p:set>
                                  </p:childTnLst>
                                </p:cTn>
                              </p:par>
                              <p:par>
                                <p:cTn accel="50000" decel="50000" fill="hold" id="72" nodeType="withEffect" presetClass="path" presetID="42" presetSubtype="0">
                                  <p:stCondLst>
                                    <p:cond delay="2250"/>
                                  </p:stCondLst>
                                  <p:childTnLst>
                                    <p:animMotion origin="layout" path="M -4.16667E-06 -2.22222E-06 L 0.03178 0.05903" pathEditMode="relative" ptsTypes="AA" rAng="0">
                                      <p:cBhvr>
                                        <p:cTn dur="500" fill="hold" id="73" spd="-100000"/>
                                        <p:tgtEl>
                                          <p:spTgt spid="1358"/>
                                        </p:tgtEl>
                                        <p:attrNameLst>
                                          <p:attrName>ppt_x</p:attrName>
                                          <p:attrName>ppt_y</p:attrName>
                                        </p:attrNameLst>
                                      </p:cBhvr>
                                      <p:rCtr x="1589" y="2940"/>
                                    </p:animMotion>
                                  </p:childTnLst>
                                </p:cTn>
                              </p:par>
                              <p:par>
                                <p:cTn fill="hold" id="74" nodeType="withEffect" presetClass="entr" presetID="22" presetSubtype="4">
                                  <p:stCondLst>
                                    <p:cond delay="2250"/>
                                  </p:stCondLst>
                                  <p:childTnLst>
                                    <p:set>
                                      <p:cBhvr>
                                        <p:cTn dur="1" fill="hold" id="75">
                                          <p:stCondLst>
                                            <p:cond delay="0"/>
                                          </p:stCondLst>
                                        </p:cTn>
                                        <p:tgtEl>
                                          <p:spTgt spid="1358"/>
                                        </p:tgtEl>
                                        <p:attrNameLst>
                                          <p:attrName>style.visibility</p:attrName>
                                        </p:attrNameLst>
                                      </p:cBhvr>
                                      <p:to>
                                        <p:strVal val="visible"/>
                                      </p:to>
                                    </p:set>
                                    <p:animEffect filter="wipe(down)" transition="in">
                                      <p:cBhvr>
                                        <p:cTn dur="500" id="76"/>
                                        <p:tgtEl>
                                          <p:spTgt spid="1358"/>
                                        </p:tgtEl>
                                      </p:cBhvr>
                                    </p:animEffect>
                                  </p:childTnLst>
                                </p:cTn>
                              </p:par>
                              <p:par>
                                <p:cTn fill="hold" id="77" nodeType="withEffect" presetClass="entr" presetID="1" presetSubtype="0">
                                  <p:stCondLst>
                                    <p:cond delay="2300"/>
                                  </p:stCondLst>
                                  <p:childTnLst>
                                    <p:set>
                                      <p:cBhvr>
                                        <p:cTn dur="1" fill="hold" id="78">
                                          <p:stCondLst>
                                            <p:cond delay="0"/>
                                          </p:stCondLst>
                                        </p:cTn>
                                        <p:tgtEl>
                                          <p:spTgt spid="1427"/>
                                        </p:tgtEl>
                                        <p:attrNameLst>
                                          <p:attrName>style.visibility</p:attrName>
                                        </p:attrNameLst>
                                      </p:cBhvr>
                                      <p:to>
                                        <p:strVal val="visible"/>
                                      </p:to>
                                    </p:set>
                                  </p:childTnLst>
                                </p:cTn>
                              </p:par>
                              <p:par>
                                <p:cTn accel="50000" decel="50000" fill="hold" id="79" nodeType="withEffect" presetClass="path" presetID="42" presetSubtype="0">
                                  <p:stCondLst>
                                    <p:cond delay="2300"/>
                                  </p:stCondLst>
                                  <p:childTnLst>
                                    <p:animMotion origin="layout" path="M -2.08333E-06 7.40741E-07 L 0.03998 0.0456" pathEditMode="relative" ptsTypes="AA" rAng="0">
                                      <p:cBhvr>
                                        <p:cTn dur="500" fill="hold" id="80" spd="-100000"/>
                                        <p:tgtEl>
                                          <p:spTgt spid="1427"/>
                                        </p:tgtEl>
                                        <p:attrNameLst>
                                          <p:attrName>ppt_x</p:attrName>
                                          <p:attrName>ppt_y</p:attrName>
                                        </p:attrNameLst>
                                      </p:cBhvr>
                                      <p:rCtr x="1992" y="2269"/>
                                    </p:animMotion>
                                  </p:childTnLst>
                                </p:cTn>
                              </p:par>
                              <p:par>
                                <p:cTn fill="hold" id="81" nodeType="withEffect" presetClass="entr" presetID="22" presetSubtype="4">
                                  <p:stCondLst>
                                    <p:cond delay="2300"/>
                                  </p:stCondLst>
                                  <p:childTnLst>
                                    <p:set>
                                      <p:cBhvr>
                                        <p:cTn dur="1" fill="hold" id="82">
                                          <p:stCondLst>
                                            <p:cond delay="0"/>
                                          </p:stCondLst>
                                        </p:cTn>
                                        <p:tgtEl>
                                          <p:spTgt spid="1427"/>
                                        </p:tgtEl>
                                        <p:attrNameLst>
                                          <p:attrName>style.visibility</p:attrName>
                                        </p:attrNameLst>
                                      </p:cBhvr>
                                      <p:to>
                                        <p:strVal val="visible"/>
                                      </p:to>
                                    </p:set>
                                    <p:animEffect filter="wipe(down)" transition="in">
                                      <p:cBhvr>
                                        <p:cTn dur="500" id="83"/>
                                        <p:tgtEl>
                                          <p:spTgt spid="1427"/>
                                        </p:tgtEl>
                                      </p:cBhvr>
                                    </p:animEffect>
                                  </p:childTnLst>
                                </p:cTn>
                              </p:par>
                              <p:par>
                                <p:cTn fill="hold" id="84" nodeType="withEffect" presetClass="entr" presetID="1" presetSubtype="0">
                                  <p:stCondLst>
                                    <p:cond delay="2350"/>
                                  </p:stCondLst>
                                  <p:childTnLst>
                                    <p:set>
                                      <p:cBhvr>
                                        <p:cTn dur="1" fill="hold" id="85">
                                          <p:stCondLst>
                                            <p:cond delay="0"/>
                                          </p:stCondLst>
                                        </p:cTn>
                                        <p:tgtEl>
                                          <p:spTgt spid="1369"/>
                                        </p:tgtEl>
                                        <p:attrNameLst>
                                          <p:attrName>style.visibility</p:attrName>
                                        </p:attrNameLst>
                                      </p:cBhvr>
                                      <p:to>
                                        <p:strVal val="visible"/>
                                      </p:to>
                                    </p:set>
                                  </p:childTnLst>
                                </p:cTn>
                              </p:par>
                              <p:par>
                                <p:cTn accel="50000" decel="50000" fill="hold" id="86" nodeType="withEffect" presetClass="path" presetID="42" presetSubtype="0">
                                  <p:stCondLst>
                                    <p:cond delay="2350"/>
                                  </p:stCondLst>
                                  <p:childTnLst>
                                    <p:animMotion origin="layout" path="M 3.33333E-06 -4.44444E-06 L 0.05299 0.0213" pathEditMode="relative" ptsTypes="AA" rAng="0">
                                      <p:cBhvr>
                                        <p:cTn dur="500" fill="hold" id="87" spd="-100000"/>
                                        <p:tgtEl>
                                          <p:spTgt spid="1369"/>
                                        </p:tgtEl>
                                        <p:attrNameLst>
                                          <p:attrName>ppt_x</p:attrName>
                                          <p:attrName>ppt_y</p:attrName>
                                        </p:attrNameLst>
                                      </p:cBhvr>
                                      <p:rCtr x="2643" y="1065"/>
                                    </p:animMotion>
                                  </p:childTnLst>
                                </p:cTn>
                              </p:par>
                              <p:par>
                                <p:cTn fill="hold" id="88" nodeType="withEffect" presetClass="entr" presetID="22" presetSubtype="4">
                                  <p:stCondLst>
                                    <p:cond delay="2350"/>
                                  </p:stCondLst>
                                  <p:childTnLst>
                                    <p:set>
                                      <p:cBhvr>
                                        <p:cTn dur="1" fill="hold" id="89">
                                          <p:stCondLst>
                                            <p:cond delay="0"/>
                                          </p:stCondLst>
                                        </p:cTn>
                                        <p:tgtEl>
                                          <p:spTgt spid="1369"/>
                                        </p:tgtEl>
                                        <p:attrNameLst>
                                          <p:attrName>style.visibility</p:attrName>
                                        </p:attrNameLst>
                                      </p:cBhvr>
                                      <p:to>
                                        <p:strVal val="visible"/>
                                      </p:to>
                                    </p:set>
                                    <p:animEffect filter="wipe(down)" transition="in">
                                      <p:cBhvr>
                                        <p:cTn dur="500" id="90"/>
                                        <p:tgtEl>
                                          <p:spTgt spid="1369"/>
                                        </p:tgtEl>
                                      </p:cBhvr>
                                    </p:animEffect>
                                  </p:childTnLst>
                                </p:cTn>
                              </p:par>
                              <p:par>
                                <p:cTn fill="hold" id="91" nodeType="withEffect" presetClass="entr" presetID="1" presetSubtype="0">
                                  <p:stCondLst>
                                    <p:cond delay="2400"/>
                                  </p:stCondLst>
                                  <p:childTnLst>
                                    <p:set>
                                      <p:cBhvr>
                                        <p:cTn dur="1" fill="hold" id="92">
                                          <p:stCondLst>
                                            <p:cond delay="0"/>
                                          </p:stCondLst>
                                        </p:cTn>
                                        <p:tgtEl>
                                          <p:spTgt spid="1413"/>
                                        </p:tgtEl>
                                        <p:attrNameLst>
                                          <p:attrName>style.visibility</p:attrName>
                                        </p:attrNameLst>
                                      </p:cBhvr>
                                      <p:to>
                                        <p:strVal val="visible"/>
                                      </p:to>
                                    </p:set>
                                  </p:childTnLst>
                                </p:cTn>
                              </p:par>
                              <p:par>
                                <p:cTn accel="50000" decel="50000" fill="hold" id="93" nodeType="withEffect" presetClass="path" presetID="42" presetSubtype="0">
                                  <p:stCondLst>
                                    <p:cond delay="2400"/>
                                  </p:stCondLst>
                                  <p:childTnLst>
                                    <p:animMotion origin="layout" path="M 2.08333E-06 -3.7037E-07 L 0.04323 -0.00903" pathEditMode="relative" ptsTypes="AA" rAng="0">
                                      <p:cBhvr>
                                        <p:cTn dur="500" fill="hold" id="94" spd="-100000"/>
                                        <p:tgtEl>
                                          <p:spTgt spid="1413"/>
                                        </p:tgtEl>
                                        <p:attrNameLst>
                                          <p:attrName>ppt_x</p:attrName>
                                          <p:attrName>ppt_y</p:attrName>
                                        </p:attrNameLst>
                                      </p:cBhvr>
                                      <p:rCtr x="2161" y="-463"/>
                                    </p:animMotion>
                                  </p:childTnLst>
                                </p:cTn>
                              </p:par>
                              <p:par>
                                <p:cTn fill="hold" id="95" nodeType="withEffect" presetClass="entr" presetID="22" presetSubtype="4">
                                  <p:stCondLst>
                                    <p:cond delay="2400"/>
                                  </p:stCondLst>
                                  <p:childTnLst>
                                    <p:set>
                                      <p:cBhvr>
                                        <p:cTn dur="1" fill="hold" id="96">
                                          <p:stCondLst>
                                            <p:cond delay="0"/>
                                          </p:stCondLst>
                                        </p:cTn>
                                        <p:tgtEl>
                                          <p:spTgt spid="1413"/>
                                        </p:tgtEl>
                                        <p:attrNameLst>
                                          <p:attrName>style.visibility</p:attrName>
                                        </p:attrNameLst>
                                      </p:cBhvr>
                                      <p:to>
                                        <p:strVal val="visible"/>
                                      </p:to>
                                    </p:set>
                                    <p:animEffect filter="wipe(down)" transition="in">
                                      <p:cBhvr>
                                        <p:cTn dur="500" id="97"/>
                                        <p:tgtEl>
                                          <p:spTgt spid="1413"/>
                                        </p:tgtEl>
                                      </p:cBhvr>
                                    </p:animEffect>
                                  </p:childTnLst>
                                </p:cTn>
                              </p:par>
                              <p:par>
                                <p:cTn fill="hold" id="98" nodeType="withEffect" presetClass="entr" presetID="1" presetSubtype="0">
                                  <p:stCondLst>
                                    <p:cond delay="2450"/>
                                  </p:stCondLst>
                                  <p:childTnLst>
                                    <p:set>
                                      <p:cBhvr>
                                        <p:cTn dur="1" fill="hold" id="99">
                                          <p:stCondLst>
                                            <p:cond delay="0"/>
                                          </p:stCondLst>
                                        </p:cTn>
                                        <p:tgtEl>
                                          <p:spTgt spid="1388"/>
                                        </p:tgtEl>
                                        <p:attrNameLst>
                                          <p:attrName>style.visibility</p:attrName>
                                        </p:attrNameLst>
                                      </p:cBhvr>
                                      <p:to>
                                        <p:strVal val="visible"/>
                                      </p:to>
                                    </p:set>
                                  </p:childTnLst>
                                </p:cTn>
                              </p:par>
                              <p:par>
                                <p:cTn accel="50000" decel="50000" fill="hold" id="100" nodeType="withEffect" presetClass="path" presetID="42" presetSubtype="0">
                                  <p:stCondLst>
                                    <p:cond delay="2450"/>
                                  </p:stCondLst>
                                  <p:childTnLst>
                                    <p:animMotion origin="layout" path="M -2.5E-06 -3.33333E-06 L 0.04115 -0.02523" pathEditMode="relative" ptsTypes="AA" rAng="0">
                                      <p:cBhvr>
                                        <p:cTn dur="500" fill="hold" id="101" spd="-100000"/>
                                        <p:tgtEl>
                                          <p:spTgt spid="1388"/>
                                        </p:tgtEl>
                                        <p:attrNameLst>
                                          <p:attrName>ppt_x</p:attrName>
                                          <p:attrName>ppt_y</p:attrName>
                                        </p:attrNameLst>
                                      </p:cBhvr>
                                      <p:rCtr x="2057" y="-1273"/>
                                    </p:animMotion>
                                  </p:childTnLst>
                                </p:cTn>
                              </p:par>
                              <p:par>
                                <p:cTn fill="hold" id="102" nodeType="withEffect" presetClass="entr" presetID="22" presetSubtype="4">
                                  <p:stCondLst>
                                    <p:cond delay="2450"/>
                                  </p:stCondLst>
                                  <p:childTnLst>
                                    <p:set>
                                      <p:cBhvr>
                                        <p:cTn dur="1" fill="hold" id="103">
                                          <p:stCondLst>
                                            <p:cond delay="0"/>
                                          </p:stCondLst>
                                        </p:cTn>
                                        <p:tgtEl>
                                          <p:spTgt spid="1388"/>
                                        </p:tgtEl>
                                        <p:attrNameLst>
                                          <p:attrName>style.visibility</p:attrName>
                                        </p:attrNameLst>
                                      </p:cBhvr>
                                      <p:to>
                                        <p:strVal val="visible"/>
                                      </p:to>
                                    </p:set>
                                    <p:animEffect filter="wipe(down)" transition="in">
                                      <p:cBhvr>
                                        <p:cTn dur="500" id="104"/>
                                        <p:tgtEl>
                                          <p:spTgt spid="1388"/>
                                        </p:tgtEl>
                                      </p:cBhvr>
                                    </p:animEffect>
                                  </p:childTnLst>
                                </p:cTn>
                              </p:par>
                              <p:par>
                                <p:cTn fill="hold" id="105" nodeType="withEffect" presetClass="entr" presetID="1" presetSubtype="0">
                                  <p:stCondLst>
                                    <p:cond delay="2500"/>
                                  </p:stCondLst>
                                  <p:childTnLst>
                                    <p:set>
                                      <p:cBhvr>
                                        <p:cTn dur="1" fill="hold" id="106">
                                          <p:stCondLst>
                                            <p:cond delay="0"/>
                                          </p:stCondLst>
                                        </p:cTn>
                                        <p:tgtEl>
                                          <p:spTgt spid="1417"/>
                                        </p:tgtEl>
                                        <p:attrNameLst>
                                          <p:attrName>style.visibility</p:attrName>
                                        </p:attrNameLst>
                                      </p:cBhvr>
                                      <p:to>
                                        <p:strVal val="visible"/>
                                      </p:to>
                                    </p:set>
                                  </p:childTnLst>
                                </p:cTn>
                              </p:par>
                              <p:par>
                                <p:cTn accel="50000" decel="50000" fill="hold" id="107" nodeType="withEffect" presetClass="path" presetID="42" presetSubtype="0">
                                  <p:stCondLst>
                                    <p:cond delay="2500"/>
                                  </p:stCondLst>
                                  <p:childTnLst>
                                    <p:animMotion origin="layout" path="M 3.33333E-06 -1.85185E-06 L 0.02031 -0.03796" pathEditMode="relative" ptsTypes="AA" rAng="0">
                                      <p:cBhvr>
                                        <p:cTn dur="500" fill="hold" id="108" spd="-100000"/>
                                        <p:tgtEl>
                                          <p:spTgt spid="1417"/>
                                        </p:tgtEl>
                                        <p:attrNameLst>
                                          <p:attrName>ppt_x</p:attrName>
                                          <p:attrName>ppt_y</p:attrName>
                                        </p:attrNameLst>
                                      </p:cBhvr>
                                      <p:rCtr x="1016" y="-1898"/>
                                    </p:animMotion>
                                  </p:childTnLst>
                                </p:cTn>
                              </p:par>
                              <p:par>
                                <p:cTn fill="hold" id="109" nodeType="withEffect" presetClass="entr" presetID="22" presetSubtype="4">
                                  <p:stCondLst>
                                    <p:cond delay="2500"/>
                                  </p:stCondLst>
                                  <p:childTnLst>
                                    <p:set>
                                      <p:cBhvr>
                                        <p:cTn dur="1" fill="hold" id="110">
                                          <p:stCondLst>
                                            <p:cond delay="0"/>
                                          </p:stCondLst>
                                        </p:cTn>
                                        <p:tgtEl>
                                          <p:spTgt spid="1417"/>
                                        </p:tgtEl>
                                        <p:attrNameLst>
                                          <p:attrName>style.visibility</p:attrName>
                                        </p:attrNameLst>
                                      </p:cBhvr>
                                      <p:to>
                                        <p:strVal val="visible"/>
                                      </p:to>
                                    </p:set>
                                    <p:animEffect filter="wipe(down)" transition="in">
                                      <p:cBhvr>
                                        <p:cTn dur="500" id="111"/>
                                        <p:tgtEl>
                                          <p:spTgt spid="1417"/>
                                        </p:tgtEl>
                                      </p:cBhvr>
                                    </p:animEffect>
                                  </p:childTnLst>
                                </p:cTn>
                              </p:par>
                              <p:par>
                                <p:cTn fill="hold" id="112" nodeType="withEffect" presetClass="entr" presetID="1" presetSubtype="0">
                                  <p:stCondLst>
                                    <p:cond delay="2550"/>
                                  </p:stCondLst>
                                  <p:childTnLst>
                                    <p:set>
                                      <p:cBhvr>
                                        <p:cTn dur="1" fill="hold" id="113">
                                          <p:stCondLst>
                                            <p:cond delay="0"/>
                                          </p:stCondLst>
                                        </p:cTn>
                                        <p:tgtEl>
                                          <p:spTgt spid="1464"/>
                                        </p:tgtEl>
                                        <p:attrNameLst>
                                          <p:attrName>style.visibility</p:attrName>
                                        </p:attrNameLst>
                                      </p:cBhvr>
                                      <p:to>
                                        <p:strVal val="visible"/>
                                      </p:to>
                                    </p:set>
                                  </p:childTnLst>
                                </p:cTn>
                              </p:par>
                              <p:par>
                                <p:cTn accel="50000" decel="50000" fill="hold" id="114" nodeType="withEffect" presetClass="path" presetID="42" presetSubtype="0">
                                  <p:stCondLst>
                                    <p:cond delay="2550"/>
                                  </p:stCondLst>
                                  <p:childTnLst>
                                    <p:animMotion origin="layout" path="M -2.08333E-07 -2.22222E-06 L -2.08333E-07 -0.06574" pathEditMode="relative" ptsTypes="AA" rAng="0">
                                      <p:cBhvr>
                                        <p:cTn dur="500" fill="hold" id="115" spd="-100000"/>
                                        <p:tgtEl>
                                          <p:spTgt spid="1464"/>
                                        </p:tgtEl>
                                        <p:attrNameLst>
                                          <p:attrName>ppt_x</p:attrName>
                                          <p:attrName>ppt_y</p:attrName>
                                        </p:attrNameLst>
                                      </p:cBhvr>
                                      <p:rCtr x="0" y="-3287"/>
                                    </p:animMotion>
                                  </p:childTnLst>
                                </p:cTn>
                              </p:par>
                              <p:par>
                                <p:cTn fill="hold" id="116" nodeType="withEffect" presetClass="entr" presetID="22" presetSubtype="4">
                                  <p:stCondLst>
                                    <p:cond delay="2550"/>
                                  </p:stCondLst>
                                  <p:childTnLst>
                                    <p:set>
                                      <p:cBhvr>
                                        <p:cTn dur="1" fill="hold" id="117">
                                          <p:stCondLst>
                                            <p:cond delay="0"/>
                                          </p:stCondLst>
                                        </p:cTn>
                                        <p:tgtEl>
                                          <p:spTgt spid="1464"/>
                                        </p:tgtEl>
                                        <p:attrNameLst>
                                          <p:attrName>style.visibility</p:attrName>
                                        </p:attrNameLst>
                                      </p:cBhvr>
                                      <p:to>
                                        <p:strVal val="visible"/>
                                      </p:to>
                                    </p:set>
                                    <p:animEffect filter="wipe(down)" transition="in">
                                      <p:cBhvr>
                                        <p:cTn dur="500" id="118"/>
                                        <p:tgtEl>
                                          <p:spTgt spid="1464"/>
                                        </p:tgtEl>
                                      </p:cBhvr>
                                    </p:animEffect>
                                  </p:childTnLst>
                                </p:cTn>
                              </p:par>
                              <p:par>
                                <p:cTn fill="hold" id="119" nodeType="withEffect" presetClass="entr" presetID="1" presetSubtype="0">
                                  <p:stCondLst>
                                    <p:cond delay="2600"/>
                                  </p:stCondLst>
                                  <p:childTnLst>
                                    <p:set>
                                      <p:cBhvr>
                                        <p:cTn dur="1" fill="hold" id="120">
                                          <p:stCondLst>
                                            <p:cond delay="0"/>
                                          </p:stCondLst>
                                        </p:cTn>
                                        <p:tgtEl>
                                          <p:spTgt spid="1379"/>
                                        </p:tgtEl>
                                        <p:attrNameLst>
                                          <p:attrName>style.visibility</p:attrName>
                                        </p:attrNameLst>
                                      </p:cBhvr>
                                      <p:to>
                                        <p:strVal val="visible"/>
                                      </p:to>
                                    </p:set>
                                  </p:childTnLst>
                                </p:cTn>
                              </p:par>
                              <p:par>
                                <p:cTn accel="50000" decel="50000" fill="hold" id="121" nodeType="withEffect" presetClass="path" presetID="42" presetSubtype="0">
                                  <p:stCondLst>
                                    <p:cond delay="2600"/>
                                  </p:stCondLst>
                                  <p:childTnLst>
                                    <p:animMotion origin="layout" path="M -2.5E-06 -3.7037E-06 L -0.03398 -0.05023" pathEditMode="relative" ptsTypes="AA" rAng="0">
                                      <p:cBhvr>
                                        <p:cTn dur="500" fill="hold" id="122" spd="-100000"/>
                                        <p:tgtEl>
                                          <p:spTgt spid="1379"/>
                                        </p:tgtEl>
                                        <p:attrNameLst>
                                          <p:attrName>ppt_x</p:attrName>
                                          <p:attrName>ppt_y</p:attrName>
                                        </p:attrNameLst>
                                      </p:cBhvr>
                                      <p:rCtr x="-1706" y="-2523"/>
                                    </p:animMotion>
                                  </p:childTnLst>
                                </p:cTn>
                              </p:par>
                              <p:par>
                                <p:cTn fill="hold" id="123" nodeType="withEffect" presetClass="entr" presetID="22" presetSubtype="4">
                                  <p:stCondLst>
                                    <p:cond delay="2600"/>
                                  </p:stCondLst>
                                  <p:childTnLst>
                                    <p:set>
                                      <p:cBhvr>
                                        <p:cTn dur="1" fill="hold" id="124">
                                          <p:stCondLst>
                                            <p:cond delay="0"/>
                                          </p:stCondLst>
                                        </p:cTn>
                                        <p:tgtEl>
                                          <p:spTgt spid="1379"/>
                                        </p:tgtEl>
                                        <p:attrNameLst>
                                          <p:attrName>style.visibility</p:attrName>
                                        </p:attrNameLst>
                                      </p:cBhvr>
                                      <p:to>
                                        <p:strVal val="visible"/>
                                      </p:to>
                                    </p:set>
                                    <p:animEffect filter="wipe(down)" transition="in">
                                      <p:cBhvr>
                                        <p:cTn dur="500" id="125"/>
                                        <p:tgtEl>
                                          <p:spTgt spid="1379"/>
                                        </p:tgtEl>
                                      </p:cBhvr>
                                    </p:animEffect>
                                  </p:childTnLst>
                                </p:cTn>
                              </p:par>
                              <p:par>
                                <p:cTn fill="hold" id="126" nodeType="withEffect" presetClass="entr" presetID="1" presetSubtype="0">
                                  <p:stCondLst>
                                    <p:cond delay="2650"/>
                                  </p:stCondLst>
                                  <p:childTnLst>
                                    <p:set>
                                      <p:cBhvr>
                                        <p:cTn dur="1" fill="hold" id="127">
                                          <p:stCondLst>
                                            <p:cond delay="0"/>
                                          </p:stCondLst>
                                        </p:cTn>
                                        <p:tgtEl>
                                          <p:spTgt spid="1362"/>
                                        </p:tgtEl>
                                        <p:attrNameLst>
                                          <p:attrName>style.visibility</p:attrName>
                                        </p:attrNameLst>
                                      </p:cBhvr>
                                      <p:to>
                                        <p:strVal val="visible"/>
                                      </p:to>
                                    </p:set>
                                  </p:childTnLst>
                                </p:cTn>
                              </p:par>
                              <p:par>
                                <p:cTn accel="50000" decel="50000" fill="hold" id="128" nodeType="withEffect" presetClass="path" presetID="42" presetSubtype="0">
                                  <p:stCondLst>
                                    <p:cond delay="2650"/>
                                  </p:stCondLst>
                                  <p:childTnLst>
                                    <p:animMotion origin="layout" path="M -1.875E-06 7.40741E-07 L -0.0569 -0.03357" pathEditMode="relative" ptsTypes="AA" rAng="0">
                                      <p:cBhvr>
                                        <p:cTn dur="500" fill="hold" id="129" spd="-100000"/>
                                        <p:tgtEl>
                                          <p:spTgt spid="1362"/>
                                        </p:tgtEl>
                                        <p:attrNameLst>
                                          <p:attrName>ppt_x</p:attrName>
                                          <p:attrName>ppt_y</p:attrName>
                                        </p:attrNameLst>
                                      </p:cBhvr>
                                      <p:rCtr x="-2852" y="-1690"/>
                                    </p:animMotion>
                                  </p:childTnLst>
                                </p:cTn>
                              </p:par>
                              <p:par>
                                <p:cTn fill="hold" id="130" nodeType="withEffect" presetClass="entr" presetID="22" presetSubtype="4">
                                  <p:stCondLst>
                                    <p:cond delay="2650"/>
                                  </p:stCondLst>
                                  <p:childTnLst>
                                    <p:set>
                                      <p:cBhvr>
                                        <p:cTn dur="1" fill="hold" id="131">
                                          <p:stCondLst>
                                            <p:cond delay="0"/>
                                          </p:stCondLst>
                                        </p:cTn>
                                        <p:tgtEl>
                                          <p:spTgt spid="1362"/>
                                        </p:tgtEl>
                                        <p:attrNameLst>
                                          <p:attrName>style.visibility</p:attrName>
                                        </p:attrNameLst>
                                      </p:cBhvr>
                                      <p:to>
                                        <p:strVal val="visible"/>
                                      </p:to>
                                    </p:set>
                                    <p:animEffect filter="wipe(down)" transition="in">
                                      <p:cBhvr>
                                        <p:cTn dur="500" id="132"/>
                                        <p:tgtEl>
                                          <p:spTgt spid="1362"/>
                                        </p:tgtEl>
                                      </p:cBhvr>
                                    </p:animEffect>
                                  </p:childTnLst>
                                </p:cTn>
                              </p:par>
                              <p:par>
                                <p:cTn fill="hold" id="133" nodeType="withEffect" presetClass="entr" presetID="1" presetSubtype="0">
                                  <p:stCondLst>
                                    <p:cond delay="2700"/>
                                  </p:stCondLst>
                                  <p:childTnLst>
                                    <p:set>
                                      <p:cBhvr>
                                        <p:cTn dur="1" fill="hold" id="134">
                                          <p:stCondLst>
                                            <p:cond delay="0"/>
                                          </p:stCondLst>
                                        </p:cTn>
                                        <p:tgtEl>
                                          <p:spTgt spid="1407"/>
                                        </p:tgtEl>
                                        <p:attrNameLst>
                                          <p:attrName>style.visibility</p:attrName>
                                        </p:attrNameLst>
                                      </p:cBhvr>
                                      <p:to>
                                        <p:strVal val="visible"/>
                                      </p:to>
                                    </p:set>
                                  </p:childTnLst>
                                </p:cTn>
                              </p:par>
                              <p:par>
                                <p:cTn accel="50000" decel="50000" fill="hold" id="135" nodeType="withEffect" presetClass="path" presetID="42" presetSubtype="0">
                                  <p:stCondLst>
                                    <p:cond delay="2700"/>
                                  </p:stCondLst>
                                  <p:childTnLst>
                                    <p:animMotion origin="layout" path="M -4.16667E-06 2.59259E-06 L -0.05507 -0.00996" pathEditMode="relative" ptsTypes="AA" rAng="0">
                                      <p:cBhvr>
                                        <p:cTn dur="500" fill="hold" id="136" spd="-100000"/>
                                        <p:tgtEl>
                                          <p:spTgt spid="1407"/>
                                        </p:tgtEl>
                                        <p:attrNameLst>
                                          <p:attrName>ppt_x</p:attrName>
                                          <p:attrName>ppt_y</p:attrName>
                                        </p:attrNameLst>
                                      </p:cBhvr>
                                      <p:rCtr x="-2760" y="-509"/>
                                    </p:animMotion>
                                  </p:childTnLst>
                                </p:cTn>
                              </p:par>
                              <p:par>
                                <p:cTn fill="hold" id="137" nodeType="withEffect" presetClass="entr" presetID="22" presetSubtype="4">
                                  <p:stCondLst>
                                    <p:cond delay="2700"/>
                                  </p:stCondLst>
                                  <p:childTnLst>
                                    <p:set>
                                      <p:cBhvr>
                                        <p:cTn dur="1" fill="hold" id="138">
                                          <p:stCondLst>
                                            <p:cond delay="0"/>
                                          </p:stCondLst>
                                        </p:cTn>
                                        <p:tgtEl>
                                          <p:spTgt spid="1407"/>
                                        </p:tgtEl>
                                        <p:attrNameLst>
                                          <p:attrName>style.visibility</p:attrName>
                                        </p:attrNameLst>
                                      </p:cBhvr>
                                      <p:to>
                                        <p:strVal val="visible"/>
                                      </p:to>
                                    </p:set>
                                    <p:animEffect filter="wipe(down)" transition="in">
                                      <p:cBhvr>
                                        <p:cTn dur="500" id="139"/>
                                        <p:tgtEl>
                                          <p:spTgt spid="1407"/>
                                        </p:tgtEl>
                                      </p:cBhvr>
                                    </p:animEffect>
                                  </p:childTnLst>
                                </p:cTn>
                              </p:par>
                              <p:par>
                                <p:cTn fill="hold" id="140" nodeType="withEffect" presetClass="entr" presetID="1" presetSubtype="0">
                                  <p:stCondLst>
                                    <p:cond delay="2750"/>
                                  </p:stCondLst>
                                  <p:childTnLst>
                                    <p:set>
                                      <p:cBhvr>
                                        <p:cTn dur="1" fill="hold" id="141">
                                          <p:stCondLst>
                                            <p:cond delay="0"/>
                                          </p:stCondLst>
                                        </p:cTn>
                                        <p:tgtEl>
                                          <p:spTgt spid="1352"/>
                                        </p:tgtEl>
                                        <p:attrNameLst>
                                          <p:attrName>style.visibility</p:attrName>
                                        </p:attrNameLst>
                                      </p:cBhvr>
                                      <p:to>
                                        <p:strVal val="visible"/>
                                      </p:to>
                                    </p:set>
                                  </p:childTnLst>
                                </p:cTn>
                              </p:par>
                              <p:par>
                                <p:cTn accel="50000" decel="50000" fill="hold" id="142" nodeType="withEffect" presetClass="path" presetID="42" presetSubtype="0">
                                  <p:stCondLst>
                                    <p:cond delay="2750"/>
                                  </p:stCondLst>
                                  <p:childTnLst>
                                    <p:animMotion origin="layout" path="M -4.375E-06 -3.7037E-06 L -0.05638 0.02616" pathEditMode="relative" ptsTypes="AA" rAng="0">
                                      <p:cBhvr>
                                        <p:cTn dur="500" fill="hold" id="143" spd="-100000"/>
                                        <p:tgtEl>
                                          <p:spTgt spid="1352"/>
                                        </p:tgtEl>
                                        <p:attrNameLst>
                                          <p:attrName>ppt_x</p:attrName>
                                          <p:attrName>ppt_y</p:attrName>
                                        </p:attrNameLst>
                                      </p:cBhvr>
                                      <p:rCtr x="-2826" y="1296"/>
                                    </p:animMotion>
                                  </p:childTnLst>
                                </p:cTn>
                              </p:par>
                              <p:par>
                                <p:cTn fill="hold" id="144" nodeType="withEffect" presetClass="entr" presetID="22" presetSubtype="4">
                                  <p:stCondLst>
                                    <p:cond delay="2750"/>
                                  </p:stCondLst>
                                  <p:childTnLst>
                                    <p:set>
                                      <p:cBhvr>
                                        <p:cTn dur="1" fill="hold" id="145">
                                          <p:stCondLst>
                                            <p:cond delay="0"/>
                                          </p:stCondLst>
                                        </p:cTn>
                                        <p:tgtEl>
                                          <p:spTgt spid="1352"/>
                                        </p:tgtEl>
                                        <p:attrNameLst>
                                          <p:attrName>style.visibility</p:attrName>
                                        </p:attrNameLst>
                                      </p:cBhvr>
                                      <p:to>
                                        <p:strVal val="visible"/>
                                      </p:to>
                                    </p:set>
                                    <p:animEffect filter="wipe(down)" transition="in">
                                      <p:cBhvr>
                                        <p:cTn dur="500" id="146"/>
                                        <p:tgtEl>
                                          <p:spTgt spid="1352"/>
                                        </p:tgtEl>
                                      </p:cBhvr>
                                    </p:animEffect>
                                  </p:childTnLst>
                                </p:cTn>
                              </p:par>
                              <p:par>
                                <p:cTn fill="hold" id="147" nodeType="withEffect" presetClass="entr" presetID="1" presetSubtype="0">
                                  <p:stCondLst>
                                    <p:cond delay="2800"/>
                                  </p:stCondLst>
                                  <p:childTnLst>
                                    <p:set>
                                      <p:cBhvr>
                                        <p:cTn dur="1" fill="hold" id="148">
                                          <p:stCondLst>
                                            <p:cond delay="0"/>
                                          </p:stCondLst>
                                        </p:cTn>
                                        <p:tgtEl>
                                          <p:spTgt spid="1404"/>
                                        </p:tgtEl>
                                        <p:attrNameLst>
                                          <p:attrName>style.visibility</p:attrName>
                                        </p:attrNameLst>
                                      </p:cBhvr>
                                      <p:to>
                                        <p:strVal val="visible"/>
                                      </p:to>
                                    </p:set>
                                  </p:childTnLst>
                                </p:cTn>
                              </p:par>
                              <p:par>
                                <p:cTn accel="50000" decel="50000" fill="hold" id="149" nodeType="withEffect" presetClass="path" presetID="42" presetSubtype="0">
                                  <p:stCondLst>
                                    <p:cond delay="2800"/>
                                  </p:stCondLst>
                                  <p:childTnLst>
                                    <p:animMotion origin="layout" path="M 3.95833E-06 -2.59259E-06 L -0.04011 0.04607" pathEditMode="relative" ptsTypes="AA" rAng="0">
                                      <p:cBhvr>
                                        <p:cTn dur="500" fill="hold" id="150" spd="-100000"/>
                                        <p:tgtEl>
                                          <p:spTgt spid="1404"/>
                                        </p:tgtEl>
                                        <p:attrNameLst>
                                          <p:attrName>ppt_x</p:attrName>
                                          <p:attrName>ppt_y</p:attrName>
                                        </p:attrNameLst>
                                      </p:cBhvr>
                                      <p:rCtr x="-2005" y="2292"/>
                                    </p:animMotion>
                                  </p:childTnLst>
                                </p:cTn>
                              </p:par>
                              <p:par>
                                <p:cTn fill="hold" id="151" nodeType="withEffect" presetClass="entr" presetID="22" presetSubtype="4">
                                  <p:stCondLst>
                                    <p:cond delay="2800"/>
                                  </p:stCondLst>
                                  <p:childTnLst>
                                    <p:set>
                                      <p:cBhvr>
                                        <p:cTn dur="1" fill="hold" id="152">
                                          <p:stCondLst>
                                            <p:cond delay="0"/>
                                          </p:stCondLst>
                                        </p:cTn>
                                        <p:tgtEl>
                                          <p:spTgt spid="1404"/>
                                        </p:tgtEl>
                                        <p:attrNameLst>
                                          <p:attrName>style.visibility</p:attrName>
                                        </p:attrNameLst>
                                      </p:cBhvr>
                                      <p:to>
                                        <p:strVal val="visible"/>
                                      </p:to>
                                    </p:set>
                                    <p:animEffect filter="wipe(down)" transition="in">
                                      <p:cBhvr>
                                        <p:cTn dur="500" id="153"/>
                                        <p:tgtEl>
                                          <p:spTgt spid="1404"/>
                                        </p:tgtEl>
                                      </p:cBhvr>
                                    </p:animEffect>
                                  </p:childTnLst>
                                </p:cTn>
                              </p:par>
                              <p:par>
                                <p:cTn fill="hold" id="154" nodeType="withEffect" presetClass="entr" presetID="1" presetSubtype="0">
                                  <p:stCondLst>
                                    <p:cond delay="2850"/>
                                  </p:stCondLst>
                                  <p:childTnLst>
                                    <p:set>
                                      <p:cBhvr>
                                        <p:cTn dur="1" fill="hold" id="155">
                                          <p:stCondLst>
                                            <p:cond delay="0"/>
                                          </p:stCondLst>
                                        </p:cTn>
                                        <p:tgtEl>
                                          <p:spTgt spid="1347"/>
                                        </p:tgtEl>
                                        <p:attrNameLst>
                                          <p:attrName>style.visibility</p:attrName>
                                        </p:attrNameLst>
                                      </p:cBhvr>
                                      <p:to>
                                        <p:strVal val="visible"/>
                                      </p:to>
                                    </p:set>
                                  </p:childTnLst>
                                </p:cTn>
                              </p:par>
                              <p:par>
                                <p:cTn accel="50000" decel="50000" fill="hold" id="156" nodeType="withEffect" presetClass="path" presetID="42" presetSubtype="0">
                                  <p:stCondLst>
                                    <p:cond delay="2850"/>
                                  </p:stCondLst>
                                  <p:childTnLst>
                                    <p:animMotion origin="layout" path="M -2.29167E-06 3.7037E-06 L -0.02747 0.05625" pathEditMode="relative" ptsTypes="AA" rAng="0">
                                      <p:cBhvr>
                                        <p:cTn dur="500" fill="hold" id="157" spd="-100000"/>
                                        <p:tgtEl>
                                          <p:spTgt spid="1347"/>
                                        </p:tgtEl>
                                        <p:attrNameLst>
                                          <p:attrName>ppt_x</p:attrName>
                                          <p:attrName>ppt_y</p:attrName>
                                        </p:attrNameLst>
                                      </p:cBhvr>
                                      <p:rCtr x="-1380" y="2801"/>
                                    </p:animMotion>
                                  </p:childTnLst>
                                </p:cTn>
                              </p:par>
                              <p:par>
                                <p:cTn fill="hold" id="158" nodeType="withEffect" presetClass="entr" presetID="22" presetSubtype="4">
                                  <p:stCondLst>
                                    <p:cond delay="2850"/>
                                  </p:stCondLst>
                                  <p:childTnLst>
                                    <p:set>
                                      <p:cBhvr>
                                        <p:cTn dur="1" fill="hold" id="159">
                                          <p:stCondLst>
                                            <p:cond delay="0"/>
                                          </p:stCondLst>
                                        </p:cTn>
                                        <p:tgtEl>
                                          <p:spTgt spid="1347"/>
                                        </p:tgtEl>
                                        <p:attrNameLst>
                                          <p:attrName>style.visibility</p:attrName>
                                        </p:attrNameLst>
                                      </p:cBhvr>
                                      <p:to>
                                        <p:strVal val="visible"/>
                                      </p:to>
                                    </p:set>
                                    <p:animEffect filter="wipe(down)" transition="in">
                                      <p:cBhvr>
                                        <p:cTn dur="500" id="160"/>
                                        <p:tgtEl>
                                          <p:spTgt spid="1347"/>
                                        </p:tgtEl>
                                      </p:cBhvr>
                                    </p:animEffect>
                                  </p:childTnLst>
                                </p:cTn>
                              </p:par>
                              <p:par>
                                <p:cTn fill="hold" id="161" nodeType="withEffect" presetClass="entr" presetID="1" presetSubtype="0">
                                  <p:stCondLst>
                                    <p:cond delay="2900"/>
                                  </p:stCondLst>
                                  <p:childTnLst>
                                    <p:set>
                                      <p:cBhvr>
                                        <p:cTn dur="1" fill="hold" id="162">
                                          <p:stCondLst>
                                            <p:cond delay="0"/>
                                          </p:stCondLst>
                                        </p:cTn>
                                        <p:tgtEl>
                                          <p:spTgt spid="1376"/>
                                        </p:tgtEl>
                                        <p:attrNameLst>
                                          <p:attrName>style.visibility</p:attrName>
                                        </p:attrNameLst>
                                      </p:cBhvr>
                                      <p:to>
                                        <p:strVal val="visible"/>
                                      </p:to>
                                    </p:set>
                                  </p:childTnLst>
                                </p:cTn>
                              </p:par>
                              <p:par>
                                <p:cTn accel="50000" decel="50000" fill="hold" id="163" nodeType="withEffect" presetClass="path" presetID="42" presetSubtype="0">
                                  <p:stCondLst>
                                    <p:cond delay="2900"/>
                                  </p:stCondLst>
                                  <p:childTnLst>
                                    <p:animMotion origin="layout" path="M 4.79167E-06 -2.96296E-06 L -0.02852 0.06366" pathEditMode="relative" ptsTypes="AA" rAng="0">
                                      <p:cBhvr>
                                        <p:cTn dur="500" fill="hold" id="164" spd="-100000"/>
                                        <p:tgtEl>
                                          <p:spTgt spid="1376"/>
                                        </p:tgtEl>
                                        <p:attrNameLst>
                                          <p:attrName>ppt_x</p:attrName>
                                          <p:attrName>ppt_y</p:attrName>
                                        </p:attrNameLst>
                                      </p:cBhvr>
                                      <p:rCtr x="-1432" y="3171"/>
                                    </p:animMotion>
                                  </p:childTnLst>
                                </p:cTn>
                              </p:par>
                              <p:par>
                                <p:cTn fill="hold" id="165" nodeType="withEffect" presetClass="entr" presetID="22" presetSubtype="4">
                                  <p:stCondLst>
                                    <p:cond delay="2900"/>
                                  </p:stCondLst>
                                  <p:childTnLst>
                                    <p:set>
                                      <p:cBhvr>
                                        <p:cTn dur="1" fill="hold" id="166">
                                          <p:stCondLst>
                                            <p:cond delay="0"/>
                                          </p:stCondLst>
                                        </p:cTn>
                                        <p:tgtEl>
                                          <p:spTgt spid="1376"/>
                                        </p:tgtEl>
                                        <p:attrNameLst>
                                          <p:attrName>style.visibility</p:attrName>
                                        </p:attrNameLst>
                                      </p:cBhvr>
                                      <p:to>
                                        <p:strVal val="visible"/>
                                      </p:to>
                                    </p:set>
                                    <p:animEffect filter="wipe(down)" transition="in">
                                      <p:cBhvr>
                                        <p:cTn dur="500" id="167"/>
                                        <p:tgtEl>
                                          <p:spTgt spid="1376"/>
                                        </p:tgtEl>
                                      </p:cBhvr>
                                    </p:animEffect>
                                  </p:childTnLst>
                                </p:cTn>
                              </p:par>
                              <p:par>
                                <p:cTn fill="hold" id="168" nodeType="withEffect" presetClass="entr" presetID="1" presetSubtype="0">
                                  <p:stCondLst>
                                    <p:cond delay="2950"/>
                                  </p:stCondLst>
                                  <p:childTnLst>
                                    <p:set>
                                      <p:cBhvr>
                                        <p:cTn dur="1" fill="hold" id="169">
                                          <p:stCondLst>
                                            <p:cond delay="0"/>
                                          </p:stCondLst>
                                        </p:cTn>
                                        <p:tgtEl>
                                          <p:spTgt spid="1355"/>
                                        </p:tgtEl>
                                        <p:attrNameLst>
                                          <p:attrName>style.visibility</p:attrName>
                                        </p:attrNameLst>
                                      </p:cBhvr>
                                      <p:to>
                                        <p:strVal val="visible"/>
                                      </p:to>
                                    </p:set>
                                  </p:childTnLst>
                                </p:cTn>
                              </p:par>
                              <p:par>
                                <p:cTn accel="50000" decel="50000" fill="hold" id="170" nodeType="withEffect" presetClass="path" presetID="42" presetSubtype="0">
                                  <p:stCondLst>
                                    <p:cond delay="2950"/>
                                  </p:stCondLst>
                                  <p:childTnLst>
                                    <p:animMotion origin="layout" path="M -3.125E-06 1.85185E-06 L -0.02435 0.08356" pathEditMode="relative" ptsTypes="AA" rAng="0">
                                      <p:cBhvr>
                                        <p:cTn dur="500" fill="hold" id="171" spd="-100000"/>
                                        <p:tgtEl>
                                          <p:spTgt spid="1355"/>
                                        </p:tgtEl>
                                        <p:attrNameLst>
                                          <p:attrName>ppt_x</p:attrName>
                                          <p:attrName>ppt_y</p:attrName>
                                        </p:attrNameLst>
                                      </p:cBhvr>
                                      <p:rCtr x="-1224" y="4167"/>
                                    </p:animMotion>
                                  </p:childTnLst>
                                </p:cTn>
                              </p:par>
                              <p:par>
                                <p:cTn fill="hold" id="172" nodeType="withEffect" presetClass="entr" presetID="22" presetSubtype="4">
                                  <p:stCondLst>
                                    <p:cond delay="2950"/>
                                  </p:stCondLst>
                                  <p:childTnLst>
                                    <p:set>
                                      <p:cBhvr>
                                        <p:cTn dur="1" fill="hold" id="173">
                                          <p:stCondLst>
                                            <p:cond delay="0"/>
                                          </p:stCondLst>
                                        </p:cTn>
                                        <p:tgtEl>
                                          <p:spTgt spid="1355"/>
                                        </p:tgtEl>
                                        <p:attrNameLst>
                                          <p:attrName>style.visibility</p:attrName>
                                        </p:attrNameLst>
                                      </p:cBhvr>
                                      <p:to>
                                        <p:strVal val="visible"/>
                                      </p:to>
                                    </p:set>
                                    <p:animEffect filter="wipe(down)" transition="in">
                                      <p:cBhvr>
                                        <p:cTn dur="500" id="174"/>
                                        <p:tgtEl>
                                          <p:spTgt spid="1355"/>
                                        </p:tgtEl>
                                      </p:cBhvr>
                                    </p:animEffect>
                                  </p:childTnLst>
                                </p:cTn>
                              </p:par>
                              <p:par>
                                <p:cTn fill="hold" id="175" nodeType="withEffect" presetClass="entr" presetID="1" presetSubtype="0">
                                  <p:stCondLst>
                                    <p:cond delay="3000"/>
                                  </p:stCondLst>
                                  <p:childTnLst>
                                    <p:set>
                                      <p:cBhvr>
                                        <p:cTn dur="1" fill="hold" id="176">
                                          <p:stCondLst>
                                            <p:cond delay="0"/>
                                          </p:stCondLst>
                                        </p:cTn>
                                        <p:tgtEl>
                                          <p:spTgt spid="1396"/>
                                        </p:tgtEl>
                                        <p:attrNameLst>
                                          <p:attrName>style.visibility</p:attrName>
                                        </p:attrNameLst>
                                      </p:cBhvr>
                                      <p:to>
                                        <p:strVal val="visible"/>
                                      </p:to>
                                    </p:set>
                                  </p:childTnLst>
                                </p:cTn>
                              </p:par>
                              <p:par>
                                <p:cTn accel="50000" decel="50000" fill="hold" id="177" nodeType="withEffect" presetClass="path" presetID="42" presetSubtype="0">
                                  <p:stCondLst>
                                    <p:cond delay="3000"/>
                                  </p:stCondLst>
                                  <p:childTnLst>
                                    <p:animMotion origin="layout" path="M -2.08333E-07 -1.85185E-06 L -0.01133 0.07894" pathEditMode="relative" ptsTypes="AA" rAng="0">
                                      <p:cBhvr>
                                        <p:cTn dur="500" fill="hold" id="178" spd="-100000"/>
                                        <p:tgtEl>
                                          <p:spTgt spid="1396"/>
                                        </p:tgtEl>
                                        <p:attrNameLst>
                                          <p:attrName>ppt_x</p:attrName>
                                          <p:attrName>ppt_y</p:attrName>
                                        </p:attrNameLst>
                                      </p:cBhvr>
                                      <p:rCtr x="-573" y="3935"/>
                                    </p:animMotion>
                                  </p:childTnLst>
                                </p:cTn>
                              </p:par>
                              <p:par>
                                <p:cTn fill="hold" id="179" nodeType="withEffect" presetClass="entr" presetID="22" presetSubtype="4">
                                  <p:stCondLst>
                                    <p:cond delay="3000"/>
                                  </p:stCondLst>
                                  <p:childTnLst>
                                    <p:set>
                                      <p:cBhvr>
                                        <p:cTn dur="1" fill="hold" id="180">
                                          <p:stCondLst>
                                            <p:cond delay="0"/>
                                          </p:stCondLst>
                                        </p:cTn>
                                        <p:tgtEl>
                                          <p:spTgt spid="1396"/>
                                        </p:tgtEl>
                                        <p:attrNameLst>
                                          <p:attrName>style.visibility</p:attrName>
                                        </p:attrNameLst>
                                      </p:cBhvr>
                                      <p:to>
                                        <p:strVal val="visible"/>
                                      </p:to>
                                    </p:set>
                                    <p:animEffect filter="wipe(down)" transition="in">
                                      <p:cBhvr>
                                        <p:cTn dur="500" id="181"/>
                                        <p:tgtEl>
                                          <p:spTgt spid="1396"/>
                                        </p:tgtEl>
                                      </p:cBhvr>
                                    </p:animEffect>
                                  </p:childTnLst>
                                </p:cTn>
                              </p:par>
                              <p:par>
                                <p:cTn fill="hold" grpId="0" id="182" nodeType="withEffect" presetClass="entr" presetID="21" presetSubtype="1">
                                  <p:stCondLst>
                                    <p:cond delay="2750"/>
                                  </p:stCondLst>
                                  <p:childTnLst>
                                    <p:set>
                                      <p:cBhvr>
                                        <p:cTn dur="1" fill="hold" id="183">
                                          <p:stCondLst>
                                            <p:cond delay="0"/>
                                          </p:stCondLst>
                                        </p:cTn>
                                        <p:tgtEl>
                                          <p:spTgt spid="1423"/>
                                        </p:tgtEl>
                                        <p:attrNameLst>
                                          <p:attrName>style.visibility</p:attrName>
                                        </p:attrNameLst>
                                      </p:cBhvr>
                                      <p:to>
                                        <p:strVal val="visible"/>
                                      </p:to>
                                    </p:set>
                                    <p:animEffect filter="wheel(1)" transition="in">
                                      <p:cBhvr>
                                        <p:cTn dur="500" id="184"/>
                                        <p:tgtEl>
                                          <p:spTgt spid="1423"/>
                                        </p:tgtEl>
                                      </p:cBhvr>
                                    </p:animEffect>
                                  </p:childTnLst>
                                </p:cTn>
                              </p:par>
                              <p:par>
                                <p:cTn fill="hold" grpId="1" id="185" nodeType="withEffect" presetClass="entr" presetID="19" presetSubtype="10" repeatCount="600">
                                  <p:stCondLst>
                                    <p:cond delay="2750"/>
                                  </p:stCondLst>
                                  <p:childTnLst>
                                    <p:set>
                                      <p:cBhvr>
                                        <p:cTn dur="1" fill="hold" id="186">
                                          <p:stCondLst>
                                            <p:cond delay="0"/>
                                          </p:stCondLst>
                                        </p:cTn>
                                        <p:tgtEl>
                                          <p:spTgt spid="1423"/>
                                        </p:tgtEl>
                                        <p:attrNameLst>
                                          <p:attrName>style.visibility</p:attrName>
                                        </p:attrNameLst>
                                      </p:cBhvr>
                                      <p:to>
                                        <p:strVal val="visible"/>
                                      </p:to>
                                    </p:set>
                                    <p:anim calcmode="lin" valueType="num">
                                      <p:cBhvr>
                                        <p:cTn dur="10" fill="hold" id="187"/>
                                        <p:tgtEl>
                                          <p:spTgt spid="1423"/>
                                        </p:tgtEl>
                                        <p:attrNameLst>
                                          <p:attrName>ppt_w</p:attrName>
                                        </p:attrNameLst>
                                      </p:cBhvr>
                                      <p:tavLst>
                                        <p:tav fmla="#ppt_w*sin(2.5*pi*$)" tm="0">
                                          <p:val>
                                            <p:fltVal val="0"/>
                                          </p:val>
                                        </p:tav>
                                        <p:tav tm="100000">
                                          <p:val>
                                            <p:fltVal val="1"/>
                                          </p:val>
                                        </p:tav>
                                      </p:tavLst>
                                    </p:anim>
                                    <p:anim calcmode="lin" valueType="num">
                                      <p:cBhvr>
                                        <p:cTn dur="10" fill="hold" id="188"/>
                                        <p:tgtEl>
                                          <p:spTgt spid="1423"/>
                                        </p:tgtEl>
                                        <p:attrNameLst>
                                          <p:attrName>ppt_h</p:attrName>
                                        </p:attrNameLst>
                                      </p:cBhvr>
                                      <p:tavLst>
                                        <p:tav tm="0">
                                          <p:val>
                                            <p:strVal val="#ppt_h"/>
                                          </p:val>
                                        </p:tav>
                                        <p:tav tm="100000">
                                          <p:val>
                                            <p:strVal val="#ppt_h"/>
                                          </p:val>
                                        </p:tav>
                                      </p:tavLst>
                                    </p:anim>
                                  </p:childTnLst>
                                </p:cTn>
                              </p:par>
                              <p:par>
                                <p:cTn decel="100000" fill="hold" grpId="0" id="189" nodeType="withEffect" presetClass="entr" presetID="2" presetSubtype="8">
                                  <p:stCondLst>
                                    <p:cond delay="3300"/>
                                  </p:stCondLst>
                                  <p:childTnLst>
                                    <p:set>
                                      <p:cBhvr>
                                        <p:cTn dur="1" fill="hold" id="190">
                                          <p:stCondLst>
                                            <p:cond delay="0"/>
                                          </p:stCondLst>
                                        </p:cTn>
                                        <p:tgtEl>
                                          <p:spTgt spid="1457"/>
                                        </p:tgtEl>
                                        <p:attrNameLst>
                                          <p:attrName>style.visibility</p:attrName>
                                        </p:attrNameLst>
                                      </p:cBhvr>
                                      <p:to>
                                        <p:strVal val="visible"/>
                                      </p:to>
                                    </p:set>
                                    <p:anim calcmode="lin" valueType="num">
                                      <p:cBhvr additive="base">
                                        <p:cTn dur="500" fill="hold" id="191"/>
                                        <p:tgtEl>
                                          <p:spTgt spid="1457"/>
                                        </p:tgtEl>
                                        <p:attrNameLst>
                                          <p:attrName>ppt_x</p:attrName>
                                        </p:attrNameLst>
                                      </p:cBhvr>
                                      <p:tavLst>
                                        <p:tav tm="0">
                                          <p:val>
                                            <p:strVal val="0-#ppt_w/2"/>
                                          </p:val>
                                        </p:tav>
                                        <p:tav tm="100000">
                                          <p:val>
                                            <p:strVal val="#ppt_x"/>
                                          </p:val>
                                        </p:tav>
                                      </p:tavLst>
                                    </p:anim>
                                    <p:anim calcmode="lin" valueType="num">
                                      <p:cBhvr additive="base">
                                        <p:cTn dur="500" fill="hold" id="192"/>
                                        <p:tgtEl>
                                          <p:spTgt spid="1457"/>
                                        </p:tgtEl>
                                        <p:attrNameLst>
                                          <p:attrName>ppt_y</p:attrName>
                                        </p:attrNameLst>
                                      </p:cBhvr>
                                      <p:tavLst>
                                        <p:tav tm="0">
                                          <p:val>
                                            <p:strVal val="#ppt_y"/>
                                          </p:val>
                                        </p:tav>
                                        <p:tav tm="100000">
                                          <p:val>
                                            <p:strVal val="#ppt_y"/>
                                          </p:val>
                                        </p:tav>
                                      </p:tavLst>
                                    </p:anim>
                                  </p:childTnLst>
                                </p:cTn>
                              </p:par>
                              <p:par>
                                <p:cTn decel="100000" fill="hold" grpId="0" id="193" nodeType="withEffect" presetClass="entr" presetID="2" presetSubtype="8">
                                  <p:stCondLst>
                                    <p:cond delay="3400"/>
                                  </p:stCondLst>
                                  <p:childTnLst>
                                    <p:set>
                                      <p:cBhvr>
                                        <p:cTn dur="1" fill="hold" id="194">
                                          <p:stCondLst>
                                            <p:cond delay="0"/>
                                          </p:stCondLst>
                                        </p:cTn>
                                        <p:tgtEl>
                                          <p:spTgt spid="116"/>
                                        </p:tgtEl>
                                        <p:attrNameLst>
                                          <p:attrName>style.visibility</p:attrName>
                                        </p:attrNameLst>
                                      </p:cBhvr>
                                      <p:to>
                                        <p:strVal val="visible"/>
                                      </p:to>
                                    </p:set>
                                    <p:anim calcmode="lin" valueType="num">
                                      <p:cBhvr additive="base">
                                        <p:cTn dur="500" fill="hold" id="195"/>
                                        <p:tgtEl>
                                          <p:spTgt spid="116"/>
                                        </p:tgtEl>
                                        <p:attrNameLst>
                                          <p:attrName>ppt_x</p:attrName>
                                        </p:attrNameLst>
                                      </p:cBhvr>
                                      <p:tavLst>
                                        <p:tav tm="0">
                                          <p:val>
                                            <p:strVal val="0-#ppt_w/2"/>
                                          </p:val>
                                        </p:tav>
                                        <p:tav tm="100000">
                                          <p:val>
                                            <p:strVal val="#ppt_x"/>
                                          </p:val>
                                        </p:tav>
                                      </p:tavLst>
                                    </p:anim>
                                    <p:anim calcmode="lin" valueType="num">
                                      <p:cBhvr additive="base">
                                        <p:cTn dur="500" fill="hold" id="196"/>
                                        <p:tgtEl>
                                          <p:spTgt spid="116"/>
                                        </p:tgtEl>
                                        <p:attrNameLst>
                                          <p:attrName>ppt_y</p:attrName>
                                        </p:attrNameLst>
                                      </p:cBhvr>
                                      <p:tavLst>
                                        <p:tav tm="0">
                                          <p:val>
                                            <p:strVal val="#ppt_y"/>
                                          </p:val>
                                        </p:tav>
                                        <p:tav tm="100000">
                                          <p:val>
                                            <p:strVal val="#ppt_y"/>
                                          </p:val>
                                        </p:tav>
                                      </p:tavLst>
                                    </p:anim>
                                  </p:childTnLst>
                                </p:cTn>
                              </p:par>
                              <p:par>
                                <p:cTn fill="hold" grpId="0" id="197" nodeType="withEffect" presetClass="entr" presetID="21" presetSubtype="1">
                                  <p:stCondLst>
                                    <p:cond delay="2850"/>
                                  </p:stCondLst>
                                  <p:childTnLst>
                                    <p:set>
                                      <p:cBhvr>
                                        <p:cTn dur="1" fill="hold" id="198">
                                          <p:stCondLst>
                                            <p:cond delay="0"/>
                                          </p:stCondLst>
                                        </p:cTn>
                                        <p:tgtEl>
                                          <p:spTgt spid="1426"/>
                                        </p:tgtEl>
                                        <p:attrNameLst>
                                          <p:attrName>style.visibility</p:attrName>
                                        </p:attrNameLst>
                                      </p:cBhvr>
                                      <p:to>
                                        <p:strVal val="visible"/>
                                      </p:to>
                                    </p:set>
                                    <p:animEffect filter="wheel(1)" transition="in">
                                      <p:cBhvr>
                                        <p:cTn dur="500" id="199"/>
                                        <p:tgtEl>
                                          <p:spTgt spid="1426"/>
                                        </p:tgtEl>
                                      </p:cBhvr>
                                    </p:animEffect>
                                  </p:childTnLst>
                                </p:cTn>
                              </p:par>
                              <p:par>
                                <p:cTn fill="hold" grpId="1" id="200" nodeType="withEffect" presetClass="entr" presetID="19" presetSubtype="10" repeatCount="600">
                                  <p:stCondLst>
                                    <p:cond delay="3000"/>
                                  </p:stCondLst>
                                  <p:childTnLst>
                                    <p:set>
                                      <p:cBhvr>
                                        <p:cTn dur="1" fill="hold" id="201">
                                          <p:stCondLst>
                                            <p:cond delay="0"/>
                                          </p:stCondLst>
                                        </p:cTn>
                                        <p:tgtEl>
                                          <p:spTgt spid="1426"/>
                                        </p:tgtEl>
                                        <p:attrNameLst>
                                          <p:attrName>style.visibility</p:attrName>
                                        </p:attrNameLst>
                                      </p:cBhvr>
                                      <p:to>
                                        <p:strVal val="visible"/>
                                      </p:to>
                                    </p:set>
                                    <p:anim calcmode="lin" valueType="num">
                                      <p:cBhvr>
                                        <p:cTn dur="10" fill="hold" id="202"/>
                                        <p:tgtEl>
                                          <p:spTgt spid="1426"/>
                                        </p:tgtEl>
                                        <p:attrNameLst>
                                          <p:attrName>ppt_w</p:attrName>
                                        </p:attrNameLst>
                                      </p:cBhvr>
                                      <p:tavLst>
                                        <p:tav fmla="#ppt_w*sin(2.5*pi*$)" tm="0">
                                          <p:val>
                                            <p:fltVal val="0"/>
                                          </p:val>
                                        </p:tav>
                                        <p:tav tm="100000">
                                          <p:val>
                                            <p:fltVal val="1"/>
                                          </p:val>
                                        </p:tav>
                                      </p:tavLst>
                                    </p:anim>
                                    <p:anim calcmode="lin" valueType="num">
                                      <p:cBhvr>
                                        <p:cTn dur="10" fill="hold" id="203"/>
                                        <p:tgtEl>
                                          <p:spTgt spid="1426"/>
                                        </p:tgtEl>
                                        <p:attrNameLst>
                                          <p:attrName>ppt_h</p:attrName>
                                        </p:attrNameLst>
                                      </p:cBhvr>
                                      <p:tavLst>
                                        <p:tav tm="0">
                                          <p:val>
                                            <p:strVal val="#ppt_h"/>
                                          </p:val>
                                        </p:tav>
                                        <p:tav tm="100000">
                                          <p:val>
                                            <p:strVal val="#ppt_h"/>
                                          </p:val>
                                        </p:tav>
                                      </p:tavLst>
                                    </p:anim>
                                  </p:childTnLst>
                                </p:cTn>
                              </p:par>
                              <p:par>
                                <p:cTn decel="100000" fill="hold" grpId="0" id="204" nodeType="withEffect" presetClass="entr" presetID="2" presetSubtype="8">
                                  <p:stCondLst>
                                    <p:cond delay="3400"/>
                                  </p:stCondLst>
                                  <p:childTnLst>
                                    <p:set>
                                      <p:cBhvr>
                                        <p:cTn dur="1" fill="hold" id="205">
                                          <p:stCondLst>
                                            <p:cond delay="0"/>
                                          </p:stCondLst>
                                        </p:cTn>
                                        <p:tgtEl>
                                          <p:spTgt spid="159"/>
                                        </p:tgtEl>
                                        <p:attrNameLst>
                                          <p:attrName>style.visibility</p:attrName>
                                        </p:attrNameLst>
                                      </p:cBhvr>
                                      <p:to>
                                        <p:strVal val="visible"/>
                                      </p:to>
                                    </p:set>
                                    <p:anim calcmode="lin" valueType="num">
                                      <p:cBhvr additive="base">
                                        <p:cTn dur="500" fill="hold" id="206"/>
                                        <p:tgtEl>
                                          <p:spTgt spid="159"/>
                                        </p:tgtEl>
                                        <p:attrNameLst>
                                          <p:attrName>ppt_x</p:attrName>
                                        </p:attrNameLst>
                                      </p:cBhvr>
                                      <p:tavLst>
                                        <p:tav tm="0">
                                          <p:val>
                                            <p:strVal val="0-#ppt_w/2"/>
                                          </p:val>
                                        </p:tav>
                                        <p:tav tm="100000">
                                          <p:val>
                                            <p:strVal val="#ppt_x"/>
                                          </p:val>
                                        </p:tav>
                                      </p:tavLst>
                                    </p:anim>
                                    <p:anim calcmode="lin" valueType="num">
                                      <p:cBhvr additive="base">
                                        <p:cTn dur="500" fill="hold" id="207"/>
                                        <p:tgtEl>
                                          <p:spTgt spid="159"/>
                                        </p:tgtEl>
                                        <p:attrNameLst>
                                          <p:attrName>ppt_y</p:attrName>
                                        </p:attrNameLst>
                                      </p:cBhvr>
                                      <p:tavLst>
                                        <p:tav tm="0">
                                          <p:val>
                                            <p:strVal val="#ppt_y"/>
                                          </p:val>
                                        </p:tav>
                                        <p:tav tm="100000">
                                          <p:val>
                                            <p:strVal val="#ppt_y"/>
                                          </p:val>
                                        </p:tav>
                                      </p:tavLst>
                                    </p:anim>
                                  </p:childTnLst>
                                </p:cTn>
                              </p:par>
                              <p:par>
                                <p:cTn decel="100000" fill="hold" grpId="0" id="208" nodeType="withEffect" presetClass="entr" presetID="2" presetSubtype="8">
                                  <p:stCondLst>
                                    <p:cond delay="3500"/>
                                  </p:stCondLst>
                                  <p:childTnLst>
                                    <p:set>
                                      <p:cBhvr>
                                        <p:cTn dur="1" fill="hold" id="209">
                                          <p:stCondLst>
                                            <p:cond delay="0"/>
                                          </p:stCondLst>
                                        </p:cTn>
                                        <p:tgtEl>
                                          <p:spTgt spid="160"/>
                                        </p:tgtEl>
                                        <p:attrNameLst>
                                          <p:attrName>style.visibility</p:attrName>
                                        </p:attrNameLst>
                                      </p:cBhvr>
                                      <p:to>
                                        <p:strVal val="visible"/>
                                      </p:to>
                                    </p:set>
                                    <p:anim calcmode="lin" valueType="num">
                                      <p:cBhvr additive="base">
                                        <p:cTn dur="500" fill="hold" id="210"/>
                                        <p:tgtEl>
                                          <p:spTgt spid="160"/>
                                        </p:tgtEl>
                                        <p:attrNameLst>
                                          <p:attrName>ppt_x</p:attrName>
                                        </p:attrNameLst>
                                      </p:cBhvr>
                                      <p:tavLst>
                                        <p:tav tm="0">
                                          <p:val>
                                            <p:strVal val="0-#ppt_w/2"/>
                                          </p:val>
                                        </p:tav>
                                        <p:tav tm="100000">
                                          <p:val>
                                            <p:strVal val="#ppt_x"/>
                                          </p:val>
                                        </p:tav>
                                      </p:tavLst>
                                    </p:anim>
                                    <p:anim calcmode="lin" valueType="num">
                                      <p:cBhvr additive="base">
                                        <p:cTn dur="500" fill="hold" id="211"/>
                                        <p:tgtEl>
                                          <p:spTgt spid="160"/>
                                        </p:tgtEl>
                                        <p:attrNameLst>
                                          <p:attrName>ppt_y</p:attrName>
                                        </p:attrNameLst>
                                      </p:cBhvr>
                                      <p:tavLst>
                                        <p:tav tm="0">
                                          <p:val>
                                            <p:strVal val="#ppt_y"/>
                                          </p:val>
                                        </p:tav>
                                        <p:tav tm="100000">
                                          <p:val>
                                            <p:strVal val="#ppt_y"/>
                                          </p:val>
                                        </p:tav>
                                      </p:tavLst>
                                    </p:anim>
                                  </p:childTnLst>
                                </p:cTn>
                              </p:par>
                              <p:par>
                                <p:cTn fill="hold" grpId="0" id="212" nodeType="withEffect" presetClass="entr" presetID="21" presetSubtype="1">
                                  <p:stCondLst>
                                    <p:cond delay="2950"/>
                                  </p:stCondLst>
                                  <p:childTnLst>
                                    <p:set>
                                      <p:cBhvr>
                                        <p:cTn dur="1" fill="hold" id="213">
                                          <p:stCondLst>
                                            <p:cond delay="0"/>
                                          </p:stCondLst>
                                        </p:cTn>
                                        <p:tgtEl>
                                          <p:spTgt spid="1424"/>
                                        </p:tgtEl>
                                        <p:attrNameLst>
                                          <p:attrName>style.visibility</p:attrName>
                                        </p:attrNameLst>
                                      </p:cBhvr>
                                      <p:to>
                                        <p:strVal val="visible"/>
                                      </p:to>
                                    </p:set>
                                    <p:animEffect filter="wheel(1)" transition="in">
                                      <p:cBhvr>
                                        <p:cTn dur="500" id="214"/>
                                        <p:tgtEl>
                                          <p:spTgt spid="1424"/>
                                        </p:tgtEl>
                                      </p:cBhvr>
                                    </p:animEffect>
                                  </p:childTnLst>
                                </p:cTn>
                              </p:par>
                              <p:par>
                                <p:cTn fill="hold" grpId="1" id="215" nodeType="withEffect" presetClass="entr" presetID="19" presetSubtype="10" repeatCount="600">
                                  <p:stCondLst>
                                    <p:cond delay="2950"/>
                                  </p:stCondLst>
                                  <p:childTnLst>
                                    <p:set>
                                      <p:cBhvr>
                                        <p:cTn dur="1" fill="hold" id="216">
                                          <p:stCondLst>
                                            <p:cond delay="0"/>
                                          </p:stCondLst>
                                        </p:cTn>
                                        <p:tgtEl>
                                          <p:spTgt spid="1424"/>
                                        </p:tgtEl>
                                        <p:attrNameLst>
                                          <p:attrName>style.visibility</p:attrName>
                                        </p:attrNameLst>
                                      </p:cBhvr>
                                      <p:to>
                                        <p:strVal val="visible"/>
                                      </p:to>
                                    </p:set>
                                    <p:anim calcmode="lin" valueType="num">
                                      <p:cBhvr>
                                        <p:cTn dur="10" fill="hold" id="217"/>
                                        <p:tgtEl>
                                          <p:spTgt spid="1424"/>
                                        </p:tgtEl>
                                        <p:attrNameLst>
                                          <p:attrName>ppt_w</p:attrName>
                                        </p:attrNameLst>
                                      </p:cBhvr>
                                      <p:tavLst>
                                        <p:tav fmla="#ppt_w*sin(2.5*pi*$)" tm="0">
                                          <p:val>
                                            <p:fltVal val="0"/>
                                          </p:val>
                                        </p:tav>
                                        <p:tav tm="100000">
                                          <p:val>
                                            <p:fltVal val="1"/>
                                          </p:val>
                                        </p:tav>
                                      </p:tavLst>
                                    </p:anim>
                                    <p:anim calcmode="lin" valueType="num">
                                      <p:cBhvr>
                                        <p:cTn dur="10" fill="hold" id="218"/>
                                        <p:tgtEl>
                                          <p:spTgt spid="1424"/>
                                        </p:tgtEl>
                                        <p:attrNameLst>
                                          <p:attrName>ppt_h</p:attrName>
                                        </p:attrNameLst>
                                      </p:cBhvr>
                                      <p:tavLst>
                                        <p:tav tm="0">
                                          <p:val>
                                            <p:strVal val="#ppt_h"/>
                                          </p:val>
                                        </p:tav>
                                        <p:tav tm="100000">
                                          <p:val>
                                            <p:strVal val="#ppt_h"/>
                                          </p:val>
                                        </p:tav>
                                      </p:tavLst>
                                    </p:anim>
                                  </p:childTnLst>
                                </p:cTn>
                              </p:par>
                              <p:par>
                                <p:cTn decel="100000" fill="hold" grpId="0" id="219" nodeType="withEffect" presetClass="entr" presetID="2" presetSubtype="8">
                                  <p:stCondLst>
                                    <p:cond delay="3500"/>
                                  </p:stCondLst>
                                  <p:childTnLst>
                                    <p:set>
                                      <p:cBhvr>
                                        <p:cTn dur="1" fill="hold" id="220">
                                          <p:stCondLst>
                                            <p:cond delay="0"/>
                                          </p:stCondLst>
                                        </p:cTn>
                                        <p:tgtEl>
                                          <p:spTgt spid="161"/>
                                        </p:tgtEl>
                                        <p:attrNameLst>
                                          <p:attrName>style.visibility</p:attrName>
                                        </p:attrNameLst>
                                      </p:cBhvr>
                                      <p:to>
                                        <p:strVal val="visible"/>
                                      </p:to>
                                    </p:set>
                                    <p:anim calcmode="lin" valueType="num">
                                      <p:cBhvr additive="base">
                                        <p:cTn dur="500" fill="hold" id="221"/>
                                        <p:tgtEl>
                                          <p:spTgt spid="161"/>
                                        </p:tgtEl>
                                        <p:attrNameLst>
                                          <p:attrName>ppt_x</p:attrName>
                                        </p:attrNameLst>
                                      </p:cBhvr>
                                      <p:tavLst>
                                        <p:tav tm="0">
                                          <p:val>
                                            <p:strVal val="0-#ppt_w/2"/>
                                          </p:val>
                                        </p:tav>
                                        <p:tav tm="100000">
                                          <p:val>
                                            <p:strVal val="#ppt_x"/>
                                          </p:val>
                                        </p:tav>
                                      </p:tavLst>
                                    </p:anim>
                                    <p:anim calcmode="lin" valueType="num">
                                      <p:cBhvr additive="base">
                                        <p:cTn dur="500" fill="hold" id="222"/>
                                        <p:tgtEl>
                                          <p:spTgt spid="161"/>
                                        </p:tgtEl>
                                        <p:attrNameLst>
                                          <p:attrName>ppt_y</p:attrName>
                                        </p:attrNameLst>
                                      </p:cBhvr>
                                      <p:tavLst>
                                        <p:tav tm="0">
                                          <p:val>
                                            <p:strVal val="#ppt_y"/>
                                          </p:val>
                                        </p:tav>
                                        <p:tav tm="100000">
                                          <p:val>
                                            <p:strVal val="#ppt_y"/>
                                          </p:val>
                                        </p:tav>
                                      </p:tavLst>
                                    </p:anim>
                                  </p:childTnLst>
                                </p:cTn>
                              </p:par>
                              <p:par>
                                <p:cTn decel="100000" fill="hold" grpId="0" id="223" nodeType="withEffect" presetClass="entr" presetID="2" presetSubtype="8">
                                  <p:stCondLst>
                                    <p:cond delay="3600"/>
                                  </p:stCondLst>
                                  <p:childTnLst>
                                    <p:set>
                                      <p:cBhvr>
                                        <p:cTn dur="1" fill="hold" id="224">
                                          <p:stCondLst>
                                            <p:cond delay="0"/>
                                          </p:stCondLst>
                                        </p:cTn>
                                        <p:tgtEl>
                                          <p:spTgt spid="162"/>
                                        </p:tgtEl>
                                        <p:attrNameLst>
                                          <p:attrName>style.visibility</p:attrName>
                                        </p:attrNameLst>
                                      </p:cBhvr>
                                      <p:to>
                                        <p:strVal val="visible"/>
                                      </p:to>
                                    </p:set>
                                    <p:anim calcmode="lin" valueType="num">
                                      <p:cBhvr additive="base">
                                        <p:cTn dur="500" fill="hold" id="225"/>
                                        <p:tgtEl>
                                          <p:spTgt spid="162"/>
                                        </p:tgtEl>
                                        <p:attrNameLst>
                                          <p:attrName>ppt_x</p:attrName>
                                        </p:attrNameLst>
                                      </p:cBhvr>
                                      <p:tavLst>
                                        <p:tav tm="0">
                                          <p:val>
                                            <p:strVal val="0-#ppt_w/2"/>
                                          </p:val>
                                        </p:tav>
                                        <p:tav tm="100000">
                                          <p:val>
                                            <p:strVal val="#ppt_x"/>
                                          </p:val>
                                        </p:tav>
                                      </p:tavLst>
                                    </p:anim>
                                    <p:anim calcmode="lin" valueType="num">
                                      <p:cBhvr additive="base">
                                        <p:cTn dur="500" fill="hold" id="226"/>
                                        <p:tgtEl>
                                          <p:spTgt spid="162"/>
                                        </p:tgtEl>
                                        <p:attrNameLst>
                                          <p:attrName>ppt_y</p:attrName>
                                        </p:attrNameLst>
                                      </p:cBhvr>
                                      <p:tavLst>
                                        <p:tav tm="0">
                                          <p:val>
                                            <p:strVal val="#ppt_y"/>
                                          </p:val>
                                        </p:tav>
                                        <p:tav tm="100000">
                                          <p:val>
                                            <p:strVal val="#ppt_y"/>
                                          </p:val>
                                        </p:tav>
                                      </p:tavLst>
                                    </p:anim>
                                  </p:childTnLst>
                                </p:cTn>
                              </p:par>
                              <p:par>
                                <p:cTn fill="hold" grpId="0" id="227" nodeType="withEffect" presetClass="entr" presetID="21" presetSubtype="1">
                                  <p:stCondLst>
                                    <p:cond delay="3150"/>
                                  </p:stCondLst>
                                  <p:childTnLst>
                                    <p:set>
                                      <p:cBhvr>
                                        <p:cTn dur="1" fill="hold" id="228">
                                          <p:stCondLst>
                                            <p:cond delay="0"/>
                                          </p:stCondLst>
                                        </p:cTn>
                                        <p:tgtEl>
                                          <p:spTgt spid="1384"/>
                                        </p:tgtEl>
                                        <p:attrNameLst>
                                          <p:attrName>style.visibility</p:attrName>
                                        </p:attrNameLst>
                                      </p:cBhvr>
                                      <p:to>
                                        <p:strVal val="visible"/>
                                      </p:to>
                                    </p:set>
                                    <p:animEffect filter="wheel(1)" transition="in">
                                      <p:cBhvr>
                                        <p:cTn dur="500" id="229"/>
                                        <p:tgtEl>
                                          <p:spTgt spid="1384"/>
                                        </p:tgtEl>
                                      </p:cBhvr>
                                    </p:animEffect>
                                  </p:childTnLst>
                                </p:cTn>
                              </p:par>
                              <p:par>
                                <p:cTn fill="hold" grpId="1" id="230" nodeType="withEffect" presetClass="entr" presetID="19" presetSubtype="10" repeatCount="600">
                                  <p:stCondLst>
                                    <p:cond delay="3150"/>
                                  </p:stCondLst>
                                  <p:childTnLst>
                                    <p:set>
                                      <p:cBhvr>
                                        <p:cTn dur="1" fill="hold" id="231">
                                          <p:stCondLst>
                                            <p:cond delay="0"/>
                                          </p:stCondLst>
                                        </p:cTn>
                                        <p:tgtEl>
                                          <p:spTgt spid="1384"/>
                                        </p:tgtEl>
                                        <p:attrNameLst>
                                          <p:attrName>style.visibility</p:attrName>
                                        </p:attrNameLst>
                                      </p:cBhvr>
                                      <p:to>
                                        <p:strVal val="visible"/>
                                      </p:to>
                                    </p:set>
                                    <p:anim calcmode="lin" valueType="num">
                                      <p:cBhvr>
                                        <p:cTn dur="10" fill="hold" id="232"/>
                                        <p:tgtEl>
                                          <p:spTgt spid="1384"/>
                                        </p:tgtEl>
                                        <p:attrNameLst>
                                          <p:attrName>ppt_w</p:attrName>
                                        </p:attrNameLst>
                                      </p:cBhvr>
                                      <p:tavLst>
                                        <p:tav fmla="#ppt_w*sin(2.5*pi*$)" tm="0">
                                          <p:val>
                                            <p:fltVal val="0"/>
                                          </p:val>
                                        </p:tav>
                                        <p:tav tm="100000">
                                          <p:val>
                                            <p:fltVal val="1"/>
                                          </p:val>
                                        </p:tav>
                                      </p:tavLst>
                                    </p:anim>
                                    <p:anim calcmode="lin" valueType="num">
                                      <p:cBhvr>
                                        <p:cTn dur="10" fill="hold" id="233"/>
                                        <p:tgtEl>
                                          <p:spTgt spid="1384"/>
                                        </p:tgtEl>
                                        <p:attrNameLst>
                                          <p:attrName>ppt_h</p:attrName>
                                        </p:attrNameLst>
                                      </p:cBhvr>
                                      <p:tavLst>
                                        <p:tav tm="0">
                                          <p:val>
                                            <p:strVal val="#ppt_h"/>
                                          </p:val>
                                        </p:tav>
                                        <p:tav tm="100000">
                                          <p:val>
                                            <p:strVal val="#ppt_h"/>
                                          </p:val>
                                        </p:tav>
                                      </p:tavLst>
                                    </p:anim>
                                  </p:childTnLst>
                                </p:cTn>
                              </p:par>
                              <p:par>
                                <p:cTn decel="100000" fill="hold" grpId="0" id="234" nodeType="withEffect" presetClass="entr" presetID="2" presetSubtype="2">
                                  <p:stCondLst>
                                    <p:cond delay="3650"/>
                                  </p:stCondLst>
                                  <p:childTnLst>
                                    <p:set>
                                      <p:cBhvr>
                                        <p:cTn dur="1" fill="hold" id="235">
                                          <p:stCondLst>
                                            <p:cond delay="0"/>
                                          </p:stCondLst>
                                        </p:cTn>
                                        <p:tgtEl>
                                          <p:spTgt spid="166"/>
                                        </p:tgtEl>
                                        <p:attrNameLst>
                                          <p:attrName>style.visibility</p:attrName>
                                        </p:attrNameLst>
                                      </p:cBhvr>
                                      <p:to>
                                        <p:strVal val="visible"/>
                                      </p:to>
                                    </p:set>
                                    <p:anim calcmode="lin" valueType="num">
                                      <p:cBhvr additive="base">
                                        <p:cTn dur="500" fill="hold" id="236"/>
                                        <p:tgtEl>
                                          <p:spTgt spid="166"/>
                                        </p:tgtEl>
                                        <p:attrNameLst>
                                          <p:attrName>ppt_x</p:attrName>
                                        </p:attrNameLst>
                                      </p:cBhvr>
                                      <p:tavLst>
                                        <p:tav tm="0">
                                          <p:val>
                                            <p:strVal val="1+#ppt_w/2"/>
                                          </p:val>
                                        </p:tav>
                                        <p:tav tm="100000">
                                          <p:val>
                                            <p:strVal val="#ppt_x"/>
                                          </p:val>
                                        </p:tav>
                                      </p:tavLst>
                                    </p:anim>
                                    <p:anim calcmode="lin" valueType="num">
                                      <p:cBhvr additive="base">
                                        <p:cTn dur="500" fill="hold" id="237"/>
                                        <p:tgtEl>
                                          <p:spTgt spid="166"/>
                                        </p:tgtEl>
                                        <p:attrNameLst>
                                          <p:attrName>ppt_y</p:attrName>
                                        </p:attrNameLst>
                                      </p:cBhvr>
                                      <p:tavLst>
                                        <p:tav tm="0">
                                          <p:val>
                                            <p:strVal val="#ppt_y"/>
                                          </p:val>
                                        </p:tav>
                                        <p:tav tm="100000">
                                          <p:val>
                                            <p:strVal val="#ppt_y"/>
                                          </p:val>
                                        </p:tav>
                                      </p:tavLst>
                                    </p:anim>
                                  </p:childTnLst>
                                </p:cTn>
                              </p:par>
                              <p:par>
                                <p:cTn decel="100000" fill="hold" grpId="0" id="238" nodeType="withEffect" presetClass="entr" presetID="2" presetSubtype="2">
                                  <p:stCondLst>
                                    <p:cond delay="3750"/>
                                  </p:stCondLst>
                                  <p:childTnLst>
                                    <p:set>
                                      <p:cBhvr>
                                        <p:cTn dur="1" fill="hold" id="239">
                                          <p:stCondLst>
                                            <p:cond delay="0"/>
                                          </p:stCondLst>
                                        </p:cTn>
                                        <p:tgtEl>
                                          <p:spTgt spid="167"/>
                                        </p:tgtEl>
                                        <p:attrNameLst>
                                          <p:attrName>style.visibility</p:attrName>
                                        </p:attrNameLst>
                                      </p:cBhvr>
                                      <p:to>
                                        <p:strVal val="visible"/>
                                      </p:to>
                                    </p:set>
                                    <p:anim calcmode="lin" valueType="num">
                                      <p:cBhvr additive="base">
                                        <p:cTn dur="500" fill="hold" id="240"/>
                                        <p:tgtEl>
                                          <p:spTgt spid="167"/>
                                        </p:tgtEl>
                                        <p:attrNameLst>
                                          <p:attrName>ppt_x</p:attrName>
                                        </p:attrNameLst>
                                      </p:cBhvr>
                                      <p:tavLst>
                                        <p:tav tm="0">
                                          <p:val>
                                            <p:strVal val="1+#ppt_w/2"/>
                                          </p:val>
                                        </p:tav>
                                        <p:tav tm="100000">
                                          <p:val>
                                            <p:strVal val="#ppt_x"/>
                                          </p:val>
                                        </p:tav>
                                      </p:tavLst>
                                    </p:anim>
                                    <p:anim calcmode="lin" valueType="num">
                                      <p:cBhvr additive="base">
                                        <p:cTn dur="500" fill="hold" id="241"/>
                                        <p:tgtEl>
                                          <p:spTgt spid="167"/>
                                        </p:tgtEl>
                                        <p:attrNameLst>
                                          <p:attrName>ppt_y</p:attrName>
                                        </p:attrNameLst>
                                      </p:cBhvr>
                                      <p:tavLst>
                                        <p:tav tm="0">
                                          <p:val>
                                            <p:strVal val="#ppt_y"/>
                                          </p:val>
                                        </p:tav>
                                        <p:tav tm="100000">
                                          <p:val>
                                            <p:strVal val="#ppt_y"/>
                                          </p:val>
                                        </p:tav>
                                      </p:tavLst>
                                    </p:anim>
                                  </p:childTnLst>
                                </p:cTn>
                              </p:par>
                              <p:par>
                                <p:cTn fill="hold" grpId="0" id="242" nodeType="withEffect" presetClass="entr" presetID="21" presetSubtype="1">
                                  <p:stCondLst>
                                    <p:cond delay="3250"/>
                                  </p:stCondLst>
                                  <p:childTnLst>
                                    <p:set>
                                      <p:cBhvr>
                                        <p:cTn dur="1" fill="hold" id="243">
                                          <p:stCondLst>
                                            <p:cond delay="0"/>
                                          </p:stCondLst>
                                        </p:cTn>
                                        <p:tgtEl>
                                          <p:spTgt spid="1387"/>
                                        </p:tgtEl>
                                        <p:attrNameLst>
                                          <p:attrName>style.visibility</p:attrName>
                                        </p:attrNameLst>
                                      </p:cBhvr>
                                      <p:to>
                                        <p:strVal val="visible"/>
                                      </p:to>
                                    </p:set>
                                    <p:animEffect filter="wheel(1)" transition="in">
                                      <p:cBhvr>
                                        <p:cTn dur="500" id="244"/>
                                        <p:tgtEl>
                                          <p:spTgt spid="1387"/>
                                        </p:tgtEl>
                                      </p:cBhvr>
                                    </p:animEffect>
                                  </p:childTnLst>
                                </p:cTn>
                              </p:par>
                              <p:par>
                                <p:cTn fill="hold" grpId="1" id="245" nodeType="withEffect" presetClass="entr" presetID="19" presetSubtype="10" repeatCount="600">
                                  <p:stCondLst>
                                    <p:cond delay="3250"/>
                                  </p:stCondLst>
                                  <p:childTnLst>
                                    <p:set>
                                      <p:cBhvr>
                                        <p:cTn dur="1" fill="hold" id="246">
                                          <p:stCondLst>
                                            <p:cond delay="0"/>
                                          </p:stCondLst>
                                        </p:cTn>
                                        <p:tgtEl>
                                          <p:spTgt spid="1387"/>
                                        </p:tgtEl>
                                        <p:attrNameLst>
                                          <p:attrName>style.visibility</p:attrName>
                                        </p:attrNameLst>
                                      </p:cBhvr>
                                      <p:to>
                                        <p:strVal val="visible"/>
                                      </p:to>
                                    </p:set>
                                    <p:anim calcmode="lin" valueType="num">
                                      <p:cBhvr>
                                        <p:cTn dur="10" fill="hold" id="247"/>
                                        <p:tgtEl>
                                          <p:spTgt spid="1387"/>
                                        </p:tgtEl>
                                        <p:attrNameLst>
                                          <p:attrName>ppt_w</p:attrName>
                                        </p:attrNameLst>
                                      </p:cBhvr>
                                      <p:tavLst>
                                        <p:tav fmla="#ppt_w*sin(2.5*pi*$)" tm="0">
                                          <p:val>
                                            <p:fltVal val="0"/>
                                          </p:val>
                                        </p:tav>
                                        <p:tav tm="100000">
                                          <p:val>
                                            <p:fltVal val="1"/>
                                          </p:val>
                                        </p:tav>
                                      </p:tavLst>
                                    </p:anim>
                                    <p:anim calcmode="lin" valueType="num">
                                      <p:cBhvr>
                                        <p:cTn dur="10" fill="hold" id="248"/>
                                        <p:tgtEl>
                                          <p:spTgt spid="1387"/>
                                        </p:tgtEl>
                                        <p:attrNameLst>
                                          <p:attrName>ppt_h</p:attrName>
                                        </p:attrNameLst>
                                      </p:cBhvr>
                                      <p:tavLst>
                                        <p:tav tm="0">
                                          <p:val>
                                            <p:strVal val="#ppt_h"/>
                                          </p:val>
                                        </p:tav>
                                        <p:tav tm="100000">
                                          <p:val>
                                            <p:strVal val="#ppt_h"/>
                                          </p:val>
                                        </p:tav>
                                      </p:tavLst>
                                    </p:anim>
                                  </p:childTnLst>
                                </p:cTn>
                              </p:par>
                              <p:par>
                                <p:cTn decel="100000" fill="hold" grpId="0" id="249" nodeType="withEffect" presetClass="entr" presetID="2" presetSubtype="2">
                                  <p:stCondLst>
                                    <p:cond delay="3750"/>
                                  </p:stCondLst>
                                  <p:childTnLst>
                                    <p:set>
                                      <p:cBhvr>
                                        <p:cTn dur="1" fill="hold" id="250">
                                          <p:stCondLst>
                                            <p:cond delay="0"/>
                                          </p:stCondLst>
                                        </p:cTn>
                                        <p:tgtEl>
                                          <p:spTgt spid="168"/>
                                        </p:tgtEl>
                                        <p:attrNameLst>
                                          <p:attrName>style.visibility</p:attrName>
                                        </p:attrNameLst>
                                      </p:cBhvr>
                                      <p:to>
                                        <p:strVal val="visible"/>
                                      </p:to>
                                    </p:set>
                                    <p:anim calcmode="lin" valueType="num">
                                      <p:cBhvr additive="base">
                                        <p:cTn dur="500" fill="hold" id="251"/>
                                        <p:tgtEl>
                                          <p:spTgt spid="168"/>
                                        </p:tgtEl>
                                        <p:attrNameLst>
                                          <p:attrName>ppt_x</p:attrName>
                                        </p:attrNameLst>
                                      </p:cBhvr>
                                      <p:tavLst>
                                        <p:tav tm="0">
                                          <p:val>
                                            <p:strVal val="1+#ppt_w/2"/>
                                          </p:val>
                                        </p:tav>
                                        <p:tav tm="100000">
                                          <p:val>
                                            <p:strVal val="#ppt_x"/>
                                          </p:val>
                                        </p:tav>
                                      </p:tavLst>
                                    </p:anim>
                                    <p:anim calcmode="lin" valueType="num">
                                      <p:cBhvr additive="base">
                                        <p:cTn dur="500" fill="hold" id="252"/>
                                        <p:tgtEl>
                                          <p:spTgt spid="168"/>
                                        </p:tgtEl>
                                        <p:attrNameLst>
                                          <p:attrName>ppt_y</p:attrName>
                                        </p:attrNameLst>
                                      </p:cBhvr>
                                      <p:tavLst>
                                        <p:tav tm="0">
                                          <p:val>
                                            <p:strVal val="#ppt_y"/>
                                          </p:val>
                                        </p:tav>
                                        <p:tav tm="100000">
                                          <p:val>
                                            <p:strVal val="#ppt_y"/>
                                          </p:val>
                                        </p:tav>
                                      </p:tavLst>
                                    </p:anim>
                                  </p:childTnLst>
                                </p:cTn>
                              </p:par>
                              <p:par>
                                <p:cTn decel="100000" fill="hold" grpId="0" id="253" nodeType="withEffect" presetClass="entr" presetID="2" presetSubtype="2">
                                  <p:stCondLst>
                                    <p:cond delay="3850"/>
                                  </p:stCondLst>
                                  <p:childTnLst>
                                    <p:set>
                                      <p:cBhvr>
                                        <p:cTn dur="1" fill="hold" id="254">
                                          <p:stCondLst>
                                            <p:cond delay="0"/>
                                          </p:stCondLst>
                                        </p:cTn>
                                        <p:tgtEl>
                                          <p:spTgt spid="169"/>
                                        </p:tgtEl>
                                        <p:attrNameLst>
                                          <p:attrName>style.visibility</p:attrName>
                                        </p:attrNameLst>
                                      </p:cBhvr>
                                      <p:to>
                                        <p:strVal val="visible"/>
                                      </p:to>
                                    </p:set>
                                    <p:anim calcmode="lin" valueType="num">
                                      <p:cBhvr additive="base">
                                        <p:cTn dur="500" fill="hold" id="255"/>
                                        <p:tgtEl>
                                          <p:spTgt spid="169"/>
                                        </p:tgtEl>
                                        <p:attrNameLst>
                                          <p:attrName>ppt_x</p:attrName>
                                        </p:attrNameLst>
                                      </p:cBhvr>
                                      <p:tavLst>
                                        <p:tav tm="0">
                                          <p:val>
                                            <p:strVal val="1+#ppt_w/2"/>
                                          </p:val>
                                        </p:tav>
                                        <p:tav tm="100000">
                                          <p:val>
                                            <p:strVal val="#ppt_x"/>
                                          </p:val>
                                        </p:tav>
                                      </p:tavLst>
                                    </p:anim>
                                    <p:anim calcmode="lin" valueType="num">
                                      <p:cBhvr additive="base">
                                        <p:cTn dur="500" fill="hold" id="256"/>
                                        <p:tgtEl>
                                          <p:spTgt spid="169"/>
                                        </p:tgtEl>
                                        <p:attrNameLst>
                                          <p:attrName>ppt_y</p:attrName>
                                        </p:attrNameLst>
                                      </p:cBhvr>
                                      <p:tavLst>
                                        <p:tav tm="0">
                                          <p:val>
                                            <p:strVal val="#ppt_y"/>
                                          </p:val>
                                        </p:tav>
                                        <p:tav tm="100000">
                                          <p:val>
                                            <p:strVal val="#ppt_y"/>
                                          </p:val>
                                        </p:tav>
                                      </p:tavLst>
                                    </p:anim>
                                  </p:childTnLst>
                                </p:cTn>
                              </p:par>
                              <p:par>
                                <p:cTn fill="hold" grpId="0" id="257" nodeType="withEffect" presetClass="entr" presetID="21" presetSubtype="1">
                                  <p:stCondLst>
                                    <p:cond delay="3350"/>
                                  </p:stCondLst>
                                  <p:childTnLst>
                                    <p:set>
                                      <p:cBhvr>
                                        <p:cTn dur="1" fill="hold" id="258">
                                          <p:stCondLst>
                                            <p:cond delay="0"/>
                                          </p:stCondLst>
                                        </p:cTn>
                                        <p:tgtEl>
                                          <p:spTgt spid="1375"/>
                                        </p:tgtEl>
                                        <p:attrNameLst>
                                          <p:attrName>style.visibility</p:attrName>
                                        </p:attrNameLst>
                                      </p:cBhvr>
                                      <p:to>
                                        <p:strVal val="visible"/>
                                      </p:to>
                                    </p:set>
                                    <p:animEffect filter="wheel(1)" transition="in">
                                      <p:cBhvr>
                                        <p:cTn dur="500" id="259"/>
                                        <p:tgtEl>
                                          <p:spTgt spid="1375"/>
                                        </p:tgtEl>
                                      </p:cBhvr>
                                    </p:animEffect>
                                  </p:childTnLst>
                                </p:cTn>
                              </p:par>
                              <p:par>
                                <p:cTn fill="hold" grpId="1" id="260" nodeType="withEffect" presetClass="entr" presetID="19" presetSubtype="10" repeatCount="600">
                                  <p:stCondLst>
                                    <p:cond delay="3350"/>
                                  </p:stCondLst>
                                  <p:childTnLst>
                                    <p:set>
                                      <p:cBhvr>
                                        <p:cTn dur="1" fill="hold" id="261">
                                          <p:stCondLst>
                                            <p:cond delay="0"/>
                                          </p:stCondLst>
                                        </p:cTn>
                                        <p:tgtEl>
                                          <p:spTgt spid="1375"/>
                                        </p:tgtEl>
                                        <p:attrNameLst>
                                          <p:attrName>style.visibility</p:attrName>
                                        </p:attrNameLst>
                                      </p:cBhvr>
                                      <p:to>
                                        <p:strVal val="visible"/>
                                      </p:to>
                                    </p:set>
                                    <p:anim calcmode="lin" valueType="num">
                                      <p:cBhvr>
                                        <p:cTn dur="10" fill="hold" id="262"/>
                                        <p:tgtEl>
                                          <p:spTgt spid="1375"/>
                                        </p:tgtEl>
                                        <p:attrNameLst>
                                          <p:attrName>ppt_w</p:attrName>
                                        </p:attrNameLst>
                                      </p:cBhvr>
                                      <p:tavLst>
                                        <p:tav fmla="#ppt_w*sin(2.5*pi*$)" tm="0">
                                          <p:val>
                                            <p:fltVal val="0"/>
                                          </p:val>
                                        </p:tav>
                                        <p:tav tm="100000">
                                          <p:val>
                                            <p:fltVal val="1"/>
                                          </p:val>
                                        </p:tav>
                                      </p:tavLst>
                                    </p:anim>
                                    <p:anim calcmode="lin" valueType="num">
                                      <p:cBhvr>
                                        <p:cTn dur="10" fill="hold" id="263"/>
                                        <p:tgtEl>
                                          <p:spTgt spid="1375"/>
                                        </p:tgtEl>
                                        <p:attrNameLst>
                                          <p:attrName>ppt_h</p:attrName>
                                        </p:attrNameLst>
                                      </p:cBhvr>
                                      <p:tavLst>
                                        <p:tav tm="0">
                                          <p:val>
                                            <p:strVal val="#ppt_h"/>
                                          </p:val>
                                        </p:tav>
                                        <p:tav tm="100000">
                                          <p:val>
                                            <p:strVal val="#ppt_h"/>
                                          </p:val>
                                        </p:tav>
                                      </p:tavLst>
                                    </p:anim>
                                  </p:childTnLst>
                                </p:cTn>
                              </p:par>
                              <p:par>
                                <p:cTn decel="100000" fill="hold" grpId="0" id="264" nodeType="withEffect" presetClass="entr" presetID="2" presetSubtype="2">
                                  <p:stCondLst>
                                    <p:cond delay="3850"/>
                                  </p:stCondLst>
                                  <p:childTnLst>
                                    <p:set>
                                      <p:cBhvr>
                                        <p:cTn dur="1" fill="hold" id="265">
                                          <p:stCondLst>
                                            <p:cond delay="0"/>
                                          </p:stCondLst>
                                        </p:cTn>
                                        <p:tgtEl>
                                          <p:spTgt spid="163"/>
                                        </p:tgtEl>
                                        <p:attrNameLst>
                                          <p:attrName>style.visibility</p:attrName>
                                        </p:attrNameLst>
                                      </p:cBhvr>
                                      <p:to>
                                        <p:strVal val="visible"/>
                                      </p:to>
                                    </p:set>
                                    <p:anim calcmode="lin" valueType="num">
                                      <p:cBhvr additive="base">
                                        <p:cTn dur="500" fill="hold" id="266"/>
                                        <p:tgtEl>
                                          <p:spTgt spid="163"/>
                                        </p:tgtEl>
                                        <p:attrNameLst>
                                          <p:attrName>ppt_x</p:attrName>
                                        </p:attrNameLst>
                                      </p:cBhvr>
                                      <p:tavLst>
                                        <p:tav tm="0">
                                          <p:val>
                                            <p:strVal val="1+#ppt_w/2"/>
                                          </p:val>
                                        </p:tav>
                                        <p:tav tm="100000">
                                          <p:val>
                                            <p:strVal val="#ppt_x"/>
                                          </p:val>
                                        </p:tav>
                                      </p:tavLst>
                                    </p:anim>
                                    <p:anim calcmode="lin" valueType="num">
                                      <p:cBhvr additive="base">
                                        <p:cTn dur="500" fill="hold" id="267"/>
                                        <p:tgtEl>
                                          <p:spTgt spid="163"/>
                                        </p:tgtEl>
                                        <p:attrNameLst>
                                          <p:attrName>ppt_y</p:attrName>
                                        </p:attrNameLst>
                                      </p:cBhvr>
                                      <p:tavLst>
                                        <p:tav tm="0">
                                          <p:val>
                                            <p:strVal val="#ppt_y"/>
                                          </p:val>
                                        </p:tav>
                                        <p:tav tm="100000">
                                          <p:val>
                                            <p:strVal val="#ppt_y"/>
                                          </p:val>
                                        </p:tav>
                                      </p:tavLst>
                                    </p:anim>
                                  </p:childTnLst>
                                </p:cTn>
                              </p:par>
                              <p:par>
                                <p:cTn decel="100000" fill="hold" grpId="0" id="268" nodeType="withEffect" presetClass="entr" presetID="2" presetSubtype="2">
                                  <p:stCondLst>
                                    <p:cond delay="3950"/>
                                  </p:stCondLst>
                                  <p:childTnLst>
                                    <p:set>
                                      <p:cBhvr>
                                        <p:cTn dur="1" fill="hold" id="269">
                                          <p:stCondLst>
                                            <p:cond delay="0"/>
                                          </p:stCondLst>
                                        </p:cTn>
                                        <p:tgtEl>
                                          <p:spTgt spid="164"/>
                                        </p:tgtEl>
                                        <p:attrNameLst>
                                          <p:attrName>style.visibility</p:attrName>
                                        </p:attrNameLst>
                                      </p:cBhvr>
                                      <p:to>
                                        <p:strVal val="visible"/>
                                      </p:to>
                                    </p:set>
                                    <p:anim calcmode="lin" valueType="num">
                                      <p:cBhvr additive="base">
                                        <p:cTn dur="500" fill="hold" id="270"/>
                                        <p:tgtEl>
                                          <p:spTgt spid="164"/>
                                        </p:tgtEl>
                                        <p:attrNameLst>
                                          <p:attrName>ppt_x</p:attrName>
                                        </p:attrNameLst>
                                      </p:cBhvr>
                                      <p:tavLst>
                                        <p:tav tm="0">
                                          <p:val>
                                            <p:strVal val="1+#ppt_w/2"/>
                                          </p:val>
                                        </p:tav>
                                        <p:tav tm="100000">
                                          <p:val>
                                            <p:strVal val="#ppt_x"/>
                                          </p:val>
                                        </p:tav>
                                      </p:tavLst>
                                    </p:anim>
                                    <p:anim calcmode="lin" valueType="num">
                                      <p:cBhvr additive="base">
                                        <p:cTn dur="500" fill="hold" id="271"/>
                                        <p:tgtEl>
                                          <p:spTgt spid="16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0"/>
      <p:bldP grpId="6" spid="170"/>
      <p:bldP grpId="0" spid="939"/>
      <p:bldP grpId="0" spid="1375"/>
      <p:bldP grpId="1" spid="1375"/>
      <p:bldP grpId="0" spid="1384"/>
      <p:bldP grpId="1" spid="1384"/>
      <p:bldP grpId="0" spid="1387"/>
      <p:bldP grpId="1" spid="1387"/>
      <p:bldP grpId="0" spid="1423"/>
      <p:bldP grpId="1" spid="1423"/>
      <p:bldP grpId="0" spid="1424"/>
      <p:bldP grpId="1" spid="1424"/>
      <p:bldP grpId="0" spid="1426"/>
      <p:bldP grpId="1" spid="1426"/>
      <p:bldP grpId="0" spid="1457"/>
      <p:bldP grpId="0" spid="116"/>
      <p:bldP grpId="0" spid="159"/>
      <p:bldP grpId="0" spid="160"/>
      <p:bldP grpId="0" spid="161"/>
      <p:bldP grpId="0" spid="162"/>
      <p:bldP grpId="0" spid="163"/>
      <p:bldP grpId="0" spid="164"/>
      <p:bldP grpId="0" spid="166"/>
      <p:bldP grpId="0" spid="167"/>
      <p:bldP grpId="0" spid="168"/>
      <p:bldP grpId="0" spid="169"/>
      <p:bldP grpId="0" spid="230"/>
      <p:bldP grpId="0" spid="231"/>
      <p:bldP grpId="0" spid="232"/>
      <p:bldP grpId="0" spid="233"/>
      <p:bldP grpId="0" spid="234"/>
      <p:bldP grpId="0" spid="102"/>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9" name="直接连接符 38"/>
          <p:cNvCxnSpPr/>
          <p:nvPr/>
        </p:nvCxnSpPr>
        <p:spPr>
          <a:xfrm>
            <a:off x="-6831" y="2886076"/>
            <a:ext cx="12213345" cy="0"/>
          </a:xfrm>
          <a:prstGeom prst="line">
            <a:avLst/>
          </a:prstGeom>
          <a:ln w="38100">
            <a:solidFill>
              <a:srgbClr val="FEEA74"/>
            </a:solidFill>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 name="组合 12"/>
          <p:cNvGrpSpPr/>
          <p:nvPr/>
        </p:nvGrpSpPr>
        <p:grpSpPr>
          <a:xfrm rot="5400000">
            <a:off x="162414" y="-26991"/>
            <a:ext cx="665764" cy="806458"/>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4</a:t>
              </a:r>
            </a:p>
          </p:txBody>
        </p:sp>
        <p:sp>
          <p:nvSpPr>
            <p:cNvPr id="16" name="椭圆 1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9" name="文本框 18"/>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
        <p:nvSpPr>
          <p:cNvPr id="2" name="矩形: 圆角 1"/>
          <p:cNvSpPr/>
          <p:nvPr/>
        </p:nvSpPr>
        <p:spPr>
          <a:xfrm>
            <a:off x="1235075" y="1706995"/>
            <a:ext cx="2634343" cy="4248150"/>
          </a:xfrm>
          <a:prstGeom prst="roundRect">
            <a:avLst>
              <a:gd fmla="val 5821" name="adj"/>
            </a:avLst>
          </a:prstGeom>
          <a:solidFill>
            <a:srgbClr val="272632"/>
          </a:solidFill>
          <a:ln algn="ctr" cap="flat" cmpd="sng" w="38100">
            <a:solidFill>
              <a:srgbClr val="FEEA74"/>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自由: 形状 70"/>
          <p:cNvSpPr/>
          <p:nvPr/>
        </p:nvSpPr>
        <p:spPr>
          <a:xfrm>
            <a:off x="1235075" y="1706995"/>
            <a:ext cx="2634342" cy="1674068"/>
          </a:xfrm>
          <a:custGeom>
            <a:gdLst>
              <a:gd fmla="*/ 153345 w 2634342" name="connsiteX0"/>
              <a:gd fmla="*/ 0 h 1674068" name="connsiteY0"/>
              <a:gd fmla="*/ 2480997 w 2634342" name="connsiteX1"/>
              <a:gd fmla="*/ 0 h 1674068" name="connsiteY1"/>
              <a:gd fmla="*/ 2634342 w 2634342" name="connsiteX2"/>
              <a:gd fmla="*/ 153345 h 1674068" name="connsiteY2"/>
              <a:gd fmla="*/ 2634342 w 2634342" name="connsiteX3"/>
              <a:gd fmla="*/ 1186310 h 1674068" name="connsiteY3"/>
              <a:gd fmla="*/ 2058862 w 2634342" name="connsiteX4"/>
              <a:gd fmla="*/ 1448200 h 1674068" name="connsiteY4"/>
              <a:gd fmla="*/ 1317998 w 2634342" name="connsiteX5"/>
              <a:gd fmla="*/ 1674062 h 1674068" name="connsiteY5"/>
              <a:gd fmla="*/ 580385 w 2634342" name="connsiteX6"/>
              <a:gd fmla="*/ 1448200 h 1674068" name="connsiteY6"/>
              <a:gd fmla="*/ 0 w 2634342" name="connsiteX7"/>
              <a:gd fmla="*/ 1184130 h 1674068" name="connsiteY7"/>
              <a:gd fmla="*/ 0 w 2634342" name="connsiteX8"/>
              <a:gd fmla="*/ 153345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674068" w="2634342">
                <a:moveTo>
                  <a:pt x="153345" y="0"/>
                </a:moveTo>
                <a:lnTo>
                  <a:pt x="2480997" y="0"/>
                </a:lnTo>
                <a:cubicBezTo>
                  <a:pt x="2565687" y="0"/>
                  <a:pt x="2634342" y="68655"/>
                  <a:pt x="2634342" y="153345"/>
                </a:cubicBezTo>
                <a:lnTo>
                  <a:pt x="2634342" y="1186310"/>
                </a:lnTo>
                <a:lnTo>
                  <a:pt x="2058862" y="1448200"/>
                </a:lnTo>
                <a:cubicBezTo>
                  <a:pt x="1837414" y="1551748"/>
                  <a:pt x="1553622" y="1675071"/>
                  <a:pt x="1317998" y="1674062"/>
                </a:cubicBezTo>
                <a:cubicBezTo>
                  <a:pt x="1082373" y="1673053"/>
                  <a:pt x="835925" y="1558070"/>
                  <a:pt x="580385" y="1448200"/>
                </a:cubicBezTo>
                <a:lnTo>
                  <a:pt x="0" y="1184130"/>
                </a:lnTo>
                <a:lnTo>
                  <a:pt x="0" y="153345"/>
                </a:lnTo>
                <a:cubicBezTo>
                  <a:pt x="0" y="68655"/>
                  <a:pt x="68655" y="0"/>
                  <a:pt x="153345"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 name="组合 2"/>
          <p:cNvGrpSpPr/>
          <p:nvPr/>
        </p:nvGrpSpPr>
        <p:grpSpPr>
          <a:xfrm>
            <a:off x="2122022" y="2876550"/>
            <a:ext cx="860448" cy="860448"/>
            <a:chOff x="2122022" y="2876550"/>
            <a:chExt cx="860448" cy="860448"/>
          </a:xfrm>
        </p:grpSpPr>
        <p:sp>
          <p:nvSpPr>
            <p:cNvPr id="72" name="椭圆 938"/>
            <p:cNvSpPr/>
            <p:nvPr/>
          </p:nvSpPr>
          <p:spPr>
            <a:xfrm>
              <a:off x="2122022" y="2876550"/>
              <a:ext cx="860448" cy="860448"/>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outerShdw algn="tl" blurRad="38100" dir="2700000" dist="38100"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4" name="组合 23"/>
            <p:cNvGrpSpPr/>
            <p:nvPr/>
          </p:nvGrpSpPr>
          <p:grpSpPr>
            <a:xfrm>
              <a:off x="2347564" y="3163336"/>
              <a:ext cx="409364" cy="286876"/>
              <a:chOff x="5666914" y="2876551"/>
              <a:chExt cx="901530" cy="631779"/>
            </a:xfrm>
          </p:grpSpPr>
          <p:sp>
            <p:nvSpPr>
              <p:cNvPr id="22" name="矩形: 圆角 21"/>
              <p:cNvSpPr/>
              <p:nvPr/>
            </p:nvSpPr>
            <p:spPr>
              <a:xfrm>
                <a:off x="5672137" y="2876551"/>
                <a:ext cx="896302" cy="628651"/>
              </a:xfrm>
              <a:prstGeom prst="roundRect">
                <a:avLst>
                  <a:gd fmla="val 14444" name="adj"/>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5" name="自由: 形状 74"/>
              <p:cNvSpPr/>
              <p:nvPr/>
            </p:nvSpPr>
            <p:spPr>
              <a:xfrm flipH="1" rot="10800000">
                <a:off x="5666914" y="3059207"/>
                <a:ext cx="901530" cy="205454"/>
              </a:xfrm>
              <a:custGeom>
                <a:gdLst>
                  <a:gd fmla="*/ 874505 w 874505" name="connsiteX0"/>
                  <a:gd fmla="*/ 199295 h 199295" name="connsiteY0"/>
                  <a:gd fmla="*/ 655597 w 874505" name="connsiteX1"/>
                  <a:gd fmla="*/ 94771 h 199295" name="connsiteY1"/>
                  <a:gd fmla="*/ 477092 w 874505" name="connsiteX2"/>
                  <a:gd fmla="*/ 11412 h 199295" name="connsiteY2"/>
                  <a:gd fmla="*/ 439824 w 874505" name="connsiteX3"/>
                  <a:gd fmla="*/ 0 h 199295" name="connsiteY3"/>
                  <a:gd fmla="*/ 402392 w 874505" name="connsiteX4"/>
                  <a:gd fmla="*/ 11412 h 199295" name="connsiteY4"/>
                  <a:gd fmla="*/ 0 w 874505" name="connsiteX5"/>
                  <a:gd fmla="*/ 194533 h 199295" name="connsiteY5"/>
                  <a:gd fmla="*/ 954039 w 954039" name="connsiteX6"/>
                  <a:gd fmla="*/ 285973 h 28597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99295" w="874505">
                    <a:moveTo>
                      <a:pt x="874505" y="199295"/>
                    </a:moveTo>
                    <a:lnTo>
                      <a:pt x="655597" y="94771"/>
                    </a:lnTo>
                    <a:lnTo>
                      <a:pt x="477092" y="11412"/>
                    </a:lnTo>
                    <a:cubicBezTo>
                      <a:pt x="464181" y="5861"/>
                      <a:pt x="451729" y="51"/>
                      <a:pt x="439824" y="0"/>
                    </a:cubicBezTo>
                    <a:cubicBezTo>
                      <a:pt x="427919" y="-51"/>
                      <a:pt x="413581" y="6180"/>
                      <a:pt x="402392" y="11412"/>
                    </a:cubicBezTo>
                    <a:lnTo>
                      <a:pt x="0" y="194533"/>
                    </a:lnTo>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4" name="等腰三角形 7"/>
              <p:cNvSpPr/>
              <p:nvPr/>
            </p:nvSpPr>
            <p:spPr>
              <a:xfrm flipH="1" flipV="1" rot="10800000">
                <a:off x="5777310" y="3228781"/>
                <a:ext cx="685958" cy="279549"/>
              </a:xfrm>
              <a:custGeom>
                <a:gdLst>
                  <a:gd fmla="*/ 6444161 w 9916256" name="connsiteX0"/>
                  <a:gd fmla="*/ 0 h 1579211" name="connsiteY0"/>
                  <a:gd fmla="*/ 9916256 w 9916256" name="connsiteX1"/>
                  <a:gd fmla="*/ 1579211 h 1579211" name="connsiteY1"/>
                  <a:gd fmla="*/ 0 w 9916256" name="connsiteX2"/>
                  <a:gd fmla="*/ 1579211 h 1579211" name="connsiteY2"/>
                  <a:gd fmla="*/ 3469936 w 9916256" name="connsiteX3"/>
                  <a:gd fmla="*/ 0 h 1579211" name="connsiteY3"/>
                  <a:gd fmla="*/ 7036292 w 9916256" name="connsiteX4"/>
                  <a:gd fmla="*/ 184021 h 1579211" name="connsiteY4"/>
                  <a:gd fmla="*/ 7036292 w 9916256" name="connsiteX5"/>
                  <a:gd fmla="*/ 795924 h 2191114" name="connsiteY5"/>
                  <a:gd fmla="*/ 7036292 w 9916256" name="connsiteX6"/>
                  <a:gd fmla="*/ 795924 h 2191114" name="connsiteY6"/>
                  <a:gd fmla="*/ 7036292 w 9916256" name="connsiteX7"/>
                  <a:gd fmla="*/ 840568 h 2235758" name="connsiteY7"/>
                </a:gdLst>
                <a:cxnLst>
                  <a:cxn ang="0">
                    <a:pos x="connsiteX0" y="connsiteY0"/>
                  </a:cxn>
                  <a:cxn ang="0">
                    <a:pos x="connsiteX1" y="connsiteY1"/>
                  </a:cxn>
                  <a:cxn ang="0">
                    <a:pos x="connsiteX2" y="connsiteY2"/>
                  </a:cxn>
                  <a:cxn ang="0">
                    <a:pos x="connsiteX3" y="connsiteY3"/>
                  </a:cxn>
                </a:cxnLst>
                <a:rect b="b" l="l" r="r" t="t"/>
                <a:pathLst>
                  <a:path h="1579211" w="9916256">
                    <a:moveTo>
                      <a:pt x="6444161" y="0"/>
                    </a:moveTo>
                    <a:lnTo>
                      <a:pt x="9916256" y="1579211"/>
                    </a:lnTo>
                    <a:lnTo>
                      <a:pt x="0" y="1579211"/>
                    </a:lnTo>
                    <a:lnTo>
                      <a:pt x="3469936" y="0"/>
                    </a:lnTo>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76" name="文本框 75"/>
          <p:cNvSpPr txBox="1"/>
          <p:nvPr/>
        </p:nvSpPr>
        <p:spPr>
          <a:xfrm>
            <a:off x="1149748" y="2150512"/>
            <a:ext cx="2804996" cy="51816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小标题一在此</a:t>
            </a:r>
          </a:p>
        </p:txBody>
      </p:sp>
      <p:sp>
        <p:nvSpPr>
          <p:cNvPr id="77" name="文本框 76"/>
          <p:cNvSpPr txBox="1"/>
          <p:nvPr/>
        </p:nvSpPr>
        <p:spPr>
          <a:xfrm>
            <a:off x="1380960" y="4033315"/>
            <a:ext cx="2342572" cy="128016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演示，无处不在演示，无处不在演示演示，无处不在演</a:t>
            </a:r>
          </a:p>
        </p:txBody>
      </p:sp>
      <p:sp>
        <p:nvSpPr>
          <p:cNvPr id="80" name="矩形: 圆角 79"/>
          <p:cNvSpPr/>
          <p:nvPr/>
        </p:nvSpPr>
        <p:spPr>
          <a:xfrm>
            <a:off x="8322583" y="1706995"/>
            <a:ext cx="2634343" cy="4248150"/>
          </a:xfrm>
          <a:prstGeom prst="roundRect">
            <a:avLst>
              <a:gd fmla="val 5821" name="adj"/>
            </a:avLst>
          </a:prstGeom>
          <a:solidFill>
            <a:srgbClr val="272632"/>
          </a:solidFill>
          <a:ln algn="ctr" cap="flat" cmpd="sng" w="38100">
            <a:solidFill>
              <a:srgbClr val="FEEA74"/>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自由: 形状 80"/>
          <p:cNvSpPr/>
          <p:nvPr/>
        </p:nvSpPr>
        <p:spPr>
          <a:xfrm>
            <a:off x="8322583" y="1706995"/>
            <a:ext cx="2634342" cy="1674068"/>
          </a:xfrm>
          <a:custGeom>
            <a:gdLst>
              <a:gd fmla="*/ 153345 w 2634342" name="connsiteX0"/>
              <a:gd fmla="*/ 0 h 1674068" name="connsiteY0"/>
              <a:gd fmla="*/ 2480997 w 2634342" name="connsiteX1"/>
              <a:gd fmla="*/ 0 h 1674068" name="connsiteY1"/>
              <a:gd fmla="*/ 2634342 w 2634342" name="connsiteX2"/>
              <a:gd fmla="*/ 153345 h 1674068" name="connsiteY2"/>
              <a:gd fmla="*/ 2634342 w 2634342" name="connsiteX3"/>
              <a:gd fmla="*/ 1186310 h 1674068" name="connsiteY3"/>
              <a:gd fmla="*/ 2058862 w 2634342" name="connsiteX4"/>
              <a:gd fmla="*/ 1448200 h 1674068" name="connsiteY4"/>
              <a:gd fmla="*/ 1317998 w 2634342" name="connsiteX5"/>
              <a:gd fmla="*/ 1674062 h 1674068" name="connsiteY5"/>
              <a:gd fmla="*/ 580385 w 2634342" name="connsiteX6"/>
              <a:gd fmla="*/ 1448200 h 1674068" name="connsiteY6"/>
              <a:gd fmla="*/ 0 w 2634342" name="connsiteX7"/>
              <a:gd fmla="*/ 1184130 h 1674068" name="connsiteY7"/>
              <a:gd fmla="*/ 0 w 2634342" name="connsiteX8"/>
              <a:gd fmla="*/ 153345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674068" w="2634342">
                <a:moveTo>
                  <a:pt x="153345" y="0"/>
                </a:moveTo>
                <a:lnTo>
                  <a:pt x="2480997" y="0"/>
                </a:lnTo>
                <a:cubicBezTo>
                  <a:pt x="2565687" y="0"/>
                  <a:pt x="2634342" y="68655"/>
                  <a:pt x="2634342" y="153345"/>
                </a:cubicBezTo>
                <a:lnTo>
                  <a:pt x="2634342" y="1186310"/>
                </a:lnTo>
                <a:lnTo>
                  <a:pt x="2058862" y="1448200"/>
                </a:lnTo>
                <a:cubicBezTo>
                  <a:pt x="1837414" y="1551748"/>
                  <a:pt x="1553622" y="1675071"/>
                  <a:pt x="1317998" y="1674062"/>
                </a:cubicBezTo>
                <a:cubicBezTo>
                  <a:pt x="1082373" y="1673053"/>
                  <a:pt x="835925" y="1558070"/>
                  <a:pt x="580385" y="1448200"/>
                </a:cubicBezTo>
                <a:lnTo>
                  <a:pt x="0" y="1184130"/>
                </a:lnTo>
                <a:lnTo>
                  <a:pt x="0" y="153345"/>
                </a:lnTo>
                <a:cubicBezTo>
                  <a:pt x="0" y="68655"/>
                  <a:pt x="68655" y="0"/>
                  <a:pt x="153345"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文本框 83"/>
          <p:cNvSpPr txBox="1"/>
          <p:nvPr/>
        </p:nvSpPr>
        <p:spPr>
          <a:xfrm>
            <a:off x="8237256" y="2150512"/>
            <a:ext cx="2804996" cy="51816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小标题三在此</a:t>
            </a:r>
          </a:p>
        </p:txBody>
      </p:sp>
      <p:sp>
        <p:nvSpPr>
          <p:cNvPr id="86" name="文本框 85"/>
          <p:cNvSpPr txBox="1"/>
          <p:nvPr/>
        </p:nvSpPr>
        <p:spPr>
          <a:xfrm>
            <a:off x="8468468" y="4033315"/>
            <a:ext cx="2342572" cy="128016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演示，无处不在演示，无处不在演示演示，无处不在演</a:t>
            </a:r>
          </a:p>
        </p:txBody>
      </p:sp>
      <p:sp>
        <p:nvSpPr>
          <p:cNvPr id="115" name="矩形: 圆角 114"/>
          <p:cNvSpPr/>
          <p:nvPr/>
        </p:nvSpPr>
        <p:spPr>
          <a:xfrm>
            <a:off x="4778829" y="1706995"/>
            <a:ext cx="2634343" cy="4248150"/>
          </a:xfrm>
          <a:prstGeom prst="roundRect">
            <a:avLst>
              <a:gd fmla="val 5821" name="adj"/>
            </a:avLst>
          </a:prstGeom>
          <a:solidFill>
            <a:srgbClr val="272632"/>
          </a:solidFill>
          <a:ln algn="ctr" cap="flat" cmpd="sng" w="38100">
            <a:solidFill>
              <a:srgbClr val="FEEA74"/>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6" name="自由: 形状 115"/>
          <p:cNvSpPr/>
          <p:nvPr/>
        </p:nvSpPr>
        <p:spPr>
          <a:xfrm>
            <a:off x="4778829" y="1706995"/>
            <a:ext cx="2634342" cy="1674068"/>
          </a:xfrm>
          <a:custGeom>
            <a:gdLst>
              <a:gd fmla="*/ 153345 w 2634342" name="connsiteX0"/>
              <a:gd fmla="*/ 0 h 1674068" name="connsiteY0"/>
              <a:gd fmla="*/ 2480997 w 2634342" name="connsiteX1"/>
              <a:gd fmla="*/ 0 h 1674068" name="connsiteY1"/>
              <a:gd fmla="*/ 2634342 w 2634342" name="connsiteX2"/>
              <a:gd fmla="*/ 153345 h 1674068" name="connsiteY2"/>
              <a:gd fmla="*/ 2634342 w 2634342" name="connsiteX3"/>
              <a:gd fmla="*/ 1186310 h 1674068" name="connsiteY3"/>
              <a:gd fmla="*/ 2058862 w 2634342" name="connsiteX4"/>
              <a:gd fmla="*/ 1448200 h 1674068" name="connsiteY4"/>
              <a:gd fmla="*/ 1317998 w 2634342" name="connsiteX5"/>
              <a:gd fmla="*/ 1674062 h 1674068" name="connsiteY5"/>
              <a:gd fmla="*/ 580385 w 2634342" name="connsiteX6"/>
              <a:gd fmla="*/ 1448200 h 1674068" name="connsiteY6"/>
              <a:gd fmla="*/ 0 w 2634342" name="connsiteX7"/>
              <a:gd fmla="*/ 1184130 h 1674068" name="connsiteY7"/>
              <a:gd fmla="*/ 0 w 2634342" name="connsiteX8"/>
              <a:gd fmla="*/ 153345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674068" w="2634342">
                <a:moveTo>
                  <a:pt x="153345" y="0"/>
                </a:moveTo>
                <a:lnTo>
                  <a:pt x="2480997" y="0"/>
                </a:lnTo>
                <a:cubicBezTo>
                  <a:pt x="2565687" y="0"/>
                  <a:pt x="2634342" y="68655"/>
                  <a:pt x="2634342" y="153345"/>
                </a:cubicBezTo>
                <a:lnTo>
                  <a:pt x="2634342" y="1186310"/>
                </a:lnTo>
                <a:lnTo>
                  <a:pt x="2058862" y="1448200"/>
                </a:lnTo>
                <a:cubicBezTo>
                  <a:pt x="1837414" y="1551748"/>
                  <a:pt x="1553622" y="1675071"/>
                  <a:pt x="1317998" y="1674062"/>
                </a:cubicBezTo>
                <a:cubicBezTo>
                  <a:pt x="1082373" y="1673053"/>
                  <a:pt x="835925" y="1558070"/>
                  <a:pt x="580385" y="1448200"/>
                </a:cubicBezTo>
                <a:lnTo>
                  <a:pt x="0" y="1184130"/>
                </a:lnTo>
                <a:lnTo>
                  <a:pt x="0" y="153345"/>
                </a:lnTo>
                <a:cubicBezTo>
                  <a:pt x="0" y="68655"/>
                  <a:pt x="68655" y="0"/>
                  <a:pt x="153345"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9" name="文本框 118"/>
          <p:cNvSpPr txBox="1"/>
          <p:nvPr/>
        </p:nvSpPr>
        <p:spPr>
          <a:xfrm>
            <a:off x="4693502" y="2150512"/>
            <a:ext cx="2804996" cy="51816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小标题二在此</a:t>
            </a:r>
          </a:p>
        </p:txBody>
      </p:sp>
      <p:sp>
        <p:nvSpPr>
          <p:cNvPr id="121" name="文本框 120"/>
          <p:cNvSpPr txBox="1"/>
          <p:nvPr/>
        </p:nvSpPr>
        <p:spPr>
          <a:xfrm>
            <a:off x="4924714" y="4033315"/>
            <a:ext cx="2342572" cy="128016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演示，无处不在演示，无处不在演示演示，无处不在演</a:t>
            </a:r>
          </a:p>
        </p:txBody>
      </p:sp>
      <p:grpSp>
        <p:nvGrpSpPr>
          <p:cNvPr id="4" name="组合 3"/>
          <p:cNvGrpSpPr/>
          <p:nvPr/>
        </p:nvGrpSpPr>
        <p:grpSpPr>
          <a:xfrm>
            <a:off x="5665776" y="2876550"/>
            <a:ext cx="860448" cy="860448"/>
            <a:chOff x="5665776" y="2876550"/>
            <a:chExt cx="860448" cy="860448"/>
          </a:xfrm>
        </p:grpSpPr>
        <p:sp>
          <p:nvSpPr>
            <p:cNvPr id="117" name="椭圆 938"/>
            <p:cNvSpPr/>
            <p:nvPr/>
          </p:nvSpPr>
          <p:spPr>
            <a:xfrm>
              <a:off x="5665776" y="2876550"/>
              <a:ext cx="860448" cy="860448"/>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outerShdw algn="tl" blurRad="38100" dir="2700000" dist="38100"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4" name="组合 33"/>
            <p:cNvGrpSpPr/>
            <p:nvPr/>
          </p:nvGrpSpPr>
          <p:grpSpPr>
            <a:xfrm>
              <a:off x="5857137" y="3069767"/>
              <a:ext cx="477510" cy="477508"/>
              <a:chOff x="3474921" y="3085477"/>
              <a:chExt cx="477510" cy="477508"/>
            </a:xfrm>
          </p:grpSpPr>
          <p:sp>
            <p:nvSpPr>
              <p:cNvPr id="26" name="椭圆 25"/>
              <p:cNvSpPr/>
              <p:nvPr/>
            </p:nvSpPr>
            <p:spPr>
              <a:xfrm>
                <a:off x="3513759" y="3122460"/>
                <a:ext cx="400050" cy="400048"/>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0" name="自由: 形状 139"/>
              <p:cNvSpPr/>
              <p:nvPr/>
            </p:nvSpPr>
            <p:spPr>
              <a:xfrm>
                <a:off x="3474921" y="3085477"/>
                <a:ext cx="477510" cy="477508"/>
              </a:xfrm>
              <a:custGeom>
                <a:gdLst>
                  <a:gd fmla="*/ 228246 w 477510" name="connsiteX0"/>
                  <a:gd fmla="*/ 410721 h 477508" name="connsiteY0"/>
                  <a:gd fmla="*/ 249480 w 477510" name="connsiteX1"/>
                  <a:gd fmla="*/ 410721 h 477508" name="connsiteY1"/>
                  <a:gd fmla="*/ 249480 w 477510" name="connsiteX2"/>
                  <a:gd fmla="*/ 477508 h 477508" name="connsiteY2"/>
                  <a:gd fmla="*/ 228246 w 477510" name="connsiteX3"/>
                  <a:gd fmla="*/ 477508 h 477508" name="connsiteY3"/>
                  <a:gd fmla="*/ 410723 w 477510" name="connsiteX4"/>
                  <a:gd fmla="*/ 224341 h 477508" name="connsiteY4"/>
                  <a:gd fmla="*/ 477510 w 477510" name="connsiteX5"/>
                  <a:gd fmla="*/ 224341 h 477508" name="connsiteY5"/>
                  <a:gd fmla="*/ 477510 w 477510" name="connsiteX6"/>
                  <a:gd fmla="*/ 245575 h 477508" name="connsiteY6"/>
                  <a:gd fmla="*/ 410723 w 477510" name="connsiteX7"/>
                  <a:gd fmla="*/ 245575 h 477508" name="connsiteY7"/>
                  <a:gd fmla="*/ 0 w 477510" name="connsiteX8"/>
                  <a:gd fmla="*/ 224341 h 477508" name="connsiteY8"/>
                  <a:gd fmla="*/ 66787 w 477510" name="connsiteX9"/>
                  <a:gd fmla="*/ 224341 h 477508" name="connsiteY9"/>
                  <a:gd fmla="*/ 66787 w 477510" name="connsiteX10"/>
                  <a:gd fmla="*/ 245575 h 477508" name="connsiteY10"/>
                  <a:gd fmla="*/ 0 w 477510" name="connsiteX11"/>
                  <a:gd fmla="*/ 245575 h 477508" name="connsiteY11"/>
                  <a:gd fmla="*/ 228246 w 477510" name="connsiteX12"/>
                  <a:gd fmla="*/ 0 h 477508" name="connsiteY12"/>
                  <a:gd fmla="*/ 249480 w 477510" name="connsiteX13"/>
                  <a:gd fmla="*/ 0 h 477508" name="connsiteY13"/>
                  <a:gd fmla="*/ 249480 w 477510" name="connsiteX14"/>
                  <a:gd fmla="*/ 66787 h 477508" name="connsiteY14"/>
                  <a:gd fmla="*/ 228246 w 477510" name="connsiteX15"/>
                  <a:gd fmla="*/ 66787 h 477508"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477508" w="477510">
                    <a:moveTo>
                      <a:pt x="228246" y="410721"/>
                    </a:moveTo>
                    <a:lnTo>
                      <a:pt x="249480" y="410721"/>
                    </a:lnTo>
                    <a:lnTo>
                      <a:pt x="249480" y="477508"/>
                    </a:lnTo>
                    <a:lnTo>
                      <a:pt x="228246" y="477508"/>
                    </a:lnTo>
                    <a:close/>
                    <a:moveTo>
                      <a:pt x="410723" y="224341"/>
                    </a:moveTo>
                    <a:lnTo>
                      <a:pt x="477510" y="224341"/>
                    </a:lnTo>
                    <a:lnTo>
                      <a:pt x="477510" y="245575"/>
                    </a:lnTo>
                    <a:lnTo>
                      <a:pt x="410723" y="245575"/>
                    </a:lnTo>
                    <a:close/>
                    <a:moveTo>
                      <a:pt x="0" y="224341"/>
                    </a:moveTo>
                    <a:lnTo>
                      <a:pt x="66787" y="224341"/>
                    </a:lnTo>
                    <a:lnTo>
                      <a:pt x="66787" y="245575"/>
                    </a:lnTo>
                    <a:lnTo>
                      <a:pt x="0" y="245575"/>
                    </a:lnTo>
                    <a:close/>
                    <a:moveTo>
                      <a:pt x="228246" y="0"/>
                    </a:moveTo>
                    <a:lnTo>
                      <a:pt x="249480" y="0"/>
                    </a:lnTo>
                    <a:lnTo>
                      <a:pt x="249480" y="66787"/>
                    </a:lnTo>
                    <a:lnTo>
                      <a:pt x="228246" y="66787"/>
                    </a:lnTo>
                    <a:close/>
                  </a:path>
                </a:pathLst>
              </a:custGeom>
              <a:solidFill>
                <a:schemeClr val="bg1"/>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7" name="自由: 形状 136"/>
              <p:cNvSpPr/>
              <p:nvPr/>
            </p:nvSpPr>
            <p:spPr>
              <a:xfrm>
                <a:off x="3706919" y="3217335"/>
                <a:ext cx="113248" cy="115176"/>
              </a:xfrm>
              <a:custGeom>
                <a:gdLst>
                  <a:gd fmla="*/ 0 w 113248" name="connsiteX0"/>
                  <a:gd fmla="*/ 0 h 115176" name="connsiteY0"/>
                  <a:gd fmla="*/ 14156 w 113248" name="connsiteX1"/>
                  <a:gd fmla="*/ 0 h 115176" name="connsiteY1"/>
                  <a:gd fmla="*/ 14156 w 113248" name="connsiteX2"/>
                  <a:gd fmla="*/ 101020 h 115176" name="connsiteY2"/>
                  <a:gd fmla="*/ 113248 w 113248" name="connsiteX3"/>
                  <a:gd fmla="*/ 101020 h 115176" name="connsiteY3"/>
                  <a:gd fmla="*/ 113248 w 113248" name="connsiteX4"/>
                  <a:gd fmla="*/ 115176 h 115176" name="connsiteY4"/>
                  <a:gd fmla="*/ 0 w 113248" name="connsiteX5"/>
                  <a:gd fmla="*/ 115176 h 115176" name="connsiteY5"/>
                  <a:gd fmla="*/ 0 w 113248" name="connsiteX6"/>
                  <a:gd fmla="*/ 113247 h 115176" name="connsiteY6"/>
                  <a:gd fmla="*/ 0 w 113248" name="connsiteX7"/>
                  <a:gd fmla="*/ 101020 h 115176"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15176" w="113248">
                    <a:moveTo>
                      <a:pt x="0" y="0"/>
                    </a:moveTo>
                    <a:lnTo>
                      <a:pt x="14156" y="0"/>
                    </a:lnTo>
                    <a:lnTo>
                      <a:pt x="14156" y="101020"/>
                    </a:lnTo>
                    <a:lnTo>
                      <a:pt x="113248" y="101020"/>
                    </a:lnTo>
                    <a:lnTo>
                      <a:pt x="113248" y="115176"/>
                    </a:lnTo>
                    <a:lnTo>
                      <a:pt x="0" y="115176"/>
                    </a:lnTo>
                    <a:lnTo>
                      <a:pt x="0" y="113247"/>
                    </a:lnTo>
                    <a:lnTo>
                      <a:pt x="0" y="101020"/>
                    </a:lnTo>
                    <a:close/>
                  </a:path>
                </a:pathLst>
              </a:custGeom>
              <a:solidFill>
                <a:schemeClr val="bg1"/>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5" name="组合 4"/>
          <p:cNvGrpSpPr/>
          <p:nvPr/>
        </p:nvGrpSpPr>
        <p:grpSpPr>
          <a:xfrm>
            <a:off x="9200597" y="2858680"/>
            <a:ext cx="878317" cy="878318"/>
            <a:chOff x="9200597" y="2858680"/>
            <a:chExt cx="878317" cy="878318"/>
          </a:xfrm>
        </p:grpSpPr>
        <p:sp>
          <p:nvSpPr>
            <p:cNvPr id="82" name="椭圆 938"/>
            <p:cNvSpPr/>
            <p:nvPr/>
          </p:nvSpPr>
          <p:spPr>
            <a:xfrm>
              <a:off x="9209531" y="2867615"/>
              <a:ext cx="860448" cy="860448"/>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outerShdw algn="tl" blurRad="38100" dir="2700000" dist="38100"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7" name="组合 46"/>
            <p:cNvGrpSpPr/>
            <p:nvPr/>
          </p:nvGrpSpPr>
          <p:grpSpPr>
            <a:xfrm>
              <a:off x="9200597" y="2858680"/>
              <a:ext cx="878317" cy="878318"/>
              <a:chOff x="9200597" y="2820053"/>
              <a:chExt cx="878317" cy="878318"/>
            </a:xfrm>
          </p:grpSpPr>
          <p:grpSp>
            <p:nvGrpSpPr>
              <p:cNvPr id="37" name="组合 36"/>
              <p:cNvGrpSpPr/>
              <p:nvPr/>
            </p:nvGrpSpPr>
            <p:grpSpPr>
              <a:xfrm rot="13500000">
                <a:off x="9533904" y="3054531"/>
                <a:ext cx="211702" cy="409362"/>
                <a:chOff x="6695786" y="-909447"/>
                <a:chExt cx="1619177" cy="3130943"/>
              </a:xfrm>
            </p:grpSpPr>
            <p:sp>
              <p:nvSpPr>
                <p:cNvPr id="142" name="自由: 形状 141"/>
                <p:cNvSpPr/>
                <p:nvPr/>
              </p:nvSpPr>
              <p:spPr>
                <a:xfrm>
                  <a:off x="7101881" y="-228912"/>
                  <a:ext cx="614405" cy="1638313"/>
                </a:xfrm>
                <a:custGeom>
                  <a:gdLst>
                    <a:gd fmla="*/ 0 w 1074058" name="connsiteX0"/>
                    <a:gd fmla="*/ 1685925 h 2863976" name="connsiteY0"/>
                    <a:gd fmla="*/ 0 w 1074058" name="connsiteX1"/>
                    <a:gd fmla="*/ 537029 h 2863976" name="connsiteY1"/>
                    <a:gd fmla="*/ 537029 w 1074058" name="connsiteX2"/>
                    <a:gd fmla="*/ 0 h 2863976" name="connsiteY2"/>
                    <a:gd fmla="*/ 1074058 w 1074058" name="connsiteX3"/>
                    <a:gd fmla="*/ 537029 h 2863976" name="connsiteY3"/>
                    <a:gd fmla="*/ 1074056 w 1074058" name="connsiteX4"/>
                    <a:gd fmla="*/ 2863976 h 2863976"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863976" w="1074058">
                      <a:moveTo>
                        <a:pt x="0" y="1685925"/>
                      </a:moveTo>
                      <a:lnTo>
                        <a:pt x="0" y="537029"/>
                      </a:lnTo>
                      <a:cubicBezTo>
                        <a:pt x="0" y="240436"/>
                        <a:pt x="240436" y="0"/>
                        <a:pt x="537029" y="0"/>
                      </a:cubicBezTo>
                      <a:cubicBezTo>
                        <a:pt x="833622" y="0"/>
                        <a:pt x="1074058" y="240436"/>
                        <a:pt x="1074058" y="537029"/>
                      </a:cubicBezTo>
                      <a:cubicBezTo>
                        <a:pt x="1074058" y="919994"/>
                        <a:pt x="1074056" y="2481011"/>
                        <a:pt x="1074056" y="2863976"/>
                      </a:cubicBezTo>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3" name="自由: 形状 142"/>
                <p:cNvSpPr/>
                <p:nvPr/>
              </p:nvSpPr>
              <p:spPr>
                <a:xfrm rot="10800000">
                  <a:off x="7100468" y="318122"/>
                  <a:ext cx="1212590" cy="1903374"/>
                </a:xfrm>
                <a:custGeom>
                  <a:gdLst>
                    <a:gd fmla="*/ 0 w 1074058" name="connsiteX0"/>
                    <a:gd fmla="*/ 1685925 h 1685925" name="connsiteY0"/>
                    <a:gd fmla="*/ 0 w 1074058" name="connsiteX1"/>
                    <a:gd fmla="*/ 537029 h 1685925" name="connsiteY1"/>
                    <a:gd fmla="*/ 537029 w 1074058" name="connsiteX2"/>
                    <a:gd fmla="*/ 0 h 1685925"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85925" w="1074058">
                      <a:moveTo>
                        <a:pt x="0" y="1685925"/>
                      </a:moveTo>
                      <a:lnTo>
                        <a:pt x="0" y="537029"/>
                      </a:lnTo>
                      <a:cubicBezTo>
                        <a:pt x="0" y="240436"/>
                        <a:pt x="240436" y="0"/>
                        <a:pt x="537029" y="0"/>
                      </a:cubicBezTo>
                      <a:cubicBezTo>
                        <a:pt x="833622" y="0"/>
                        <a:pt x="1074058" y="240436"/>
                        <a:pt x="1074058" y="537029"/>
                      </a:cubicBezTo>
                      <a:cubicBezTo>
                        <a:pt x="1074058" y="919994"/>
                        <a:pt x="1074057" y="1302960"/>
                        <a:pt x="1074057" y="1685925"/>
                      </a:cubicBezTo>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5" name="自由: 形状 144"/>
                <p:cNvSpPr/>
                <p:nvPr/>
              </p:nvSpPr>
              <p:spPr>
                <a:xfrm>
                  <a:off x="6695786" y="-909447"/>
                  <a:ext cx="1619177" cy="2541584"/>
                </a:xfrm>
                <a:custGeom>
                  <a:gdLst>
                    <a:gd fmla="*/ 0 w 1074058" name="connsiteX0"/>
                    <a:gd fmla="*/ 1685925 h 1685925" name="connsiteY0"/>
                    <a:gd fmla="*/ 0 w 1074058" name="connsiteX1"/>
                    <a:gd fmla="*/ 537029 h 1685925" name="connsiteY1"/>
                    <a:gd fmla="*/ 537029 w 1074058" name="connsiteX2"/>
                    <a:gd fmla="*/ 0 h 1685925"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85925" w="1074058">
                      <a:moveTo>
                        <a:pt x="0" y="1685925"/>
                      </a:moveTo>
                      <a:lnTo>
                        <a:pt x="0" y="537029"/>
                      </a:lnTo>
                      <a:cubicBezTo>
                        <a:pt x="0" y="240436"/>
                        <a:pt x="240436" y="0"/>
                        <a:pt x="537029" y="0"/>
                      </a:cubicBezTo>
                      <a:cubicBezTo>
                        <a:pt x="833622" y="0"/>
                        <a:pt x="1074058" y="240436"/>
                        <a:pt x="1074058" y="537029"/>
                      </a:cubicBezTo>
                      <a:cubicBezTo>
                        <a:pt x="1074058" y="919994"/>
                        <a:pt x="1074057" y="1302960"/>
                        <a:pt x="1074057" y="1685925"/>
                      </a:cubicBezTo>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6" name="自由: 形状 45"/>
              <p:cNvSpPr/>
              <p:nvPr/>
            </p:nvSpPr>
            <p:spPr>
              <a:xfrm>
                <a:off x="9200597" y="2820053"/>
                <a:ext cx="878317" cy="878318"/>
              </a:xfrm>
              <a:custGeom>
                <a:rect b="0" l="0" r="0" t="0"/>
                <a:pathLst>
                  <a:path h="878318" w="878317">
                    <a:moveTo>
                      <a:pt x="0" y="0"/>
                    </a:moveTo>
                    <a:lnTo>
                      <a:pt x="878316" y="0"/>
                    </a:lnTo>
                    <a:lnTo>
                      <a:pt x="878316" y="878317"/>
                    </a:lnTo>
                    <a:lnTo>
                      <a:pt x="0" y="878317"/>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Tree>
    <p:extLst>
      <p:ext uri="{BB962C8B-B14F-4D97-AF65-F5344CB8AC3E}">
        <p14:creationId val="2579435008"/>
      </p:ext>
    </p:extLst>
  </p:cSld>
  <p:clrMapOvr>
    <a:masterClrMapping/>
  </p:clrMapOvr>
  <mc:AlternateContent>
    <mc:Choice Requires="p14">
      <p:transition advClick="0" p14:dur="1200" spd="slow">
        <p14:prism/>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7" presetSubtype="8">
                                  <p:stCondLst>
                                    <p:cond delay="0"/>
                                  </p:stCondLst>
                                  <p:childTnLst>
                                    <p:set>
                                      <p:cBhvr>
                                        <p:cTn dur="1" fill="hold" id="6">
                                          <p:stCondLst>
                                            <p:cond delay="0"/>
                                          </p:stCondLst>
                                        </p:cTn>
                                        <p:tgtEl>
                                          <p:spTgt spid="39"/>
                                        </p:tgtEl>
                                        <p:attrNameLst>
                                          <p:attrName>style.visibility</p:attrName>
                                        </p:attrNameLst>
                                      </p:cBhvr>
                                      <p:to>
                                        <p:strVal val="visible"/>
                                      </p:to>
                                    </p:set>
                                    <p:anim calcmode="lin" valueType="num">
                                      <p:cBhvr>
                                        <p:cTn dur="500" fill="hold" id="7"/>
                                        <p:tgtEl>
                                          <p:spTgt spid="39"/>
                                        </p:tgtEl>
                                        <p:attrNameLst>
                                          <p:attrName>ppt_x</p:attrName>
                                        </p:attrNameLst>
                                      </p:cBhvr>
                                      <p:tavLst>
                                        <p:tav tm="0">
                                          <p:val>
                                            <p:strVal val="#ppt_x-#ppt_w/2"/>
                                          </p:val>
                                        </p:tav>
                                        <p:tav tm="100000">
                                          <p:val>
                                            <p:strVal val="#ppt_x"/>
                                          </p:val>
                                        </p:tav>
                                      </p:tavLst>
                                    </p:anim>
                                    <p:anim calcmode="lin" valueType="num">
                                      <p:cBhvr>
                                        <p:cTn dur="500" fill="hold" id="8"/>
                                        <p:tgtEl>
                                          <p:spTgt spid="39"/>
                                        </p:tgtEl>
                                        <p:attrNameLst>
                                          <p:attrName>ppt_y</p:attrName>
                                        </p:attrNameLst>
                                      </p:cBhvr>
                                      <p:tavLst>
                                        <p:tav tm="0">
                                          <p:val>
                                            <p:strVal val="#ppt_y"/>
                                          </p:val>
                                        </p:tav>
                                        <p:tav tm="100000">
                                          <p:val>
                                            <p:strVal val="#ppt_y"/>
                                          </p:val>
                                        </p:tav>
                                      </p:tavLst>
                                    </p:anim>
                                    <p:anim calcmode="lin" valueType="num">
                                      <p:cBhvr>
                                        <p:cTn dur="500" fill="hold" id="9"/>
                                        <p:tgtEl>
                                          <p:spTgt spid="39"/>
                                        </p:tgtEl>
                                        <p:attrNameLst>
                                          <p:attrName>ppt_w</p:attrName>
                                        </p:attrNameLst>
                                      </p:cBhvr>
                                      <p:tavLst>
                                        <p:tav tm="0">
                                          <p:val>
                                            <p:fltVal val="0"/>
                                          </p:val>
                                        </p:tav>
                                        <p:tav tm="100000">
                                          <p:val>
                                            <p:strVal val="#ppt_w"/>
                                          </p:val>
                                        </p:tav>
                                      </p:tavLst>
                                    </p:anim>
                                    <p:anim calcmode="lin" valueType="num">
                                      <p:cBhvr>
                                        <p:cTn dur="500" fill="hold" id="10"/>
                                        <p:tgtEl>
                                          <p:spTgt spid="39"/>
                                        </p:tgtEl>
                                        <p:attrNameLst>
                                          <p:attrName>ppt_h</p:attrName>
                                        </p:attrNameLst>
                                      </p:cBhvr>
                                      <p:tavLst>
                                        <p:tav tm="0">
                                          <p:val>
                                            <p:strVal val="#ppt_h"/>
                                          </p:val>
                                        </p:tav>
                                        <p:tav tm="100000">
                                          <p:val>
                                            <p:strVal val="#ppt_h"/>
                                          </p:val>
                                        </p:tav>
                                      </p:tavLst>
                                    </p:anim>
                                  </p:childTnLst>
                                </p:cTn>
                              </p:par>
                              <p:par>
                                <p:cTn fill="hold" grpId="1" id="11" nodeType="withEffect" presetClass="entr" presetID="1" presetSubtype="0">
                                  <p:stCondLst>
                                    <p:cond delay="500"/>
                                  </p:stCondLst>
                                  <p:childTnLst>
                                    <p:set>
                                      <p:cBhvr>
                                        <p:cTn dur="1" fill="hold" id="12">
                                          <p:stCondLst>
                                            <p:cond delay="0"/>
                                          </p:stCondLst>
                                        </p:cTn>
                                        <p:tgtEl>
                                          <p:spTgt spid="2"/>
                                        </p:tgtEl>
                                        <p:attrNameLst>
                                          <p:attrName>style.visibility</p:attrName>
                                        </p:attrNameLst>
                                      </p:cBhvr>
                                      <p:to>
                                        <p:strVal val="visible"/>
                                      </p:to>
                                    </p:set>
                                  </p:childTnLst>
                                </p:cTn>
                              </p:par>
                              <p:par>
                                <p:cTn decel="100000" fill="hold" grpId="0" id="13" nodeType="withEffect" presetClass="path" presetID="35" presetSubtype="0">
                                  <p:stCondLst>
                                    <p:cond delay="500"/>
                                  </p:stCondLst>
                                  <p:childTnLst>
                                    <p:animMotion origin="layout" path="M -4.79167E-06 -4.81481E-06 L -0.33216 -4.81481E-06" pathEditMode="relative" ptsTypes="AA" rAng="0">
                                      <p:cBhvr>
                                        <p:cTn dur="1000" fill="hold" id="14" spd="-100000"/>
                                        <p:tgtEl>
                                          <p:spTgt spid="2"/>
                                        </p:tgtEl>
                                        <p:attrNameLst>
                                          <p:attrName>ppt_x</p:attrName>
                                          <p:attrName>ppt_y</p:attrName>
                                        </p:attrNameLst>
                                      </p:cBhvr>
                                      <p:rCtr x="-16615" y="0"/>
                                    </p:animMotion>
                                  </p:childTnLst>
                                </p:cTn>
                              </p:par>
                              <p:par>
                                <p:cTn fill="hold" grpId="1" id="15" nodeType="withEffect" presetClass="entr" presetID="1" presetSubtype="0">
                                  <p:stCondLst>
                                    <p:cond delay="500"/>
                                  </p:stCondLst>
                                  <p:childTnLst>
                                    <p:set>
                                      <p:cBhvr>
                                        <p:cTn dur="1" fill="hold" id="16">
                                          <p:stCondLst>
                                            <p:cond delay="0"/>
                                          </p:stCondLst>
                                        </p:cTn>
                                        <p:tgtEl>
                                          <p:spTgt spid="115"/>
                                        </p:tgtEl>
                                        <p:attrNameLst>
                                          <p:attrName>style.visibility</p:attrName>
                                        </p:attrNameLst>
                                      </p:cBhvr>
                                      <p:to>
                                        <p:strVal val="visible"/>
                                      </p:to>
                                    </p:set>
                                  </p:childTnLst>
                                </p:cTn>
                              </p:par>
                              <p:par>
                                <p:cTn decel="100000" fill="hold" grpId="0" id="17" nodeType="withEffect" presetClass="path" presetID="35" presetSubtype="0">
                                  <p:stCondLst>
                                    <p:cond delay="500"/>
                                  </p:stCondLst>
                                  <p:childTnLst>
                                    <p:animMotion origin="layout" path="M 0 -4.81481E-06 L -0.61563 -4.81481E-06" pathEditMode="relative" ptsTypes="AA" rAng="0">
                                      <p:cBhvr>
                                        <p:cTn dur="1000" fill="hold" id="18" spd="-100000"/>
                                        <p:tgtEl>
                                          <p:spTgt spid="115"/>
                                        </p:tgtEl>
                                        <p:attrNameLst>
                                          <p:attrName>ppt_x</p:attrName>
                                          <p:attrName>ppt_y</p:attrName>
                                        </p:attrNameLst>
                                      </p:cBhvr>
                                      <p:rCtr x="-30781" y="0"/>
                                    </p:animMotion>
                                  </p:childTnLst>
                                </p:cTn>
                              </p:par>
                              <p:par>
                                <p:cTn fill="hold" grpId="1" id="19" nodeType="withEffect" presetClass="entr" presetID="1" presetSubtype="0">
                                  <p:stCondLst>
                                    <p:cond delay="500"/>
                                  </p:stCondLst>
                                  <p:childTnLst>
                                    <p:set>
                                      <p:cBhvr>
                                        <p:cTn dur="1" fill="hold" id="20">
                                          <p:stCondLst>
                                            <p:cond delay="0"/>
                                          </p:stCondLst>
                                        </p:cTn>
                                        <p:tgtEl>
                                          <p:spTgt spid="80"/>
                                        </p:tgtEl>
                                        <p:attrNameLst>
                                          <p:attrName>style.visibility</p:attrName>
                                        </p:attrNameLst>
                                      </p:cBhvr>
                                      <p:to>
                                        <p:strVal val="visible"/>
                                      </p:to>
                                    </p:set>
                                  </p:childTnLst>
                                </p:cTn>
                              </p:par>
                              <p:par>
                                <p:cTn decel="100000" fill="hold" grpId="0" id="21" nodeType="withEffect" presetClass="path" presetID="35" presetSubtype="0">
                                  <p:stCondLst>
                                    <p:cond delay="500"/>
                                  </p:stCondLst>
                                  <p:childTnLst>
                                    <p:animMotion origin="layout" path="M 5E-06 -4.81481E-06 L -0.91042 -4.81481E-06" pathEditMode="relative" ptsTypes="AA" rAng="0">
                                      <p:cBhvr>
                                        <p:cTn dur="1000" fill="hold" id="22" spd="-100000"/>
                                        <p:tgtEl>
                                          <p:spTgt spid="80"/>
                                        </p:tgtEl>
                                        <p:attrNameLst>
                                          <p:attrName>ppt_x</p:attrName>
                                          <p:attrName>ppt_y</p:attrName>
                                        </p:attrNameLst>
                                      </p:cBhvr>
                                      <p:rCtr x="-45521" y="0"/>
                                    </p:animMotion>
                                  </p:childTnLst>
                                </p:cTn>
                              </p:par>
                              <p:par>
                                <p:cTn fill="hold" grpId="1" id="23" nodeType="withEffect" presetClass="entr" presetID="10" presetSubtype="0">
                                  <p:stCondLst>
                                    <p:cond delay="1500"/>
                                  </p:stCondLst>
                                  <p:childTnLst>
                                    <p:set>
                                      <p:cBhvr>
                                        <p:cTn dur="1" fill="hold" id="24">
                                          <p:stCondLst>
                                            <p:cond delay="0"/>
                                          </p:stCondLst>
                                        </p:cTn>
                                        <p:tgtEl>
                                          <p:spTgt spid="71"/>
                                        </p:tgtEl>
                                        <p:attrNameLst>
                                          <p:attrName>style.visibility</p:attrName>
                                        </p:attrNameLst>
                                      </p:cBhvr>
                                      <p:to>
                                        <p:strVal val="visible"/>
                                      </p:to>
                                    </p:set>
                                    <p:animEffect filter="fade" transition="in">
                                      <p:cBhvr>
                                        <p:cTn dur="500" id="25"/>
                                        <p:tgtEl>
                                          <p:spTgt spid="71"/>
                                        </p:tgtEl>
                                      </p:cBhvr>
                                    </p:animEffect>
                                  </p:childTnLst>
                                </p:cTn>
                              </p:par>
                              <p:par>
                                <p:cTn decel="80000" fill="hold" grpId="0" id="26" nodeType="withEffect" presetClass="path" presetID="42" presetSubtype="0">
                                  <p:stCondLst>
                                    <p:cond delay="1500"/>
                                  </p:stCondLst>
                                  <p:childTnLst>
                                    <p:animMotion origin="layout" path="M -4.79167E-06 -3.33333E-06 L -4.79167E-06 -0.06759" pathEditMode="relative" ptsTypes="AA" rAng="0">
                                      <p:cBhvr>
                                        <p:cTn dur="500" fill="hold" id="27" spd="-100000"/>
                                        <p:tgtEl>
                                          <p:spTgt spid="71"/>
                                        </p:tgtEl>
                                        <p:attrNameLst>
                                          <p:attrName>ppt_x</p:attrName>
                                          <p:attrName>ppt_y</p:attrName>
                                        </p:attrNameLst>
                                      </p:cBhvr>
                                      <p:rCtr x="0" y="-3380"/>
                                    </p:animMotion>
                                  </p:childTnLst>
                                </p:cTn>
                              </p:par>
                              <p:par>
                                <p:cTn fill="hold" grpId="0" id="28" nodeType="withEffect" presetClass="entr" presetID="10" presetSubtype="0">
                                  <p:stCondLst>
                                    <p:cond delay="1500"/>
                                  </p:stCondLst>
                                  <p:childTnLst>
                                    <p:set>
                                      <p:cBhvr>
                                        <p:cTn dur="1" fill="hold" id="29">
                                          <p:stCondLst>
                                            <p:cond delay="0"/>
                                          </p:stCondLst>
                                        </p:cTn>
                                        <p:tgtEl>
                                          <p:spTgt spid="116"/>
                                        </p:tgtEl>
                                        <p:attrNameLst>
                                          <p:attrName>style.visibility</p:attrName>
                                        </p:attrNameLst>
                                      </p:cBhvr>
                                      <p:to>
                                        <p:strVal val="visible"/>
                                      </p:to>
                                    </p:set>
                                    <p:animEffect filter="fade" transition="in">
                                      <p:cBhvr>
                                        <p:cTn dur="500" id="30"/>
                                        <p:tgtEl>
                                          <p:spTgt spid="116"/>
                                        </p:tgtEl>
                                      </p:cBhvr>
                                    </p:animEffect>
                                  </p:childTnLst>
                                </p:cTn>
                              </p:par>
                              <p:par>
                                <p:cTn decel="70000" fill="hold" grpId="1" id="31" nodeType="withEffect" presetClass="path" presetID="42" presetSubtype="0">
                                  <p:stCondLst>
                                    <p:cond delay="1500"/>
                                  </p:stCondLst>
                                  <p:childTnLst>
                                    <p:animMotion origin="layout" path="M 0 -3.33333E-06 L 0 -0.13796" pathEditMode="relative" ptsTypes="AA" rAng="0">
                                      <p:cBhvr>
                                        <p:cTn dur="500" fill="hold" id="32" spd="-100000"/>
                                        <p:tgtEl>
                                          <p:spTgt spid="116"/>
                                        </p:tgtEl>
                                        <p:attrNameLst>
                                          <p:attrName>ppt_x</p:attrName>
                                          <p:attrName>ppt_y</p:attrName>
                                        </p:attrNameLst>
                                      </p:cBhvr>
                                      <p:rCtr x="0" y="-6898"/>
                                    </p:animMotion>
                                  </p:childTnLst>
                                </p:cTn>
                              </p:par>
                              <p:par>
                                <p:cTn fill="hold" grpId="0" id="33" nodeType="withEffect" presetClass="entr" presetID="10" presetSubtype="0">
                                  <p:stCondLst>
                                    <p:cond delay="1500"/>
                                  </p:stCondLst>
                                  <p:childTnLst>
                                    <p:set>
                                      <p:cBhvr>
                                        <p:cTn dur="1" fill="hold" id="34">
                                          <p:stCondLst>
                                            <p:cond delay="0"/>
                                          </p:stCondLst>
                                        </p:cTn>
                                        <p:tgtEl>
                                          <p:spTgt spid="81"/>
                                        </p:tgtEl>
                                        <p:attrNameLst>
                                          <p:attrName>style.visibility</p:attrName>
                                        </p:attrNameLst>
                                      </p:cBhvr>
                                      <p:to>
                                        <p:strVal val="visible"/>
                                      </p:to>
                                    </p:set>
                                    <p:animEffect filter="fade" transition="in">
                                      <p:cBhvr>
                                        <p:cTn dur="500" id="35"/>
                                        <p:tgtEl>
                                          <p:spTgt spid="81"/>
                                        </p:tgtEl>
                                      </p:cBhvr>
                                    </p:animEffect>
                                  </p:childTnLst>
                                </p:cTn>
                              </p:par>
                              <p:par>
                                <p:cTn decel="70000" fill="hold" grpId="1" id="36" nodeType="withEffect" presetClass="path" presetID="42" presetSubtype="0">
                                  <p:stCondLst>
                                    <p:cond delay="1500"/>
                                  </p:stCondLst>
                                  <p:childTnLst>
                                    <p:animMotion origin="layout" path="M 5E-06 -3.33333E-06 L 5E-06 -0.23935" pathEditMode="relative" ptsTypes="AA" rAng="0">
                                      <p:cBhvr>
                                        <p:cTn dur="500" fill="hold" id="37" spd="-100000"/>
                                        <p:tgtEl>
                                          <p:spTgt spid="81"/>
                                        </p:tgtEl>
                                        <p:attrNameLst>
                                          <p:attrName>ppt_x</p:attrName>
                                          <p:attrName>ppt_y</p:attrName>
                                        </p:attrNameLst>
                                      </p:cBhvr>
                                      <p:rCtr x="0" y="-11968"/>
                                    </p:animMotion>
                                  </p:childTnLst>
                                </p:cTn>
                              </p:par>
                              <p:par>
                                <p:cTn decel="100000" fill="hold" id="38" nodeType="withEffect" presetClass="entr" presetID="49" presetSubtype="0">
                                  <p:stCondLst>
                                    <p:cond delay="2000"/>
                                  </p:stCondLst>
                                  <p:childTnLst>
                                    <p:set>
                                      <p:cBhvr>
                                        <p:cTn dur="1" fill="hold" id="39">
                                          <p:stCondLst>
                                            <p:cond delay="0"/>
                                          </p:stCondLst>
                                        </p:cTn>
                                        <p:tgtEl>
                                          <p:spTgt spid="3"/>
                                        </p:tgtEl>
                                        <p:attrNameLst>
                                          <p:attrName>style.visibility</p:attrName>
                                        </p:attrNameLst>
                                      </p:cBhvr>
                                      <p:to>
                                        <p:strVal val="visible"/>
                                      </p:to>
                                    </p:set>
                                    <p:anim calcmode="lin" valueType="num">
                                      <p:cBhvr>
                                        <p:cTn dur="500" fill="hold" id="40"/>
                                        <p:tgtEl>
                                          <p:spTgt spid="3"/>
                                        </p:tgtEl>
                                        <p:attrNameLst>
                                          <p:attrName>ppt_w</p:attrName>
                                        </p:attrNameLst>
                                      </p:cBhvr>
                                      <p:tavLst>
                                        <p:tav tm="0">
                                          <p:val>
                                            <p:fltVal val="0"/>
                                          </p:val>
                                        </p:tav>
                                        <p:tav tm="100000">
                                          <p:val>
                                            <p:strVal val="#ppt_w"/>
                                          </p:val>
                                        </p:tav>
                                      </p:tavLst>
                                    </p:anim>
                                    <p:anim calcmode="lin" valueType="num">
                                      <p:cBhvr>
                                        <p:cTn dur="500" fill="hold" id="41"/>
                                        <p:tgtEl>
                                          <p:spTgt spid="3"/>
                                        </p:tgtEl>
                                        <p:attrNameLst>
                                          <p:attrName>ppt_h</p:attrName>
                                        </p:attrNameLst>
                                      </p:cBhvr>
                                      <p:tavLst>
                                        <p:tav tm="0">
                                          <p:val>
                                            <p:fltVal val="0"/>
                                          </p:val>
                                        </p:tav>
                                        <p:tav tm="100000">
                                          <p:val>
                                            <p:strVal val="#ppt_h"/>
                                          </p:val>
                                        </p:tav>
                                      </p:tavLst>
                                    </p:anim>
                                    <p:anim calcmode="lin" valueType="num">
                                      <p:cBhvr>
                                        <p:cTn dur="500" fill="hold" id="42"/>
                                        <p:tgtEl>
                                          <p:spTgt spid="3"/>
                                        </p:tgtEl>
                                        <p:attrNameLst>
                                          <p:attrName>style.rotation</p:attrName>
                                        </p:attrNameLst>
                                      </p:cBhvr>
                                      <p:tavLst>
                                        <p:tav tm="0">
                                          <p:val>
                                            <p:fltVal val="360"/>
                                          </p:val>
                                        </p:tav>
                                        <p:tav tm="100000">
                                          <p:val>
                                            <p:fltVal val="0"/>
                                          </p:val>
                                        </p:tav>
                                      </p:tavLst>
                                    </p:anim>
                                    <p:animEffect filter="fade" transition="in">
                                      <p:cBhvr>
                                        <p:cTn dur="500" id="43"/>
                                        <p:tgtEl>
                                          <p:spTgt spid="3"/>
                                        </p:tgtEl>
                                      </p:cBhvr>
                                    </p:animEffect>
                                  </p:childTnLst>
                                </p:cTn>
                              </p:par>
                              <p:par>
                                <p:cTn fill="hold" grpId="1" id="44" nodeType="withEffect" presetClass="entr" presetID="53" presetSubtype="0">
                                  <p:stCondLst>
                                    <p:cond delay="2500"/>
                                  </p:stCondLst>
                                  <p:iterate type="lt">
                                    <p:tmPct val="0"/>
                                  </p:iterate>
                                  <p:childTnLst>
                                    <p:set>
                                      <p:cBhvr>
                                        <p:cTn dur="1" fill="hold" id="45">
                                          <p:stCondLst>
                                            <p:cond delay="0"/>
                                          </p:stCondLst>
                                        </p:cTn>
                                        <p:tgtEl>
                                          <p:spTgt spid="76"/>
                                        </p:tgtEl>
                                        <p:attrNameLst>
                                          <p:attrName>style.visibility</p:attrName>
                                        </p:attrNameLst>
                                      </p:cBhvr>
                                      <p:to>
                                        <p:strVal val="visible"/>
                                      </p:to>
                                    </p:set>
                                    <p:anim calcmode="lin" valueType="num">
                                      <p:cBhvr>
                                        <p:cTn dur="500" fill="hold" id="46"/>
                                        <p:tgtEl>
                                          <p:spTgt spid="76"/>
                                        </p:tgtEl>
                                        <p:attrNameLst>
                                          <p:attrName>ppt_w</p:attrName>
                                        </p:attrNameLst>
                                      </p:cBhvr>
                                      <p:tavLst>
                                        <p:tav tm="0">
                                          <p:val>
                                            <p:fltVal val="0"/>
                                          </p:val>
                                        </p:tav>
                                        <p:tav tm="100000">
                                          <p:val>
                                            <p:strVal val="#ppt_w"/>
                                          </p:val>
                                        </p:tav>
                                      </p:tavLst>
                                    </p:anim>
                                    <p:anim calcmode="lin" valueType="num">
                                      <p:cBhvr>
                                        <p:cTn dur="500" fill="hold" id="47"/>
                                        <p:tgtEl>
                                          <p:spTgt spid="76"/>
                                        </p:tgtEl>
                                        <p:attrNameLst>
                                          <p:attrName>ppt_h</p:attrName>
                                        </p:attrNameLst>
                                      </p:cBhvr>
                                      <p:tavLst>
                                        <p:tav tm="0">
                                          <p:val>
                                            <p:fltVal val="0"/>
                                          </p:val>
                                        </p:tav>
                                        <p:tav tm="100000">
                                          <p:val>
                                            <p:strVal val="#ppt_h"/>
                                          </p:val>
                                        </p:tav>
                                      </p:tavLst>
                                    </p:anim>
                                    <p:animEffect filter="fade" transition="in">
                                      <p:cBhvr>
                                        <p:cTn dur="500" id="48"/>
                                        <p:tgtEl>
                                          <p:spTgt spid="76"/>
                                        </p:tgtEl>
                                      </p:cBhvr>
                                    </p:animEffect>
                                  </p:childTnLst>
                                </p:cTn>
                              </p:par>
                              <p:par>
                                <p:cTn fill="hold" grpId="0" id="49" nodeType="withEffect" presetClass="entr" presetID="10" presetSubtype="0">
                                  <p:stCondLst>
                                    <p:cond delay="2500"/>
                                  </p:stCondLst>
                                  <p:iterate type="lt">
                                    <p:tmPct val="15000"/>
                                  </p:iterate>
                                  <p:childTnLst>
                                    <p:set>
                                      <p:cBhvr>
                                        <p:cTn dur="1" fill="hold" id="50">
                                          <p:stCondLst>
                                            <p:cond delay="0"/>
                                          </p:stCondLst>
                                        </p:cTn>
                                        <p:tgtEl>
                                          <p:spTgt spid="76"/>
                                        </p:tgtEl>
                                        <p:attrNameLst>
                                          <p:attrName>style.visibility</p:attrName>
                                        </p:attrNameLst>
                                      </p:cBhvr>
                                      <p:to>
                                        <p:strVal val="visible"/>
                                      </p:to>
                                    </p:set>
                                    <p:animEffect filter="fade" transition="in">
                                      <p:cBhvr>
                                        <p:cTn dur="250" id="51"/>
                                        <p:tgtEl>
                                          <p:spTgt spid="76"/>
                                        </p:tgtEl>
                                      </p:cBhvr>
                                    </p:animEffect>
                                  </p:childTnLst>
                                </p:cTn>
                              </p:par>
                              <p:par>
                                <p:cTn fill="hold" grpId="0" id="52" nodeType="withEffect" presetClass="entr" presetID="10" presetSubtype="0">
                                  <p:stCondLst>
                                    <p:cond delay="3000"/>
                                  </p:stCondLst>
                                  <p:iterate type="lt">
                                    <p:tmPct val="0"/>
                                  </p:iterate>
                                  <p:childTnLst>
                                    <p:set>
                                      <p:cBhvr>
                                        <p:cTn dur="1" fill="hold" id="53">
                                          <p:stCondLst>
                                            <p:cond delay="0"/>
                                          </p:stCondLst>
                                        </p:cTn>
                                        <p:tgtEl>
                                          <p:spTgt spid="77"/>
                                        </p:tgtEl>
                                        <p:attrNameLst>
                                          <p:attrName>style.visibility</p:attrName>
                                        </p:attrNameLst>
                                      </p:cBhvr>
                                      <p:to>
                                        <p:strVal val="visible"/>
                                      </p:to>
                                    </p:set>
                                    <p:animEffect filter="fade" transition="in">
                                      <p:cBhvr>
                                        <p:cTn dur="1000" id="54"/>
                                        <p:tgtEl>
                                          <p:spTgt spid="77"/>
                                        </p:tgtEl>
                                      </p:cBhvr>
                                    </p:animEffect>
                                  </p:childTnLst>
                                </p:cTn>
                              </p:par>
                              <p:par>
                                <p:cTn fill="hold" grpId="1" id="55" nodeType="withEffect" presetClass="emph" presetID="3" presetSubtype="2">
                                  <p:stCondLst>
                                    <p:cond delay="3000"/>
                                  </p:stCondLst>
                                  <p:iterate type="lt">
                                    <p:tmPct val="8000"/>
                                  </p:iterate>
                                  <p:childTnLst>
                                    <p:animClr clrSpc="rgb" dir="cw">
                                      <p:cBhvr override="childStyle">
                                        <p:cTn dur="500" fill="hold" id="56"/>
                                        <p:tgtEl>
                                          <p:spTgt spid="77"/>
                                        </p:tgtEl>
                                        <p:attrNameLst>
                                          <p:attrName>style.color</p:attrName>
                                        </p:attrNameLst>
                                      </p:cBhvr>
                                      <p:to>
                                        <a:srgbClr val="E87E05"/>
                                      </p:to>
                                    </p:animClr>
                                  </p:childTnLst>
                                </p:cTn>
                              </p:par>
                              <p:par>
                                <p:cTn fill="hold" grpId="2" id="57" nodeType="withEffect" presetClass="emph" presetID="3" presetSubtype="2">
                                  <p:stCondLst>
                                    <p:cond delay="3350"/>
                                  </p:stCondLst>
                                  <p:iterate type="lt">
                                    <p:tmPct val="8000"/>
                                  </p:iterate>
                                  <p:childTnLst>
                                    <p:animClr clrSpc="rgb" dir="cw">
                                      <p:cBhvr override="childStyle">
                                        <p:cTn dur="500" fill="hold" id="58"/>
                                        <p:tgtEl>
                                          <p:spTgt spid="77"/>
                                        </p:tgtEl>
                                        <p:attrNameLst>
                                          <p:attrName>style.color</p:attrName>
                                        </p:attrNameLst>
                                      </p:cBhvr>
                                      <p:to>
                                        <a:schemeClr val="bg1"/>
                                      </p:to>
                                    </p:animClr>
                                  </p:childTnLst>
                                </p:cTn>
                              </p:par>
                              <p:par>
                                <p:cTn decel="100000" fill="hold" id="59" nodeType="withEffect" presetClass="entr" presetID="49" presetSubtype="0">
                                  <p:stCondLst>
                                    <p:cond delay="5000"/>
                                  </p:stCondLst>
                                  <p:childTnLst>
                                    <p:set>
                                      <p:cBhvr>
                                        <p:cTn dur="1" fill="hold" id="60">
                                          <p:stCondLst>
                                            <p:cond delay="0"/>
                                          </p:stCondLst>
                                        </p:cTn>
                                        <p:tgtEl>
                                          <p:spTgt spid="4"/>
                                        </p:tgtEl>
                                        <p:attrNameLst>
                                          <p:attrName>style.visibility</p:attrName>
                                        </p:attrNameLst>
                                      </p:cBhvr>
                                      <p:to>
                                        <p:strVal val="visible"/>
                                      </p:to>
                                    </p:set>
                                    <p:anim calcmode="lin" valueType="num">
                                      <p:cBhvr>
                                        <p:cTn dur="500" fill="hold" id="61"/>
                                        <p:tgtEl>
                                          <p:spTgt spid="4"/>
                                        </p:tgtEl>
                                        <p:attrNameLst>
                                          <p:attrName>ppt_w</p:attrName>
                                        </p:attrNameLst>
                                      </p:cBhvr>
                                      <p:tavLst>
                                        <p:tav tm="0">
                                          <p:val>
                                            <p:fltVal val="0"/>
                                          </p:val>
                                        </p:tav>
                                        <p:tav tm="100000">
                                          <p:val>
                                            <p:strVal val="#ppt_w"/>
                                          </p:val>
                                        </p:tav>
                                      </p:tavLst>
                                    </p:anim>
                                    <p:anim calcmode="lin" valueType="num">
                                      <p:cBhvr>
                                        <p:cTn dur="500" fill="hold" id="62"/>
                                        <p:tgtEl>
                                          <p:spTgt spid="4"/>
                                        </p:tgtEl>
                                        <p:attrNameLst>
                                          <p:attrName>ppt_h</p:attrName>
                                        </p:attrNameLst>
                                      </p:cBhvr>
                                      <p:tavLst>
                                        <p:tav tm="0">
                                          <p:val>
                                            <p:fltVal val="0"/>
                                          </p:val>
                                        </p:tav>
                                        <p:tav tm="100000">
                                          <p:val>
                                            <p:strVal val="#ppt_h"/>
                                          </p:val>
                                        </p:tav>
                                      </p:tavLst>
                                    </p:anim>
                                    <p:anim calcmode="lin" valueType="num">
                                      <p:cBhvr>
                                        <p:cTn dur="500" fill="hold" id="63"/>
                                        <p:tgtEl>
                                          <p:spTgt spid="4"/>
                                        </p:tgtEl>
                                        <p:attrNameLst>
                                          <p:attrName>style.rotation</p:attrName>
                                        </p:attrNameLst>
                                      </p:cBhvr>
                                      <p:tavLst>
                                        <p:tav tm="0">
                                          <p:val>
                                            <p:fltVal val="360"/>
                                          </p:val>
                                        </p:tav>
                                        <p:tav tm="100000">
                                          <p:val>
                                            <p:fltVal val="0"/>
                                          </p:val>
                                        </p:tav>
                                      </p:tavLst>
                                    </p:anim>
                                    <p:animEffect filter="fade" transition="in">
                                      <p:cBhvr>
                                        <p:cTn dur="500" id="64"/>
                                        <p:tgtEl>
                                          <p:spTgt spid="4"/>
                                        </p:tgtEl>
                                      </p:cBhvr>
                                    </p:animEffect>
                                  </p:childTnLst>
                                </p:cTn>
                              </p:par>
                              <p:par>
                                <p:cTn fill="hold" grpId="0" id="65" nodeType="withEffect" presetClass="entr" presetID="53" presetSubtype="0">
                                  <p:stCondLst>
                                    <p:cond delay="5500"/>
                                  </p:stCondLst>
                                  <p:iterate type="lt">
                                    <p:tmPct val="0"/>
                                  </p:iterate>
                                  <p:childTnLst>
                                    <p:set>
                                      <p:cBhvr>
                                        <p:cTn dur="1" fill="hold" id="66">
                                          <p:stCondLst>
                                            <p:cond delay="0"/>
                                          </p:stCondLst>
                                        </p:cTn>
                                        <p:tgtEl>
                                          <p:spTgt spid="119"/>
                                        </p:tgtEl>
                                        <p:attrNameLst>
                                          <p:attrName>style.visibility</p:attrName>
                                        </p:attrNameLst>
                                      </p:cBhvr>
                                      <p:to>
                                        <p:strVal val="visible"/>
                                      </p:to>
                                    </p:set>
                                    <p:anim calcmode="lin" valueType="num">
                                      <p:cBhvr>
                                        <p:cTn dur="500" fill="hold" id="67"/>
                                        <p:tgtEl>
                                          <p:spTgt spid="119"/>
                                        </p:tgtEl>
                                        <p:attrNameLst>
                                          <p:attrName>ppt_w</p:attrName>
                                        </p:attrNameLst>
                                      </p:cBhvr>
                                      <p:tavLst>
                                        <p:tav tm="0">
                                          <p:val>
                                            <p:fltVal val="0"/>
                                          </p:val>
                                        </p:tav>
                                        <p:tav tm="100000">
                                          <p:val>
                                            <p:strVal val="#ppt_w"/>
                                          </p:val>
                                        </p:tav>
                                      </p:tavLst>
                                    </p:anim>
                                    <p:anim calcmode="lin" valueType="num">
                                      <p:cBhvr>
                                        <p:cTn dur="500" fill="hold" id="68"/>
                                        <p:tgtEl>
                                          <p:spTgt spid="119"/>
                                        </p:tgtEl>
                                        <p:attrNameLst>
                                          <p:attrName>ppt_h</p:attrName>
                                        </p:attrNameLst>
                                      </p:cBhvr>
                                      <p:tavLst>
                                        <p:tav tm="0">
                                          <p:val>
                                            <p:fltVal val="0"/>
                                          </p:val>
                                        </p:tav>
                                        <p:tav tm="100000">
                                          <p:val>
                                            <p:strVal val="#ppt_h"/>
                                          </p:val>
                                        </p:tav>
                                      </p:tavLst>
                                    </p:anim>
                                    <p:animEffect filter="fade" transition="in">
                                      <p:cBhvr>
                                        <p:cTn dur="500" id="69"/>
                                        <p:tgtEl>
                                          <p:spTgt spid="119"/>
                                        </p:tgtEl>
                                      </p:cBhvr>
                                    </p:animEffect>
                                  </p:childTnLst>
                                </p:cTn>
                              </p:par>
                              <p:par>
                                <p:cTn fill="hold" grpId="1" id="70" nodeType="withEffect" presetClass="entr" presetID="10" presetSubtype="0">
                                  <p:stCondLst>
                                    <p:cond delay="5500"/>
                                  </p:stCondLst>
                                  <p:iterate type="lt">
                                    <p:tmPct val="15000"/>
                                  </p:iterate>
                                  <p:childTnLst>
                                    <p:set>
                                      <p:cBhvr>
                                        <p:cTn dur="1" fill="hold" id="71">
                                          <p:stCondLst>
                                            <p:cond delay="0"/>
                                          </p:stCondLst>
                                        </p:cTn>
                                        <p:tgtEl>
                                          <p:spTgt spid="119"/>
                                        </p:tgtEl>
                                        <p:attrNameLst>
                                          <p:attrName>style.visibility</p:attrName>
                                        </p:attrNameLst>
                                      </p:cBhvr>
                                      <p:to>
                                        <p:strVal val="visible"/>
                                      </p:to>
                                    </p:set>
                                    <p:animEffect filter="fade" transition="in">
                                      <p:cBhvr>
                                        <p:cTn dur="250" id="72"/>
                                        <p:tgtEl>
                                          <p:spTgt spid="119"/>
                                        </p:tgtEl>
                                      </p:cBhvr>
                                    </p:animEffect>
                                  </p:childTnLst>
                                </p:cTn>
                              </p:par>
                              <p:par>
                                <p:cTn fill="hold" grpId="0" id="73" nodeType="withEffect" presetClass="entr" presetID="10" presetSubtype="0">
                                  <p:stCondLst>
                                    <p:cond delay="6000"/>
                                  </p:stCondLst>
                                  <p:iterate type="lt">
                                    <p:tmPct val="0"/>
                                  </p:iterate>
                                  <p:childTnLst>
                                    <p:set>
                                      <p:cBhvr>
                                        <p:cTn dur="1" fill="hold" id="74">
                                          <p:stCondLst>
                                            <p:cond delay="0"/>
                                          </p:stCondLst>
                                        </p:cTn>
                                        <p:tgtEl>
                                          <p:spTgt spid="121"/>
                                        </p:tgtEl>
                                        <p:attrNameLst>
                                          <p:attrName>style.visibility</p:attrName>
                                        </p:attrNameLst>
                                      </p:cBhvr>
                                      <p:to>
                                        <p:strVal val="visible"/>
                                      </p:to>
                                    </p:set>
                                    <p:animEffect filter="fade" transition="in">
                                      <p:cBhvr>
                                        <p:cTn dur="1000" id="75"/>
                                        <p:tgtEl>
                                          <p:spTgt spid="121"/>
                                        </p:tgtEl>
                                      </p:cBhvr>
                                    </p:animEffect>
                                  </p:childTnLst>
                                </p:cTn>
                              </p:par>
                              <p:par>
                                <p:cTn fill="hold" grpId="1" id="76" nodeType="withEffect" presetClass="emph" presetID="3" presetSubtype="2">
                                  <p:stCondLst>
                                    <p:cond delay="6000"/>
                                  </p:stCondLst>
                                  <p:iterate type="lt">
                                    <p:tmPct val="8000"/>
                                  </p:iterate>
                                  <p:childTnLst>
                                    <p:animClr clrSpc="rgb" dir="cw">
                                      <p:cBhvr override="childStyle">
                                        <p:cTn dur="500" fill="hold" id="77"/>
                                        <p:tgtEl>
                                          <p:spTgt spid="121"/>
                                        </p:tgtEl>
                                        <p:attrNameLst>
                                          <p:attrName>style.color</p:attrName>
                                        </p:attrNameLst>
                                      </p:cBhvr>
                                      <p:to>
                                        <a:srgbClr val="E87E05"/>
                                      </p:to>
                                    </p:animClr>
                                  </p:childTnLst>
                                </p:cTn>
                              </p:par>
                              <p:par>
                                <p:cTn fill="hold" grpId="2" id="78" nodeType="withEffect" presetClass="emph" presetID="3" presetSubtype="2">
                                  <p:stCondLst>
                                    <p:cond delay="6350"/>
                                  </p:stCondLst>
                                  <p:iterate type="lt">
                                    <p:tmPct val="8000"/>
                                  </p:iterate>
                                  <p:childTnLst>
                                    <p:animClr clrSpc="rgb" dir="cw">
                                      <p:cBhvr override="childStyle">
                                        <p:cTn dur="500" fill="hold" id="79"/>
                                        <p:tgtEl>
                                          <p:spTgt spid="121"/>
                                        </p:tgtEl>
                                        <p:attrNameLst>
                                          <p:attrName>style.color</p:attrName>
                                        </p:attrNameLst>
                                      </p:cBhvr>
                                      <p:to>
                                        <a:schemeClr val="bg1"/>
                                      </p:to>
                                    </p:animClr>
                                  </p:childTnLst>
                                </p:cTn>
                              </p:par>
                              <p:par>
                                <p:cTn decel="100000" fill="hold" id="80" nodeType="withEffect" presetClass="entr" presetID="49" presetSubtype="0">
                                  <p:stCondLst>
                                    <p:cond delay="7800"/>
                                  </p:stCondLst>
                                  <p:childTnLst>
                                    <p:set>
                                      <p:cBhvr>
                                        <p:cTn dur="1" fill="hold" id="81">
                                          <p:stCondLst>
                                            <p:cond delay="0"/>
                                          </p:stCondLst>
                                        </p:cTn>
                                        <p:tgtEl>
                                          <p:spTgt spid="5"/>
                                        </p:tgtEl>
                                        <p:attrNameLst>
                                          <p:attrName>style.visibility</p:attrName>
                                        </p:attrNameLst>
                                      </p:cBhvr>
                                      <p:to>
                                        <p:strVal val="visible"/>
                                      </p:to>
                                    </p:set>
                                    <p:anim calcmode="lin" valueType="num">
                                      <p:cBhvr>
                                        <p:cTn dur="500" fill="hold" id="82"/>
                                        <p:tgtEl>
                                          <p:spTgt spid="5"/>
                                        </p:tgtEl>
                                        <p:attrNameLst>
                                          <p:attrName>ppt_w</p:attrName>
                                        </p:attrNameLst>
                                      </p:cBhvr>
                                      <p:tavLst>
                                        <p:tav tm="0">
                                          <p:val>
                                            <p:fltVal val="0"/>
                                          </p:val>
                                        </p:tav>
                                        <p:tav tm="100000">
                                          <p:val>
                                            <p:strVal val="#ppt_w"/>
                                          </p:val>
                                        </p:tav>
                                      </p:tavLst>
                                    </p:anim>
                                    <p:anim calcmode="lin" valueType="num">
                                      <p:cBhvr>
                                        <p:cTn dur="500" fill="hold" id="83"/>
                                        <p:tgtEl>
                                          <p:spTgt spid="5"/>
                                        </p:tgtEl>
                                        <p:attrNameLst>
                                          <p:attrName>ppt_h</p:attrName>
                                        </p:attrNameLst>
                                      </p:cBhvr>
                                      <p:tavLst>
                                        <p:tav tm="0">
                                          <p:val>
                                            <p:fltVal val="0"/>
                                          </p:val>
                                        </p:tav>
                                        <p:tav tm="100000">
                                          <p:val>
                                            <p:strVal val="#ppt_h"/>
                                          </p:val>
                                        </p:tav>
                                      </p:tavLst>
                                    </p:anim>
                                    <p:anim calcmode="lin" valueType="num">
                                      <p:cBhvr>
                                        <p:cTn dur="500" fill="hold" id="84"/>
                                        <p:tgtEl>
                                          <p:spTgt spid="5"/>
                                        </p:tgtEl>
                                        <p:attrNameLst>
                                          <p:attrName>style.rotation</p:attrName>
                                        </p:attrNameLst>
                                      </p:cBhvr>
                                      <p:tavLst>
                                        <p:tav tm="0">
                                          <p:val>
                                            <p:fltVal val="360"/>
                                          </p:val>
                                        </p:tav>
                                        <p:tav tm="100000">
                                          <p:val>
                                            <p:fltVal val="0"/>
                                          </p:val>
                                        </p:tav>
                                      </p:tavLst>
                                    </p:anim>
                                    <p:animEffect filter="fade" transition="in">
                                      <p:cBhvr>
                                        <p:cTn dur="500" id="85"/>
                                        <p:tgtEl>
                                          <p:spTgt spid="5"/>
                                        </p:tgtEl>
                                      </p:cBhvr>
                                    </p:animEffect>
                                  </p:childTnLst>
                                </p:cTn>
                              </p:par>
                              <p:par>
                                <p:cTn fill="hold" grpId="0" id="86" nodeType="withEffect" presetClass="entr" presetID="53" presetSubtype="0">
                                  <p:stCondLst>
                                    <p:cond delay="8300"/>
                                  </p:stCondLst>
                                  <p:iterate type="lt">
                                    <p:tmPct val="0"/>
                                  </p:iterate>
                                  <p:childTnLst>
                                    <p:set>
                                      <p:cBhvr>
                                        <p:cTn dur="1" fill="hold" id="87">
                                          <p:stCondLst>
                                            <p:cond delay="0"/>
                                          </p:stCondLst>
                                        </p:cTn>
                                        <p:tgtEl>
                                          <p:spTgt spid="84"/>
                                        </p:tgtEl>
                                        <p:attrNameLst>
                                          <p:attrName>style.visibility</p:attrName>
                                        </p:attrNameLst>
                                      </p:cBhvr>
                                      <p:to>
                                        <p:strVal val="visible"/>
                                      </p:to>
                                    </p:set>
                                    <p:anim calcmode="lin" valueType="num">
                                      <p:cBhvr>
                                        <p:cTn dur="500" fill="hold" id="88"/>
                                        <p:tgtEl>
                                          <p:spTgt spid="84"/>
                                        </p:tgtEl>
                                        <p:attrNameLst>
                                          <p:attrName>ppt_w</p:attrName>
                                        </p:attrNameLst>
                                      </p:cBhvr>
                                      <p:tavLst>
                                        <p:tav tm="0">
                                          <p:val>
                                            <p:fltVal val="0"/>
                                          </p:val>
                                        </p:tav>
                                        <p:tav tm="100000">
                                          <p:val>
                                            <p:strVal val="#ppt_w"/>
                                          </p:val>
                                        </p:tav>
                                      </p:tavLst>
                                    </p:anim>
                                    <p:anim calcmode="lin" valueType="num">
                                      <p:cBhvr>
                                        <p:cTn dur="500" fill="hold" id="89"/>
                                        <p:tgtEl>
                                          <p:spTgt spid="84"/>
                                        </p:tgtEl>
                                        <p:attrNameLst>
                                          <p:attrName>ppt_h</p:attrName>
                                        </p:attrNameLst>
                                      </p:cBhvr>
                                      <p:tavLst>
                                        <p:tav tm="0">
                                          <p:val>
                                            <p:fltVal val="0"/>
                                          </p:val>
                                        </p:tav>
                                        <p:tav tm="100000">
                                          <p:val>
                                            <p:strVal val="#ppt_h"/>
                                          </p:val>
                                        </p:tav>
                                      </p:tavLst>
                                    </p:anim>
                                    <p:animEffect filter="fade" transition="in">
                                      <p:cBhvr>
                                        <p:cTn dur="500" id="90"/>
                                        <p:tgtEl>
                                          <p:spTgt spid="84"/>
                                        </p:tgtEl>
                                      </p:cBhvr>
                                    </p:animEffect>
                                  </p:childTnLst>
                                </p:cTn>
                              </p:par>
                              <p:par>
                                <p:cTn fill="hold" grpId="1" id="91" nodeType="withEffect" presetClass="entr" presetID="10" presetSubtype="0">
                                  <p:stCondLst>
                                    <p:cond delay="8300"/>
                                  </p:stCondLst>
                                  <p:iterate type="lt">
                                    <p:tmPct val="15000"/>
                                  </p:iterate>
                                  <p:childTnLst>
                                    <p:set>
                                      <p:cBhvr>
                                        <p:cTn dur="1" fill="hold" id="92">
                                          <p:stCondLst>
                                            <p:cond delay="0"/>
                                          </p:stCondLst>
                                        </p:cTn>
                                        <p:tgtEl>
                                          <p:spTgt spid="84"/>
                                        </p:tgtEl>
                                        <p:attrNameLst>
                                          <p:attrName>style.visibility</p:attrName>
                                        </p:attrNameLst>
                                      </p:cBhvr>
                                      <p:to>
                                        <p:strVal val="visible"/>
                                      </p:to>
                                    </p:set>
                                    <p:animEffect filter="fade" transition="in">
                                      <p:cBhvr>
                                        <p:cTn dur="250" id="93"/>
                                        <p:tgtEl>
                                          <p:spTgt spid="84"/>
                                        </p:tgtEl>
                                      </p:cBhvr>
                                    </p:animEffect>
                                  </p:childTnLst>
                                </p:cTn>
                              </p:par>
                              <p:par>
                                <p:cTn fill="hold" grpId="0" id="94" nodeType="withEffect" presetClass="entr" presetID="10" presetSubtype="0">
                                  <p:stCondLst>
                                    <p:cond delay="8800"/>
                                  </p:stCondLst>
                                  <p:iterate type="lt">
                                    <p:tmPct val="0"/>
                                  </p:iterate>
                                  <p:childTnLst>
                                    <p:set>
                                      <p:cBhvr>
                                        <p:cTn dur="1" fill="hold" id="95">
                                          <p:stCondLst>
                                            <p:cond delay="0"/>
                                          </p:stCondLst>
                                        </p:cTn>
                                        <p:tgtEl>
                                          <p:spTgt spid="86"/>
                                        </p:tgtEl>
                                        <p:attrNameLst>
                                          <p:attrName>style.visibility</p:attrName>
                                        </p:attrNameLst>
                                      </p:cBhvr>
                                      <p:to>
                                        <p:strVal val="visible"/>
                                      </p:to>
                                    </p:set>
                                    <p:animEffect filter="fade" transition="in">
                                      <p:cBhvr>
                                        <p:cTn dur="1000" id="96"/>
                                        <p:tgtEl>
                                          <p:spTgt spid="86"/>
                                        </p:tgtEl>
                                      </p:cBhvr>
                                    </p:animEffect>
                                  </p:childTnLst>
                                </p:cTn>
                              </p:par>
                              <p:par>
                                <p:cTn fill="hold" grpId="1" id="97" nodeType="withEffect" presetClass="emph" presetID="3" presetSubtype="2">
                                  <p:stCondLst>
                                    <p:cond delay="8800"/>
                                  </p:stCondLst>
                                  <p:iterate type="lt">
                                    <p:tmPct val="8000"/>
                                  </p:iterate>
                                  <p:childTnLst>
                                    <p:animClr clrSpc="rgb" dir="cw">
                                      <p:cBhvr override="childStyle">
                                        <p:cTn dur="500" fill="hold" id="98"/>
                                        <p:tgtEl>
                                          <p:spTgt spid="86"/>
                                        </p:tgtEl>
                                        <p:attrNameLst>
                                          <p:attrName>style.color</p:attrName>
                                        </p:attrNameLst>
                                      </p:cBhvr>
                                      <p:to>
                                        <a:srgbClr val="E87E05"/>
                                      </p:to>
                                    </p:animClr>
                                  </p:childTnLst>
                                </p:cTn>
                              </p:par>
                              <p:par>
                                <p:cTn fill="hold" grpId="2" id="99" nodeType="withEffect" presetClass="emph" presetID="3" presetSubtype="2">
                                  <p:stCondLst>
                                    <p:cond delay="9150"/>
                                  </p:stCondLst>
                                  <p:iterate type="lt">
                                    <p:tmPct val="8000"/>
                                  </p:iterate>
                                  <p:childTnLst>
                                    <p:animClr clrSpc="rgb" dir="cw">
                                      <p:cBhvr override="childStyle">
                                        <p:cTn dur="500" fill="hold" id="100"/>
                                        <p:tgtEl>
                                          <p:spTgt spid="86"/>
                                        </p:tgtEl>
                                        <p:attrNameLst>
                                          <p:attrName>style.color</p:attrName>
                                        </p:attrNameLst>
                                      </p:cBhvr>
                                      <p:to>
                                        <a:schemeClr val="bg1"/>
                                      </p:to>
                                    </p:animClr>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1" spid="2"/>
      <p:bldP grpId="0" spid="71"/>
      <p:bldP grpId="1" spid="71"/>
      <p:bldP grpId="0" spid="76"/>
      <p:bldP grpId="1" spid="76"/>
      <p:bldP grpId="0" spid="77"/>
      <p:bldP grpId="1" spid="77"/>
      <p:bldP grpId="2" spid="77"/>
      <p:bldP grpId="0" spid="80"/>
      <p:bldP grpId="1" spid="80"/>
      <p:bldP grpId="0" spid="81"/>
      <p:bldP grpId="1" spid="81"/>
      <p:bldP grpId="0" spid="84"/>
      <p:bldP grpId="1" spid="84"/>
      <p:bldP grpId="0" spid="86"/>
      <p:bldP grpId="1" spid="86"/>
      <p:bldP grpId="2" spid="86"/>
      <p:bldP grpId="0" spid="115"/>
      <p:bldP grpId="1" spid="115"/>
      <p:bldP grpId="0" spid="116"/>
      <p:bldP grpId="1" spid="116"/>
      <p:bldP grpId="0" spid="119"/>
      <p:bldP grpId="1" spid="119"/>
      <p:bldP grpId="0" spid="121"/>
      <p:bldP grpId="1" spid="121"/>
      <p:bldP grpId="2" spid="121"/>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5" name="组合 14"/>
          <p:cNvGrpSpPr/>
          <p:nvPr/>
        </p:nvGrpSpPr>
        <p:grpSpPr>
          <a:xfrm>
            <a:off x="-244653" y="-7313444"/>
            <a:ext cx="12682404" cy="14608846"/>
            <a:chOff x="-244653" y="-7313444"/>
            <a:chExt cx="12682404" cy="14608846"/>
          </a:xfrm>
        </p:grpSpPr>
        <p:sp>
          <p:nvSpPr>
            <p:cNvPr id="13" name="自由: 形状 12"/>
            <p:cNvSpPr/>
            <p:nvPr/>
          </p:nvSpPr>
          <p:spPr>
            <a:xfrm>
              <a:off x="-244653" y="-7313444"/>
              <a:ext cx="12682404" cy="14608846"/>
            </a:xfrm>
            <a:custGeom>
              <a:rect b="0" l="0" r="0" t="0"/>
              <a:pathLst>
                <a:path h="14608846" w="12682404">
                  <a:moveTo>
                    <a:pt x="0" y="0"/>
                  </a:moveTo>
                  <a:lnTo>
                    <a:pt x="12682403" y="0"/>
                  </a:lnTo>
                  <a:lnTo>
                    <a:pt x="12682403" y="14608845"/>
                  </a:lnTo>
                  <a:lnTo>
                    <a:pt x="0" y="14608845"/>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a:off x="2925948" y="-3661231"/>
              <a:ext cx="6341201" cy="7304422"/>
              <a:chOff x="2925948" y="-3661231"/>
              <a:chExt cx="6341201" cy="7304422"/>
            </a:xfrm>
          </p:grpSpPr>
          <p:grpSp>
            <p:nvGrpSpPr>
              <p:cNvPr id="2" name="组合 1"/>
              <p:cNvGrpSpPr/>
              <p:nvPr/>
            </p:nvGrpSpPr>
            <p:grpSpPr>
              <a:xfrm>
                <a:off x="2925948" y="805933"/>
                <a:ext cx="6341201" cy="2837258"/>
                <a:chOff x="2925948" y="805933"/>
                <a:chExt cx="6341201" cy="2837258"/>
              </a:xfrm>
            </p:grpSpPr>
            <p:grpSp>
              <p:nvGrpSpPr>
                <p:cNvPr id="8" name="组合 7"/>
                <p:cNvGrpSpPr/>
                <p:nvPr/>
              </p:nvGrpSpPr>
              <p:grpSpPr>
                <a:xfrm>
                  <a:off x="5465681" y="2116146"/>
                  <a:ext cx="1260638" cy="1527045"/>
                  <a:chOff x="5465681" y="2116146"/>
                  <a:chExt cx="1260638" cy="1527045"/>
                </a:xfrm>
              </p:grpSpPr>
              <p:sp>
                <p:nvSpPr>
                  <p:cNvPr id="14" name="椭圆 13"/>
                  <p:cNvSpPr/>
                  <p:nvPr/>
                </p:nvSpPr>
                <p:spPr>
                  <a:xfrm>
                    <a:off x="5630270" y="2414509"/>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flipV="1" rot="10800000">
                    <a:off x="5465681" y="2249919"/>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5962225" y="2116146"/>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5962224" y="3375644"/>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 name="组合 6"/>
                <p:cNvGrpSpPr/>
                <p:nvPr/>
              </p:nvGrpSpPr>
              <p:grpSpPr>
                <a:xfrm>
                  <a:off x="4032810" y="1807123"/>
                  <a:ext cx="1260638" cy="1358303"/>
                  <a:chOff x="4032810" y="1807123"/>
                  <a:chExt cx="1260638" cy="1358303"/>
                </a:xfrm>
              </p:grpSpPr>
              <p:sp>
                <p:nvSpPr>
                  <p:cNvPr id="70" name="椭圆 69"/>
                  <p:cNvSpPr/>
                  <p:nvPr/>
                </p:nvSpPr>
                <p:spPr>
                  <a:xfrm rot="1800000">
                    <a:off x="4197399" y="2021039"/>
                    <a:ext cx="931460" cy="931461"/>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flipV="1" rot="12600000">
                    <a:off x="4032810" y="1856449"/>
                    <a:ext cx="1260638" cy="1260639"/>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同心圆 22"/>
                  <p:cNvSpPr/>
                  <p:nvPr/>
                </p:nvSpPr>
                <p:spPr>
                  <a:xfrm rot="4500000">
                    <a:off x="4844514" y="1807123"/>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同心圆 22"/>
                  <p:cNvSpPr/>
                  <p:nvPr/>
                </p:nvSpPr>
                <p:spPr>
                  <a:xfrm rot="4500000">
                    <a:off x="4214764" y="289787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0" name="组合 9"/>
                <p:cNvGrpSpPr/>
                <p:nvPr/>
              </p:nvGrpSpPr>
              <p:grpSpPr>
                <a:xfrm>
                  <a:off x="6897917" y="1811889"/>
                  <a:ext cx="1260638" cy="1358305"/>
                  <a:chOff x="6897917" y="1811889"/>
                  <a:chExt cx="1260638" cy="1358305"/>
                </a:xfrm>
              </p:grpSpPr>
              <p:sp>
                <p:nvSpPr>
                  <p:cNvPr id="76" name="椭圆 75"/>
                  <p:cNvSpPr/>
                  <p:nvPr/>
                </p:nvSpPr>
                <p:spPr>
                  <a:xfrm rot="19800000">
                    <a:off x="7062506" y="2025805"/>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flipV="1" rot="9000000">
                    <a:off x="6897917" y="1861216"/>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同心圆 22"/>
                  <p:cNvSpPr/>
                  <p:nvPr/>
                </p:nvSpPr>
                <p:spPr>
                  <a:xfrm rot="900000">
                    <a:off x="7079302" y="181188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同心圆 22"/>
                  <p:cNvSpPr/>
                  <p:nvPr/>
                </p:nvSpPr>
                <p:spPr>
                  <a:xfrm rot="900000">
                    <a:off x="7709050" y="290264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1" name="组合 10"/>
                <p:cNvGrpSpPr/>
                <p:nvPr/>
              </p:nvGrpSpPr>
              <p:grpSpPr>
                <a:xfrm>
                  <a:off x="7908845" y="812468"/>
                  <a:ext cx="1358304" cy="1260638"/>
                  <a:chOff x="7908845" y="812468"/>
                  <a:chExt cx="1358304" cy="1260638"/>
                </a:xfrm>
              </p:grpSpPr>
              <p:sp>
                <p:nvSpPr>
                  <p:cNvPr id="82" name="椭圆 81"/>
                  <p:cNvSpPr/>
                  <p:nvPr/>
                </p:nvSpPr>
                <p:spPr>
                  <a:xfrm rot="18000000">
                    <a:off x="8122762" y="977057"/>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flipV="1" rot="7200000">
                    <a:off x="7958172" y="812468"/>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同心圆 22"/>
                  <p:cNvSpPr/>
                  <p:nvPr/>
                </p:nvSpPr>
                <p:spPr>
                  <a:xfrm rot="20700000">
                    <a:off x="7908845" y="99385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6" name="同心圆 22"/>
                  <p:cNvSpPr/>
                  <p:nvPr/>
                </p:nvSpPr>
                <p:spPr>
                  <a:xfrm rot="20700000">
                    <a:off x="8999602" y="162360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 name="组合 2"/>
                <p:cNvGrpSpPr/>
                <p:nvPr/>
              </p:nvGrpSpPr>
              <p:grpSpPr>
                <a:xfrm>
                  <a:off x="2925948" y="805933"/>
                  <a:ext cx="1358305" cy="1260638"/>
                  <a:chOff x="2925948" y="805933"/>
                  <a:chExt cx="1358305" cy="1260638"/>
                </a:xfrm>
              </p:grpSpPr>
              <p:sp>
                <p:nvSpPr>
                  <p:cNvPr id="88" name="椭圆 87"/>
                  <p:cNvSpPr/>
                  <p:nvPr/>
                </p:nvSpPr>
                <p:spPr>
                  <a:xfrm rot="3600000">
                    <a:off x="3138877" y="970523"/>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flipV="1" rot="14400000">
                    <a:off x="2974289" y="80593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同心圆 22"/>
                  <p:cNvSpPr/>
                  <p:nvPr/>
                </p:nvSpPr>
                <p:spPr>
                  <a:xfrm rot="6300000">
                    <a:off x="4016706" y="98731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2" name="同心圆 22"/>
                  <p:cNvSpPr/>
                  <p:nvPr/>
                </p:nvSpPr>
                <p:spPr>
                  <a:xfrm rot="6300000">
                    <a:off x="2925948" y="161706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nvGrpSpPr>
              <p:cNvPr id="43" name="组合 42"/>
              <p:cNvGrpSpPr/>
              <p:nvPr/>
            </p:nvGrpSpPr>
            <p:grpSpPr>
              <a:xfrm rot="10800000">
                <a:off x="2925948" y="-3661231"/>
                <a:ext cx="6341201" cy="2837258"/>
                <a:chOff x="2925948" y="805933"/>
                <a:chExt cx="6341201" cy="2837258"/>
              </a:xfrm>
            </p:grpSpPr>
            <p:grpSp>
              <p:nvGrpSpPr>
                <p:cNvPr id="44" name="组合 43"/>
                <p:cNvGrpSpPr/>
                <p:nvPr/>
              </p:nvGrpSpPr>
              <p:grpSpPr>
                <a:xfrm>
                  <a:off x="5465681" y="2116146"/>
                  <a:ext cx="1260638" cy="1527045"/>
                  <a:chOff x="5465681" y="2116146"/>
                  <a:chExt cx="1260638" cy="1527045"/>
                </a:xfrm>
              </p:grpSpPr>
              <p:sp>
                <p:nvSpPr>
                  <p:cNvPr id="75" name="椭圆 74"/>
                  <p:cNvSpPr/>
                  <p:nvPr/>
                </p:nvSpPr>
                <p:spPr>
                  <a:xfrm>
                    <a:off x="5630270" y="2414509"/>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flipV="1" rot="10800000">
                    <a:off x="5465681" y="2249919"/>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5962225" y="2116146"/>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3" name="同心圆 22"/>
                  <p:cNvSpPr/>
                  <p:nvPr/>
                </p:nvSpPr>
                <p:spPr>
                  <a:xfrm rot="2700000">
                    <a:off x="5962224" y="3375644"/>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5" name="组合 44"/>
                <p:cNvGrpSpPr/>
                <p:nvPr/>
              </p:nvGrpSpPr>
              <p:grpSpPr>
                <a:xfrm>
                  <a:off x="4032810" y="1807123"/>
                  <a:ext cx="1260638" cy="1358303"/>
                  <a:chOff x="4032810" y="1807123"/>
                  <a:chExt cx="1260638" cy="1358303"/>
                </a:xfrm>
              </p:grpSpPr>
              <p:sp>
                <p:nvSpPr>
                  <p:cNvPr id="65" name="椭圆 64"/>
                  <p:cNvSpPr/>
                  <p:nvPr/>
                </p:nvSpPr>
                <p:spPr>
                  <a:xfrm rot="1800000">
                    <a:off x="4197399" y="2021039"/>
                    <a:ext cx="931460" cy="931461"/>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flipV="1" rot="12600000">
                    <a:off x="4032810" y="1856449"/>
                    <a:ext cx="1260638" cy="1260639"/>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同心圆 22"/>
                  <p:cNvSpPr/>
                  <p:nvPr/>
                </p:nvSpPr>
                <p:spPr>
                  <a:xfrm rot="4500000">
                    <a:off x="4844514" y="1807123"/>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9" name="同心圆 22"/>
                  <p:cNvSpPr/>
                  <p:nvPr/>
                </p:nvSpPr>
                <p:spPr>
                  <a:xfrm rot="4500000">
                    <a:off x="4214764" y="289787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6" name="组合 45"/>
                <p:cNvGrpSpPr/>
                <p:nvPr/>
              </p:nvGrpSpPr>
              <p:grpSpPr>
                <a:xfrm>
                  <a:off x="6897917" y="1811889"/>
                  <a:ext cx="1260638" cy="1358305"/>
                  <a:chOff x="6897917" y="1811889"/>
                  <a:chExt cx="1260638" cy="1358305"/>
                </a:xfrm>
              </p:grpSpPr>
              <p:sp>
                <p:nvSpPr>
                  <p:cNvPr id="60" name="椭圆 59"/>
                  <p:cNvSpPr/>
                  <p:nvPr/>
                </p:nvSpPr>
                <p:spPr>
                  <a:xfrm rot="19800000">
                    <a:off x="7062506" y="2025805"/>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flipV="1" rot="9000000">
                    <a:off x="6897917" y="1861216"/>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同心圆 22"/>
                  <p:cNvSpPr/>
                  <p:nvPr/>
                </p:nvSpPr>
                <p:spPr>
                  <a:xfrm rot="900000">
                    <a:off x="7079302" y="181188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4" name="同心圆 22"/>
                  <p:cNvSpPr/>
                  <p:nvPr/>
                </p:nvSpPr>
                <p:spPr>
                  <a:xfrm rot="900000">
                    <a:off x="7709050" y="290264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7" name="组合 46"/>
                <p:cNvGrpSpPr/>
                <p:nvPr/>
              </p:nvGrpSpPr>
              <p:grpSpPr>
                <a:xfrm>
                  <a:off x="7908845" y="812468"/>
                  <a:ext cx="1358304" cy="1260638"/>
                  <a:chOff x="7908845" y="812468"/>
                  <a:chExt cx="1358304" cy="1260638"/>
                </a:xfrm>
              </p:grpSpPr>
              <p:sp>
                <p:nvSpPr>
                  <p:cNvPr id="55" name="椭圆 54"/>
                  <p:cNvSpPr/>
                  <p:nvPr/>
                </p:nvSpPr>
                <p:spPr>
                  <a:xfrm rot="18000000">
                    <a:off x="8122762" y="977057"/>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flipV="1" rot="7200000">
                    <a:off x="7958172" y="812468"/>
                    <a:ext cx="1260638" cy="1260638"/>
                  </a:xfrm>
                  <a:prstGeom prst="ellipse">
                    <a:avLst/>
                  </a:prstGeom>
                  <a:solidFill>
                    <a:srgbClr val="4F4E53">
                      <a:alpha val="0"/>
                    </a:srgbClr>
                  </a:solid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同心圆 22"/>
                  <p:cNvSpPr/>
                  <p:nvPr/>
                </p:nvSpPr>
                <p:spPr>
                  <a:xfrm rot="20700000">
                    <a:off x="7908845" y="99385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8" name="同心圆 22"/>
                  <p:cNvSpPr/>
                  <p:nvPr/>
                </p:nvSpPr>
                <p:spPr>
                  <a:xfrm rot="20700000">
                    <a:off x="8999602" y="162360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50" name="组合 49"/>
                <p:cNvGrpSpPr/>
                <p:nvPr/>
              </p:nvGrpSpPr>
              <p:grpSpPr>
                <a:xfrm>
                  <a:off x="2925948" y="805933"/>
                  <a:ext cx="1358305" cy="1260638"/>
                  <a:chOff x="2925948" y="805933"/>
                  <a:chExt cx="1358305" cy="1260638"/>
                </a:xfrm>
              </p:grpSpPr>
              <p:sp>
                <p:nvSpPr>
                  <p:cNvPr id="51" name="椭圆 50"/>
                  <p:cNvSpPr/>
                  <p:nvPr/>
                </p:nvSpPr>
                <p:spPr>
                  <a:xfrm rot="3600000">
                    <a:off x="3138877" y="970523"/>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V="1" rot="14400000">
                    <a:off x="2974289" y="805933"/>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同心圆 22"/>
                  <p:cNvSpPr/>
                  <p:nvPr/>
                </p:nvSpPr>
                <p:spPr>
                  <a:xfrm rot="6300000">
                    <a:off x="4016706" y="98731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4" name="同心圆 22"/>
                  <p:cNvSpPr/>
                  <p:nvPr/>
                </p:nvSpPr>
                <p:spPr>
                  <a:xfrm rot="6300000">
                    <a:off x="2925948" y="161706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grpSp>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solidFill>
              <a:srgbClr val="37201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文本框 48"/>
          <p:cNvSpPr txBox="1"/>
          <p:nvPr/>
        </p:nvSpPr>
        <p:spPr>
          <a:xfrm>
            <a:off x="5720466" y="255351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71" name="文本框 70"/>
          <p:cNvSpPr txBox="1"/>
          <p:nvPr/>
        </p:nvSpPr>
        <p:spPr>
          <a:xfrm>
            <a:off x="4289375" y="2160517"/>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77" name="文本框 76"/>
          <p:cNvSpPr txBox="1"/>
          <p:nvPr/>
        </p:nvSpPr>
        <p:spPr>
          <a:xfrm>
            <a:off x="7150922" y="216528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
        <p:nvSpPr>
          <p:cNvPr id="83" name="文本框 82"/>
          <p:cNvSpPr txBox="1"/>
          <p:nvPr/>
        </p:nvSpPr>
        <p:spPr>
          <a:xfrm>
            <a:off x="8209875" y="111784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5</a:t>
            </a:r>
          </a:p>
        </p:txBody>
      </p:sp>
      <p:sp>
        <p:nvSpPr>
          <p:cNvPr id="89" name="文本框 88"/>
          <p:cNvSpPr txBox="1"/>
          <p:nvPr/>
        </p:nvSpPr>
        <p:spPr>
          <a:xfrm>
            <a:off x="3232159" y="1111304"/>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此处输入目录三</a:t>
            </a:r>
          </a:p>
        </p:txBody>
      </p:sp>
      <p:sp>
        <p:nvSpPr>
          <p:cNvPr id="105" name="文本框 104"/>
          <p:cNvSpPr txBox="1"/>
          <p:nvPr/>
        </p:nvSpPr>
        <p:spPr>
          <a:xfrm>
            <a:off x="3806531"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此处输入目录二</a:t>
            </a:r>
          </a:p>
        </p:txBody>
      </p:sp>
      <p:sp>
        <p:nvSpPr>
          <p:cNvPr id="106" name="文本框 105"/>
          <p:cNvSpPr txBox="1"/>
          <p:nvPr/>
        </p:nvSpPr>
        <p:spPr>
          <a:xfrm>
            <a:off x="2443060"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此处输入目录一</a:t>
            </a:r>
          </a:p>
        </p:txBody>
      </p:sp>
      <p:sp>
        <p:nvSpPr>
          <p:cNvPr id="107" name="文本框 106"/>
          <p:cNvSpPr txBox="1"/>
          <p:nvPr/>
        </p:nvSpPr>
        <p:spPr>
          <a:xfrm>
            <a:off x="9079657"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sp>
        <p:nvSpPr>
          <p:cNvPr id="108" name="文本框 107"/>
          <p:cNvSpPr txBox="1"/>
          <p:nvPr/>
        </p:nvSpPr>
        <p:spPr>
          <a:xfrm>
            <a:off x="7769912"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Tree>
    <p:extLst>
      <p:ext uri="{BB962C8B-B14F-4D97-AF65-F5344CB8AC3E}">
        <p14:creationId val="1515237692"/>
      </p:ext>
    </p:extLst>
  </p:cSld>
  <p:clrMapOvr>
    <a:masterClrMapping/>
  </p:clrMapOvr>
  <mc:AlternateContent>
    <mc:Choice Requires="p14">
      <p:transition advClick="0" p14:dur="1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mph" presetID="8" presetSubtype="0">
                                  <p:stCondLst>
                                    <p:cond delay="0"/>
                                  </p:stCondLst>
                                  <p:childTnLst>
                                    <p:animRot by="-10800000">
                                      <p:cBhvr>
                                        <p:cTn dur="1500" fill="hold" id="6"/>
                                        <p:tgtEl>
                                          <p:spTgt spid="15"/>
                                        </p:tgtEl>
                                        <p:attrNameLst>
                                          <p:attrName>r</p:attrName>
                                        </p:attrNameLst>
                                      </p:cBhvr>
                                    </p:animRot>
                                  </p:childTnLst>
                                </p:cTn>
                              </p:par>
                              <p:par>
                                <p:cTn fill="hold" grpId="0" id="7" nodeType="withEffect" presetClass="exit" presetID="10" presetSubtype="0">
                                  <p:stCondLst>
                                    <p:cond delay="150"/>
                                  </p:stCondLst>
                                  <p:childTnLst>
                                    <p:animEffect filter="fade" transition="out">
                                      <p:cBhvr>
                                        <p:cTn dur="250" id="8"/>
                                        <p:tgtEl>
                                          <p:spTgt spid="89"/>
                                        </p:tgtEl>
                                      </p:cBhvr>
                                    </p:animEffect>
                                    <p:set>
                                      <p:cBhvr>
                                        <p:cTn dur="1" fill="hold" id="9">
                                          <p:stCondLst>
                                            <p:cond delay="249"/>
                                          </p:stCondLst>
                                        </p:cTn>
                                        <p:tgtEl>
                                          <p:spTgt spid="89"/>
                                        </p:tgtEl>
                                        <p:attrNameLst>
                                          <p:attrName>style.visibility</p:attrName>
                                        </p:attrNameLst>
                                      </p:cBhvr>
                                      <p:to>
                                        <p:strVal val="hidden"/>
                                      </p:to>
                                    </p:set>
                                  </p:childTnLst>
                                </p:cTn>
                              </p:par>
                              <p:par>
                                <p:cTn fill="hold" grpId="0" id="10" nodeType="withEffect" presetClass="exit" presetID="10" presetSubtype="0">
                                  <p:stCondLst>
                                    <p:cond delay="150"/>
                                  </p:stCondLst>
                                  <p:childTnLst>
                                    <p:animEffect filter="fade" transition="out">
                                      <p:cBhvr>
                                        <p:cTn dur="250" id="11"/>
                                        <p:tgtEl>
                                          <p:spTgt spid="71"/>
                                        </p:tgtEl>
                                      </p:cBhvr>
                                    </p:animEffect>
                                    <p:set>
                                      <p:cBhvr>
                                        <p:cTn dur="1" fill="hold" id="12">
                                          <p:stCondLst>
                                            <p:cond delay="249"/>
                                          </p:stCondLst>
                                        </p:cTn>
                                        <p:tgtEl>
                                          <p:spTgt spid="71"/>
                                        </p:tgtEl>
                                        <p:attrNameLst>
                                          <p:attrName>style.visibility</p:attrName>
                                        </p:attrNameLst>
                                      </p:cBhvr>
                                      <p:to>
                                        <p:strVal val="hidden"/>
                                      </p:to>
                                    </p:set>
                                  </p:childTnLst>
                                </p:cTn>
                              </p:par>
                              <p:par>
                                <p:cTn fill="hold" grpId="0" id="13" nodeType="withEffect" presetClass="exit" presetID="10" presetSubtype="0">
                                  <p:stCondLst>
                                    <p:cond delay="150"/>
                                  </p:stCondLst>
                                  <p:childTnLst>
                                    <p:animEffect filter="fade" transition="out">
                                      <p:cBhvr>
                                        <p:cTn dur="250" id="14"/>
                                        <p:tgtEl>
                                          <p:spTgt spid="49"/>
                                        </p:tgtEl>
                                      </p:cBhvr>
                                    </p:animEffect>
                                    <p:set>
                                      <p:cBhvr>
                                        <p:cTn dur="1" fill="hold" id="15">
                                          <p:stCondLst>
                                            <p:cond delay="249"/>
                                          </p:stCondLst>
                                        </p:cTn>
                                        <p:tgtEl>
                                          <p:spTgt spid="49"/>
                                        </p:tgtEl>
                                        <p:attrNameLst>
                                          <p:attrName>style.visibility</p:attrName>
                                        </p:attrNameLst>
                                      </p:cBhvr>
                                      <p:to>
                                        <p:strVal val="hidden"/>
                                      </p:to>
                                    </p:set>
                                  </p:childTnLst>
                                </p:cTn>
                              </p:par>
                              <p:par>
                                <p:cTn fill="hold" grpId="0" id="16" nodeType="withEffect" presetClass="exit" presetID="10" presetSubtype="0">
                                  <p:stCondLst>
                                    <p:cond delay="150"/>
                                  </p:stCondLst>
                                  <p:childTnLst>
                                    <p:animEffect filter="fade" transition="out">
                                      <p:cBhvr>
                                        <p:cTn dur="250" id="17"/>
                                        <p:tgtEl>
                                          <p:spTgt spid="77"/>
                                        </p:tgtEl>
                                      </p:cBhvr>
                                    </p:animEffect>
                                    <p:set>
                                      <p:cBhvr>
                                        <p:cTn dur="1" fill="hold" id="18">
                                          <p:stCondLst>
                                            <p:cond delay="249"/>
                                          </p:stCondLst>
                                        </p:cTn>
                                        <p:tgtEl>
                                          <p:spTgt spid="77"/>
                                        </p:tgtEl>
                                        <p:attrNameLst>
                                          <p:attrName>style.visibility</p:attrName>
                                        </p:attrNameLst>
                                      </p:cBhvr>
                                      <p:to>
                                        <p:strVal val="hidden"/>
                                      </p:to>
                                    </p:set>
                                  </p:childTnLst>
                                </p:cTn>
                              </p:par>
                              <p:par>
                                <p:cTn fill="hold" grpId="0" id="19" nodeType="withEffect" presetClass="exit" presetID="10" presetSubtype="0">
                                  <p:stCondLst>
                                    <p:cond delay="150"/>
                                  </p:stCondLst>
                                  <p:childTnLst>
                                    <p:animEffect filter="fade" transition="out">
                                      <p:cBhvr>
                                        <p:cTn dur="250" id="20"/>
                                        <p:tgtEl>
                                          <p:spTgt spid="83"/>
                                        </p:tgtEl>
                                      </p:cBhvr>
                                    </p:animEffect>
                                    <p:set>
                                      <p:cBhvr>
                                        <p:cTn dur="1" fill="hold" id="21">
                                          <p:stCondLst>
                                            <p:cond delay="249"/>
                                          </p:stCondLst>
                                        </p:cTn>
                                        <p:tgtEl>
                                          <p:spTgt spid="83"/>
                                        </p:tgtEl>
                                        <p:attrNameLst>
                                          <p:attrName>style.visibility</p:attrName>
                                        </p:attrNameLst>
                                      </p:cBhvr>
                                      <p:to>
                                        <p:strVal val="hidden"/>
                                      </p:to>
                                    </p:set>
                                  </p:childTnLst>
                                </p:cTn>
                              </p:par>
                              <p:par>
                                <p:cTn fill="hold" id="22" nodeType="withEffect" presetClass="exit" presetID="10" presetSubtype="0">
                                  <p:stCondLst>
                                    <p:cond delay="1000"/>
                                  </p:stCondLst>
                                  <p:childTnLst>
                                    <p:animEffect filter="fade" transition="out">
                                      <p:cBhvr>
                                        <p:cTn dur="250" id="23"/>
                                        <p:tgtEl>
                                          <p:spTgt spid="15"/>
                                        </p:tgtEl>
                                      </p:cBhvr>
                                    </p:animEffect>
                                    <p:set>
                                      <p:cBhvr>
                                        <p:cTn dur="1" fill="hold" id="24">
                                          <p:stCondLst>
                                            <p:cond delay="249"/>
                                          </p:stCondLst>
                                        </p:cTn>
                                        <p:tgtEl>
                                          <p:spTgt spid="15"/>
                                        </p:tgtEl>
                                        <p:attrNameLst>
                                          <p:attrName>style.visibility</p:attrName>
                                        </p:attrNameLst>
                                      </p:cBhvr>
                                      <p:to>
                                        <p:strVal val="hidden"/>
                                      </p:to>
                                    </p:set>
                                  </p:childTnLst>
                                </p:cTn>
                              </p:par>
                              <p:par>
                                <p:cTn fill="hold" grpId="0" id="25" nodeType="withEffect" presetClass="exit" presetID="42" presetSubtype="0">
                                  <p:stCondLst>
                                    <p:cond delay="1000"/>
                                  </p:stCondLst>
                                  <p:childTnLst>
                                    <p:animEffect filter="fade" transition="out">
                                      <p:cBhvr>
                                        <p:cTn dur="500" id="26"/>
                                        <p:tgtEl>
                                          <p:spTgt spid="106"/>
                                        </p:tgtEl>
                                      </p:cBhvr>
                                    </p:animEffect>
                                    <p:anim calcmode="lin" valueType="num">
                                      <p:cBhvr>
                                        <p:cTn dur="500" id="27"/>
                                        <p:tgtEl>
                                          <p:spTgt spid="106"/>
                                        </p:tgtEl>
                                        <p:attrNameLst>
                                          <p:attrName>ppt_x</p:attrName>
                                        </p:attrNameLst>
                                      </p:cBhvr>
                                      <p:tavLst>
                                        <p:tav tm="0">
                                          <p:val>
                                            <p:strVal val="ppt_x"/>
                                          </p:val>
                                        </p:tav>
                                        <p:tav tm="100000">
                                          <p:val>
                                            <p:strVal val="ppt_x"/>
                                          </p:val>
                                        </p:tav>
                                      </p:tavLst>
                                    </p:anim>
                                    <p:anim calcmode="lin" valueType="num">
                                      <p:cBhvr>
                                        <p:cTn dur="500" id="28"/>
                                        <p:tgtEl>
                                          <p:spTgt spid="106"/>
                                        </p:tgtEl>
                                        <p:attrNameLst>
                                          <p:attrName>ppt_y</p:attrName>
                                        </p:attrNameLst>
                                      </p:cBhvr>
                                      <p:tavLst>
                                        <p:tav tm="0">
                                          <p:val>
                                            <p:strVal val="ppt_y"/>
                                          </p:val>
                                        </p:tav>
                                        <p:tav tm="100000">
                                          <p:val>
                                            <p:strVal val="ppt_y+.1"/>
                                          </p:val>
                                        </p:tav>
                                      </p:tavLst>
                                    </p:anim>
                                    <p:set>
                                      <p:cBhvr>
                                        <p:cTn dur="1" fill="hold" id="29">
                                          <p:stCondLst>
                                            <p:cond delay="499"/>
                                          </p:stCondLst>
                                        </p:cTn>
                                        <p:tgtEl>
                                          <p:spTgt spid="106"/>
                                        </p:tgtEl>
                                        <p:attrNameLst>
                                          <p:attrName>style.visibility</p:attrName>
                                        </p:attrNameLst>
                                      </p:cBhvr>
                                      <p:to>
                                        <p:strVal val="hidden"/>
                                      </p:to>
                                    </p:set>
                                  </p:childTnLst>
                                </p:cTn>
                              </p:par>
                              <p:par>
                                <p:cTn fill="hold" grpId="0" id="30" nodeType="withEffect" presetClass="exit" presetID="42" presetSubtype="0">
                                  <p:stCondLst>
                                    <p:cond delay="1050"/>
                                  </p:stCondLst>
                                  <p:childTnLst>
                                    <p:animEffect filter="fade" transition="out">
                                      <p:cBhvr>
                                        <p:cTn dur="500" id="31"/>
                                        <p:tgtEl>
                                          <p:spTgt spid="105"/>
                                        </p:tgtEl>
                                      </p:cBhvr>
                                    </p:animEffect>
                                    <p:anim calcmode="lin" valueType="num">
                                      <p:cBhvr>
                                        <p:cTn dur="500" id="32"/>
                                        <p:tgtEl>
                                          <p:spTgt spid="105"/>
                                        </p:tgtEl>
                                        <p:attrNameLst>
                                          <p:attrName>ppt_x</p:attrName>
                                        </p:attrNameLst>
                                      </p:cBhvr>
                                      <p:tavLst>
                                        <p:tav tm="0">
                                          <p:val>
                                            <p:strVal val="ppt_x"/>
                                          </p:val>
                                        </p:tav>
                                        <p:tav tm="100000">
                                          <p:val>
                                            <p:strVal val="ppt_x"/>
                                          </p:val>
                                        </p:tav>
                                      </p:tavLst>
                                    </p:anim>
                                    <p:anim calcmode="lin" valueType="num">
                                      <p:cBhvr>
                                        <p:cTn dur="500" id="33"/>
                                        <p:tgtEl>
                                          <p:spTgt spid="105"/>
                                        </p:tgtEl>
                                        <p:attrNameLst>
                                          <p:attrName>ppt_y</p:attrName>
                                        </p:attrNameLst>
                                      </p:cBhvr>
                                      <p:tavLst>
                                        <p:tav tm="0">
                                          <p:val>
                                            <p:strVal val="ppt_y"/>
                                          </p:val>
                                        </p:tav>
                                        <p:tav tm="100000">
                                          <p:val>
                                            <p:strVal val="ppt_y+.1"/>
                                          </p:val>
                                        </p:tav>
                                      </p:tavLst>
                                    </p:anim>
                                    <p:set>
                                      <p:cBhvr>
                                        <p:cTn dur="1" fill="hold" id="34">
                                          <p:stCondLst>
                                            <p:cond delay="499"/>
                                          </p:stCondLst>
                                        </p:cTn>
                                        <p:tgtEl>
                                          <p:spTgt spid="105"/>
                                        </p:tgtEl>
                                        <p:attrNameLst>
                                          <p:attrName>style.visibility</p:attrName>
                                        </p:attrNameLst>
                                      </p:cBhvr>
                                      <p:to>
                                        <p:strVal val="hidden"/>
                                      </p:to>
                                    </p:set>
                                  </p:childTnLst>
                                </p:cTn>
                              </p:par>
                              <p:par>
                                <p:cTn fill="hold" grpId="0" id="35" nodeType="withEffect" presetClass="exit" presetID="42" presetSubtype="0">
                                  <p:stCondLst>
                                    <p:cond delay="1100"/>
                                  </p:stCondLst>
                                  <p:childTnLst>
                                    <p:animEffect filter="fade" transition="out">
                                      <p:cBhvr>
                                        <p:cTn dur="500" id="36"/>
                                        <p:tgtEl>
                                          <p:spTgt spid="59"/>
                                        </p:tgtEl>
                                      </p:cBhvr>
                                    </p:animEffect>
                                    <p:anim calcmode="lin" valueType="num">
                                      <p:cBhvr>
                                        <p:cTn dur="500" id="37"/>
                                        <p:tgtEl>
                                          <p:spTgt spid="59"/>
                                        </p:tgtEl>
                                        <p:attrNameLst>
                                          <p:attrName>ppt_x</p:attrName>
                                        </p:attrNameLst>
                                      </p:cBhvr>
                                      <p:tavLst>
                                        <p:tav tm="0">
                                          <p:val>
                                            <p:strVal val="ppt_x"/>
                                          </p:val>
                                        </p:tav>
                                        <p:tav tm="100000">
                                          <p:val>
                                            <p:strVal val="ppt_x"/>
                                          </p:val>
                                        </p:tav>
                                      </p:tavLst>
                                    </p:anim>
                                    <p:anim calcmode="lin" valueType="num">
                                      <p:cBhvr>
                                        <p:cTn dur="500" id="38"/>
                                        <p:tgtEl>
                                          <p:spTgt spid="59"/>
                                        </p:tgtEl>
                                        <p:attrNameLst>
                                          <p:attrName>ppt_y</p:attrName>
                                        </p:attrNameLst>
                                      </p:cBhvr>
                                      <p:tavLst>
                                        <p:tav tm="0">
                                          <p:val>
                                            <p:strVal val="ppt_y"/>
                                          </p:val>
                                        </p:tav>
                                        <p:tav tm="100000">
                                          <p:val>
                                            <p:strVal val="ppt_y+.1"/>
                                          </p:val>
                                        </p:tav>
                                      </p:tavLst>
                                    </p:anim>
                                    <p:set>
                                      <p:cBhvr>
                                        <p:cTn dur="1" fill="hold" id="39">
                                          <p:stCondLst>
                                            <p:cond delay="499"/>
                                          </p:stCondLst>
                                        </p:cTn>
                                        <p:tgtEl>
                                          <p:spTgt spid="59"/>
                                        </p:tgtEl>
                                        <p:attrNameLst>
                                          <p:attrName>style.visibility</p:attrName>
                                        </p:attrNameLst>
                                      </p:cBhvr>
                                      <p:to>
                                        <p:strVal val="hidden"/>
                                      </p:to>
                                    </p:set>
                                  </p:childTnLst>
                                </p:cTn>
                              </p:par>
                              <p:par>
                                <p:cTn fill="hold" grpId="0" id="40" nodeType="withEffect" presetClass="exit" presetID="42" presetSubtype="0">
                                  <p:stCondLst>
                                    <p:cond delay="1150"/>
                                  </p:stCondLst>
                                  <p:childTnLst>
                                    <p:animEffect filter="fade" transition="out">
                                      <p:cBhvr>
                                        <p:cTn dur="500" id="41"/>
                                        <p:tgtEl>
                                          <p:spTgt spid="108"/>
                                        </p:tgtEl>
                                      </p:cBhvr>
                                    </p:animEffect>
                                    <p:anim calcmode="lin" valueType="num">
                                      <p:cBhvr>
                                        <p:cTn dur="500" id="42"/>
                                        <p:tgtEl>
                                          <p:spTgt spid="108"/>
                                        </p:tgtEl>
                                        <p:attrNameLst>
                                          <p:attrName>ppt_x</p:attrName>
                                        </p:attrNameLst>
                                      </p:cBhvr>
                                      <p:tavLst>
                                        <p:tav tm="0">
                                          <p:val>
                                            <p:strVal val="ppt_x"/>
                                          </p:val>
                                        </p:tav>
                                        <p:tav tm="100000">
                                          <p:val>
                                            <p:strVal val="ppt_x"/>
                                          </p:val>
                                        </p:tav>
                                      </p:tavLst>
                                    </p:anim>
                                    <p:anim calcmode="lin" valueType="num">
                                      <p:cBhvr>
                                        <p:cTn dur="500" id="43"/>
                                        <p:tgtEl>
                                          <p:spTgt spid="108"/>
                                        </p:tgtEl>
                                        <p:attrNameLst>
                                          <p:attrName>ppt_y</p:attrName>
                                        </p:attrNameLst>
                                      </p:cBhvr>
                                      <p:tavLst>
                                        <p:tav tm="0">
                                          <p:val>
                                            <p:strVal val="ppt_y"/>
                                          </p:val>
                                        </p:tav>
                                        <p:tav tm="100000">
                                          <p:val>
                                            <p:strVal val="ppt_y+.1"/>
                                          </p:val>
                                        </p:tav>
                                      </p:tavLst>
                                    </p:anim>
                                    <p:set>
                                      <p:cBhvr>
                                        <p:cTn dur="1" fill="hold" id="44">
                                          <p:stCondLst>
                                            <p:cond delay="499"/>
                                          </p:stCondLst>
                                        </p:cTn>
                                        <p:tgtEl>
                                          <p:spTgt spid="108"/>
                                        </p:tgtEl>
                                        <p:attrNameLst>
                                          <p:attrName>style.visibility</p:attrName>
                                        </p:attrNameLst>
                                      </p:cBhvr>
                                      <p:to>
                                        <p:strVal val="hidden"/>
                                      </p:to>
                                    </p:set>
                                  </p:childTnLst>
                                </p:cTn>
                              </p:par>
                              <p:par>
                                <p:cTn fill="hold" grpId="0" id="45" nodeType="withEffect" presetClass="exit" presetID="42" presetSubtype="0">
                                  <p:stCondLst>
                                    <p:cond delay="1200"/>
                                  </p:stCondLst>
                                  <p:childTnLst>
                                    <p:animEffect filter="fade" transition="out">
                                      <p:cBhvr>
                                        <p:cTn dur="500" id="46"/>
                                        <p:tgtEl>
                                          <p:spTgt spid="107"/>
                                        </p:tgtEl>
                                      </p:cBhvr>
                                    </p:animEffect>
                                    <p:anim calcmode="lin" valueType="num">
                                      <p:cBhvr>
                                        <p:cTn dur="500" id="47"/>
                                        <p:tgtEl>
                                          <p:spTgt spid="107"/>
                                        </p:tgtEl>
                                        <p:attrNameLst>
                                          <p:attrName>ppt_x</p:attrName>
                                        </p:attrNameLst>
                                      </p:cBhvr>
                                      <p:tavLst>
                                        <p:tav tm="0">
                                          <p:val>
                                            <p:strVal val="ppt_x"/>
                                          </p:val>
                                        </p:tav>
                                        <p:tav tm="100000">
                                          <p:val>
                                            <p:strVal val="ppt_x"/>
                                          </p:val>
                                        </p:tav>
                                      </p:tavLst>
                                    </p:anim>
                                    <p:anim calcmode="lin" valueType="num">
                                      <p:cBhvr>
                                        <p:cTn dur="500" id="48"/>
                                        <p:tgtEl>
                                          <p:spTgt spid="107"/>
                                        </p:tgtEl>
                                        <p:attrNameLst>
                                          <p:attrName>ppt_y</p:attrName>
                                        </p:attrNameLst>
                                      </p:cBhvr>
                                      <p:tavLst>
                                        <p:tav tm="0">
                                          <p:val>
                                            <p:strVal val="ppt_y"/>
                                          </p:val>
                                        </p:tav>
                                        <p:tav tm="100000">
                                          <p:val>
                                            <p:strVal val="ppt_y+.1"/>
                                          </p:val>
                                        </p:tav>
                                      </p:tavLst>
                                    </p:anim>
                                    <p:set>
                                      <p:cBhvr>
                                        <p:cTn dur="1" fill="hold" id="49">
                                          <p:stCondLst>
                                            <p:cond delay="499"/>
                                          </p:stCondLst>
                                        </p:cTn>
                                        <p:tgtEl>
                                          <p:spTgt spid="107"/>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71"/>
      <p:bldP grpId="0" spid="77"/>
      <p:bldP grpId="0" spid="83"/>
      <p:bldP grpId="0" spid="89"/>
      <p:bldP grpId="0" spid="59"/>
      <p:bldP grpId="0" spid="105"/>
      <p:bldP grpId="0" spid="106"/>
      <p:bldP grpId="0" spid="107"/>
      <p:bldP grpId="0" spid="108"/>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2" name="椭圆 51"/>
          <p:cNvSpPr/>
          <p:nvPr/>
        </p:nvSpPr>
        <p:spPr>
          <a:xfrm>
            <a:off x="3632200" y="1203326"/>
            <a:ext cx="4927600" cy="4927598"/>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椭圆 52"/>
          <p:cNvSpPr/>
          <p:nvPr/>
        </p:nvSpPr>
        <p:spPr>
          <a:xfrm>
            <a:off x="4152900" y="1724026"/>
            <a:ext cx="3886200" cy="3886198"/>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 name="组合 12"/>
          <p:cNvGrpSpPr/>
          <p:nvPr/>
        </p:nvGrpSpPr>
        <p:grpSpPr>
          <a:xfrm rot="5400000">
            <a:off x="162414" y="-26991"/>
            <a:ext cx="665764" cy="806458"/>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4</a:t>
              </a:r>
            </a:p>
          </p:txBody>
        </p:sp>
        <p:sp>
          <p:nvSpPr>
            <p:cNvPr id="16" name="椭圆 1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9" name="文本框 18"/>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
        <p:nvSpPr>
          <p:cNvPr id="76" name="文本框 75"/>
          <p:cNvSpPr txBox="1"/>
          <p:nvPr/>
        </p:nvSpPr>
        <p:spPr>
          <a:xfrm>
            <a:off x="1149748" y="2150512"/>
            <a:ext cx="2804996" cy="51816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小标题一在此</a:t>
            </a:r>
          </a:p>
        </p:txBody>
      </p:sp>
      <p:grpSp>
        <p:nvGrpSpPr>
          <p:cNvPr id="4" name="组合 3"/>
          <p:cNvGrpSpPr/>
          <p:nvPr/>
        </p:nvGrpSpPr>
        <p:grpSpPr>
          <a:xfrm>
            <a:off x="4891088" y="1706995"/>
            <a:ext cx="2409826" cy="4248150"/>
            <a:chOff x="4891088" y="1706995"/>
            <a:chExt cx="2409826" cy="4248150"/>
          </a:xfrm>
        </p:grpSpPr>
        <p:sp>
          <p:nvSpPr>
            <p:cNvPr id="115" name="矩形: 圆角 114"/>
            <p:cNvSpPr/>
            <p:nvPr/>
          </p:nvSpPr>
          <p:spPr>
            <a:xfrm>
              <a:off x="4891088" y="1706995"/>
              <a:ext cx="2409826" cy="4248150"/>
            </a:xfrm>
            <a:prstGeom prst="roundRect">
              <a:avLst>
                <a:gd fmla="val 5821" name="adj"/>
              </a:avLst>
            </a:prstGeom>
            <a:solidFill>
              <a:srgbClr val="1D1C24"/>
            </a:solidFill>
            <a:ln algn="ctr" cap="flat" cmpd="sng" w="25400">
              <a:solidFill>
                <a:schemeClr val="bg1">
                  <a:alpha val="5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椭圆 938"/>
            <p:cNvSpPr/>
            <p:nvPr/>
          </p:nvSpPr>
          <p:spPr>
            <a:xfrm>
              <a:off x="5970157" y="5604454"/>
              <a:ext cx="251686" cy="251686"/>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545167"/>
                </a:gs>
                <a:gs pos="25000">
                  <a:srgbClr val="3B3949"/>
                </a:gs>
                <a:gs pos="100000">
                  <a:srgbClr val="474559">
                    <a:alpha val="49804"/>
                  </a:srgbClr>
                </a:gs>
              </a:gsLst>
              <a:lin ang="13500000" scaled="0"/>
            </a:gradFill>
            <a:ln algn="ctr" cap="flat" cmpd="sng" w="12700">
              <a:noFill/>
              <a:prstDash val="solid"/>
              <a:miter lim="800000"/>
            </a:ln>
            <a:effectLst>
              <a:innerShdw blurRad="63500">
                <a:prstClr val="black">
                  <a:alpha val="45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矩形: 圆角 40"/>
            <p:cNvSpPr/>
            <p:nvPr/>
          </p:nvSpPr>
          <p:spPr>
            <a:xfrm>
              <a:off x="4998293" y="1828800"/>
              <a:ext cx="2195414" cy="3676650"/>
            </a:xfrm>
            <a:prstGeom prst="roundRect">
              <a:avLst>
                <a:gd fmla="val 1736" name="adj"/>
              </a:avLst>
            </a:prstGeom>
            <a:solidFill>
              <a:srgbClr val="272632"/>
            </a:solidFill>
            <a:ln algn="ctr" cap="flat" cmpd="sng" w="381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自由: 形状 43"/>
            <p:cNvSpPr/>
            <p:nvPr/>
          </p:nvSpPr>
          <p:spPr>
            <a:xfrm>
              <a:off x="4998293" y="1828800"/>
              <a:ext cx="1784537" cy="3676650"/>
            </a:xfrm>
            <a:custGeom>
              <a:gdLst>
                <a:gd fmla="*/ 38112 w 1784537" name="connsiteX0"/>
                <a:gd fmla="*/ 0 h 3676650" name="connsiteY0"/>
                <a:gd fmla="*/ 1784537 w 1784537" name="connsiteX1"/>
                <a:gd fmla="*/ 0 h 3676650" name="connsiteY1"/>
                <a:gd fmla="*/ 350520 w 1784537" name="connsiteX2"/>
                <a:gd fmla="*/ 3676650 h 3676650" name="connsiteY2"/>
                <a:gd fmla="*/ 38112 w 1784537" name="connsiteX3"/>
                <a:gd fmla="*/ 3676650 h 3676650" name="connsiteY3"/>
                <a:gd fmla="*/ 0 w 1784537" name="connsiteX4"/>
                <a:gd fmla="*/ 3638538 h 3676650" name="connsiteY4"/>
                <a:gd fmla="*/ 0 w 1784537" name="connsiteX5"/>
                <a:gd fmla="*/ 38112 h 3676650" name="connsiteY5"/>
                <a:gd fmla="*/ 38112 w 1784537" name="connsiteX6"/>
                <a:gd fmla="*/ 0 h 367665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676650" w="1784537">
                  <a:moveTo>
                    <a:pt x="38112" y="0"/>
                  </a:moveTo>
                  <a:lnTo>
                    <a:pt x="1784537" y="0"/>
                  </a:lnTo>
                  <a:lnTo>
                    <a:pt x="350520" y="3676650"/>
                  </a:lnTo>
                  <a:lnTo>
                    <a:pt x="38112" y="3676650"/>
                  </a:lnTo>
                  <a:cubicBezTo>
                    <a:pt x="17063" y="3676650"/>
                    <a:pt x="0" y="3659587"/>
                    <a:pt x="0" y="3638538"/>
                  </a:cubicBezTo>
                  <a:lnTo>
                    <a:pt x="0" y="38112"/>
                  </a:lnTo>
                  <a:cubicBezTo>
                    <a:pt x="0" y="17063"/>
                    <a:pt x="17063" y="0"/>
                    <a:pt x="38112" y="0"/>
                  </a:cubicBezTo>
                  <a:close/>
                </a:path>
              </a:pathLst>
            </a:custGeom>
            <a:gradFill>
              <a:gsLst>
                <a:gs pos="0">
                  <a:schemeClr val="bg1">
                    <a:alpha val="18000"/>
                  </a:schemeClr>
                </a:gs>
                <a:gs pos="74000">
                  <a:schemeClr val="bg1">
                    <a:alpha val="0"/>
                  </a:schemeClr>
                </a:gs>
              </a:gsLst>
              <a:lin ang="3000000" scaled="0"/>
            </a:gradFill>
            <a:ln algn="ctr" cap="flat" cmpd="sng" w="381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8" name="矩形: 圆角 47"/>
          <p:cNvSpPr/>
          <p:nvPr/>
        </p:nvSpPr>
        <p:spPr>
          <a:xfrm>
            <a:off x="4991462" y="1828800"/>
            <a:ext cx="2195414" cy="3676650"/>
          </a:xfrm>
          <a:prstGeom prst="roundRect">
            <a:avLst>
              <a:gd fmla="val 1736" name="adj"/>
            </a:avLst>
          </a:prstGeom>
          <a:solidFill>
            <a:srgbClr val="E87E05"/>
          </a:solidFill>
          <a:ln algn="ctr" cap="flat" cmpd="sng" w="381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9" name="组合 48"/>
          <p:cNvGrpSpPr/>
          <p:nvPr/>
        </p:nvGrpSpPr>
        <p:grpSpPr>
          <a:xfrm>
            <a:off x="5801404" y="3372529"/>
            <a:ext cx="589192" cy="589192"/>
            <a:chOff x="5391801" y="2218233"/>
            <a:chExt cx="589192" cy="589192"/>
          </a:xfrm>
        </p:grpSpPr>
        <p:sp>
          <p:nvSpPr>
            <p:cNvPr id="50" name="椭圆 49"/>
            <p:cNvSpPr/>
            <p:nvPr/>
          </p:nvSpPr>
          <p:spPr>
            <a:xfrm>
              <a:off x="5391801" y="2218233"/>
              <a:ext cx="589192" cy="589192"/>
            </a:xfrm>
            <a:prstGeom prst="ellipse">
              <a:avLst/>
            </a:prstGeom>
            <a:noFill/>
            <a:ln w="76200">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椭圆 50"/>
            <p:cNvSpPr/>
            <p:nvPr/>
          </p:nvSpPr>
          <p:spPr>
            <a:xfrm>
              <a:off x="5546890" y="2380154"/>
              <a:ext cx="265350" cy="265350"/>
            </a:xfrm>
            <a:prstGeom prst="ellipse">
              <a:avLst/>
            </a:pr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4" name="椭圆 53"/>
          <p:cNvSpPr/>
          <p:nvPr/>
        </p:nvSpPr>
        <p:spPr>
          <a:xfrm>
            <a:off x="5654040" y="3225165"/>
            <a:ext cx="883920" cy="883920"/>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椭圆 54"/>
          <p:cNvSpPr/>
          <p:nvPr/>
        </p:nvSpPr>
        <p:spPr>
          <a:xfrm>
            <a:off x="5399691" y="2972140"/>
            <a:ext cx="1389970" cy="1389970"/>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 name="组合 1"/>
          <p:cNvGrpSpPr/>
          <p:nvPr/>
        </p:nvGrpSpPr>
        <p:grpSpPr>
          <a:xfrm>
            <a:off x="5317106" y="4676071"/>
            <a:ext cx="1566098" cy="406794"/>
            <a:chOff x="5317106" y="4676071"/>
            <a:chExt cx="1566098" cy="406794"/>
          </a:xfrm>
        </p:grpSpPr>
        <p:sp>
          <p:nvSpPr>
            <p:cNvPr id="56" name="矩形: 圆角 55"/>
            <p:cNvSpPr/>
            <p:nvPr/>
          </p:nvSpPr>
          <p:spPr>
            <a:xfrm>
              <a:off x="5317106" y="4676071"/>
              <a:ext cx="1566098" cy="379416"/>
            </a:xfrm>
            <a:prstGeom prst="roundRect">
              <a:avLst>
                <a:gd fmla="val 50000" name="adj"/>
              </a:avLst>
            </a:prstGeom>
            <a:gradFill>
              <a:gsLst>
                <a:gs pos="0">
                  <a:srgbClr val="E5D369"/>
                </a:gs>
                <a:gs pos="49000">
                  <a:srgbClr val="F5A51D"/>
                </a:gs>
                <a:gs pos="100000">
                  <a:srgbClr val="E67700"/>
                </a:gs>
              </a:gsLst>
              <a:lin ang="2700000" scaled="0"/>
            </a:gradFill>
            <a:ln algn="ctr" cap="flat" cmpd="sng" w="6350">
              <a:gradFill>
                <a:gsLst>
                  <a:gs pos="0">
                    <a:schemeClr val="accent1">
                      <a:lumMod val="5000"/>
                      <a:lumOff val="95000"/>
                    </a:schemeClr>
                  </a:gs>
                  <a:gs pos="100000">
                    <a:schemeClr val="bg1"/>
                  </a:gs>
                </a:gsLst>
                <a:lin ang="5400000" scaled="1"/>
              </a:gradFill>
              <a:prstDash val="solid"/>
              <a:miter lim="800000"/>
            </a:ln>
            <a:effectLst>
              <a:outerShdw algn="t" blurRad="50800" dir="5400000" dist="508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文本框 56"/>
            <p:cNvSpPr txBox="1"/>
            <p:nvPr/>
          </p:nvSpPr>
          <p:spPr>
            <a:xfrm>
              <a:off x="5409170" y="4682755"/>
              <a:ext cx="1373660" cy="396240"/>
            </a:xfrm>
            <a:prstGeom prst="rect">
              <a:avLst/>
            </a:prstGeom>
            <a:noFill/>
          </p:spPr>
          <p:txBody>
            <a:bodyPr rtlCol="0" vert="horz" wrap="square">
              <a:spAutoFit/>
            </a:bodyPr>
            <a:lstStyle/>
            <a:p>
              <a:pPr algn="ctr"/>
              <a:r>
                <a:rPr altLang="en-US" lang="zh-CN" sz="2000">
                  <a:solidFill>
                    <a:schemeClr val="bg1"/>
                  </a:solidFill>
                  <a:effectLst>
                    <a:outerShdw algn="tl" blurRad="50800" dir="2700000" dist="38100" rotWithShape="0">
                      <a:prstClr val="black">
                        <a:alpha val="40000"/>
                      </a:prstClr>
                    </a:outerShdw>
                  </a:effectLst>
                  <a:latin charset="-122" panose="02000000000000000000" pitchFamily="2" typeface="方正正黑简体"/>
                  <a:ea charset="-122" panose="02000000000000000000" pitchFamily="2" typeface="方正正黑简体"/>
                </a:rPr>
                <a:t>开始分析</a:t>
              </a:r>
            </a:p>
          </p:txBody>
        </p:sp>
      </p:grpSp>
      <p:grpSp>
        <p:nvGrpSpPr>
          <p:cNvPr id="3" name="组合 2"/>
          <p:cNvGrpSpPr/>
          <p:nvPr/>
        </p:nvGrpSpPr>
        <p:grpSpPr>
          <a:xfrm>
            <a:off x="3877495" y="1981898"/>
            <a:ext cx="860448" cy="860448"/>
            <a:chOff x="3877495" y="1981898"/>
            <a:chExt cx="860448" cy="860448"/>
          </a:xfrm>
        </p:grpSpPr>
        <p:sp>
          <p:nvSpPr>
            <p:cNvPr id="58" name="椭圆 938"/>
            <p:cNvSpPr/>
            <p:nvPr/>
          </p:nvSpPr>
          <p:spPr>
            <a:xfrm>
              <a:off x="3877495" y="1981898"/>
              <a:ext cx="860448" cy="860448"/>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outerShdw algn="tl" blurRad="38100" dir="2700000" dist="38100"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文本框 61"/>
            <p:cNvSpPr txBox="1"/>
            <p:nvPr/>
          </p:nvSpPr>
          <p:spPr>
            <a:xfrm>
              <a:off x="3932188" y="2088956"/>
              <a:ext cx="751062" cy="640080"/>
            </a:xfrm>
            <a:prstGeom prst="rect">
              <a:avLst/>
            </a:prstGeom>
            <a:noFill/>
          </p:spPr>
          <p:txBody>
            <a:bodyPr rtlCol="0" wrap="square">
              <a:spAutoFit/>
            </a:bodyPr>
            <a:lstStyle/>
            <a:p>
              <a:pPr algn="ctr"/>
              <a:r>
                <a:rPr altLang="zh-CN" lang="en-US" sz="3600">
                  <a:solidFill>
                    <a:schemeClr val="bg1"/>
                  </a:solidFill>
                  <a:latin charset="0" panose="020b0806030902050204" pitchFamily="34" typeface="Impact"/>
                </a:rPr>
                <a:t>S</a:t>
              </a:r>
            </a:p>
          </p:txBody>
        </p:sp>
      </p:grpSp>
      <p:grpSp>
        <p:nvGrpSpPr>
          <p:cNvPr id="5" name="组合 4"/>
          <p:cNvGrpSpPr/>
          <p:nvPr/>
        </p:nvGrpSpPr>
        <p:grpSpPr>
          <a:xfrm>
            <a:off x="7547745" y="1981898"/>
            <a:ext cx="860448" cy="860448"/>
            <a:chOff x="7547745" y="1981898"/>
            <a:chExt cx="860448" cy="860448"/>
          </a:xfrm>
        </p:grpSpPr>
        <p:sp>
          <p:nvSpPr>
            <p:cNvPr id="59" name="椭圆 938"/>
            <p:cNvSpPr/>
            <p:nvPr/>
          </p:nvSpPr>
          <p:spPr>
            <a:xfrm>
              <a:off x="7547745" y="1981898"/>
              <a:ext cx="860448" cy="860448"/>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outerShdw algn="tl" blurRad="38100" dir="2700000" dist="38100"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文本框 62"/>
            <p:cNvSpPr txBox="1"/>
            <p:nvPr/>
          </p:nvSpPr>
          <p:spPr>
            <a:xfrm>
              <a:off x="7602438" y="2088956"/>
              <a:ext cx="751062" cy="640080"/>
            </a:xfrm>
            <a:prstGeom prst="rect">
              <a:avLst/>
            </a:prstGeom>
            <a:noFill/>
          </p:spPr>
          <p:txBody>
            <a:bodyPr rtlCol="0" wrap="square">
              <a:spAutoFit/>
            </a:bodyPr>
            <a:lstStyle/>
            <a:p>
              <a:pPr algn="ctr"/>
              <a:r>
                <a:rPr altLang="zh-CN" lang="en-US" sz="3600">
                  <a:solidFill>
                    <a:schemeClr val="bg1"/>
                  </a:solidFill>
                  <a:latin charset="0" panose="020b0806030902050204" pitchFamily="34" typeface="Impact"/>
                </a:rPr>
                <a:t>W</a:t>
              </a:r>
            </a:p>
          </p:txBody>
        </p:sp>
      </p:grpSp>
      <p:grpSp>
        <p:nvGrpSpPr>
          <p:cNvPr id="6" name="组合 5"/>
          <p:cNvGrpSpPr/>
          <p:nvPr/>
        </p:nvGrpSpPr>
        <p:grpSpPr>
          <a:xfrm>
            <a:off x="3877495" y="4337736"/>
            <a:ext cx="860448" cy="860448"/>
            <a:chOff x="3877495" y="4337736"/>
            <a:chExt cx="860448" cy="860448"/>
          </a:xfrm>
        </p:grpSpPr>
        <p:sp>
          <p:nvSpPr>
            <p:cNvPr id="60" name="椭圆 938"/>
            <p:cNvSpPr/>
            <p:nvPr/>
          </p:nvSpPr>
          <p:spPr>
            <a:xfrm>
              <a:off x="3877495" y="4337736"/>
              <a:ext cx="860448" cy="860448"/>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outerShdw algn="tl" blurRad="38100" dir="2700000" dist="38100"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文本框 63"/>
            <p:cNvSpPr txBox="1"/>
            <p:nvPr/>
          </p:nvSpPr>
          <p:spPr>
            <a:xfrm>
              <a:off x="3932188" y="4422364"/>
              <a:ext cx="751062" cy="640080"/>
            </a:xfrm>
            <a:prstGeom prst="rect">
              <a:avLst/>
            </a:prstGeom>
            <a:noFill/>
          </p:spPr>
          <p:txBody>
            <a:bodyPr rtlCol="0" wrap="square">
              <a:spAutoFit/>
            </a:bodyPr>
            <a:lstStyle/>
            <a:p>
              <a:pPr algn="ctr"/>
              <a:r>
                <a:rPr altLang="zh-CN" lang="en-US" sz="3600">
                  <a:solidFill>
                    <a:schemeClr val="bg1"/>
                  </a:solidFill>
                  <a:latin charset="0" panose="020b0806030902050204" pitchFamily="34" typeface="Impact"/>
                </a:rPr>
                <a:t>O</a:t>
              </a:r>
            </a:p>
          </p:txBody>
        </p:sp>
      </p:grpSp>
      <p:grpSp>
        <p:nvGrpSpPr>
          <p:cNvPr id="7" name="组合 6"/>
          <p:cNvGrpSpPr/>
          <p:nvPr/>
        </p:nvGrpSpPr>
        <p:grpSpPr>
          <a:xfrm>
            <a:off x="7547745" y="4337736"/>
            <a:ext cx="860448" cy="860448"/>
            <a:chOff x="7547745" y="4337736"/>
            <a:chExt cx="860448" cy="860448"/>
          </a:xfrm>
        </p:grpSpPr>
        <p:sp>
          <p:nvSpPr>
            <p:cNvPr id="61" name="椭圆 938"/>
            <p:cNvSpPr/>
            <p:nvPr/>
          </p:nvSpPr>
          <p:spPr>
            <a:xfrm>
              <a:off x="7547745" y="4337736"/>
              <a:ext cx="860448" cy="860448"/>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0">
                  <a:srgbClr val="E5D369"/>
                </a:gs>
                <a:gs pos="49000">
                  <a:srgbClr val="F5A51D"/>
                </a:gs>
                <a:gs pos="100000">
                  <a:srgbClr val="E67700"/>
                </a:gs>
              </a:gsLst>
              <a:lin ang="2700000" scaled="0"/>
            </a:gradFill>
            <a:ln algn="ctr" cap="flat" cmpd="sng" w="12700">
              <a:noFill/>
              <a:prstDash val="solid"/>
              <a:miter lim="800000"/>
            </a:ln>
            <a:effectLst>
              <a:outerShdw algn="tl" blurRad="38100" dir="2700000" dist="38100"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文本框 64"/>
            <p:cNvSpPr txBox="1"/>
            <p:nvPr/>
          </p:nvSpPr>
          <p:spPr>
            <a:xfrm>
              <a:off x="7602438" y="4422364"/>
              <a:ext cx="751062" cy="640080"/>
            </a:xfrm>
            <a:prstGeom prst="rect">
              <a:avLst/>
            </a:prstGeom>
            <a:noFill/>
          </p:spPr>
          <p:txBody>
            <a:bodyPr rtlCol="0" wrap="square">
              <a:spAutoFit/>
            </a:bodyPr>
            <a:lstStyle/>
            <a:p>
              <a:pPr algn="ctr"/>
              <a:r>
                <a:rPr altLang="zh-CN" lang="en-US" sz="3600">
                  <a:solidFill>
                    <a:schemeClr val="bg1"/>
                  </a:solidFill>
                  <a:latin charset="0" panose="020b0806030902050204" pitchFamily="34" typeface="Impact"/>
                </a:rPr>
                <a:t>T</a:t>
              </a:r>
            </a:p>
          </p:txBody>
        </p:sp>
      </p:grpSp>
      <p:sp>
        <p:nvSpPr>
          <p:cNvPr id="67" name="文本框 66"/>
          <p:cNvSpPr txBox="1"/>
          <p:nvPr/>
        </p:nvSpPr>
        <p:spPr>
          <a:xfrm>
            <a:off x="874341" y="1829808"/>
            <a:ext cx="280499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小标题一</a:t>
            </a:r>
          </a:p>
        </p:txBody>
      </p:sp>
      <p:sp>
        <p:nvSpPr>
          <p:cNvPr id="68" name="文本框 67"/>
          <p:cNvSpPr txBox="1"/>
          <p:nvPr/>
        </p:nvSpPr>
        <p:spPr>
          <a:xfrm>
            <a:off x="874341" y="2350076"/>
            <a:ext cx="2804998"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a:t>
            </a:r>
          </a:p>
        </p:txBody>
      </p:sp>
      <p:sp>
        <p:nvSpPr>
          <p:cNvPr id="70" name="文本框 69"/>
          <p:cNvSpPr txBox="1"/>
          <p:nvPr/>
        </p:nvSpPr>
        <p:spPr>
          <a:xfrm>
            <a:off x="874341" y="4191634"/>
            <a:ext cx="280499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小标题三</a:t>
            </a:r>
          </a:p>
        </p:txBody>
      </p:sp>
      <p:sp>
        <p:nvSpPr>
          <p:cNvPr id="73" name="文本框 72"/>
          <p:cNvSpPr txBox="1"/>
          <p:nvPr/>
        </p:nvSpPr>
        <p:spPr>
          <a:xfrm>
            <a:off x="874341" y="4711902"/>
            <a:ext cx="2804998"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a:t>
            </a:r>
          </a:p>
        </p:txBody>
      </p:sp>
      <p:sp>
        <p:nvSpPr>
          <p:cNvPr id="79" name="文本框 78"/>
          <p:cNvSpPr txBox="1"/>
          <p:nvPr/>
        </p:nvSpPr>
        <p:spPr>
          <a:xfrm>
            <a:off x="8559800" y="1829808"/>
            <a:ext cx="280499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小标题二</a:t>
            </a:r>
          </a:p>
        </p:txBody>
      </p:sp>
      <p:sp>
        <p:nvSpPr>
          <p:cNvPr id="83" name="文本框 82"/>
          <p:cNvSpPr txBox="1"/>
          <p:nvPr/>
        </p:nvSpPr>
        <p:spPr>
          <a:xfrm>
            <a:off x="8559801" y="2350076"/>
            <a:ext cx="2804998"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a:t>
            </a:r>
          </a:p>
        </p:txBody>
      </p:sp>
      <p:sp>
        <p:nvSpPr>
          <p:cNvPr id="87" name="文本框 86"/>
          <p:cNvSpPr txBox="1"/>
          <p:nvPr/>
        </p:nvSpPr>
        <p:spPr>
          <a:xfrm>
            <a:off x="8559800" y="4191634"/>
            <a:ext cx="2804996"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小标题四</a:t>
            </a:r>
          </a:p>
        </p:txBody>
      </p:sp>
      <p:sp>
        <p:nvSpPr>
          <p:cNvPr id="88" name="文本框 87"/>
          <p:cNvSpPr txBox="1"/>
          <p:nvPr/>
        </p:nvSpPr>
        <p:spPr>
          <a:xfrm>
            <a:off x="8559801" y="4711902"/>
            <a:ext cx="2804998"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演示无处不在演示无处不在演示演示无处不在</a:t>
            </a:r>
          </a:p>
        </p:txBody>
      </p:sp>
      <p:sp>
        <p:nvSpPr>
          <p:cNvPr id="89" name="椭圆 88"/>
          <p:cNvSpPr/>
          <p:nvPr/>
        </p:nvSpPr>
        <p:spPr>
          <a:xfrm>
            <a:off x="5820129" y="3398086"/>
            <a:ext cx="538078" cy="53807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747881249"/>
      </p:ext>
    </p:extLst>
  </p:cSld>
  <p:clrMapOvr>
    <a:masterClrMapping/>
  </p:clrMapOvr>
  <mc:AlternateContent>
    <mc:Choice Requires="p14">
      <p:transition advClick="0" p14:dur="2000" spd="slow"/>
    </mc:Choice>
    <mc:Fallback>
      <p:transition advClick="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1+#ppt_h/2"/>
                                          </p:val>
                                        </p:tav>
                                        <p:tav tm="100000">
                                          <p:val>
                                            <p:strVal val="#ppt_y"/>
                                          </p:val>
                                        </p:tav>
                                      </p:tavLst>
                                    </p:anim>
                                  </p:childTnLst>
                                </p:cTn>
                              </p:par>
                              <p:par>
                                <p:cTn fill="hold" grpId="0" id="9" nodeType="withEffect" presetClass="entr" presetID="10" presetSubtype="0">
                                  <p:stCondLst>
                                    <p:cond delay="500"/>
                                  </p:stCondLst>
                                  <p:childTnLst>
                                    <p:set>
                                      <p:cBhvr>
                                        <p:cTn dur="1" fill="hold" id="10">
                                          <p:stCondLst>
                                            <p:cond delay="0"/>
                                          </p:stCondLst>
                                        </p:cTn>
                                        <p:tgtEl>
                                          <p:spTgt spid="48"/>
                                        </p:tgtEl>
                                        <p:attrNameLst>
                                          <p:attrName>style.visibility</p:attrName>
                                        </p:attrNameLst>
                                      </p:cBhvr>
                                      <p:to>
                                        <p:strVal val="visible"/>
                                      </p:to>
                                    </p:set>
                                    <p:animEffect filter="fade" transition="in">
                                      <p:cBhvr>
                                        <p:cTn dur="500" id="11"/>
                                        <p:tgtEl>
                                          <p:spTgt spid="48"/>
                                        </p:tgtEl>
                                      </p:cBhvr>
                                    </p:animEffect>
                                  </p:childTnLst>
                                </p:cTn>
                              </p:par>
                              <p:par>
                                <p:cTn fill="hold" id="12" nodeType="withEffect" presetClass="entr" presetID="10" presetSubtype="0">
                                  <p:stCondLst>
                                    <p:cond delay="1000"/>
                                  </p:stCondLst>
                                  <p:childTnLst>
                                    <p:set>
                                      <p:cBhvr>
                                        <p:cTn dur="1" fill="hold" id="13">
                                          <p:stCondLst>
                                            <p:cond delay="0"/>
                                          </p:stCondLst>
                                        </p:cTn>
                                        <p:tgtEl>
                                          <p:spTgt spid="2"/>
                                        </p:tgtEl>
                                        <p:attrNameLst>
                                          <p:attrName>style.visibility</p:attrName>
                                        </p:attrNameLst>
                                      </p:cBhvr>
                                      <p:to>
                                        <p:strVal val="visible"/>
                                      </p:to>
                                    </p:set>
                                    <p:animEffect filter="fade" transition="in">
                                      <p:cBhvr>
                                        <p:cTn dur="250" id="14"/>
                                        <p:tgtEl>
                                          <p:spTgt spid="2"/>
                                        </p:tgtEl>
                                      </p:cBhvr>
                                    </p:animEffect>
                                  </p:childTnLst>
                                </p:cTn>
                              </p:par>
                              <p:par>
                                <p:cTn fill="hold" id="15" nodeType="withEffect" presetClass="entr" presetID="53" presetSubtype="0">
                                  <p:stCondLst>
                                    <p:cond delay="1000"/>
                                  </p:stCondLst>
                                  <p:childTnLst>
                                    <p:set>
                                      <p:cBhvr>
                                        <p:cTn dur="1" fill="hold" id="16">
                                          <p:stCondLst>
                                            <p:cond delay="0"/>
                                          </p:stCondLst>
                                        </p:cTn>
                                        <p:tgtEl>
                                          <p:spTgt spid="49"/>
                                        </p:tgtEl>
                                        <p:attrNameLst>
                                          <p:attrName>style.visibility</p:attrName>
                                        </p:attrNameLst>
                                      </p:cBhvr>
                                      <p:to>
                                        <p:strVal val="visible"/>
                                      </p:to>
                                    </p:set>
                                    <p:anim calcmode="lin" valueType="num">
                                      <p:cBhvr>
                                        <p:cTn dur="500" fill="hold" id="17"/>
                                        <p:tgtEl>
                                          <p:spTgt spid="49"/>
                                        </p:tgtEl>
                                        <p:attrNameLst>
                                          <p:attrName>ppt_w</p:attrName>
                                        </p:attrNameLst>
                                      </p:cBhvr>
                                      <p:tavLst>
                                        <p:tav tm="0">
                                          <p:val>
                                            <p:fltVal val="0"/>
                                          </p:val>
                                        </p:tav>
                                        <p:tav tm="100000">
                                          <p:val>
                                            <p:strVal val="#ppt_w"/>
                                          </p:val>
                                        </p:tav>
                                      </p:tavLst>
                                    </p:anim>
                                    <p:anim calcmode="lin" valueType="num">
                                      <p:cBhvr>
                                        <p:cTn dur="500" fill="hold" id="18"/>
                                        <p:tgtEl>
                                          <p:spTgt spid="49"/>
                                        </p:tgtEl>
                                        <p:attrNameLst>
                                          <p:attrName>ppt_h</p:attrName>
                                        </p:attrNameLst>
                                      </p:cBhvr>
                                      <p:tavLst>
                                        <p:tav tm="0">
                                          <p:val>
                                            <p:fltVal val="0"/>
                                          </p:val>
                                        </p:tav>
                                        <p:tav tm="100000">
                                          <p:val>
                                            <p:strVal val="#ppt_h"/>
                                          </p:val>
                                        </p:tav>
                                      </p:tavLst>
                                    </p:anim>
                                    <p:animEffect filter="fade" transition="in">
                                      <p:cBhvr>
                                        <p:cTn dur="500" id="19"/>
                                        <p:tgtEl>
                                          <p:spTgt spid="49"/>
                                        </p:tgtEl>
                                      </p:cBhvr>
                                    </p:animEffect>
                                  </p:childTnLst>
                                </p:cTn>
                              </p:par>
                              <p:par>
                                <p:cTn fill="hold" grpId="0" id="20" nodeType="withEffect" presetClass="entr" presetID="10" presetSubtype="0">
                                  <p:stCondLst>
                                    <p:cond delay="1350"/>
                                  </p:stCondLst>
                                  <p:childTnLst>
                                    <p:set>
                                      <p:cBhvr>
                                        <p:cTn dur="1" fill="hold" id="21">
                                          <p:stCondLst>
                                            <p:cond delay="0"/>
                                          </p:stCondLst>
                                        </p:cTn>
                                        <p:tgtEl>
                                          <p:spTgt spid="89"/>
                                        </p:tgtEl>
                                        <p:attrNameLst>
                                          <p:attrName>style.visibility</p:attrName>
                                        </p:attrNameLst>
                                      </p:cBhvr>
                                      <p:to>
                                        <p:strVal val="visible"/>
                                      </p:to>
                                    </p:set>
                                    <p:animEffect filter="fade" transition="in">
                                      <p:cBhvr>
                                        <p:cTn dur="150" id="22"/>
                                        <p:tgtEl>
                                          <p:spTgt spid="89"/>
                                        </p:tgtEl>
                                      </p:cBhvr>
                                    </p:animEffect>
                                  </p:childTnLst>
                                </p:cTn>
                              </p:par>
                              <p:par>
                                <p:cTn autoRev="1" fill="hold" grpId="1" id="23" nodeType="withEffect" presetClass="emph" presetID="6" presetSubtype="0" repeatCount="indefinite">
                                  <p:stCondLst>
                                    <p:cond delay="1350"/>
                                  </p:stCondLst>
                                  <p:childTnLst>
                                    <p:animScale>
                                      <p:cBhvr>
                                        <p:cTn dur="150" fill="hold" id="24"/>
                                        <p:tgtEl>
                                          <p:spTgt spid="89"/>
                                        </p:tgtEl>
                                      </p:cBhvr>
                                      <p:by x="135000" y="135000"/>
                                    </p:animScale>
                                  </p:childTnLst>
                                </p:cTn>
                              </p:par>
                              <p:par>
                                <p:cTn decel="100000" fill="hold" grpId="0" id="25" nodeType="withEffect" presetClass="entr" presetID="49" presetSubtype="0">
                                  <p:stCondLst>
                                    <p:cond delay="1350"/>
                                  </p:stCondLst>
                                  <p:childTnLst>
                                    <p:set>
                                      <p:cBhvr>
                                        <p:cTn dur="1" fill="hold" id="26">
                                          <p:stCondLst>
                                            <p:cond delay="0"/>
                                          </p:stCondLst>
                                        </p:cTn>
                                        <p:tgtEl>
                                          <p:spTgt spid="54"/>
                                        </p:tgtEl>
                                        <p:attrNameLst>
                                          <p:attrName>style.visibility</p:attrName>
                                        </p:attrNameLst>
                                      </p:cBhvr>
                                      <p:to>
                                        <p:strVal val="visible"/>
                                      </p:to>
                                    </p:set>
                                    <p:anim calcmode="lin" valueType="num">
                                      <p:cBhvr>
                                        <p:cTn dur="500" fill="hold" id="27"/>
                                        <p:tgtEl>
                                          <p:spTgt spid="54"/>
                                        </p:tgtEl>
                                        <p:attrNameLst>
                                          <p:attrName>ppt_w</p:attrName>
                                        </p:attrNameLst>
                                      </p:cBhvr>
                                      <p:tavLst>
                                        <p:tav tm="0">
                                          <p:val>
                                            <p:fltVal val="0"/>
                                          </p:val>
                                        </p:tav>
                                        <p:tav tm="100000">
                                          <p:val>
                                            <p:strVal val="#ppt_w"/>
                                          </p:val>
                                        </p:tav>
                                      </p:tavLst>
                                    </p:anim>
                                    <p:anim calcmode="lin" valueType="num">
                                      <p:cBhvr>
                                        <p:cTn dur="500" fill="hold" id="28"/>
                                        <p:tgtEl>
                                          <p:spTgt spid="54"/>
                                        </p:tgtEl>
                                        <p:attrNameLst>
                                          <p:attrName>ppt_h</p:attrName>
                                        </p:attrNameLst>
                                      </p:cBhvr>
                                      <p:tavLst>
                                        <p:tav tm="0">
                                          <p:val>
                                            <p:fltVal val="0"/>
                                          </p:val>
                                        </p:tav>
                                        <p:tav tm="100000">
                                          <p:val>
                                            <p:strVal val="#ppt_h"/>
                                          </p:val>
                                        </p:tav>
                                      </p:tavLst>
                                    </p:anim>
                                    <p:anim calcmode="lin" valueType="num">
                                      <p:cBhvr>
                                        <p:cTn dur="500" fill="hold" id="29"/>
                                        <p:tgtEl>
                                          <p:spTgt spid="54"/>
                                        </p:tgtEl>
                                        <p:attrNameLst>
                                          <p:attrName>style.rotation</p:attrName>
                                        </p:attrNameLst>
                                      </p:cBhvr>
                                      <p:tavLst>
                                        <p:tav tm="0">
                                          <p:val>
                                            <p:fltVal val="360"/>
                                          </p:val>
                                        </p:tav>
                                        <p:tav tm="100000">
                                          <p:val>
                                            <p:fltVal val="0"/>
                                          </p:val>
                                        </p:tav>
                                      </p:tavLst>
                                    </p:anim>
                                    <p:animEffect filter="fade" transition="in">
                                      <p:cBhvr>
                                        <p:cTn dur="500" id="30"/>
                                        <p:tgtEl>
                                          <p:spTgt spid="54"/>
                                        </p:tgtEl>
                                      </p:cBhvr>
                                    </p:animEffect>
                                  </p:childTnLst>
                                </p:cTn>
                              </p:par>
                              <p:par>
                                <p:cTn decel="100000" fill="hold" grpId="0" id="31" nodeType="withEffect" presetClass="entr" presetID="49" presetSubtype="0">
                                  <p:stCondLst>
                                    <p:cond delay="1500"/>
                                  </p:stCondLst>
                                  <p:childTnLst>
                                    <p:set>
                                      <p:cBhvr>
                                        <p:cTn dur="1" fill="hold" id="32">
                                          <p:stCondLst>
                                            <p:cond delay="0"/>
                                          </p:stCondLst>
                                        </p:cTn>
                                        <p:tgtEl>
                                          <p:spTgt spid="55"/>
                                        </p:tgtEl>
                                        <p:attrNameLst>
                                          <p:attrName>style.visibility</p:attrName>
                                        </p:attrNameLst>
                                      </p:cBhvr>
                                      <p:to>
                                        <p:strVal val="visible"/>
                                      </p:to>
                                    </p:set>
                                    <p:anim calcmode="lin" valueType="num">
                                      <p:cBhvr>
                                        <p:cTn dur="500" fill="hold" id="33"/>
                                        <p:tgtEl>
                                          <p:spTgt spid="55"/>
                                        </p:tgtEl>
                                        <p:attrNameLst>
                                          <p:attrName>ppt_w</p:attrName>
                                        </p:attrNameLst>
                                      </p:cBhvr>
                                      <p:tavLst>
                                        <p:tav tm="0">
                                          <p:val>
                                            <p:fltVal val="0"/>
                                          </p:val>
                                        </p:tav>
                                        <p:tav tm="100000">
                                          <p:val>
                                            <p:strVal val="#ppt_w"/>
                                          </p:val>
                                        </p:tav>
                                      </p:tavLst>
                                    </p:anim>
                                    <p:anim calcmode="lin" valueType="num">
                                      <p:cBhvr>
                                        <p:cTn dur="500" fill="hold" id="34"/>
                                        <p:tgtEl>
                                          <p:spTgt spid="55"/>
                                        </p:tgtEl>
                                        <p:attrNameLst>
                                          <p:attrName>ppt_h</p:attrName>
                                        </p:attrNameLst>
                                      </p:cBhvr>
                                      <p:tavLst>
                                        <p:tav tm="0">
                                          <p:val>
                                            <p:fltVal val="0"/>
                                          </p:val>
                                        </p:tav>
                                        <p:tav tm="100000">
                                          <p:val>
                                            <p:strVal val="#ppt_h"/>
                                          </p:val>
                                        </p:tav>
                                      </p:tavLst>
                                    </p:anim>
                                    <p:anim calcmode="lin" valueType="num">
                                      <p:cBhvr>
                                        <p:cTn dur="500" fill="hold" id="35"/>
                                        <p:tgtEl>
                                          <p:spTgt spid="55"/>
                                        </p:tgtEl>
                                        <p:attrNameLst>
                                          <p:attrName>style.rotation</p:attrName>
                                        </p:attrNameLst>
                                      </p:cBhvr>
                                      <p:tavLst>
                                        <p:tav tm="0">
                                          <p:val>
                                            <p:fltVal val="360"/>
                                          </p:val>
                                        </p:tav>
                                        <p:tav tm="100000">
                                          <p:val>
                                            <p:fltVal val="0"/>
                                          </p:val>
                                        </p:tav>
                                      </p:tavLst>
                                    </p:anim>
                                    <p:animEffect filter="fade" transition="in">
                                      <p:cBhvr>
                                        <p:cTn dur="500" id="36"/>
                                        <p:tgtEl>
                                          <p:spTgt spid="55"/>
                                        </p:tgtEl>
                                      </p:cBhvr>
                                    </p:animEffect>
                                  </p:childTnLst>
                                </p:cTn>
                              </p:par>
                              <p:par>
                                <p:cTn decel="100000" fill="hold" grpId="0" id="37" nodeType="withEffect" presetClass="entr" presetID="49" presetSubtype="0">
                                  <p:stCondLst>
                                    <p:cond delay="2000"/>
                                  </p:stCondLst>
                                  <p:childTnLst>
                                    <p:set>
                                      <p:cBhvr>
                                        <p:cTn dur="1" fill="hold" id="38">
                                          <p:stCondLst>
                                            <p:cond delay="0"/>
                                          </p:stCondLst>
                                        </p:cTn>
                                        <p:tgtEl>
                                          <p:spTgt spid="53"/>
                                        </p:tgtEl>
                                        <p:attrNameLst>
                                          <p:attrName>style.visibility</p:attrName>
                                        </p:attrNameLst>
                                      </p:cBhvr>
                                      <p:to>
                                        <p:strVal val="visible"/>
                                      </p:to>
                                    </p:set>
                                    <p:anim calcmode="lin" valueType="num">
                                      <p:cBhvr>
                                        <p:cTn dur="500" fill="hold" id="39"/>
                                        <p:tgtEl>
                                          <p:spTgt spid="53"/>
                                        </p:tgtEl>
                                        <p:attrNameLst>
                                          <p:attrName>ppt_w</p:attrName>
                                        </p:attrNameLst>
                                      </p:cBhvr>
                                      <p:tavLst>
                                        <p:tav tm="0">
                                          <p:val>
                                            <p:fltVal val="0"/>
                                          </p:val>
                                        </p:tav>
                                        <p:tav tm="100000">
                                          <p:val>
                                            <p:strVal val="#ppt_w"/>
                                          </p:val>
                                        </p:tav>
                                      </p:tavLst>
                                    </p:anim>
                                    <p:anim calcmode="lin" valueType="num">
                                      <p:cBhvr>
                                        <p:cTn dur="500" fill="hold" id="40"/>
                                        <p:tgtEl>
                                          <p:spTgt spid="53"/>
                                        </p:tgtEl>
                                        <p:attrNameLst>
                                          <p:attrName>ppt_h</p:attrName>
                                        </p:attrNameLst>
                                      </p:cBhvr>
                                      <p:tavLst>
                                        <p:tav tm="0">
                                          <p:val>
                                            <p:fltVal val="0"/>
                                          </p:val>
                                        </p:tav>
                                        <p:tav tm="100000">
                                          <p:val>
                                            <p:strVal val="#ppt_h"/>
                                          </p:val>
                                        </p:tav>
                                      </p:tavLst>
                                    </p:anim>
                                    <p:anim calcmode="lin" valueType="num">
                                      <p:cBhvr>
                                        <p:cTn dur="500" fill="hold" id="41"/>
                                        <p:tgtEl>
                                          <p:spTgt spid="53"/>
                                        </p:tgtEl>
                                        <p:attrNameLst>
                                          <p:attrName>style.rotation</p:attrName>
                                        </p:attrNameLst>
                                      </p:cBhvr>
                                      <p:tavLst>
                                        <p:tav tm="0">
                                          <p:val>
                                            <p:fltVal val="360"/>
                                          </p:val>
                                        </p:tav>
                                        <p:tav tm="100000">
                                          <p:val>
                                            <p:fltVal val="0"/>
                                          </p:val>
                                        </p:tav>
                                      </p:tavLst>
                                    </p:anim>
                                    <p:animEffect filter="fade" transition="in">
                                      <p:cBhvr>
                                        <p:cTn dur="500" id="42"/>
                                        <p:tgtEl>
                                          <p:spTgt spid="53"/>
                                        </p:tgtEl>
                                      </p:cBhvr>
                                    </p:animEffect>
                                  </p:childTnLst>
                                </p:cTn>
                              </p:par>
                              <p:par>
                                <p:cTn decel="100000" fill="hold" grpId="0" id="43" nodeType="withEffect" presetClass="entr" presetID="49" presetSubtype="0">
                                  <p:stCondLst>
                                    <p:cond delay="2100"/>
                                  </p:stCondLst>
                                  <p:childTnLst>
                                    <p:set>
                                      <p:cBhvr>
                                        <p:cTn dur="1" fill="hold" id="44">
                                          <p:stCondLst>
                                            <p:cond delay="0"/>
                                          </p:stCondLst>
                                        </p:cTn>
                                        <p:tgtEl>
                                          <p:spTgt spid="52"/>
                                        </p:tgtEl>
                                        <p:attrNameLst>
                                          <p:attrName>style.visibility</p:attrName>
                                        </p:attrNameLst>
                                      </p:cBhvr>
                                      <p:to>
                                        <p:strVal val="visible"/>
                                      </p:to>
                                    </p:set>
                                    <p:anim calcmode="lin" valueType="num">
                                      <p:cBhvr>
                                        <p:cTn dur="500" fill="hold" id="45"/>
                                        <p:tgtEl>
                                          <p:spTgt spid="52"/>
                                        </p:tgtEl>
                                        <p:attrNameLst>
                                          <p:attrName>ppt_w</p:attrName>
                                        </p:attrNameLst>
                                      </p:cBhvr>
                                      <p:tavLst>
                                        <p:tav tm="0">
                                          <p:val>
                                            <p:fltVal val="0"/>
                                          </p:val>
                                        </p:tav>
                                        <p:tav tm="100000">
                                          <p:val>
                                            <p:strVal val="#ppt_w"/>
                                          </p:val>
                                        </p:tav>
                                      </p:tavLst>
                                    </p:anim>
                                    <p:anim calcmode="lin" valueType="num">
                                      <p:cBhvr>
                                        <p:cTn dur="500" fill="hold" id="46"/>
                                        <p:tgtEl>
                                          <p:spTgt spid="52"/>
                                        </p:tgtEl>
                                        <p:attrNameLst>
                                          <p:attrName>ppt_h</p:attrName>
                                        </p:attrNameLst>
                                      </p:cBhvr>
                                      <p:tavLst>
                                        <p:tav tm="0">
                                          <p:val>
                                            <p:fltVal val="0"/>
                                          </p:val>
                                        </p:tav>
                                        <p:tav tm="100000">
                                          <p:val>
                                            <p:strVal val="#ppt_h"/>
                                          </p:val>
                                        </p:tav>
                                      </p:tavLst>
                                    </p:anim>
                                    <p:anim calcmode="lin" valueType="num">
                                      <p:cBhvr>
                                        <p:cTn dur="500" fill="hold" id="47"/>
                                        <p:tgtEl>
                                          <p:spTgt spid="52"/>
                                        </p:tgtEl>
                                        <p:attrNameLst>
                                          <p:attrName>style.rotation</p:attrName>
                                        </p:attrNameLst>
                                      </p:cBhvr>
                                      <p:tavLst>
                                        <p:tav tm="0">
                                          <p:val>
                                            <p:fltVal val="360"/>
                                          </p:val>
                                        </p:tav>
                                        <p:tav tm="100000">
                                          <p:val>
                                            <p:fltVal val="0"/>
                                          </p:val>
                                        </p:tav>
                                      </p:tavLst>
                                    </p:anim>
                                    <p:animEffect filter="fade" transition="in">
                                      <p:cBhvr>
                                        <p:cTn dur="500" id="48"/>
                                        <p:tgtEl>
                                          <p:spTgt spid="52"/>
                                        </p:tgtEl>
                                      </p:cBhvr>
                                    </p:animEffect>
                                  </p:childTnLst>
                                </p:cTn>
                              </p:par>
                              <p:par>
                                <p:cTn fill="hold" grpId="1" id="49" nodeType="withEffect" presetClass="emph" presetID="8" presetSubtype="0">
                                  <p:stCondLst>
                                    <p:cond delay="1850"/>
                                  </p:stCondLst>
                                  <p:childTnLst>
                                    <p:animRot by="21600000">
                                      <p:cBhvr>
                                        <p:cTn dur="1000" fill="hold" id="50"/>
                                        <p:tgtEl>
                                          <p:spTgt spid="54"/>
                                        </p:tgtEl>
                                        <p:attrNameLst>
                                          <p:attrName>r</p:attrName>
                                        </p:attrNameLst>
                                      </p:cBhvr>
                                    </p:animRot>
                                  </p:childTnLst>
                                </p:cTn>
                              </p:par>
                              <p:par>
                                <p:cTn fill="hold" grpId="1" id="51" nodeType="withEffect" presetClass="emph" presetID="8" presetSubtype="0">
                                  <p:stCondLst>
                                    <p:cond delay="1950"/>
                                  </p:stCondLst>
                                  <p:childTnLst>
                                    <p:animRot by="-21600000">
                                      <p:cBhvr>
                                        <p:cTn dur="1000" fill="hold" id="52"/>
                                        <p:tgtEl>
                                          <p:spTgt spid="55"/>
                                        </p:tgtEl>
                                        <p:attrNameLst>
                                          <p:attrName>r</p:attrName>
                                        </p:attrNameLst>
                                      </p:cBhvr>
                                    </p:animRot>
                                  </p:childTnLst>
                                </p:cTn>
                              </p:par>
                              <p:par>
                                <p:cTn fill="hold" grpId="1" id="53" nodeType="withEffect" presetClass="emph" presetID="8" presetSubtype="0" repeatCount="indefinite">
                                  <p:stCondLst>
                                    <p:cond delay="2200"/>
                                  </p:stCondLst>
                                  <p:childTnLst>
                                    <p:animRot by="25200000">
                                      <p:cBhvr>
                                        <p:cTn dur="4000" fill="hold" id="54"/>
                                        <p:tgtEl>
                                          <p:spTgt spid="53"/>
                                        </p:tgtEl>
                                        <p:attrNameLst>
                                          <p:attrName>r</p:attrName>
                                        </p:attrNameLst>
                                      </p:cBhvr>
                                    </p:animRot>
                                  </p:childTnLst>
                                </p:cTn>
                              </p:par>
                              <p:par>
                                <p:cTn fill="hold" grpId="1" id="55" nodeType="withEffect" presetClass="emph" presetID="8" presetSubtype="0" repeatCount="indefinite">
                                  <p:stCondLst>
                                    <p:cond delay="2350"/>
                                  </p:stCondLst>
                                  <p:childTnLst>
                                    <p:animRot by="21600000">
                                      <p:cBhvr>
                                        <p:cTn dur="4000" fill="hold" id="56"/>
                                        <p:tgtEl>
                                          <p:spTgt spid="52"/>
                                        </p:tgtEl>
                                        <p:attrNameLst>
                                          <p:attrName>r</p:attrName>
                                        </p:attrNameLst>
                                      </p:cBhvr>
                                    </p:animRot>
                                  </p:childTnLst>
                                </p:cTn>
                              </p:par>
                              <p:par>
                                <p:cTn fill="hold" id="57" nodeType="withEffect" presetClass="entr" presetID="23" presetSubtype="16">
                                  <p:stCondLst>
                                    <p:cond delay="2350"/>
                                  </p:stCondLst>
                                  <p:childTnLst>
                                    <p:set>
                                      <p:cBhvr>
                                        <p:cTn dur="1" fill="hold" id="58">
                                          <p:stCondLst>
                                            <p:cond delay="0"/>
                                          </p:stCondLst>
                                        </p:cTn>
                                        <p:tgtEl>
                                          <p:spTgt spid="3"/>
                                        </p:tgtEl>
                                        <p:attrNameLst>
                                          <p:attrName>style.visibility</p:attrName>
                                        </p:attrNameLst>
                                      </p:cBhvr>
                                      <p:to>
                                        <p:strVal val="visible"/>
                                      </p:to>
                                    </p:set>
                                    <p:anim calcmode="lin" valueType="num">
                                      <p:cBhvr>
                                        <p:cTn dur="1000" fill="hold" id="59"/>
                                        <p:tgtEl>
                                          <p:spTgt spid="3"/>
                                        </p:tgtEl>
                                        <p:attrNameLst>
                                          <p:attrName>ppt_w</p:attrName>
                                        </p:attrNameLst>
                                      </p:cBhvr>
                                      <p:tavLst>
                                        <p:tav tm="0">
                                          <p:val>
                                            <p:fltVal val="0"/>
                                          </p:val>
                                        </p:tav>
                                        <p:tav tm="100000">
                                          <p:val>
                                            <p:strVal val="#ppt_w"/>
                                          </p:val>
                                        </p:tav>
                                      </p:tavLst>
                                    </p:anim>
                                    <p:anim calcmode="lin" valueType="num">
                                      <p:cBhvr>
                                        <p:cTn dur="1000" fill="hold" id="60"/>
                                        <p:tgtEl>
                                          <p:spTgt spid="3"/>
                                        </p:tgtEl>
                                        <p:attrNameLst>
                                          <p:attrName>ppt_h</p:attrName>
                                        </p:attrNameLst>
                                      </p:cBhvr>
                                      <p:tavLst>
                                        <p:tav tm="0">
                                          <p:val>
                                            <p:fltVal val="0"/>
                                          </p:val>
                                        </p:tav>
                                        <p:tav tm="100000">
                                          <p:val>
                                            <p:strVal val="#ppt_h"/>
                                          </p:val>
                                        </p:tav>
                                      </p:tavLst>
                                    </p:anim>
                                  </p:childTnLst>
                                </p:cTn>
                              </p:par>
                              <p:par>
                                <p:cTn decel="65000" fill="hold" id="61" nodeType="withEffect" presetClass="path" presetID="37" presetSubtype="0">
                                  <p:stCondLst>
                                    <p:cond delay="2350"/>
                                  </p:stCondLst>
                                  <p:childTnLst>
                                    <p:animMotion origin="layout" path="M -0.00053 -3.7037E-07 C -0.03972 0.08935 0.03398 0.27361 0.14648 0.18843" pathEditMode="relative" ptsTypes="AA" rAng="0">
                                      <p:cBhvr>
                                        <p:cTn dur="1000" fill="hold" id="62" spd="-100000"/>
                                        <p:tgtEl>
                                          <p:spTgt spid="3"/>
                                        </p:tgtEl>
                                        <p:attrNameLst>
                                          <p:attrName>ppt_x</p:attrName>
                                          <p:attrName>ppt_y</p:attrName>
                                        </p:attrNameLst>
                                      </p:cBhvr>
                                      <p:rCtr x="6823" y="10509"/>
                                    </p:animMotion>
                                  </p:childTnLst>
                                </p:cTn>
                              </p:par>
                              <p:par>
                                <p:cTn fill="hold" grpId="0" id="63" nodeType="withEffect" presetClass="entr" presetID="10" presetSubtype="0">
                                  <p:stCondLst>
                                    <p:cond delay="3300"/>
                                  </p:stCondLst>
                                  <p:iterate type="lt">
                                    <p:tmPct val="6667"/>
                                  </p:iterate>
                                  <p:childTnLst>
                                    <p:set>
                                      <p:cBhvr>
                                        <p:cTn dur="1" fill="hold" id="64">
                                          <p:stCondLst>
                                            <p:cond delay="0"/>
                                          </p:stCondLst>
                                        </p:cTn>
                                        <p:tgtEl>
                                          <p:spTgt spid="67"/>
                                        </p:tgtEl>
                                        <p:attrNameLst>
                                          <p:attrName>style.visibility</p:attrName>
                                        </p:attrNameLst>
                                      </p:cBhvr>
                                      <p:to>
                                        <p:strVal val="visible"/>
                                      </p:to>
                                    </p:set>
                                    <p:animEffect filter="fade" transition="in">
                                      <p:cBhvr>
                                        <p:cTn dur="500" id="65"/>
                                        <p:tgtEl>
                                          <p:spTgt spid="67"/>
                                        </p:tgtEl>
                                      </p:cBhvr>
                                    </p:animEffect>
                                  </p:childTnLst>
                                </p:cTn>
                              </p:par>
                              <p:par>
                                <p:cTn fill="hold" grpId="0" id="66" nodeType="withEffect" presetClass="entr" presetID="23" presetSubtype="16">
                                  <p:stCondLst>
                                    <p:cond delay="3900"/>
                                  </p:stCondLst>
                                  <p:iterate type="lt">
                                    <p:tmPct val="8000"/>
                                  </p:iterate>
                                  <p:childTnLst>
                                    <p:set>
                                      <p:cBhvr>
                                        <p:cTn dur="1" fill="hold" id="67">
                                          <p:stCondLst>
                                            <p:cond delay="0"/>
                                          </p:stCondLst>
                                        </p:cTn>
                                        <p:tgtEl>
                                          <p:spTgt spid="68"/>
                                        </p:tgtEl>
                                        <p:attrNameLst>
                                          <p:attrName>style.visibility</p:attrName>
                                        </p:attrNameLst>
                                      </p:cBhvr>
                                      <p:to>
                                        <p:strVal val="visible"/>
                                      </p:to>
                                    </p:set>
                                    <p:anim calcmode="lin" valueType="num">
                                      <p:cBhvr>
                                        <p:cTn dur="500" fill="hold" id="68"/>
                                        <p:tgtEl>
                                          <p:spTgt spid="68"/>
                                        </p:tgtEl>
                                        <p:attrNameLst>
                                          <p:attrName>ppt_w</p:attrName>
                                        </p:attrNameLst>
                                      </p:cBhvr>
                                      <p:tavLst>
                                        <p:tav tm="0">
                                          <p:val>
                                            <p:fltVal val="0"/>
                                          </p:val>
                                        </p:tav>
                                        <p:tav tm="100000">
                                          <p:val>
                                            <p:strVal val="#ppt_w"/>
                                          </p:val>
                                        </p:tav>
                                      </p:tavLst>
                                    </p:anim>
                                    <p:anim calcmode="lin" valueType="num">
                                      <p:cBhvr>
                                        <p:cTn dur="500" fill="hold" id="69"/>
                                        <p:tgtEl>
                                          <p:spTgt spid="68"/>
                                        </p:tgtEl>
                                        <p:attrNameLst>
                                          <p:attrName>ppt_h</p:attrName>
                                        </p:attrNameLst>
                                      </p:cBhvr>
                                      <p:tavLst>
                                        <p:tav tm="0">
                                          <p:val>
                                            <p:fltVal val="0"/>
                                          </p:val>
                                        </p:tav>
                                        <p:tav tm="100000">
                                          <p:val>
                                            <p:strVal val="#ppt_h"/>
                                          </p:val>
                                        </p:tav>
                                      </p:tavLst>
                                    </p:anim>
                                  </p:childTnLst>
                                </p:cTn>
                              </p:par>
                              <p:par>
                                <p:cTn fill="hold" id="70" nodeType="withEffect" presetClass="entr" presetID="23" presetSubtype="16">
                                  <p:stCondLst>
                                    <p:cond delay="5250"/>
                                  </p:stCondLst>
                                  <p:childTnLst>
                                    <p:set>
                                      <p:cBhvr>
                                        <p:cTn dur="1" fill="hold" id="71">
                                          <p:stCondLst>
                                            <p:cond delay="0"/>
                                          </p:stCondLst>
                                        </p:cTn>
                                        <p:tgtEl>
                                          <p:spTgt spid="5"/>
                                        </p:tgtEl>
                                        <p:attrNameLst>
                                          <p:attrName>style.visibility</p:attrName>
                                        </p:attrNameLst>
                                      </p:cBhvr>
                                      <p:to>
                                        <p:strVal val="visible"/>
                                      </p:to>
                                    </p:set>
                                    <p:anim calcmode="lin" valueType="num">
                                      <p:cBhvr>
                                        <p:cTn dur="1000" fill="hold" id="72"/>
                                        <p:tgtEl>
                                          <p:spTgt spid="5"/>
                                        </p:tgtEl>
                                        <p:attrNameLst>
                                          <p:attrName>ppt_w</p:attrName>
                                        </p:attrNameLst>
                                      </p:cBhvr>
                                      <p:tavLst>
                                        <p:tav tm="0">
                                          <p:val>
                                            <p:fltVal val="0"/>
                                          </p:val>
                                        </p:tav>
                                        <p:tav tm="100000">
                                          <p:val>
                                            <p:strVal val="#ppt_w"/>
                                          </p:val>
                                        </p:tav>
                                      </p:tavLst>
                                    </p:anim>
                                    <p:anim calcmode="lin" valueType="num">
                                      <p:cBhvr>
                                        <p:cTn dur="1000" fill="hold" id="73"/>
                                        <p:tgtEl>
                                          <p:spTgt spid="5"/>
                                        </p:tgtEl>
                                        <p:attrNameLst>
                                          <p:attrName>ppt_h</p:attrName>
                                        </p:attrNameLst>
                                      </p:cBhvr>
                                      <p:tavLst>
                                        <p:tav tm="0">
                                          <p:val>
                                            <p:fltVal val="0"/>
                                          </p:val>
                                        </p:tav>
                                        <p:tav tm="100000">
                                          <p:val>
                                            <p:strVal val="#ppt_h"/>
                                          </p:val>
                                        </p:tav>
                                      </p:tavLst>
                                    </p:anim>
                                  </p:childTnLst>
                                </p:cTn>
                              </p:par>
                              <p:par>
                                <p:cTn accel="35000" decel="65000" fill="hold" id="74" nodeType="withEffect" presetClass="path" presetID="37" presetSubtype="0">
                                  <p:stCondLst>
                                    <p:cond delay="5250"/>
                                  </p:stCondLst>
                                  <p:childTnLst>
                                    <p:animMotion origin="layout" path="M -0.00013 -0.00069 C -0.09401 -0.13495 -0.17617 0.10625 -0.15469 0.18843" pathEditMode="relative" ptsTypes="AA" rAng="0">
                                      <p:cBhvr>
                                        <p:cTn dur="1000" fill="hold" id="75" spd="-100000"/>
                                        <p:tgtEl>
                                          <p:spTgt spid="5"/>
                                        </p:tgtEl>
                                        <p:attrNameLst>
                                          <p:attrName>ppt_x</p:attrName>
                                          <p:attrName>ppt_y</p:attrName>
                                        </p:attrNameLst>
                                      </p:cBhvr>
                                      <p:rCtr x="-7904" y="7454"/>
                                    </p:animMotion>
                                  </p:childTnLst>
                                </p:cTn>
                              </p:par>
                              <p:par>
                                <p:cTn fill="hold" grpId="0" id="76" nodeType="withEffect" presetClass="entr" presetID="10" presetSubtype="0">
                                  <p:stCondLst>
                                    <p:cond delay="6200"/>
                                  </p:stCondLst>
                                  <p:iterate type="lt">
                                    <p:tmPct val="6667"/>
                                  </p:iterate>
                                  <p:childTnLst>
                                    <p:set>
                                      <p:cBhvr>
                                        <p:cTn dur="1" fill="hold" id="77">
                                          <p:stCondLst>
                                            <p:cond delay="0"/>
                                          </p:stCondLst>
                                        </p:cTn>
                                        <p:tgtEl>
                                          <p:spTgt spid="79"/>
                                        </p:tgtEl>
                                        <p:attrNameLst>
                                          <p:attrName>style.visibility</p:attrName>
                                        </p:attrNameLst>
                                      </p:cBhvr>
                                      <p:to>
                                        <p:strVal val="visible"/>
                                      </p:to>
                                    </p:set>
                                    <p:animEffect filter="fade" transition="in">
                                      <p:cBhvr>
                                        <p:cTn dur="500" id="78"/>
                                        <p:tgtEl>
                                          <p:spTgt spid="79"/>
                                        </p:tgtEl>
                                      </p:cBhvr>
                                    </p:animEffect>
                                  </p:childTnLst>
                                </p:cTn>
                              </p:par>
                              <p:par>
                                <p:cTn fill="hold" grpId="0" id="79" nodeType="withEffect" presetClass="entr" presetID="23" presetSubtype="16">
                                  <p:stCondLst>
                                    <p:cond delay="6800"/>
                                  </p:stCondLst>
                                  <p:iterate type="lt">
                                    <p:tmPct val="8000"/>
                                  </p:iterate>
                                  <p:childTnLst>
                                    <p:set>
                                      <p:cBhvr>
                                        <p:cTn dur="1" fill="hold" id="80">
                                          <p:stCondLst>
                                            <p:cond delay="0"/>
                                          </p:stCondLst>
                                        </p:cTn>
                                        <p:tgtEl>
                                          <p:spTgt spid="83"/>
                                        </p:tgtEl>
                                        <p:attrNameLst>
                                          <p:attrName>style.visibility</p:attrName>
                                        </p:attrNameLst>
                                      </p:cBhvr>
                                      <p:to>
                                        <p:strVal val="visible"/>
                                      </p:to>
                                    </p:set>
                                    <p:anim calcmode="lin" valueType="num">
                                      <p:cBhvr>
                                        <p:cTn dur="500" fill="hold" id="81"/>
                                        <p:tgtEl>
                                          <p:spTgt spid="83"/>
                                        </p:tgtEl>
                                        <p:attrNameLst>
                                          <p:attrName>ppt_w</p:attrName>
                                        </p:attrNameLst>
                                      </p:cBhvr>
                                      <p:tavLst>
                                        <p:tav tm="0">
                                          <p:val>
                                            <p:fltVal val="0"/>
                                          </p:val>
                                        </p:tav>
                                        <p:tav tm="100000">
                                          <p:val>
                                            <p:strVal val="#ppt_w"/>
                                          </p:val>
                                        </p:tav>
                                      </p:tavLst>
                                    </p:anim>
                                    <p:anim calcmode="lin" valueType="num">
                                      <p:cBhvr>
                                        <p:cTn dur="500" fill="hold" id="82"/>
                                        <p:tgtEl>
                                          <p:spTgt spid="83"/>
                                        </p:tgtEl>
                                        <p:attrNameLst>
                                          <p:attrName>ppt_h</p:attrName>
                                        </p:attrNameLst>
                                      </p:cBhvr>
                                      <p:tavLst>
                                        <p:tav tm="0">
                                          <p:val>
                                            <p:fltVal val="0"/>
                                          </p:val>
                                        </p:tav>
                                        <p:tav tm="100000">
                                          <p:val>
                                            <p:strVal val="#ppt_h"/>
                                          </p:val>
                                        </p:tav>
                                      </p:tavLst>
                                    </p:anim>
                                  </p:childTnLst>
                                </p:cTn>
                              </p:par>
                              <p:par>
                                <p:cTn fill="hold" id="83" nodeType="withEffect" presetClass="entr" presetID="23" presetSubtype="16">
                                  <p:stCondLst>
                                    <p:cond delay="8100"/>
                                  </p:stCondLst>
                                  <p:childTnLst>
                                    <p:set>
                                      <p:cBhvr>
                                        <p:cTn dur="1" fill="hold" id="84">
                                          <p:stCondLst>
                                            <p:cond delay="0"/>
                                          </p:stCondLst>
                                        </p:cTn>
                                        <p:tgtEl>
                                          <p:spTgt spid="6"/>
                                        </p:tgtEl>
                                        <p:attrNameLst>
                                          <p:attrName>style.visibility</p:attrName>
                                        </p:attrNameLst>
                                      </p:cBhvr>
                                      <p:to>
                                        <p:strVal val="visible"/>
                                      </p:to>
                                    </p:set>
                                    <p:anim calcmode="lin" valueType="num">
                                      <p:cBhvr>
                                        <p:cTn dur="1000" fill="hold" id="85"/>
                                        <p:tgtEl>
                                          <p:spTgt spid="6"/>
                                        </p:tgtEl>
                                        <p:attrNameLst>
                                          <p:attrName>ppt_w</p:attrName>
                                        </p:attrNameLst>
                                      </p:cBhvr>
                                      <p:tavLst>
                                        <p:tav tm="0">
                                          <p:val>
                                            <p:fltVal val="0"/>
                                          </p:val>
                                        </p:tav>
                                        <p:tav tm="100000">
                                          <p:val>
                                            <p:strVal val="#ppt_w"/>
                                          </p:val>
                                        </p:tav>
                                      </p:tavLst>
                                    </p:anim>
                                    <p:anim calcmode="lin" valueType="num">
                                      <p:cBhvr>
                                        <p:cTn dur="1000" fill="hold" id="86"/>
                                        <p:tgtEl>
                                          <p:spTgt spid="6"/>
                                        </p:tgtEl>
                                        <p:attrNameLst>
                                          <p:attrName>ppt_h</p:attrName>
                                        </p:attrNameLst>
                                      </p:cBhvr>
                                      <p:tavLst>
                                        <p:tav tm="0">
                                          <p:val>
                                            <p:fltVal val="0"/>
                                          </p:val>
                                        </p:tav>
                                        <p:tav tm="100000">
                                          <p:val>
                                            <p:strVal val="#ppt_h"/>
                                          </p:val>
                                        </p:tav>
                                      </p:tavLst>
                                    </p:anim>
                                  </p:childTnLst>
                                </p:cTn>
                              </p:par>
                              <p:par>
                                <p:cTn accel="35000" decel="65000" fill="hold" id="87" nodeType="withEffect" presetClass="path" presetID="37" presetSubtype="0">
                                  <p:stCondLst>
                                    <p:cond delay="8100"/>
                                  </p:stCondLst>
                                  <p:childTnLst>
                                    <p:animMotion origin="layout" path="M -0.00079 -0.00093 C 0.02278 0.14329 0.16796 -0.01945 0.14596 -0.16088" pathEditMode="relative" ptsTypes="AA" rAng="0">
                                      <p:cBhvr>
                                        <p:cTn dur="1000" fill="hold" id="88" spd="-100000"/>
                                        <p:tgtEl>
                                          <p:spTgt spid="6"/>
                                        </p:tgtEl>
                                        <p:attrNameLst>
                                          <p:attrName>ppt_x</p:attrName>
                                          <p:attrName>ppt_y</p:attrName>
                                        </p:attrNameLst>
                                      </p:cBhvr>
                                      <p:rCtr x="7448" y="-5185"/>
                                    </p:animMotion>
                                  </p:childTnLst>
                                </p:cTn>
                              </p:par>
                              <p:par>
                                <p:cTn fill="hold" grpId="0" id="89" nodeType="withEffect" presetClass="entr" presetID="10" presetSubtype="0">
                                  <p:stCondLst>
                                    <p:cond delay="9050"/>
                                  </p:stCondLst>
                                  <p:iterate type="lt">
                                    <p:tmPct val="6667"/>
                                  </p:iterate>
                                  <p:childTnLst>
                                    <p:set>
                                      <p:cBhvr>
                                        <p:cTn dur="1" fill="hold" id="90">
                                          <p:stCondLst>
                                            <p:cond delay="0"/>
                                          </p:stCondLst>
                                        </p:cTn>
                                        <p:tgtEl>
                                          <p:spTgt spid="70"/>
                                        </p:tgtEl>
                                        <p:attrNameLst>
                                          <p:attrName>style.visibility</p:attrName>
                                        </p:attrNameLst>
                                      </p:cBhvr>
                                      <p:to>
                                        <p:strVal val="visible"/>
                                      </p:to>
                                    </p:set>
                                    <p:animEffect filter="fade" transition="in">
                                      <p:cBhvr>
                                        <p:cTn dur="500" id="91"/>
                                        <p:tgtEl>
                                          <p:spTgt spid="70"/>
                                        </p:tgtEl>
                                      </p:cBhvr>
                                    </p:animEffect>
                                  </p:childTnLst>
                                </p:cTn>
                              </p:par>
                              <p:par>
                                <p:cTn fill="hold" grpId="0" id="92" nodeType="withEffect" presetClass="entr" presetID="23" presetSubtype="16">
                                  <p:stCondLst>
                                    <p:cond delay="9650"/>
                                  </p:stCondLst>
                                  <p:iterate type="lt">
                                    <p:tmPct val="8000"/>
                                  </p:iterate>
                                  <p:childTnLst>
                                    <p:set>
                                      <p:cBhvr>
                                        <p:cTn dur="1" fill="hold" id="93">
                                          <p:stCondLst>
                                            <p:cond delay="0"/>
                                          </p:stCondLst>
                                        </p:cTn>
                                        <p:tgtEl>
                                          <p:spTgt spid="73"/>
                                        </p:tgtEl>
                                        <p:attrNameLst>
                                          <p:attrName>style.visibility</p:attrName>
                                        </p:attrNameLst>
                                      </p:cBhvr>
                                      <p:to>
                                        <p:strVal val="visible"/>
                                      </p:to>
                                    </p:set>
                                    <p:anim calcmode="lin" valueType="num">
                                      <p:cBhvr>
                                        <p:cTn dur="500" fill="hold" id="94"/>
                                        <p:tgtEl>
                                          <p:spTgt spid="73"/>
                                        </p:tgtEl>
                                        <p:attrNameLst>
                                          <p:attrName>ppt_w</p:attrName>
                                        </p:attrNameLst>
                                      </p:cBhvr>
                                      <p:tavLst>
                                        <p:tav tm="0">
                                          <p:val>
                                            <p:fltVal val="0"/>
                                          </p:val>
                                        </p:tav>
                                        <p:tav tm="100000">
                                          <p:val>
                                            <p:strVal val="#ppt_w"/>
                                          </p:val>
                                        </p:tav>
                                      </p:tavLst>
                                    </p:anim>
                                    <p:anim calcmode="lin" valueType="num">
                                      <p:cBhvr>
                                        <p:cTn dur="500" fill="hold" id="95"/>
                                        <p:tgtEl>
                                          <p:spTgt spid="73"/>
                                        </p:tgtEl>
                                        <p:attrNameLst>
                                          <p:attrName>ppt_h</p:attrName>
                                        </p:attrNameLst>
                                      </p:cBhvr>
                                      <p:tavLst>
                                        <p:tav tm="0">
                                          <p:val>
                                            <p:fltVal val="0"/>
                                          </p:val>
                                        </p:tav>
                                        <p:tav tm="100000">
                                          <p:val>
                                            <p:strVal val="#ppt_h"/>
                                          </p:val>
                                        </p:tav>
                                      </p:tavLst>
                                    </p:anim>
                                  </p:childTnLst>
                                </p:cTn>
                              </p:par>
                              <p:par>
                                <p:cTn fill="hold" id="96" nodeType="withEffect" presetClass="entr" presetID="23" presetSubtype="16">
                                  <p:stCondLst>
                                    <p:cond delay="10900"/>
                                  </p:stCondLst>
                                  <p:childTnLst>
                                    <p:set>
                                      <p:cBhvr>
                                        <p:cTn dur="1" fill="hold" id="97">
                                          <p:stCondLst>
                                            <p:cond delay="0"/>
                                          </p:stCondLst>
                                        </p:cTn>
                                        <p:tgtEl>
                                          <p:spTgt spid="7"/>
                                        </p:tgtEl>
                                        <p:attrNameLst>
                                          <p:attrName>style.visibility</p:attrName>
                                        </p:attrNameLst>
                                      </p:cBhvr>
                                      <p:to>
                                        <p:strVal val="visible"/>
                                      </p:to>
                                    </p:set>
                                    <p:anim calcmode="lin" valueType="num">
                                      <p:cBhvr>
                                        <p:cTn dur="1000" fill="hold" id="98"/>
                                        <p:tgtEl>
                                          <p:spTgt spid="7"/>
                                        </p:tgtEl>
                                        <p:attrNameLst>
                                          <p:attrName>ppt_w</p:attrName>
                                        </p:attrNameLst>
                                      </p:cBhvr>
                                      <p:tavLst>
                                        <p:tav tm="0">
                                          <p:val>
                                            <p:fltVal val="0"/>
                                          </p:val>
                                        </p:tav>
                                        <p:tav tm="100000">
                                          <p:val>
                                            <p:strVal val="#ppt_w"/>
                                          </p:val>
                                        </p:tav>
                                      </p:tavLst>
                                    </p:anim>
                                    <p:anim calcmode="lin" valueType="num">
                                      <p:cBhvr>
                                        <p:cTn dur="1000" fill="hold" id="99"/>
                                        <p:tgtEl>
                                          <p:spTgt spid="7"/>
                                        </p:tgtEl>
                                        <p:attrNameLst>
                                          <p:attrName>ppt_h</p:attrName>
                                        </p:attrNameLst>
                                      </p:cBhvr>
                                      <p:tavLst>
                                        <p:tav tm="0">
                                          <p:val>
                                            <p:fltVal val="0"/>
                                          </p:val>
                                        </p:tav>
                                        <p:tav tm="100000">
                                          <p:val>
                                            <p:strVal val="#ppt_h"/>
                                          </p:val>
                                        </p:tav>
                                      </p:tavLst>
                                    </p:anim>
                                  </p:childTnLst>
                                </p:cTn>
                              </p:par>
                              <p:par>
                                <p:cTn accel="35000" decel="65000" fill="hold" id="100" nodeType="withEffect" presetClass="path" presetID="37" presetSubtype="0">
                                  <p:stCondLst>
                                    <p:cond delay="10900"/>
                                  </p:stCondLst>
                                  <p:childTnLst>
                                    <p:animMotion origin="layout" path="M -0.00026 1.11111E-06 C 0.0358 -0.16991 -0.05977 -0.22755 -0.153 -0.15" pathEditMode="relative" ptsTypes="AA" rAng="0">
                                      <p:cBhvr>
                                        <p:cTn dur="1000" fill="hold" id="101" spd="-100000"/>
                                        <p:tgtEl>
                                          <p:spTgt spid="7"/>
                                        </p:tgtEl>
                                        <p:attrNameLst>
                                          <p:attrName>ppt_x</p:attrName>
                                          <p:attrName>ppt_y</p:attrName>
                                        </p:attrNameLst>
                                      </p:cBhvr>
                                      <p:rCtr x="-7253" y="-9190"/>
                                    </p:animMotion>
                                  </p:childTnLst>
                                </p:cTn>
                              </p:par>
                              <p:par>
                                <p:cTn fill="hold" grpId="0" id="102" nodeType="withEffect" presetClass="entr" presetID="10" presetSubtype="0">
                                  <p:stCondLst>
                                    <p:cond delay="11850"/>
                                  </p:stCondLst>
                                  <p:iterate type="lt">
                                    <p:tmPct val="6667"/>
                                  </p:iterate>
                                  <p:childTnLst>
                                    <p:set>
                                      <p:cBhvr>
                                        <p:cTn dur="1" fill="hold" id="103">
                                          <p:stCondLst>
                                            <p:cond delay="0"/>
                                          </p:stCondLst>
                                        </p:cTn>
                                        <p:tgtEl>
                                          <p:spTgt spid="87"/>
                                        </p:tgtEl>
                                        <p:attrNameLst>
                                          <p:attrName>style.visibility</p:attrName>
                                        </p:attrNameLst>
                                      </p:cBhvr>
                                      <p:to>
                                        <p:strVal val="visible"/>
                                      </p:to>
                                    </p:set>
                                    <p:animEffect filter="fade" transition="in">
                                      <p:cBhvr>
                                        <p:cTn dur="500" id="104"/>
                                        <p:tgtEl>
                                          <p:spTgt spid="87"/>
                                        </p:tgtEl>
                                      </p:cBhvr>
                                    </p:animEffect>
                                  </p:childTnLst>
                                </p:cTn>
                              </p:par>
                              <p:par>
                                <p:cTn fill="hold" grpId="0" id="105" nodeType="withEffect" presetClass="entr" presetID="23" presetSubtype="16">
                                  <p:stCondLst>
                                    <p:cond delay="12450"/>
                                  </p:stCondLst>
                                  <p:iterate type="lt">
                                    <p:tmPct val="8000"/>
                                  </p:iterate>
                                  <p:childTnLst>
                                    <p:set>
                                      <p:cBhvr>
                                        <p:cTn dur="1" fill="hold" id="106">
                                          <p:stCondLst>
                                            <p:cond delay="0"/>
                                          </p:stCondLst>
                                        </p:cTn>
                                        <p:tgtEl>
                                          <p:spTgt spid="88"/>
                                        </p:tgtEl>
                                        <p:attrNameLst>
                                          <p:attrName>style.visibility</p:attrName>
                                        </p:attrNameLst>
                                      </p:cBhvr>
                                      <p:to>
                                        <p:strVal val="visible"/>
                                      </p:to>
                                    </p:set>
                                    <p:anim calcmode="lin" valueType="num">
                                      <p:cBhvr>
                                        <p:cTn dur="500" fill="hold" id="107"/>
                                        <p:tgtEl>
                                          <p:spTgt spid="88"/>
                                        </p:tgtEl>
                                        <p:attrNameLst>
                                          <p:attrName>ppt_w</p:attrName>
                                        </p:attrNameLst>
                                      </p:cBhvr>
                                      <p:tavLst>
                                        <p:tav tm="0">
                                          <p:val>
                                            <p:fltVal val="0"/>
                                          </p:val>
                                        </p:tav>
                                        <p:tav tm="100000">
                                          <p:val>
                                            <p:strVal val="#ppt_w"/>
                                          </p:val>
                                        </p:tav>
                                      </p:tavLst>
                                    </p:anim>
                                    <p:anim calcmode="lin" valueType="num">
                                      <p:cBhvr>
                                        <p:cTn dur="500" fill="hold" id="108"/>
                                        <p:tgtEl>
                                          <p:spTgt spid="88"/>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2"/>
      <p:bldP grpId="1" spid="52"/>
      <p:bldP grpId="0" spid="53"/>
      <p:bldP grpId="1" spid="53"/>
      <p:bldP grpId="0" spid="48"/>
      <p:bldP grpId="0" spid="54"/>
      <p:bldP grpId="1" spid="54"/>
      <p:bldP grpId="0" spid="55"/>
      <p:bldP grpId="1" spid="55"/>
      <p:bldP grpId="0" spid="67"/>
      <p:bldP grpId="0" spid="68"/>
      <p:bldP grpId="0" spid="70"/>
      <p:bldP grpId="0" spid="73"/>
      <p:bldP grpId="0" spid="79"/>
      <p:bldP grpId="0" spid="83"/>
      <p:bldP grpId="0" spid="87"/>
      <p:bldP grpId="0" spid="88"/>
      <p:bldP grpId="0" spid="89"/>
      <p:bldP grpId="1" spid="89"/>
    </p:bldLst>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此处输入目录三</a:t>
            </a:r>
          </a:p>
        </p:txBody>
      </p:sp>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solidFill>
              <a:srgbClr val="37201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a:off x="2925948" y="-3661231"/>
            <a:ext cx="6341201" cy="7304422"/>
            <a:chOff x="2925948" y="-3661231"/>
            <a:chExt cx="6341201" cy="7304422"/>
          </a:xfrm>
        </p:grpSpPr>
        <p:grpSp>
          <p:nvGrpSpPr>
            <p:cNvPr id="2" name="组合 1"/>
            <p:cNvGrpSpPr/>
            <p:nvPr/>
          </p:nvGrpSpPr>
          <p:grpSpPr>
            <a:xfrm>
              <a:off x="2925948" y="805933"/>
              <a:ext cx="6341201" cy="2837258"/>
              <a:chOff x="2925948" y="805933"/>
              <a:chExt cx="6341201" cy="2837258"/>
            </a:xfrm>
          </p:grpSpPr>
          <p:grpSp>
            <p:nvGrpSpPr>
              <p:cNvPr id="8" name="组合 7"/>
              <p:cNvGrpSpPr/>
              <p:nvPr/>
            </p:nvGrpSpPr>
            <p:grpSpPr>
              <a:xfrm>
                <a:off x="5465681" y="2116146"/>
                <a:ext cx="1260638" cy="1527045"/>
                <a:chOff x="5465681" y="2116146"/>
                <a:chExt cx="1260638" cy="1527045"/>
              </a:xfrm>
            </p:grpSpPr>
            <p:sp>
              <p:nvSpPr>
                <p:cNvPr id="14" name="椭圆 13"/>
                <p:cNvSpPr/>
                <p:nvPr/>
              </p:nvSpPr>
              <p:spPr>
                <a:xfrm>
                  <a:off x="5630270" y="2414509"/>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flipV="1" rot="10800000">
                  <a:off x="5465681" y="2249919"/>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5962225" y="2116146"/>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5962224" y="3375644"/>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 name="组合 6"/>
              <p:cNvGrpSpPr/>
              <p:nvPr/>
            </p:nvGrpSpPr>
            <p:grpSpPr>
              <a:xfrm>
                <a:off x="4032810" y="1807123"/>
                <a:ext cx="1260638" cy="1358303"/>
                <a:chOff x="4032810" y="1807123"/>
                <a:chExt cx="1260638" cy="1358303"/>
              </a:xfrm>
            </p:grpSpPr>
            <p:sp>
              <p:nvSpPr>
                <p:cNvPr id="70" name="椭圆 69"/>
                <p:cNvSpPr/>
                <p:nvPr/>
              </p:nvSpPr>
              <p:spPr>
                <a:xfrm rot="1800000">
                  <a:off x="4197399" y="2021039"/>
                  <a:ext cx="931460" cy="931461"/>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flipV="1" rot="12600000">
                  <a:off x="4032810" y="1856449"/>
                  <a:ext cx="1260638" cy="1260639"/>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同心圆 22"/>
                <p:cNvSpPr/>
                <p:nvPr/>
              </p:nvSpPr>
              <p:spPr>
                <a:xfrm rot="4500000">
                  <a:off x="4844514" y="1807123"/>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同心圆 22"/>
                <p:cNvSpPr/>
                <p:nvPr/>
              </p:nvSpPr>
              <p:spPr>
                <a:xfrm rot="4500000">
                  <a:off x="4214764" y="289787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0" name="组合 9"/>
              <p:cNvGrpSpPr/>
              <p:nvPr/>
            </p:nvGrpSpPr>
            <p:grpSpPr>
              <a:xfrm>
                <a:off x="6897917" y="1811889"/>
                <a:ext cx="1260638" cy="1358305"/>
                <a:chOff x="6897917" y="1811889"/>
                <a:chExt cx="1260638" cy="1358305"/>
              </a:xfrm>
            </p:grpSpPr>
            <p:sp>
              <p:nvSpPr>
                <p:cNvPr id="76" name="椭圆 75"/>
                <p:cNvSpPr/>
                <p:nvPr/>
              </p:nvSpPr>
              <p:spPr>
                <a:xfrm rot="19800000">
                  <a:off x="7062506" y="2025805"/>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flipV="1" rot="9000000">
                  <a:off x="6897917" y="1861216"/>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同心圆 22"/>
                <p:cNvSpPr/>
                <p:nvPr/>
              </p:nvSpPr>
              <p:spPr>
                <a:xfrm rot="900000">
                  <a:off x="7079302" y="181188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同心圆 22"/>
                <p:cNvSpPr/>
                <p:nvPr/>
              </p:nvSpPr>
              <p:spPr>
                <a:xfrm rot="900000">
                  <a:off x="7709050" y="290264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1" name="组合 10"/>
              <p:cNvGrpSpPr/>
              <p:nvPr/>
            </p:nvGrpSpPr>
            <p:grpSpPr>
              <a:xfrm>
                <a:off x="7908845" y="812468"/>
                <a:ext cx="1358304" cy="1260638"/>
                <a:chOff x="7908845" y="812468"/>
                <a:chExt cx="1358304" cy="1260638"/>
              </a:xfrm>
            </p:grpSpPr>
            <p:sp>
              <p:nvSpPr>
                <p:cNvPr id="82" name="椭圆 81"/>
                <p:cNvSpPr/>
                <p:nvPr/>
              </p:nvSpPr>
              <p:spPr>
                <a:xfrm rot="18000000">
                  <a:off x="8122762" y="977057"/>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flipV="1" rot="7200000">
                  <a:off x="7958172" y="812468"/>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同心圆 22"/>
                <p:cNvSpPr/>
                <p:nvPr/>
              </p:nvSpPr>
              <p:spPr>
                <a:xfrm rot="20700000">
                  <a:off x="7908845" y="99385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6" name="同心圆 22"/>
                <p:cNvSpPr/>
                <p:nvPr/>
              </p:nvSpPr>
              <p:spPr>
                <a:xfrm rot="20700000">
                  <a:off x="8999602" y="162360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 name="组合 2"/>
              <p:cNvGrpSpPr/>
              <p:nvPr/>
            </p:nvGrpSpPr>
            <p:grpSpPr>
              <a:xfrm>
                <a:off x="2925948" y="805933"/>
                <a:ext cx="1358305" cy="1260638"/>
                <a:chOff x="2925948" y="805933"/>
                <a:chExt cx="1358305" cy="1260638"/>
              </a:xfrm>
            </p:grpSpPr>
            <p:sp>
              <p:nvSpPr>
                <p:cNvPr id="88" name="椭圆 87"/>
                <p:cNvSpPr/>
                <p:nvPr/>
              </p:nvSpPr>
              <p:spPr>
                <a:xfrm rot="3600000">
                  <a:off x="3138877" y="970523"/>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flipV="1" rot="14400000">
                  <a:off x="2974289" y="80593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同心圆 22"/>
                <p:cNvSpPr/>
                <p:nvPr/>
              </p:nvSpPr>
              <p:spPr>
                <a:xfrm rot="6300000">
                  <a:off x="4016706" y="98731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2" name="同心圆 22"/>
                <p:cNvSpPr/>
                <p:nvPr/>
              </p:nvSpPr>
              <p:spPr>
                <a:xfrm rot="6300000">
                  <a:off x="2925948" y="161706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nvGrpSpPr>
            <p:cNvPr id="43" name="组合 42"/>
            <p:cNvGrpSpPr/>
            <p:nvPr/>
          </p:nvGrpSpPr>
          <p:grpSpPr>
            <a:xfrm rot="10800000">
              <a:off x="2925948" y="-3661231"/>
              <a:ext cx="6341201" cy="2837258"/>
              <a:chOff x="2925948" y="805933"/>
              <a:chExt cx="6341201" cy="2837258"/>
            </a:xfrm>
          </p:grpSpPr>
          <p:grpSp>
            <p:nvGrpSpPr>
              <p:cNvPr id="44" name="组合 43"/>
              <p:cNvGrpSpPr/>
              <p:nvPr/>
            </p:nvGrpSpPr>
            <p:grpSpPr>
              <a:xfrm>
                <a:off x="5465681" y="2116146"/>
                <a:ext cx="1260638" cy="1527045"/>
                <a:chOff x="5465681" y="2116146"/>
                <a:chExt cx="1260638" cy="1527045"/>
              </a:xfrm>
            </p:grpSpPr>
            <p:sp>
              <p:nvSpPr>
                <p:cNvPr id="75" name="椭圆 74"/>
                <p:cNvSpPr/>
                <p:nvPr/>
              </p:nvSpPr>
              <p:spPr>
                <a:xfrm>
                  <a:off x="5630270" y="2414509"/>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flipV="1" rot="10800000">
                  <a:off x="5465681" y="2249919"/>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5962225" y="2116146"/>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3" name="同心圆 22"/>
                <p:cNvSpPr/>
                <p:nvPr/>
              </p:nvSpPr>
              <p:spPr>
                <a:xfrm rot="2700000">
                  <a:off x="5962224" y="3375644"/>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5" name="组合 44"/>
              <p:cNvGrpSpPr/>
              <p:nvPr/>
            </p:nvGrpSpPr>
            <p:grpSpPr>
              <a:xfrm>
                <a:off x="4032810" y="1807123"/>
                <a:ext cx="1260638" cy="1358303"/>
                <a:chOff x="4032810" y="1807123"/>
                <a:chExt cx="1260638" cy="1358303"/>
              </a:xfrm>
            </p:grpSpPr>
            <p:sp>
              <p:nvSpPr>
                <p:cNvPr id="65" name="椭圆 64"/>
                <p:cNvSpPr/>
                <p:nvPr/>
              </p:nvSpPr>
              <p:spPr>
                <a:xfrm rot="1800000">
                  <a:off x="4197399" y="2021039"/>
                  <a:ext cx="931460" cy="931461"/>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flipV="1" rot="12600000">
                  <a:off x="4032810" y="1856449"/>
                  <a:ext cx="1260638" cy="1260639"/>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同心圆 22"/>
                <p:cNvSpPr/>
                <p:nvPr/>
              </p:nvSpPr>
              <p:spPr>
                <a:xfrm rot="4500000">
                  <a:off x="4844514" y="1807123"/>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9" name="同心圆 22"/>
                <p:cNvSpPr/>
                <p:nvPr/>
              </p:nvSpPr>
              <p:spPr>
                <a:xfrm rot="4500000">
                  <a:off x="4214764" y="289787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6" name="组合 45"/>
              <p:cNvGrpSpPr/>
              <p:nvPr/>
            </p:nvGrpSpPr>
            <p:grpSpPr>
              <a:xfrm>
                <a:off x="6897917" y="1811889"/>
                <a:ext cx="1260638" cy="1358305"/>
                <a:chOff x="6897917" y="1811889"/>
                <a:chExt cx="1260638" cy="1358305"/>
              </a:xfrm>
            </p:grpSpPr>
            <p:sp>
              <p:nvSpPr>
                <p:cNvPr id="60" name="椭圆 59"/>
                <p:cNvSpPr/>
                <p:nvPr/>
              </p:nvSpPr>
              <p:spPr>
                <a:xfrm rot="19800000">
                  <a:off x="7062506" y="2025805"/>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flipV="1" rot="9000000">
                  <a:off x="6897917" y="1861216"/>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同心圆 22"/>
                <p:cNvSpPr/>
                <p:nvPr/>
              </p:nvSpPr>
              <p:spPr>
                <a:xfrm rot="900000">
                  <a:off x="7079302" y="181188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4" name="同心圆 22"/>
                <p:cNvSpPr/>
                <p:nvPr/>
              </p:nvSpPr>
              <p:spPr>
                <a:xfrm rot="900000">
                  <a:off x="7709050" y="290264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7" name="组合 46"/>
              <p:cNvGrpSpPr/>
              <p:nvPr/>
            </p:nvGrpSpPr>
            <p:grpSpPr>
              <a:xfrm>
                <a:off x="7908845" y="812468"/>
                <a:ext cx="1358304" cy="1260638"/>
                <a:chOff x="7908845" y="812468"/>
                <a:chExt cx="1358304" cy="1260638"/>
              </a:xfrm>
            </p:grpSpPr>
            <p:sp>
              <p:nvSpPr>
                <p:cNvPr id="55" name="椭圆 54"/>
                <p:cNvSpPr/>
                <p:nvPr/>
              </p:nvSpPr>
              <p:spPr>
                <a:xfrm rot="18000000">
                  <a:off x="8122762" y="977057"/>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flipV="1" rot="7200000">
                  <a:off x="7958172" y="812468"/>
                  <a:ext cx="1260638" cy="1260638"/>
                </a:xfrm>
                <a:prstGeom prst="ellipse">
                  <a:avLst/>
                </a:prstGeom>
                <a:solidFill>
                  <a:srgbClr val="4F4E53">
                    <a:alpha val="0"/>
                  </a:srgbClr>
                </a:solid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同心圆 22"/>
                <p:cNvSpPr/>
                <p:nvPr/>
              </p:nvSpPr>
              <p:spPr>
                <a:xfrm rot="20700000">
                  <a:off x="7908845" y="99385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8" name="同心圆 22"/>
                <p:cNvSpPr/>
                <p:nvPr/>
              </p:nvSpPr>
              <p:spPr>
                <a:xfrm rot="20700000">
                  <a:off x="8999602" y="162360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50" name="组合 49"/>
              <p:cNvGrpSpPr/>
              <p:nvPr/>
            </p:nvGrpSpPr>
            <p:grpSpPr>
              <a:xfrm>
                <a:off x="2925948" y="805933"/>
                <a:ext cx="1358305" cy="1260638"/>
                <a:chOff x="2925948" y="805933"/>
                <a:chExt cx="1358305" cy="1260638"/>
              </a:xfrm>
            </p:grpSpPr>
            <p:sp>
              <p:nvSpPr>
                <p:cNvPr id="51" name="椭圆 50"/>
                <p:cNvSpPr/>
                <p:nvPr/>
              </p:nvSpPr>
              <p:spPr>
                <a:xfrm rot="3600000">
                  <a:off x="3138877" y="970523"/>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V="1" rot="14400000">
                  <a:off x="2974289" y="805933"/>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同心圆 22"/>
                <p:cNvSpPr/>
                <p:nvPr/>
              </p:nvSpPr>
              <p:spPr>
                <a:xfrm rot="6300000">
                  <a:off x="4016706" y="98731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4" name="同心圆 22"/>
                <p:cNvSpPr/>
                <p:nvPr/>
              </p:nvSpPr>
              <p:spPr>
                <a:xfrm rot="6300000">
                  <a:off x="2925948" y="161706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sp>
        <p:nvSpPr>
          <p:cNvPr id="49" name="文本框 48"/>
          <p:cNvSpPr txBox="1"/>
          <p:nvPr/>
        </p:nvSpPr>
        <p:spPr>
          <a:xfrm>
            <a:off x="5720466" y="255351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71" name="文本框 70"/>
          <p:cNvSpPr txBox="1"/>
          <p:nvPr/>
        </p:nvSpPr>
        <p:spPr>
          <a:xfrm>
            <a:off x="4289375" y="2160517"/>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77" name="文本框 76"/>
          <p:cNvSpPr txBox="1"/>
          <p:nvPr/>
        </p:nvSpPr>
        <p:spPr>
          <a:xfrm>
            <a:off x="7150922" y="216528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
        <p:nvSpPr>
          <p:cNvPr id="83" name="文本框 82"/>
          <p:cNvSpPr txBox="1"/>
          <p:nvPr/>
        </p:nvSpPr>
        <p:spPr>
          <a:xfrm>
            <a:off x="8209875" y="111784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5</a:t>
            </a:r>
          </a:p>
        </p:txBody>
      </p:sp>
      <p:sp>
        <p:nvSpPr>
          <p:cNvPr id="89" name="文本框 88"/>
          <p:cNvSpPr txBox="1"/>
          <p:nvPr/>
        </p:nvSpPr>
        <p:spPr>
          <a:xfrm>
            <a:off x="3232159" y="1111304"/>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105" name="文本框 104"/>
          <p:cNvSpPr txBox="1"/>
          <p:nvPr/>
        </p:nvSpPr>
        <p:spPr>
          <a:xfrm>
            <a:off x="3806531"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此处输入目录二</a:t>
            </a:r>
          </a:p>
        </p:txBody>
      </p:sp>
      <p:sp>
        <p:nvSpPr>
          <p:cNvPr id="106" name="文本框 105"/>
          <p:cNvSpPr txBox="1"/>
          <p:nvPr/>
        </p:nvSpPr>
        <p:spPr>
          <a:xfrm>
            <a:off x="2443060"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此处输入目录一</a:t>
            </a:r>
          </a:p>
        </p:txBody>
      </p:sp>
      <p:sp>
        <p:nvSpPr>
          <p:cNvPr id="107" name="文本框 106"/>
          <p:cNvSpPr txBox="1"/>
          <p:nvPr/>
        </p:nvSpPr>
        <p:spPr>
          <a:xfrm>
            <a:off x="9079657"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sp>
        <p:nvSpPr>
          <p:cNvPr id="108" name="文本框 107"/>
          <p:cNvSpPr txBox="1"/>
          <p:nvPr/>
        </p:nvSpPr>
        <p:spPr>
          <a:xfrm>
            <a:off x="7769912"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
        <p:nvSpPr>
          <p:cNvPr hidden="1" id="48" name="椭圆 47"/>
          <p:cNvSpPr/>
          <p:nvPr>
            <p:custDataLst>
              <p:tags r:id="rId2"/>
            </p:custDataLst>
          </p:nvPr>
        </p:nvSpPr>
        <p:spPr>
          <a:xfrm>
            <a:off x="3222463" y="-2877309"/>
            <a:ext cx="5747074" cy="5747072"/>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椭圆 94"/>
          <p:cNvSpPr/>
          <p:nvPr/>
        </p:nvSpPr>
        <p:spPr>
          <a:xfrm>
            <a:off x="3848127" y="-2247872"/>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椭圆 95"/>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7" name="椭圆 96"/>
          <p:cNvSpPr/>
          <p:nvPr/>
        </p:nvSpPr>
        <p:spPr>
          <a:xfrm>
            <a:off x="3848127" y="-2247872"/>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283010318"/>
      </p:ext>
    </p:extLst>
  </p:cSld>
  <p:clrMapOvr>
    <a:masterClrMapping/>
  </p:clrMapOvr>
  <mc:AlternateContent>
    <mc:Choice Requires="p14">
      <p:transition advClick="0" advTm="5000" p14:dur="1600" spd="slow">
        <p:blinds dir="vert"/>
      </p:transition>
    </mc:Choice>
    <mc:Fallback>
      <p:transition advClick="0" advTm="5000"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withEffect" presetClass="entr" presetID="10"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300" id="7"/>
                                        <p:tgtEl>
                                          <p:spTgt spid="6"/>
                                        </p:tgtEl>
                                      </p:cBhvr>
                                    </p:animEffect>
                                  </p:childTnLst>
                                </p:cTn>
                              </p:par>
                              <p:par>
                                <p:cTn autoRev="1" fill="hold" grpId="0" id="8" nodeType="withEffect" presetClass="emph" presetID="6" presetSubtype="0">
                                  <p:stCondLst>
                                    <p:cond delay="0"/>
                                  </p:stCondLst>
                                  <p:childTnLst>
                                    <p:animScale>
                                      <p:cBhvr>
                                        <p:cTn dur="200" fill="hold" id="9"/>
                                        <p:tgtEl>
                                          <p:spTgt spid="6"/>
                                        </p:tgtEl>
                                      </p:cBhvr>
                                      <p:by x="150000" y="150000"/>
                                    </p:animScale>
                                  </p:childTnLst>
                                </p:cTn>
                              </p:par>
                              <p:par>
                                <p:cTn fill="hold" grpId="0" id="10" nodeType="withEffect" presetClass="entr" presetID="53" presetSubtype="0">
                                  <p:stCondLst>
                                    <p:cond delay="0"/>
                                  </p:stCondLst>
                                  <p:childTnLst>
                                    <p:set>
                                      <p:cBhvr>
                                        <p:cTn dur="1" fill="hold" id="11">
                                          <p:stCondLst>
                                            <p:cond delay="0"/>
                                          </p:stCondLst>
                                        </p:cTn>
                                        <p:tgtEl>
                                          <p:spTgt spid="97"/>
                                        </p:tgtEl>
                                        <p:attrNameLst>
                                          <p:attrName>style.visibility</p:attrName>
                                        </p:attrNameLst>
                                      </p:cBhvr>
                                      <p:to>
                                        <p:strVal val="visible"/>
                                      </p:to>
                                    </p:set>
                                    <p:anim calcmode="lin" valueType="num">
                                      <p:cBhvr>
                                        <p:cTn dur="750" fill="hold" id="12"/>
                                        <p:tgtEl>
                                          <p:spTgt spid="97"/>
                                        </p:tgtEl>
                                        <p:attrNameLst>
                                          <p:attrName>ppt_w</p:attrName>
                                        </p:attrNameLst>
                                      </p:cBhvr>
                                      <p:tavLst>
                                        <p:tav tm="0">
                                          <p:val>
                                            <p:fltVal val="0"/>
                                          </p:val>
                                        </p:tav>
                                        <p:tav tm="100000">
                                          <p:val>
                                            <p:strVal val="#ppt_w"/>
                                          </p:val>
                                        </p:tav>
                                      </p:tavLst>
                                    </p:anim>
                                    <p:anim calcmode="lin" valueType="num">
                                      <p:cBhvr>
                                        <p:cTn dur="750" fill="hold" id="13"/>
                                        <p:tgtEl>
                                          <p:spTgt spid="97"/>
                                        </p:tgtEl>
                                        <p:attrNameLst>
                                          <p:attrName>ppt_h</p:attrName>
                                        </p:attrNameLst>
                                      </p:cBhvr>
                                      <p:tavLst>
                                        <p:tav tm="0">
                                          <p:val>
                                            <p:fltVal val="0"/>
                                          </p:val>
                                        </p:tav>
                                        <p:tav tm="100000">
                                          <p:val>
                                            <p:strVal val="#ppt_h"/>
                                          </p:val>
                                        </p:tav>
                                      </p:tavLst>
                                    </p:anim>
                                    <p:animEffect filter="fade" transition="in">
                                      <p:cBhvr>
                                        <p:cTn dur="750" id="14"/>
                                        <p:tgtEl>
                                          <p:spTgt spid="97"/>
                                        </p:tgtEl>
                                      </p:cBhvr>
                                    </p:animEffect>
                                  </p:childTnLst>
                                </p:cTn>
                              </p:par>
                              <p:par>
                                <p:cTn fill="hold" grpId="0" id="15" nodeType="withEffect" presetClass="entr" presetID="53" presetSubtype="0">
                                  <p:stCondLst>
                                    <p:cond delay="100"/>
                                  </p:stCondLst>
                                  <p:childTnLst>
                                    <p:set>
                                      <p:cBhvr>
                                        <p:cTn dur="1" fill="hold" id="16">
                                          <p:stCondLst>
                                            <p:cond delay="0"/>
                                          </p:stCondLst>
                                        </p:cTn>
                                        <p:tgtEl>
                                          <p:spTgt spid="95"/>
                                        </p:tgtEl>
                                        <p:attrNameLst>
                                          <p:attrName>style.visibility</p:attrName>
                                        </p:attrNameLst>
                                      </p:cBhvr>
                                      <p:to>
                                        <p:strVal val="visible"/>
                                      </p:to>
                                    </p:set>
                                    <p:anim calcmode="lin" valueType="num">
                                      <p:cBhvr>
                                        <p:cTn dur="750" fill="hold" id="17"/>
                                        <p:tgtEl>
                                          <p:spTgt spid="95"/>
                                        </p:tgtEl>
                                        <p:attrNameLst>
                                          <p:attrName>ppt_w</p:attrName>
                                        </p:attrNameLst>
                                      </p:cBhvr>
                                      <p:tavLst>
                                        <p:tav tm="0">
                                          <p:val>
                                            <p:fltVal val="0"/>
                                          </p:val>
                                        </p:tav>
                                        <p:tav tm="100000">
                                          <p:val>
                                            <p:strVal val="#ppt_w"/>
                                          </p:val>
                                        </p:tav>
                                      </p:tavLst>
                                    </p:anim>
                                    <p:anim calcmode="lin" valueType="num">
                                      <p:cBhvr>
                                        <p:cTn dur="750" fill="hold" id="18"/>
                                        <p:tgtEl>
                                          <p:spTgt spid="95"/>
                                        </p:tgtEl>
                                        <p:attrNameLst>
                                          <p:attrName>ppt_h</p:attrName>
                                        </p:attrNameLst>
                                      </p:cBhvr>
                                      <p:tavLst>
                                        <p:tav tm="0">
                                          <p:val>
                                            <p:fltVal val="0"/>
                                          </p:val>
                                        </p:tav>
                                        <p:tav tm="100000">
                                          <p:val>
                                            <p:strVal val="#ppt_h"/>
                                          </p:val>
                                        </p:tav>
                                      </p:tavLst>
                                    </p:anim>
                                    <p:animEffect filter="fade" transition="in">
                                      <p:cBhvr>
                                        <p:cTn dur="750" id="19"/>
                                        <p:tgtEl>
                                          <p:spTgt spid="95"/>
                                        </p:tgtEl>
                                      </p:cBhvr>
                                    </p:animEffect>
                                  </p:childTnLst>
                                </p:cTn>
                              </p:par>
                              <p:par>
                                <p:cTn fill="hold" grpId="0" id="20" nodeType="withEffect" presetClass="entr" presetID="53" presetSubtype="0">
                                  <p:stCondLst>
                                    <p:cond delay="200"/>
                                  </p:stCondLst>
                                  <p:childTnLst>
                                    <p:set>
                                      <p:cBhvr>
                                        <p:cTn dur="1" fill="hold" id="21">
                                          <p:stCondLst>
                                            <p:cond delay="0"/>
                                          </p:stCondLst>
                                        </p:cTn>
                                        <p:tgtEl>
                                          <p:spTgt spid="96"/>
                                        </p:tgtEl>
                                        <p:attrNameLst>
                                          <p:attrName>style.visibility</p:attrName>
                                        </p:attrNameLst>
                                      </p:cBhvr>
                                      <p:to>
                                        <p:strVal val="visible"/>
                                      </p:to>
                                    </p:set>
                                    <p:anim calcmode="lin" valueType="num">
                                      <p:cBhvr>
                                        <p:cTn dur="750" fill="hold" id="22"/>
                                        <p:tgtEl>
                                          <p:spTgt spid="96"/>
                                        </p:tgtEl>
                                        <p:attrNameLst>
                                          <p:attrName>ppt_w</p:attrName>
                                        </p:attrNameLst>
                                      </p:cBhvr>
                                      <p:tavLst>
                                        <p:tav tm="0">
                                          <p:val>
                                            <p:fltVal val="0"/>
                                          </p:val>
                                        </p:tav>
                                        <p:tav tm="100000">
                                          <p:val>
                                            <p:strVal val="#ppt_w"/>
                                          </p:val>
                                        </p:tav>
                                      </p:tavLst>
                                    </p:anim>
                                    <p:anim calcmode="lin" valueType="num">
                                      <p:cBhvr>
                                        <p:cTn dur="750" fill="hold" id="23"/>
                                        <p:tgtEl>
                                          <p:spTgt spid="96"/>
                                        </p:tgtEl>
                                        <p:attrNameLst>
                                          <p:attrName>ppt_h</p:attrName>
                                        </p:attrNameLst>
                                      </p:cBhvr>
                                      <p:tavLst>
                                        <p:tav tm="0">
                                          <p:val>
                                            <p:fltVal val="0"/>
                                          </p:val>
                                        </p:tav>
                                        <p:tav tm="100000">
                                          <p:val>
                                            <p:strVal val="#ppt_h"/>
                                          </p:val>
                                        </p:tav>
                                      </p:tavLst>
                                    </p:anim>
                                    <p:animEffect filter="fade" transition="in">
                                      <p:cBhvr>
                                        <p:cTn dur="750" id="24"/>
                                        <p:tgtEl>
                                          <p:spTgt spid="96"/>
                                        </p:tgtEl>
                                      </p:cBhvr>
                                    </p:animEffect>
                                  </p:childTnLst>
                                </p:cTn>
                              </p:par>
                              <p:par>
                                <p:cTn fill="hold" grpId="1" id="25" nodeType="withEffect" presetClass="entr" presetID="53" presetSubtype="0">
                                  <p:stCondLst>
                                    <p:cond delay="300"/>
                                  </p:stCondLst>
                                  <p:childTnLst>
                                    <p:set>
                                      <p:cBhvr>
                                        <p:cTn dur="1" fill="hold" id="26">
                                          <p:stCondLst>
                                            <p:cond delay="0"/>
                                          </p:stCondLst>
                                        </p:cTn>
                                        <p:tgtEl>
                                          <p:spTgt spid="12"/>
                                        </p:tgtEl>
                                        <p:attrNameLst>
                                          <p:attrName>style.visibility</p:attrName>
                                        </p:attrNameLst>
                                      </p:cBhvr>
                                      <p:to>
                                        <p:strVal val="visible"/>
                                      </p:to>
                                    </p:set>
                                    <p:anim calcmode="lin" valueType="num">
                                      <p:cBhvr>
                                        <p:cTn dur="750" fill="hold" id="27"/>
                                        <p:tgtEl>
                                          <p:spTgt spid="12"/>
                                        </p:tgtEl>
                                        <p:attrNameLst>
                                          <p:attrName>ppt_w</p:attrName>
                                        </p:attrNameLst>
                                      </p:cBhvr>
                                      <p:tavLst>
                                        <p:tav tm="0">
                                          <p:val>
                                            <p:fltVal val="0"/>
                                          </p:val>
                                        </p:tav>
                                        <p:tav tm="100000">
                                          <p:val>
                                            <p:strVal val="#ppt_w"/>
                                          </p:val>
                                        </p:tav>
                                      </p:tavLst>
                                    </p:anim>
                                    <p:anim calcmode="lin" valueType="num">
                                      <p:cBhvr>
                                        <p:cTn dur="750" fill="hold" id="28"/>
                                        <p:tgtEl>
                                          <p:spTgt spid="12"/>
                                        </p:tgtEl>
                                        <p:attrNameLst>
                                          <p:attrName>ppt_h</p:attrName>
                                        </p:attrNameLst>
                                      </p:cBhvr>
                                      <p:tavLst>
                                        <p:tav tm="0">
                                          <p:val>
                                            <p:fltVal val="0"/>
                                          </p:val>
                                        </p:tav>
                                        <p:tav tm="100000">
                                          <p:val>
                                            <p:strVal val="#ppt_h"/>
                                          </p:val>
                                        </p:tav>
                                      </p:tavLst>
                                    </p:anim>
                                    <p:animEffect filter="fade" transition="in">
                                      <p:cBhvr>
                                        <p:cTn dur="750" id="29"/>
                                        <p:tgtEl>
                                          <p:spTgt spid="12"/>
                                        </p:tgtEl>
                                      </p:cBhvr>
                                    </p:animEffect>
                                  </p:childTnLst>
                                </p:cTn>
                              </p:par>
                              <p:par>
                                <p:cTn fill="hold" grpId="1" id="30" nodeType="withEffect" presetClass="exit" presetID="1" presetSubtype="0">
                                  <p:stCondLst>
                                    <p:cond delay="1100"/>
                                  </p:stCondLst>
                                  <p:childTnLst>
                                    <p:set>
                                      <p:cBhvr>
                                        <p:cTn dur="1" fill="hold" id="31">
                                          <p:stCondLst>
                                            <p:cond delay="0"/>
                                          </p:stCondLst>
                                        </p:cTn>
                                        <p:tgtEl>
                                          <p:spTgt spid="97"/>
                                        </p:tgtEl>
                                        <p:attrNameLst>
                                          <p:attrName>style.visibility</p:attrName>
                                        </p:attrNameLst>
                                      </p:cBhvr>
                                      <p:to>
                                        <p:strVal val="hidden"/>
                                      </p:to>
                                    </p:set>
                                  </p:childTnLst>
                                </p:cTn>
                              </p:par>
                              <p:par>
                                <p:cTn fill="hold" grpId="1" id="32" nodeType="withEffect" presetClass="exit" presetID="1" presetSubtype="0">
                                  <p:stCondLst>
                                    <p:cond delay="1100"/>
                                  </p:stCondLst>
                                  <p:childTnLst>
                                    <p:set>
                                      <p:cBhvr>
                                        <p:cTn dur="1" fill="hold" id="33">
                                          <p:stCondLst>
                                            <p:cond delay="0"/>
                                          </p:stCondLst>
                                        </p:cTn>
                                        <p:tgtEl>
                                          <p:spTgt spid="95"/>
                                        </p:tgtEl>
                                        <p:attrNameLst>
                                          <p:attrName>style.visibility</p:attrName>
                                        </p:attrNameLst>
                                      </p:cBhvr>
                                      <p:to>
                                        <p:strVal val="hidden"/>
                                      </p:to>
                                    </p:set>
                                  </p:childTnLst>
                                </p:cTn>
                              </p:par>
                              <p:par>
                                <p:cTn fill="hold" grpId="1" id="34" nodeType="withEffect" presetClass="exit" presetID="1" presetSubtype="0">
                                  <p:stCondLst>
                                    <p:cond delay="1100"/>
                                  </p:stCondLst>
                                  <p:childTnLst>
                                    <p:set>
                                      <p:cBhvr>
                                        <p:cTn dur="1" fill="hold" id="35">
                                          <p:stCondLst>
                                            <p:cond delay="0"/>
                                          </p:stCondLst>
                                        </p:cTn>
                                        <p:tgtEl>
                                          <p:spTgt spid="96"/>
                                        </p:tgtEl>
                                        <p:attrNameLst>
                                          <p:attrName>style.visibility</p:attrName>
                                        </p:attrNameLst>
                                      </p:cBhvr>
                                      <p:to>
                                        <p:strVal val="hidden"/>
                                      </p:to>
                                    </p:set>
                                  </p:childTnLst>
                                </p:cTn>
                              </p:par>
                              <p:par>
                                <p:cTn fill="hold" grpId="0" id="36" nodeType="withEffect" presetClass="emph" presetID="8" presetSubtype="0">
                                  <p:stCondLst>
                                    <p:cond delay="1100"/>
                                  </p:stCondLst>
                                  <p:childTnLst>
                                    <p:animRot by="-43200000">
                                      <p:cBhvr>
                                        <p:cTn dur="2000" fill="hold" id="37"/>
                                        <p:tgtEl>
                                          <p:spTgt spid="12"/>
                                        </p:tgtEl>
                                        <p:attrNameLst>
                                          <p:attrName>r</p:attrName>
                                        </p:attrNameLst>
                                      </p:cBhvr>
                                    </p:animRot>
                                  </p:childTnLst>
                                </p:cTn>
                              </p:par>
                              <p:par>
                                <p:cTn fill="hold" id="38" nodeType="withEffect" presetClass="entr" presetID="10" presetSubtype="0">
                                  <p:stCondLst>
                                    <p:cond delay="2000"/>
                                  </p:stCondLst>
                                  <p:childTnLst>
                                    <p:set>
                                      <p:cBhvr>
                                        <p:cTn dur="1" fill="hold" id="39">
                                          <p:stCondLst>
                                            <p:cond delay="0"/>
                                          </p:stCondLst>
                                        </p:cTn>
                                        <p:tgtEl>
                                          <p:spTgt spid="9"/>
                                        </p:tgtEl>
                                        <p:attrNameLst>
                                          <p:attrName>style.visibility</p:attrName>
                                        </p:attrNameLst>
                                      </p:cBhvr>
                                      <p:to>
                                        <p:strVal val="visible"/>
                                      </p:to>
                                    </p:set>
                                    <p:animEffect filter="fade" transition="in">
                                      <p:cBhvr>
                                        <p:cTn dur="500" id="40"/>
                                        <p:tgtEl>
                                          <p:spTgt spid="9"/>
                                        </p:tgtEl>
                                      </p:cBhvr>
                                    </p:animEffect>
                                  </p:childTnLst>
                                </p:cTn>
                              </p:par>
                              <p:par>
                                <p:cTn fill="hold" id="41" nodeType="withEffect" presetClass="emph" presetID="8" presetSubtype="0">
                                  <p:stCondLst>
                                    <p:cond delay="750"/>
                                  </p:stCondLst>
                                  <p:childTnLst>
                                    <p:animRot by="-21600000">
                                      <p:cBhvr>
                                        <p:cTn dur="2000" fill="hold" id="42"/>
                                        <p:tgtEl>
                                          <p:spTgt spid="9"/>
                                        </p:tgtEl>
                                        <p:attrNameLst>
                                          <p:attrName>r</p:attrName>
                                        </p:attrNameLst>
                                      </p:cBhvr>
                                    </p:animRot>
                                  </p:childTnLst>
                                </p:cTn>
                              </p:par>
                              <p:par>
                                <p:cTn fill="hold" grpId="0" id="43" nodeType="withEffect" presetClass="entr" presetID="10" presetSubtype="0">
                                  <p:stCondLst>
                                    <p:cond delay="2600"/>
                                  </p:stCondLst>
                                  <p:childTnLst>
                                    <p:set>
                                      <p:cBhvr>
                                        <p:cTn dur="1" fill="hold" id="44">
                                          <p:stCondLst>
                                            <p:cond delay="0"/>
                                          </p:stCondLst>
                                        </p:cTn>
                                        <p:tgtEl>
                                          <p:spTgt spid="89"/>
                                        </p:tgtEl>
                                        <p:attrNameLst>
                                          <p:attrName>style.visibility</p:attrName>
                                        </p:attrNameLst>
                                      </p:cBhvr>
                                      <p:to>
                                        <p:strVal val="visible"/>
                                      </p:to>
                                    </p:set>
                                    <p:animEffect filter="fade" transition="in">
                                      <p:cBhvr>
                                        <p:cTn dur="150" id="45"/>
                                        <p:tgtEl>
                                          <p:spTgt spid="89"/>
                                        </p:tgtEl>
                                      </p:cBhvr>
                                    </p:animEffect>
                                  </p:childTnLst>
                                </p:cTn>
                              </p:par>
                              <p:par>
                                <p:cTn fill="hold" grpId="0" id="46" nodeType="withEffect" presetClass="entr" presetID="37" presetSubtype="0">
                                  <p:stCondLst>
                                    <p:cond delay="2600"/>
                                  </p:stCondLst>
                                  <p:childTnLst>
                                    <p:set>
                                      <p:cBhvr>
                                        <p:cTn dur="1" fill="hold" id="47">
                                          <p:stCondLst>
                                            <p:cond delay="0"/>
                                          </p:stCondLst>
                                        </p:cTn>
                                        <p:tgtEl>
                                          <p:spTgt spid="106"/>
                                        </p:tgtEl>
                                        <p:attrNameLst>
                                          <p:attrName>style.visibility</p:attrName>
                                        </p:attrNameLst>
                                      </p:cBhvr>
                                      <p:to>
                                        <p:strVal val="visible"/>
                                      </p:to>
                                    </p:set>
                                    <p:animEffect filter="fade" transition="in">
                                      <p:cBhvr>
                                        <p:cTn dur="500" id="48"/>
                                        <p:tgtEl>
                                          <p:spTgt spid="106"/>
                                        </p:tgtEl>
                                      </p:cBhvr>
                                    </p:animEffect>
                                    <p:anim calcmode="lin" valueType="num">
                                      <p:cBhvr>
                                        <p:cTn dur="500" fill="hold" id="49"/>
                                        <p:tgtEl>
                                          <p:spTgt spid="106"/>
                                        </p:tgtEl>
                                        <p:attrNameLst>
                                          <p:attrName>ppt_x</p:attrName>
                                        </p:attrNameLst>
                                      </p:cBhvr>
                                      <p:tavLst>
                                        <p:tav tm="0">
                                          <p:val>
                                            <p:strVal val="#ppt_x"/>
                                          </p:val>
                                        </p:tav>
                                        <p:tav tm="100000">
                                          <p:val>
                                            <p:strVal val="#ppt_x"/>
                                          </p:val>
                                        </p:tav>
                                      </p:tavLst>
                                    </p:anim>
                                    <p:anim calcmode="lin" valueType="num">
                                      <p:cBhvr>
                                        <p:cTn decel="100000" dur="450" fill="hold" id="50"/>
                                        <p:tgtEl>
                                          <p:spTgt spid="106"/>
                                        </p:tgtEl>
                                        <p:attrNameLst>
                                          <p:attrName>ppt_y</p:attrName>
                                        </p:attrNameLst>
                                      </p:cBhvr>
                                      <p:tavLst>
                                        <p:tav tm="0">
                                          <p:val>
                                            <p:strVal val="#ppt_y+1"/>
                                          </p:val>
                                        </p:tav>
                                        <p:tav tm="100000">
                                          <p:val>
                                            <p:strVal val="#ppt_y-.03"/>
                                          </p:val>
                                        </p:tav>
                                      </p:tavLst>
                                    </p:anim>
                                    <p:anim calcmode="lin" valueType="num">
                                      <p:cBhvr>
                                        <p:cTn accel="100000" dur="50" fill="hold" id="51">
                                          <p:stCondLst>
                                            <p:cond delay="450"/>
                                          </p:stCondLst>
                                        </p:cTn>
                                        <p:tgtEl>
                                          <p:spTgt spid="106"/>
                                        </p:tgtEl>
                                        <p:attrNameLst>
                                          <p:attrName>ppt_y</p:attrName>
                                        </p:attrNameLst>
                                      </p:cBhvr>
                                      <p:tavLst>
                                        <p:tav tm="0">
                                          <p:val>
                                            <p:strVal val="#ppt_y-.03"/>
                                          </p:val>
                                        </p:tav>
                                        <p:tav tm="100000">
                                          <p:val>
                                            <p:strVal val="#ppt_y"/>
                                          </p:val>
                                        </p:tav>
                                      </p:tavLst>
                                    </p:anim>
                                  </p:childTnLst>
                                </p:cTn>
                              </p:par>
                              <p:par>
                                <p:cTn fill="hold" grpId="0" id="52" nodeType="withEffect" presetClass="entr" presetID="10" presetSubtype="0">
                                  <p:stCondLst>
                                    <p:cond delay="2700"/>
                                  </p:stCondLst>
                                  <p:childTnLst>
                                    <p:set>
                                      <p:cBhvr>
                                        <p:cTn dur="1" fill="hold" id="53">
                                          <p:stCondLst>
                                            <p:cond delay="0"/>
                                          </p:stCondLst>
                                        </p:cTn>
                                        <p:tgtEl>
                                          <p:spTgt spid="71"/>
                                        </p:tgtEl>
                                        <p:attrNameLst>
                                          <p:attrName>style.visibility</p:attrName>
                                        </p:attrNameLst>
                                      </p:cBhvr>
                                      <p:to>
                                        <p:strVal val="visible"/>
                                      </p:to>
                                    </p:set>
                                    <p:animEffect filter="fade" transition="in">
                                      <p:cBhvr>
                                        <p:cTn dur="150" id="54"/>
                                        <p:tgtEl>
                                          <p:spTgt spid="71"/>
                                        </p:tgtEl>
                                      </p:cBhvr>
                                    </p:animEffect>
                                  </p:childTnLst>
                                </p:cTn>
                              </p:par>
                              <p:par>
                                <p:cTn fill="hold" grpId="0" id="55" nodeType="withEffect" presetClass="entr" presetID="37" presetSubtype="0">
                                  <p:stCondLst>
                                    <p:cond delay="2700"/>
                                  </p:stCondLst>
                                  <p:childTnLst>
                                    <p:set>
                                      <p:cBhvr>
                                        <p:cTn dur="1" fill="hold" id="56">
                                          <p:stCondLst>
                                            <p:cond delay="0"/>
                                          </p:stCondLst>
                                        </p:cTn>
                                        <p:tgtEl>
                                          <p:spTgt spid="105"/>
                                        </p:tgtEl>
                                        <p:attrNameLst>
                                          <p:attrName>style.visibility</p:attrName>
                                        </p:attrNameLst>
                                      </p:cBhvr>
                                      <p:to>
                                        <p:strVal val="visible"/>
                                      </p:to>
                                    </p:set>
                                    <p:animEffect filter="fade" transition="in">
                                      <p:cBhvr>
                                        <p:cTn dur="500" id="57"/>
                                        <p:tgtEl>
                                          <p:spTgt spid="105"/>
                                        </p:tgtEl>
                                      </p:cBhvr>
                                    </p:animEffect>
                                    <p:anim calcmode="lin" valueType="num">
                                      <p:cBhvr>
                                        <p:cTn dur="500" fill="hold" id="58"/>
                                        <p:tgtEl>
                                          <p:spTgt spid="105"/>
                                        </p:tgtEl>
                                        <p:attrNameLst>
                                          <p:attrName>ppt_x</p:attrName>
                                        </p:attrNameLst>
                                      </p:cBhvr>
                                      <p:tavLst>
                                        <p:tav tm="0">
                                          <p:val>
                                            <p:strVal val="#ppt_x"/>
                                          </p:val>
                                        </p:tav>
                                        <p:tav tm="100000">
                                          <p:val>
                                            <p:strVal val="#ppt_x"/>
                                          </p:val>
                                        </p:tav>
                                      </p:tavLst>
                                    </p:anim>
                                    <p:anim calcmode="lin" valueType="num">
                                      <p:cBhvr>
                                        <p:cTn decel="100000" dur="450" fill="hold" id="59"/>
                                        <p:tgtEl>
                                          <p:spTgt spid="105"/>
                                        </p:tgtEl>
                                        <p:attrNameLst>
                                          <p:attrName>ppt_y</p:attrName>
                                        </p:attrNameLst>
                                      </p:cBhvr>
                                      <p:tavLst>
                                        <p:tav tm="0">
                                          <p:val>
                                            <p:strVal val="#ppt_y+1"/>
                                          </p:val>
                                        </p:tav>
                                        <p:tav tm="100000">
                                          <p:val>
                                            <p:strVal val="#ppt_y-.03"/>
                                          </p:val>
                                        </p:tav>
                                      </p:tavLst>
                                    </p:anim>
                                    <p:anim calcmode="lin" valueType="num">
                                      <p:cBhvr>
                                        <p:cTn accel="100000" dur="50" fill="hold" id="60">
                                          <p:stCondLst>
                                            <p:cond delay="450"/>
                                          </p:stCondLst>
                                        </p:cTn>
                                        <p:tgtEl>
                                          <p:spTgt spid="105"/>
                                        </p:tgtEl>
                                        <p:attrNameLst>
                                          <p:attrName>ppt_y</p:attrName>
                                        </p:attrNameLst>
                                      </p:cBhvr>
                                      <p:tavLst>
                                        <p:tav tm="0">
                                          <p:val>
                                            <p:strVal val="#ppt_y-.03"/>
                                          </p:val>
                                        </p:tav>
                                        <p:tav tm="100000">
                                          <p:val>
                                            <p:strVal val="#ppt_y"/>
                                          </p:val>
                                        </p:tav>
                                      </p:tavLst>
                                    </p:anim>
                                  </p:childTnLst>
                                </p:cTn>
                              </p:par>
                              <p:par>
                                <p:cTn fill="hold" grpId="0" id="61" nodeType="withEffect" presetClass="entr" presetID="10" presetSubtype="0">
                                  <p:stCondLst>
                                    <p:cond delay="2800"/>
                                  </p:stCondLst>
                                  <p:childTnLst>
                                    <p:set>
                                      <p:cBhvr>
                                        <p:cTn dur="1" fill="hold" id="62">
                                          <p:stCondLst>
                                            <p:cond delay="0"/>
                                          </p:stCondLst>
                                        </p:cTn>
                                        <p:tgtEl>
                                          <p:spTgt spid="49"/>
                                        </p:tgtEl>
                                        <p:attrNameLst>
                                          <p:attrName>style.visibility</p:attrName>
                                        </p:attrNameLst>
                                      </p:cBhvr>
                                      <p:to>
                                        <p:strVal val="visible"/>
                                      </p:to>
                                    </p:set>
                                    <p:animEffect filter="fade" transition="in">
                                      <p:cBhvr>
                                        <p:cTn dur="150" id="63"/>
                                        <p:tgtEl>
                                          <p:spTgt spid="49"/>
                                        </p:tgtEl>
                                      </p:cBhvr>
                                    </p:animEffect>
                                  </p:childTnLst>
                                </p:cTn>
                              </p:par>
                              <p:par>
                                <p:cTn fill="hold" grpId="0" id="64" nodeType="withEffect" presetClass="entr" presetID="37" presetSubtype="0">
                                  <p:stCondLst>
                                    <p:cond delay="2800"/>
                                  </p:stCondLst>
                                  <p:childTnLst>
                                    <p:set>
                                      <p:cBhvr>
                                        <p:cTn dur="1" fill="hold" id="65">
                                          <p:stCondLst>
                                            <p:cond delay="0"/>
                                          </p:stCondLst>
                                        </p:cTn>
                                        <p:tgtEl>
                                          <p:spTgt spid="59"/>
                                        </p:tgtEl>
                                        <p:attrNameLst>
                                          <p:attrName>style.visibility</p:attrName>
                                        </p:attrNameLst>
                                      </p:cBhvr>
                                      <p:to>
                                        <p:strVal val="visible"/>
                                      </p:to>
                                    </p:set>
                                    <p:animEffect filter="fade" transition="in">
                                      <p:cBhvr>
                                        <p:cTn dur="500" id="66"/>
                                        <p:tgtEl>
                                          <p:spTgt spid="59"/>
                                        </p:tgtEl>
                                      </p:cBhvr>
                                    </p:animEffect>
                                    <p:anim calcmode="lin" valueType="num">
                                      <p:cBhvr>
                                        <p:cTn dur="500" fill="hold" id="67"/>
                                        <p:tgtEl>
                                          <p:spTgt spid="59"/>
                                        </p:tgtEl>
                                        <p:attrNameLst>
                                          <p:attrName>ppt_x</p:attrName>
                                        </p:attrNameLst>
                                      </p:cBhvr>
                                      <p:tavLst>
                                        <p:tav tm="0">
                                          <p:val>
                                            <p:strVal val="#ppt_x"/>
                                          </p:val>
                                        </p:tav>
                                        <p:tav tm="100000">
                                          <p:val>
                                            <p:strVal val="#ppt_x"/>
                                          </p:val>
                                        </p:tav>
                                      </p:tavLst>
                                    </p:anim>
                                    <p:anim calcmode="lin" valueType="num">
                                      <p:cBhvr>
                                        <p:cTn decel="100000" dur="450" fill="hold" id="68"/>
                                        <p:tgtEl>
                                          <p:spTgt spid="59"/>
                                        </p:tgtEl>
                                        <p:attrNameLst>
                                          <p:attrName>ppt_y</p:attrName>
                                        </p:attrNameLst>
                                      </p:cBhvr>
                                      <p:tavLst>
                                        <p:tav tm="0">
                                          <p:val>
                                            <p:strVal val="#ppt_y+1"/>
                                          </p:val>
                                        </p:tav>
                                        <p:tav tm="100000">
                                          <p:val>
                                            <p:strVal val="#ppt_y-.03"/>
                                          </p:val>
                                        </p:tav>
                                      </p:tavLst>
                                    </p:anim>
                                    <p:anim calcmode="lin" valueType="num">
                                      <p:cBhvr>
                                        <p:cTn accel="100000" dur="50" fill="hold" id="69">
                                          <p:stCondLst>
                                            <p:cond delay="450"/>
                                          </p:stCondLst>
                                        </p:cTn>
                                        <p:tgtEl>
                                          <p:spTgt spid="59"/>
                                        </p:tgtEl>
                                        <p:attrNameLst>
                                          <p:attrName>ppt_y</p:attrName>
                                        </p:attrNameLst>
                                      </p:cBhvr>
                                      <p:tavLst>
                                        <p:tav tm="0">
                                          <p:val>
                                            <p:strVal val="#ppt_y-.03"/>
                                          </p:val>
                                        </p:tav>
                                        <p:tav tm="100000">
                                          <p:val>
                                            <p:strVal val="#ppt_y"/>
                                          </p:val>
                                        </p:tav>
                                      </p:tavLst>
                                    </p:anim>
                                  </p:childTnLst>
                                </p:cTn>
                              </p:par>
                              <p:par>
                                <p:cTn fill="hold" grpId="0" id="70" nodeType="withEffect" presetClass="entr" presetID="10" presetSubtype="0">
                                  <p:stCondLst>
                                    <p:cond delay="2900"/>
                                  </p:stCondLst>
                                  <p:childTnLst>
                                    <p:set>
                                      <p:cBhvr>
                                        <p:cTn dur="1" fill="hold" id="71">
                                          <p:stCondLst>
                                            <p:cond delay="0"/>
                                          </p:stCondLst>
                                        </p:cTn>
                                        <p:tgtEl>
                                          <p:spTgt spid="77"/>
                                        </p:tgtEl>
                                        <p:attrNameLst>
                                          <p:attrName>style.visibility</p:attrName>
                                        </p:attrNameLst>
                                      </p:cBhvr>
                                      <p:to>
                                        <p:strVal val="visible"/>
                                      </p:to>
                                    </p:set>
                                    <p:animEffect filter="fade" transition="in">
                                      <p:cBhvr>
                                        <p:cTn dur="150" id="72"/>
                                        <p:tgtEl>
                                          <p:spTgt spid="77"/>
                                        </p:tgtEl>
                                      </p:cBhvr>
                                    </p:animEffect>
                                  </p:childTnLst>
                                </p:cTn>
                              </p:par>
                              <p:par>
                                <p:cTn fill="hold" grpId="0" id="73" nodeType="withEffect" presetClass="entr" presetID="37" presetSubtype="0">
                                  <p:stCondLst>
                                    <p:cond delay="2900"/>
                                  </p:stCondLst>
                                  <p:childTnLst>
                                    <p:set>
                                      <p:cBhvr>
                                        <p:cTn dur="1" fill="hold" id="74">
                                          <p:stCondLst>
                                            <p:cond delay="0"/>
                                          </p:stCondLst>
                                        </p:cTn>
                                        <p:tgtEl>
                                          <p:spTgt spid="108"/>
                                        </p:tgtEl>
                                        <p:attrNameLst>
                                          <p:attrName>style.visibility</p:attrName>
                                        </p:attrNameLst>
                                      </p:cBhvr>
                                      <p:to>
                                        <p:strVal val="visible"/>
                                      </p:to>
                                    </p:set>
                                    <p:animEffect filter="fade" transition="in">
                                      <p:cBhvr>
                                        <p:cTn dur="500" id="75"/>
                                        <p:tgtEl>
                                          <p:spTgt spid="108"/>
                                        </p:tgtEl>
                                      </p:cBhvr>
                                    </p:animEffect>
                                    <p:anim calcmode="lin" valueType="num">
                                      <p:cBhvr>
                                        <p:cTn dur="500" fill="hold" id="76"/>
                                        <p:tgtEl>
                                          <p:spTgt spid="108"/>
                                        </p:tgtEl>
                                        <p:attrNameLst>
                                          <p:attrName>ppt_x</p:attrName>
                                        </p:attrNameLst>
                                      </p:cBhvr>
                                      <p:tavLst>
                                        <p:tav tm="0">
                                          <p:val>
                                            <p:strVal val="#ppt_x"/>
                                          </p:val>
                                        </p:tav>
                                        <p:tav tm="100000">
                                          <p:val>
                                            <p:strVal val="#ppt_x"/>
                                          </p:val>
                                        </p:tav>
                                      </p:tavLst>
                                    </p:anim>
                                    <p:anim calcmode="lin" valueType="num">
                                      <p:cBhvr>
                                        <p:cTn decel="100000" dur="450" fill="hold" id="77"/>
                                        <p:tgtEl>
                                          <p:spTgt spid="108"/>
                                        </p:tgtEl>
                                        <p:attrNameLst>
                                          <p:attrName>ppt_y</p:attrName>
                                        </p:attrNameLst>
                                      </p:cBhvr>
                                      <p:tavLst>
                                        <p:tav tm="0">
                                          <p:val>
                                            <p:strVal val="#ppt_y+1"/>
                                          </p:val>
                                        </p:tav>
                                        <p:tav tm="100000">
                                          <p:val>
                                            <p:strVal val="#ppt_y-.03"/>
                                          </p:val>
                                        </p:tav>
                                      </p:tavLst>
                                    </p:anim>
                                    <p:anim calcmode="lin" valueType="num">
                                      <p:cBhvr>
                                        <p:cTn accel="100000" dur="50" fill="hold" id="78">
                                          <p:stCondLst>
                                            <p:cond delay="450"/>
                                          </p:stCondLst>
                                        </p:cTn>
                                        <p:tgtEl>
                                          <p:spTgt spid="108"/>
                                        </p:tgtEl>
                                        <p:attrNameLst>
                                          <p:attrName>ppt_y</p:attrName>
                                        </p:attrNameLst>
                                      </p:cBhvr>
                                      <p:tavLst>
                                        <p:tav tm="0">
                                          <p:val>
                                            <p:strVal val="#ppt_y-.03"/>
                                          </p:val>
                                        </p:tav>
                                        <p:tav tm="100000">
                                          <p:val>
                                            <p:strVal val="#ppt_y"/>
                                          </p:val>
                                        </p:tav>
                                      </p:tavLst>
                                    </p:anim>
                                  </p:childTnLst>
                                </p:cTn>
                              </p:par>
                              <p:par>
                                <p:cTn fill="hold" grpId="0" id="79" nodeType="withEffect" presetClass="entr" presetID="10" presetSubtype="0">
                                  <p:stCondLst>
                                    <p:cond delay="3000"/>
                                  </p:stCondLst>
                                  <p:childTnLst>
                                    <p:set>
                                      <p:cBhvr>
                                        <p:cTn dur="1" fill="hold" id="80">
                                          <p:stCondLst>
                                            <p:cond delay="0"/>
                                          </p:stCondLst>
                                        </p:cTn>
                                        <p:tgtEl>
                                          <p:spTgt spid="83"/>
                                        </p:tgtEl>
                                        <p:attrNameLst>
                                          <p:attrName>style.visibility</p:attrName>
                                        </p:attrNameLst>
                                      </p:cBhvr>
                                      <p:to>
                                        <p:strVal val="visible"/>
                                      </p:to>
                                    </p:set>
                                    <p:animEffect filter="fade" transition="in">
                                      <p:cBhvr>
                                        <p:cTn dur="150" id="81"/>
                                        <p:tgtEl>
                                          <p:spTgt spid="83"/>
                                        </p:tgtEl>
                                      </p:cBhvr>
                                    </p:animEffect>
                                  </p:childTnLst>
                                </p:cTn>
                              </p:par>
                              <p:par>
                                <p:cTn fill="hold" grpId="0" id="82" nodeType="withEffect" presetClass="entr" presetID="37" presetSubtype="0">
                                  <p:stCondLst>
                                    <p:cond delay="3000"/>
                                  </p:stCondLst>
                                  <p:childTnLst>
                                    <p:set>
                                      <p:cBhvr>
                                        <p:cTn dur="1" fill="hold" id="83">
                                          <p:stCondLst>
                                            <p:cond delay="0"/>
                                          </p:stCondLst>
                                        </p:cTn>
                                        <p:tgtEl>
                                          <p:spTgt spid="107"/>
                                        </p:tgtEl>
                                        <p:attrNameLst>
                                          <p:attrName>style.visibility</p:attrName>
                                        </p:attrNameLst>
                                      </p:cBhvr>
                                      <p:to>
                                        <p:strVal val="visible"/>
                                      </p:to>
                                    </p:set>
                                    <p:animEffect filter="fade" transition="in">
                                      <p:cBhvr>
                                        <p:cTn dur="500" id="84"/>
                                        <p:tgtEl>
                                          <p:spTgt spid="107"/>
                                        </p:tgtEl>
                                      </p:cBhvr>
                                    </p:animEffect>
                                    <p:anim calcmode="lin" valueType="num">
                                      <p:cBhvr>
                                        <p:cTn dur="500" fill="hold" id="85"/>
                                        <p:tgtEl>
                                          <p:spTgt spid="107"/>
                                        </p:tgtEl>
                                        <p:attrNameLst>
                                          <p:attrName>ppt_x</p:attrName>
                                        </p:attrNameLst>
                                      </p:cBhvr>
                                      <p:tavLst>
                                        <p:tav tm="0">
                                          <p:val>
                                            <p:strVal val="#ppt_x"/>
                                          </p:val>
                                        </p:tav>
                                        <p:tav tm="100000">
                                          <p:val>
                                            <p:strVal val="#ppt_x"/>
                                          </p:val>
                                        </p:tav>
                                      </p:tavLst>
                                    </p:anim>
                                    <p:anim calcmode="lin" valueType="num">
                                      <p:cBhvr>
                                        <p:cTn decel="100000" dur="450" fill="hold" id="86"/>
                                        <p:tgtEl>
                                          <p:spTgt spid="107"/>
                                        </p:tgtEl>
                                        <p:attrNameLst>
                                          <p:attrName>ppt_y</p:attrName>
                                        </p:attrNameLst>
                                      </p:cBhvr>
                                      <p:tavLst>
                                        <p:tav tm="0">
                                          <p:val>
                                            <p:strVal val="#ppt_y+1"/>
                                          </p:val>
                                        </p:tav>
                                        <p:tav tm="100000">
                                          <p:val>
                                            <p:strVal val="#ppt_y-.03"/>
                                          </p:val>
                                        </p:tav>
                                      </p:tavLst>
                                    </p:anim>
                                    <p:anim calcmode="lin" valueType="num">
                                      <p:cBhvr>
                                        <p:cTn accel="100000" dur="50" fill="hold" id="87">
                                          <p:stCondLst>
                                            <p:cond delay="450"/>
                                          </p:stCondLst>
                                        </p:cTn>
                                        <p:tgtEl>
                                          <p:spTgt spid="107"/>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0" spid="6"/>
      <p:bldP grpId="1" spid="6"/>
      <p:bldP grpId="0" spid="12"/>
      <p:bldP grpId="1" spid="12"/>
      <p:bldP grpId="0" spid="49"/>
      <p:bldP grpId="0" spid="71"/>
      <p:bldP grpId="0" spid="77"/>
      <p:bldP grpId="0" spid="83"/>
      <p:bldP grpId="0" spid="89"/>
      <p:bldP grpId="0" spid="105"/>
      <p:bldP grpId="0" spid="106"/>
      <p:bldP grpId="0" spid="107"/>
      <p:bldP grpId="0" spid="108"/>
      <p:bldP grpId="0" spid="95"/>
      <p:bldP grpId="1" spid="95"/>
      <p:bldP grpId="0" spid="96"/>
      <p:bldP grpId="1" spid="96"/>
      <p:bldP grpId="0" spid="97"/>
      <p:bldP grpId="1" spid="97"/>
    </p:bldLst>
  </p:timing>
</p:sld>
</file>

<file path=ppt/slides/slide3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5" name="组合 14"/>
          <p:cNvGrpSpPr/>
          <p:nvPr/>
        </p:nvGrpSpPr>
        <p:grpSpPr>
          <a:xfrm>
            <a:off x="-244653" y="-7313444"/>
            <a:ext cx="12682404" cy="14608846"/>
            <a:chOff x="-244653" y="-7313444"/>
            <a:chExt cx="12682404" cy="14608846"/>
          </a:xfrm>
        </p:grpSpPr>
        <p:sp>
          <p:nvSpPr>
            <p:cNvPr id="13" name="自由: 形状 12"/>
            <p:cNvSpPr/>
            <p:nvPr/>
          </p:nvSpPr>
          <p:spPr>
            <a:xfrm>
              <a:off x="-244653" y="-7313444"/>
              <a:ext cx="12682404" cy="14608846"/>
            </a:xfrm>
            <a:custGeom>
              <a:rect b="0" l="0" r="0" t="0"/>
              <a:pathLst>
                <a:path h="14608846" w="12682404">
                  <a:moveTo>
                    <a:pt x="0" y="0"/>
                  </a:moveTo>
                  <a:lnTo>
                    <a:pt x="12682403" y="0"/>
                  </a:lnTo>
                  <a:lnTo>
                    <a:pt x="12682403" y="14608845"/>
                  </a:lnTo>
                  <a:lnTo>
                    <a:pt x="0" y="14608845"/>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a:off x="2925948" y="-3661231"/>
              <a:ext cx="6341201" cy="7304422"/>
              <a:chOff x="2925948" y="-3661231"/>
              <a:chExt cx="6341201" cy="7304422"/>
            </a:xfrm>
          </p:grpSpPr>
          <p:grpSp>
            <p:nvGrpSpPr>
              <p:cNvPr id="2" name="组合 1"/>
              <p:cNvGrpSpPr/>
              <p:nvPr/>
            </p:nvGrpSpPr>
            <p:grpSpPr>
              <a:xfrm>
                <a:off x="2925948" y="805933"/>
                <a:ext cx="6341201" cy="2837258"/>
                <a:chOff x="2925948" y="805933"/>
                <a:chExt cx="6341201" cy="2837258"/>
              </a:xfrm>
            </p:grpSpPr>
            <p:grpSp>
              <p:nvGrpSpPr>
                <p:cNvPr id="8" name="组合 7"/>
                <p:cNvGrpSpPr/>
                <p:nvPr/>
              </p:nvGrpSpPr>
              <p:grpSpPr>
                <a:xfrm>
                  <a:off x="5465681" y="2116146"/>
                  <a:ext cx="1260638" cy="1527045"/>
                  <a:chOff x="5465681" y="2116146"/>
                  <a:chExt cx="1260638" cy="1527045"/>
                </a:xfrm>
              </p:grpSpPr>
              <p:sp>
                <p:nvSpPr>
                  <p:cNvPr id="14" name="椭圆 13"/>
                  <p:cNvSpPr/>
                  <p:nvPr/>
                </p:nvSpPr>
                <p:spPr>
                  <a:xfrm>
                    <a:off x="5630270" y="2414509"/>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flipV="1" rot="10800000">
                    <a:off x="5465681" y="2249919"/>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5962225" y="2116146"/>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5962224" y="3375644"/>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 name="组合 6"/>
                <p:cNvGrpSpPr/>
                <p:nvPr/>
              </p:nvGrpSpPr>
              <p:grpSpPr>
                <a:xfrm>
                  <a:off x="4032810" y="1807123"/>
                  <a:ext cx="1260638" cy="1358303"/>
                  <a:chOff x="4032810" y="1807123"/>
                  <a:chExt cx="1260638" cy="1358303"/>
                </a:xfrm>
              </p:grpSpPr>
              <p:sp>
                <p:nvSpPr>
                  <p:cNvPr id="70" name="椭圆 69"/>
                  <p:cNvSpPr/>
                  <p:nvPr/>
                </p:nvSpPr>
                <p:spPr>
                  <a:xfrm rot="1800000">
                    <a:off x="4197399" y="2021039"/>
                    <a:ext cx="931460" cy="931461"/>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flipV="1" rot="12600000">
                    <a:off x="4032810" y="1856449"/>
                    <a:ext cx="1260638" cy="1260639"/>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同心圆 22"/>
                  <p:cNvSpPr/>
                  <p:nvPr/>
                </p:nvSpPr>
                <p:spPr>
                  <a:xfrm rot="4500000">
                    <a:off x="4844514" y="1807123"/>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同心圆 22"/>
                  <p:cNvSpPr/>
                  <p:nvPr/>
                </p:nvSpPr>
                <p:spPr>
                  <a:xfrm rot="4500000">
                    <a:off x="4214764" y="289787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0" name="组合 9"/>
                <p:cNvGrpSpPr/>
                <p:nvPr/>
              </p:nvGrpSpPr>
              <p:grpSpPr>
                <a:xfrm>
                  <a:off x="6897917" y="1811889"/>
                  <a:ext cx="1260638" cy="1358305"/>
                  <a:chOff x="6897917" y="1811889"/>
                  <a:chExt cx="1260638" cy="1358305"/>
                </a:xfrm>
              </p:grpSpPr>
              <p:sp>
                <p:nvSpPr>
                  <p:cNvPr id="76" name="椭圆 75"/>
                  <p:cNvSpPr/>
                  <p:nvPr/>
                </p:nvSpPr>
                <p:spPr>
                  <a:xfrm rot="19800000">
                    <a:off x="7062506" y="2025805"/>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flipV="1" rot="9000000">
                    <a:off x="6897917" y="1861216"/>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同心圆 22"/>
                  <p:cNvSpPr/>
                  <p:nvPr/>
                </p:nvSpPr>
                <p:spPr>
                  <a:xfrm rot="900000">
                    <a:off x="7079302" y="181188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同心圆 22"/>
                  <p:cNvSpPr/>
                  <p:nvPr/>
                </p:nvSpPr>
                <p:spPr>
                  <a:xfrm rot="900000">
                    <a:off x="7709050" y="290264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1" name="组合 10"/>
                <p:cNvGrpSpPr/>
                <p:nvPr/>
              </p:nvGrpSpPr>
              <p:grpSpPr>
                <a:xfrm>
                  <a:off x="7908845" y="812468"/>
                  <a:ext cx="1358304" cy="1260638"/>
                  <a:chOff x="7908845" y="812468"/>
                  <a:chExt cx="1358304" cy="1260638"/>
                </a:xfrm>
              </p:grpSpPr>
              <p:sp>
                <p:nvSpPr>
                  <p:cNvPr id="82" name="椭圆 81"/>
                  <p:cNvSpPr/>
                  <p:nvPr/>
                </p:nvSpPr>
                <p:spPr>
                  <a:xfrm rot="18000000">
                    <a:off x="8122762" y="977057"/>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flipV="1" rot="7200000">
                    <a:off x="7958172" y="812468"/>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同心圆 22"/>
                  <p:cNvSpPr/>
                  <p:nvPr/>
                </p:nvSpPr>
                <p:spPr>
                  <a:xfrm rot="20700000">
                    <a:off x="7908845" y="99385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6" name="同心圆 22"/>
                  <p:cNvSpPr/>
                  <p:nvPr/>
                </p:nvSpPr>
                <p:spPr>
                  <a:xfrm rot="20700000">
                    <a:off x="8999602" y="162360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 name="组合 2"/>
                <p:cNvGrpSpPr/>
                <p:nvPr/>
              </p:nvGrpSpPr>
              <p:grpSpPr>
                <a:xfrm>
                  <a:off x="2925948" y="805933"/>
                  <a:ext cx="1358305" cy="1260638"/>
                  <a:chOff x="2925948" y="805933"/>
                  <a:chExt cx="1358305" cy="1260638"/>
                </a:xfrm>
              </p:grpSpPr>
              <p:sp>
                <p:nvSpPr>
                  <p:cNvPr id="88" name="椭圆 87"/>
                  <p:cNvSpPr/>
                  <p:nvPr/>
                </p:nvSpPr>
                <p:spPr>
                  <a:xfrm rot="3600000">
                    <a:off x="3138877" y="970523"/>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flipV="1" rot="14400000">
                    <a:off x="2974289" y="80593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同心圆 22"/>
                  <p:cNvSpPr/>
                  <p:nvPr/>
                </p:nvSpPr>
                <p:spPr>
                  <a:xfrm rot="6300000">
                    <a:off x="4016706" y="98731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2" name="同心圆 22"/>
                  <p:cNvSpPr/>
                  <p:nvPr/>
                </p:nvSpPr>
                <p:spPr>
                  <a:xfrm rot="6300000">
                    <a:off x="2925948" y="161706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nvGrpSpPr>
              <p:cNvPr id="43" name="组合 42"/>
              <p:cNvGrpSpPr/>
              <p:nvPr/>
            </p:nvGrpSpPr>
            <p:grpSpPr>
              <a:xfrm rot="10800000">
                <a:off x="2925948" y="-3661231"/>
                <a:ext cx="6341201" cy="2837258"/>
                <a:chOff x="2925948" y="805933"/>
                <a:chExt cx="6341201" cy="2837258"/>
              </a:xfrm>
            </p:grpSpPr>
            <p:grpSp>
              <p:nvGrpSpPr>
                <p:cNvPr id="44" name="组合 43"/>
                <p:cNvGrpSpPr/>
                <p:nvPr/>
              </p:nvGrpSpPr>
              <p:grpSpPr>
                <a:xfrm>
                  <a:off x="5465681" y="2116146"/>
                  <a:ext cx="1260638" cy="1527045"/>
                  <a:chOff x="5465681" y="2116146"/>
                  <a:chExt cx="1260638" cy="1527045"/>
                </a:xfrm>
              </p:grpSpPr>
              <p:sp>
                <p:nvSpPr>
                  <p:cNvPr id="75" name="椭圆 74"/>
                  <p:cNvSpPr/>
                  <p:nvPr/>
                </p:nvSpPr>
                <p:spPr>
                  <a:xfrm>
                    <a:off x="5630270" y="2414509"/>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flipV="1" rot="10800000">
                    <a:off x="5465681" y="2249919"/>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5962225" y="2116146"/>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3" name="同心圆 22"/>
                  <p:cNvSpPr/>
                  <p:nvPr/>
                </p:nvSpPr>
                <p:spPr>
                  <a:xfrm rot="2700000">
                    <a:off x="5962224" y="3375644"/>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5" name="组合 44"/>
                <p:cNvGrpSpPr/>
                <p:nvPr/>
              </p:nvGrpSpPr>
              <p:grpSpPr>
                <a:xfrm>
                  <a:off x="4032810" y="1807123"/>
                  <a:ext cx="1260638" cy="1358303"/>
                  <a:chOff x="4032810" y="1807123"/>
                  <a:chExt cx="1260638" cy="1358303"/>
                </a:xfrm>
              </p:grpSpPr>
              <p:sp>
                <p:nvSpPr>
                  <p:cNvPr id="65" name="椭圆 64"/>
                  <p:cNvSpPr/>
                  <p:nvPr/>
                </p:nvSpPr>
                <p:spPr>
                  <a:xfrm rot="1800000">
                    <a:off x="4197399" y="2021039"/>
                    <a:ext cx="931460" cy="931461"/>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flipV="1" rot="12600000">
                    <a:off x="4032810" y="1856449"/>
                    <a:ext cx="1260638" cy="1260639"/>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同心圆 22"/>
                  <p:cNvSpPr/>
                  <p:nvPr/>
                </p:nvSpPr>
                <p:spPr>
                  <a:xfrm rot="4500000">
                    <a:off x="4844514" y="1807123"/>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9" name="同心圆 22"/>
                  <p:cNvSpPr/>
                  <p:nvPr/>
                </p:nvSpPr>
                <p:spPr>
                  <a:xfrm rot="4500000">
                    <a:off x="4214764" y="289787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6" name="组合 45"/>
                <p:cNvGrpSpPr/>
                <p:nvPr/>
              </p:nvGrpSpPr>
              <p:grpSpPr>
                <a:xfrm>
                  <a:off x="6897917" y="1811889"/>
                  <a:ext cx="1260638" cy="1358305"/>
                  <a:chOff x="6897917" y="1811889"/>
                  <a:chExt cx="1260638" cy="1358305"/>
                </a:xfrm>
              </p:grpSpPr>
              <p:sp>
                <p:nvSpPr>
                  <p:cNvPr id="60" name="椭圆 59"/>
                  <p:cNvSpPr/>
                  <p:nvPr/>
                </p:nvSpPr>
                <p:spPr>
                  <a:xfrm rot="19800000">
                    <a:off x="7062506" y="2025805"/>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flipV="1" rot="9000000">
                    <a:off x="6897917" y="1861216"/>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同心圆 22"/>
                  <p:cNvSpPr/>
                  <p:nvPr/>
                </p:nvSpPr>
                <p:spPr>
                  <a:xfrm rot="900000">
                    <a:off x="7079302" y="181188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4" name="同心圆 22"/>
                  <p:cNvSpPr/>
                  <p:nvPr/>
                </p:nvSpPr>
                <p:spPr>
                  <a:xfrm rot="900000">
                    <a:off x="7709050" y="290264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7" name="组合 46"/>
                <p:cNvGrpSpPr/>
                <p:nvPr/>
              </p:nvGrpSpPr>
              <p:grpSpPr>
                <a:xfrm>
                  <a:off x="7908845" y="812468"/>
                  <a:ext cx="1358304" cy="1260638"/>
                  <a:chOff x="7908845" y="812468"/>
                  <a:chExt cx="1358304" cy="1260638"/>
                </a:xfrm>
              </p:grpSpPr>
              <p:sp>
                <p:nvSpPr>
                  <p:cNvPr id="55" name="椭圆 54"/>
                  <p:cNvSpPr/>
                  <p:nvPr/>
                </p:nvSpPr>
                <p:spPr>
                  <a:xfrm rot="18000000">
                    <a:off x="8122762" y="977057"/>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flipV="1" rot="7200000">
                    <a:off x="7958172" y="812468"/>
                    <a:ext cx="1260638" cy="1260638"/>
                  </a:xfrm>
                  <a:prstGeom prst="ellipse">
                    <a:avLst/>
                  </a:prstGeom>
                  <a:solidFill>
                    <a:srgbClr val="4F4E53">
                      <a:alpha val="0"/>
                    </a:srgbClr>
                  </a:solid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同心圆 22"/>
                  <p:cNvSpPr/>
                  <p:nvPr/>
                </p:nvSpPr>
                <p:spPr>
                  <a:xfrm rot="20700000">
                    <a:off x="7908845" y="99385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8" name="同心圆 22"/>
                  <p:cNvSpPr/>
                  <p:nvPr/>
                </p:nvSpPr>
                <p:spPr>
                  <a:xfrm rot="20700000">
                    <a:off x="8999602" y="162360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50" name="组合 49"/>
                <p:cNvGrpSpPr/>
                <p:nvPr/>
              </p:nvGrpSpPr>
              <p:grpSpPr>
                <a:xfrm>
                  <a:off x="2925948" y="805933"/>
                  <a:ext cx="1358305" cy="1260638"/>
                  <a:chOff x="2925948" y="805933"/>
                  <a:chExt cx="1358305" cy="1260638"/>
                </a:xfrm>
              </p:grpSpPr>
              <p:sp>
                <p:nvSpPr>
                  <p:cNvPr id="51" name="椭圆 50"/>
                  <p:cNvSpPr/>
                  <p:nvPr/>
                </p:nvSpPr>
                <p:spPr>
                  <a:xfrm rot="3600000">
                    <a:off x="3138877" y="970523"/>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V="1" rot="14400000">
                    <a:off x="2974289" y="805933"/>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同心圆 22"/>
                  <p:cNvSpPr/>
                  <p:nvPr/>
                </p:nvSpPr>
                <p:spPr>
                  <a:xfrm rot="6300000">
                    <a:off x="4016706" y="98731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4" name="同心圆 22"/>
                  <p:cNvSpPr/>
                  <p:nvPr/>
                </p:nvSpPr>
                <p:spPr>
                  <a:xfrm rot="6300000">
                    <a:off x="2925948" y="161706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grpSp>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solidFill>
              <a:srgbClr val="37201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文本框 48"/>
          <p:cNvSpPr txBox="1"/>
          <p:nvPr/>
        </p:nvSpPr>
        <p:spPr>
          <a:xfrm>
            <a:off x="5720466" y="255351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71" name="文本框 70"/>
          <p:cNvSpPr txBox="1"/>
          <p:nvPr/>
        </p:nvSpPr>
        <p:spPr>
          <a:xfrm>
            <a:off x="4289375" y="2160517"/>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77" name="文本框 76"/>
          <p:cNvSpPr txBox="1"/>
          <p:nvPr/>
        </p:nvSpPr>
        <p:spPr>
          <a:xfrm>
            <a:off x="7150922" y="216528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
        <p:nvSpPr>
          <p:cNvPr id="83" name="文本框 82"/>
          <p:cNvSpPr txBox="1"/>
          <p:nvPr/>
        </p:nvSpPr>
        <p:spPr>
          <a:xfrm>
            <a:off x="8209875" y="111784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5</a:t>
            </a:r>
          </a:p>
        </p:txBody>
      </p:sp>
      <p:sp>
        <p:nvSpPr>
          <p:cNvPr id="89" name="文本框 88"/>
          <p:cNvSpPr txBox="1"/>
          <p:nvPr/>
        </p:nvSpPr>
        <p:spPr>
          <a:xfrm>
            <a:off x="3232159" y="1111304"/>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此处输入目录三</a:t>
            </a:r>
          </a:p>
        </p:txBody>
      </p:sp>
      <p:sp>
        <p:nvSpPr>
          <p:cNvPr id="105" name="文本框 104"/>
          <p:cNvSpPr txBox="1"/>
          <p:nvPr/>
        </p:nvSpPr>
        <p:spPr>
          <a:xfrm>
            <a:off x="3806531"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此处输入目录二</a:t>
            </a:r>
          </a:p>
        </p:txBody>
      </p:sp>
      <p:sp>
        <p:nvSpPr>
          <p:cNvPr id="106" name="文本框 105"/>
          <p:cNvSpPr txBox="1"/>
          <p:nvPr/>
        </p:nvSpPr>
        <p:spPr>
          <a:xfrm>
            <a:off x="2443060"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此处输入目录一</a:t>
            </a:r>
          </a:p>
        </p:txBody>
      </p:sp>
      <p:sp>
        <p:nvSpPr>
          <p:cNvPr id="107" name="文本框 106"/>
          <p:cNvSpPr txBox="1"/>
          <p:nvPr/>
        </p:nvSpPr>
        <p:spPr>
          <a:xfrm>
            <a:off x="9079657"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sp>
        <p:nvSpPr>
          <p:cNvPr id="108" name="文本框 107"/>
          <p:cNvSpPr txBox="1"/>
          <p:nvPr/>
        </p:nvSpPr>
        <p:spPr>
          <a:xfrm>
            <a:off x="7769912"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Tree>
    <p:extLst>
      <p:ext uri="{BB962C8B-B14F-4D97-AF65-F5344CB8AC3E}">
        <p14:creationId val="2960708968"/>
      </p:ext>
    </p:extLst>
  </p:cSld>
  <p:clrMapOvr>
    <a:masterClrMapping/>
  </p:clrMapOvr>
  <mc:AlternateContent>
    <mc:Choice Requires="p14">
      <p:transition advClick="0" p14:dur="1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mph" presetID="8" presetSubtype="0">
                                  <p:stCondLst>
                                    <p:cond delay="0"/>
                                  </p:stCondLst>
                                  <p:childTnLst>
                                    <p:animRot by="-10800000">
                                      <p:cBhvr>
                                        <p:cTn dur="1500" fill="hold" id="6"/>
                                        <p:tgtEl>
                                          <p:spTgt spid="15"/>
                                        </p:tgtEl>
                                        <p:attrNameLst>
                                          <p:attrName>r</p:attrName>
                                        </p:attrNameLst>
                                      </p:cBhvr>
                                    </p:animRot>
                                  </p:childTnLst>
                                </p:cTn>
                              </p:par>
                              <p:par>
                                <p:cTn fill="hold" grpId="0" id="7" nodeType="withEffect" presetClass="exit" presetID="10" presetSubtype="0">
                                  <p:stCondLst>
                                    <p:cond delay="150"/>
                                  </p:stCondLst>
                                  <p:childTnLst>
                                    <p:animEffect filter="fade" transition="out">
                                      <p:cBhvr>
                                        <p:cTn dur="250" id="8"/>
                                        <p:tgtEl>
                                          <p:spTgt spid="89"/>
                                        </p:tgtEl>
                                      </p:cBhvr>
                                    </p:animEffect>
                                    <p:set>
                                      <p:cBhvr>
                                        <p:cTn dur="1" fill="hold" id="9">
                                          <p:stCondLst>
                                            <p:cond delay="249"/>
                                          </p:stCondLst>
                                        </p:cTn>
                                        <p:tgtEl>
                                          <p:spTgt spid="89"/>
                                        </p:tgtEl>
                                        <p:attrNameLst>
                                          <p:attrName>style.visibility</p:attrName>
                                        </p:attrNameLst>
                                      </p:cBhvr>
                                      <p:to>
                                        <p:strVal val="hidden"/>
                                      </p:to>
                                    </p:set>
                                  </p:childTnLst>
                                </p:cTn>
                              </p:par>
                              <p:par>
                                <p:cTn fill="hold" grpId="0" id="10" nodeType="withEffect" presetClass="exit" presetID="10" presetSubtype="0">
                                  <p:stCondLst>
                                    <p:cond delay="150"/>
                                  </p:stCondLst>
                                  <p:childTnLst>
                                    <p:animEffect filter="fade" transition="out">
                                      <p:cBhvr>
                                        <p:cTn dur="250" id="11"/>
                                        <p:tgtEl>
                                          <p:spTgt spid="71"/>
                                        </p:tgtEl>
                                      </p:cBhvr>
                                    </p:animEffect>
                                    <p:set>
                                      <p:cBhvr>
                                        <p:cTn dur="1" fill="hold" id="12">
                                          <p:stCondLst>
                                            <p:cond delay="249"/>
                                          </p:stCondLst>
                                        </p:cTn>
                                        <p:tgtEl>
                                          <p:spTgt spid="71"/>
                                        </p:tgtEl>
                                        <p:attrNameLst>
                                          <p:attrName>style.visibility</p:attrName>
                                        </p:attrNameLst>
                                      </p:cBhvr>
                                      <p:to>
                                        <p:strVal val="hidden"/>
                                      </p:to>
                                    </p:set>
                                  </p:childTnLst>
                                </p:cTn>
                              </p:par>
                              <p:par>
                                <p:cTn fill="hold" grpId="0" id="13" nodeType="withEffect" presetClass="exit" presetID="10" presetSubtype="0">
                                  <p:stCondLst>
                                    <p:cond delay="150"/>
                                  </p:stCondLst>
                                  <p:childTnLst>
                                    <p:animEffect filter="fade" transition="out">
                                      <p:cBhvr>
                                        <p:cTn dur="250" id="14"/>
                                        <p:tgtEl>
                                          <p:spTgt spid="49"/>
                                        </p:tgtEl>
                                      </p:cBhvr>
                                    </p:animEffect>
                                    <p:set>
                                      <p:cBhvr>
                                        <p:cTn dur="1" fill="hold" id="15">
                                          <p:stCondLst>
                                            <p:cond delay="249"/>
                                          </p:stCondLst>
                                        </p:cTn>
                                        <p:tgtEl>
                                          <p:spTgt spid="49"/>
                                        </p:tgtEl>
                                        <p:attrNameLst>
                                          <p:attrName>style.visibility</p:attrName>
                                        </p:attrNameLst>
                                      </p:cBhvr>
                                      <p:to>
                                        <p:strVal val="hidden"/>
                                      </p:to>
                                    </p:set>
                                  </p:childTnLst>
                                </p:cTn>
                              </p:par>
                              <p:par>
                                <p:cTn fill="hold" grpId="0" id="16" nodeType="withEffect" presetClass="exit" presetID="10" presetSubtype="0">
                                  <p:stCondLst>
                                    <p:cond delay="150"/>
                                  </p:stCondLst>
                                  <p:childTnLst>
                                    <p:animEffect filter="fade" transition="out">
                                      <p:cBhvr>
                                        <p:cTn dur="250" id="17"/>
                                        <p:tgtEl>
                                          <p:spTgt spid="77"/>
                                        </p:tgtEl>
                                      </p:cBhvr>
                                    </p:animEffect>
                                    <p:set>
                                      <p:cBhvr>
                                        <p:cTn dur="1" fill="hold" id="18">
                                          <p:stCondLst>
                                            <p:cond delay="249"/>
                                          </p:stCondLst>
                                        </p:cTn>
                                        <p:tgtEl>
                                          <p:spTgt spid="77"/>
                                        </p:tgtEl>
                                        <p:attrNameLst>
                                          <p:attrName>style.visibility</p:attrName>
                                        </p:attrNameLst>
                                      </p:cBhvr>
                                      <p:to>
                                        <p:strVal val="hidden"/>
                                      </p:to>
                                    </p:set>
                                  </p:childTnLst>
                                </p:cTn>
                              </p:par>
                              <p:par>
                                <p:cTn fill="hold" grpId="0" id="19" nodeType="withEffect" presetClass="exit" presetID="10" presetSubtype="0">
                                  <p:stCondLst>
                                    <p:cond delay="150"/>
                                  </p:stCondLst>
                                  <p:childTnLst>
                                    <p:animEffect filter="fade" transition="out">
                                      <p:cBhvr>
                                        <p:cTn dur="250" id="20"/>
                                        <p:tgtEl>
                                          <p:spTgt spid="83"/>
                                        </p:tgtEl>
                                      </p:cBhvr>
                                    </p:animEffect>
                                    <p:set>
                                      <p:cBhvr>
                                        <p:cTn dur="1" fill="hold" id="21">
                                          <p:stCondLst>
                                            <p:cond delay="249"/>
                                          </p:stCondLst>
                                        </p:cTn>
                                        <p:tgtEl>
                                          <p:spTgt spid="83"/>
                                        </p:tgtEl>
                                        <p:attrNameLst>
                                          <p:attrName>style.visibility</p:attrName>
                                        </p:attrNameLst>
                                      </p:cBhvr>
                                      <p:to>
                                        <p:strVal val="hidden"/>
                                      </p:to>
                                    </p:set>
                                  </p:childTnLst>
                                </p:cTn>
                              </p:par>
                              <p:par>
                                <p:cTn fill="hold" id="22" nodeType="withEffect" presetClass="exit" presetID="10" presetSubtype="0">
                                  <p:stCondLst>
                                    <p:cond delay="1000"/>
                                  </p:stCondLst>
                                  <p:childTnLst>
                                    <p:animEffect filter="fade" transition="out">
                                      <p:cBhvr>
                                        <p:cTn dur="250" id="23"/>
                                        <p:tgtEl>
                                          <p:spTgt spid="15"/>
                                        </p:tgtEl>
                                      </p:cBhvr>
                                    </p:animEffect>
                                    <p:set>
                                      <p:cBhvr>
                                        <p:cTn dur="1" fill="hold" id="24">
                                          <p:stCondLst>
                                            <p:cond delay="249"/>
                                          </p:stCondLst>
                                        </p:cTn>
                                        <p:tgtEl>
                                          <p:spTgt spid="15"/>
                                        </p:tgtEl>
                                        <p:attrNameLst>
                                          <p:attrName>style.visibility</p:attrName>
                                        </p:attrNameLst>
                                      </p:cBhvr>
                                      <p:to>
                                        <p:strVal val="hidden"/>
                                      </p:to>
                                    </p:set>
                                  </p:childTnLst>
                                </p:cTn>
                              </p:par>
                              <p:par>
                                <p:cTn fill="hold" grpId="0" id="25" nodeType="withEffect" presetClass="exit" presetID="42" presetSubtype="0">
                                  <p:stCondLst>
                                    <p:cond delay="1000"/>
                                  </p:stCondLst>
                                  <p:childTnLst>
                                    <p:animEffect filter="fade" transition="out">
                                      <p:cBhvr>
                                        <p:cTn dur="500" id="26"/>
                                        <p:tgtEl>
                                          <p:spTgt spid="106"/>
                                        </p:tgtEl>
                                      </p:cBhvr>
                                    </p:animEffect>
                                    <p:anim calcmode="lin" valueType="num">
                                      <p:cBhvr>
                                        <p:cTn dur="500" id="27"/>
                                        <p:tgtEl>
                                          <p:spTgt spid="106"/>
                                        </p:tgtEl>
                                        <p:attrNameLst>
                                          <p:attrName>ppt_x</p:attrName>
                                        </p:attrNameLst>
                                      </p:cBhvr>
                                      <p:tavLst>
                                        <p:tav tm="0">
                                          <p:val>
                                            <p:strVal val="ppt_x"/>
                                          </p:val>
                                        </p:tav>
                                        <p:tav tm="100000">
                                          <p:val>
                                            <p:strVal val="ppt_x"/>
                                          </p:val>
                                        </p:tav>
                                      </p:tavLst>
                                    </p:anim>
                                    <p:anim calcmode="lin" valueType="num">
                                      <p:cBhvr>
                                        <p:cTn dur="500" id="28"/>
                                        <p:tgtEl>
                                          <p:spTgt spid="106"/>
                                        </p:tgtEl>
                                        <p:attrNameLst>
                                          <p:attrName>ppt_y</p:attrName>
                                        </p:attrNameLst>
                                      </p:cBhvr>
                                      <p:tavLst>
                                        <p:tav tm="0">
                                          <p:val>
                                            <p:strVal val="ppt_y"/>
                                          </p:val>
                                        </p:tav>
                                        <p:tav tm="100000">
                                          <p:val>
                                            <p:strVal val="ppt_y+.1"/>
                                          </p:val>
                                        </p:tav>
                                      </p:tavLst>
                                    </p:anim>
                                    <p:set>
                                      <p:cBhvr>
                                        <p:cTn dur="1" fill="hold" id="29">
                                          <p:stCondLst>
                                            <p:cond delay="499"/>
                                          </p:stCondLst>
                                        </p:cTn>
                                        <p:tgtEl>
                                          <p:spTgt spid="106"/>
                                        </p:tgtEl>
                                        <p:attrNameLst>
                                          <p:attrName>style.visibility</p:attrName>
                                        </p:attrNameLst>
                                      </p:cBhvr>
                                      <p:to>
                                        <p:strVal val="hidden"/>
                                      </p:to>
                                    </p:set>
                                  </p:childTnLst>
                                </p:cTn>
                              </p:par>
                              <p:par>
                                <p:cTn fill="hold" grpId="0" id="30" nodeType="withEffect" presetClass="exit" presetID="42" presetSubtype="0">
                                  <p:stCondLst>
                                    <p:cond delay="1050"/>
                                  </p:stCondLst>
                                  <p:childTnLst>
                                    <p:animEffect filter="fade" transition="out">
                                      <p:cBhvr>
                                        <p:cTn dur="500" id="31"/>
                                        <p:tgtEl>
                                          <p:spTgt spid="105"/>
                                        </p:tgtEl>
                                      </p:cBhvr>
                                    </p:animEffect>
                                    <p:anim calcmode="lin" valueType="num">
                                      <p:cBhvr>
                                        <p:cTn dur="500" id="32"/>
                                        <p:tgtEl>
                                          <p:spTgt spid="105"/>
                                        </p:tgtEl>
                                        <p:attrNameLst>
                                          <p:attrName>ppt_x</p:attrName>
                                        </p:attrNameLst>
                                      </p:cBhvr>
                                      <p:tavLst>
                                        <p:tav tm="0">
                                          <p:val>
                                            <p:strVal val="ppt_x"/>
                                          </p:val>
                                        </p:tav>
                                        <p:tav tm="100000">
                                          <p:val>
                                            <p:strVal val="ppt_x"/>
                                          </p:val>
                                        </p:tav>
                                      </p:tavLst>
                                    </p:anim>
                                    <p:anim calcmode="lin" valueType="num">
                                      <p:cBhvr>
                                        <p:cTn dur="500" id="33"/>
                                        <p:tgtEl>
                                          <p:spTgt spid="105"/>
                                        </p:tgtEl>
                                        <p:attrNameLst>
                                          <p:attrName>ppt_y</p:attrName>
                                        </p:attrNameLst>
                                      </p:cBhvr>
                                      <p:tavLst>
                                        <p:tav tm="0">
                                          <p:val>
                                            <p:strVal val="ppt_y"/>
                                          </p:val>
                                        </p:tav>
                                        <p:tav tm="100000">
                                          <p:val>
                                            <p:strVal val="ppt_y+.1"/>
                                          </p:val>
                                        </p:tav>
                                      </p:tavLst>
                                    </p:anim>
                                    <p:set>
                                      <p:cBhvr>
                                        <p:cTn dur="1" fill="hold" id="34">
                                          <p:stCondLst>
                                            <p:cond delay="499"/>
                                          </p:stCondLst>
                                        </p:cTn>
                                        <p:tgtEl>
                                          <p:spTgt spid="105"/>
                                        </p:tgtEl>
                                        <p:attrNameLst>
                                          <p:attrName>style.visibility</p:attrName>
                                        </p:attrNameLst>
                                      </p:cBhvr>
                                      <p:to>
                                        <p:strVal val="hidden"/>
                                      </p:to>
                                    </p:set>
                                  </p:childTnLst>
                                </p:cTn>
                              </p:par>
                              <p:par>
                                <p:cTn fill="hold" grpId="0" id="35" nodeType="withEffect" presetClass="exit" presetID="42" presetSubtype="0">
                                  <p:stCondLst>
                                    <p:cond delay="1100"/>
                                  </p:stCondLst>
                                  <p:childTnLst>
                                    <p:animEffect filter="fade" transition="out">
                                      <p:cBhvr>
                                        <p:cTn dur="500" id="36"/>
                                        <p:tgtEl>
                                          <p:spTgt spid="59"/>
                                        </p:tgtEl>
                                      </p:cBhvr>
                                    </p:animEffect>
                                    <p:anim calcmode="lin" valueType="num">
                                      <p:cBhvr>
                                        <p:cTn dur="500" id="37"/>
                                        <p:tgtEl>
                                          <p:spTgt spid="59"/>
                                        </p:tgtEl>
                                        <p:attrNameLst>
                                          <p:attrName>ppt_x</p:attrName>
                                        </p:attrNameLst>
                                      </p:cBhvr>
                                      <p:tavLst>
                                        <p:tav tm="0">
                                          <p:val>
                                            <p:strVal val="ppt_x"/>
                                          </p:val>
                                        </p:tav>
                                        <p:tav tm="100000">
                                          <p:val>
                                            <p:strVal val="ppt_x"/>
                                          </p:val>
                                        </p:tav>
                                      </p:tavLst>
                                    </p:anim>
                                    <p:anim calcmode="lin" valueType="num">
                                      <p:cBhvr>
                                        <p:cTn dur="500" id="38"/>
                                        <p:tgtEl>
                                          <p:spTgt spid="59"/>
                                        </p:tgtEl>
                                        <p:attrNameLst>
                                          <p:attrName>ppt_y</p:attrName>
                                        </p:attrNameLst>
                                      </p:cBhvr>
                                      <p:tavLst>
                                        <p:tav tm="0">
                                          <p:val>
                                            <p:strVal val="ppt_y"/>
                                          </p:val>
                                        </p:tav>
                                        <p:tav tm="100000">
                                          <p:val>
                                            <p:strVal val="ppt_y+.1"/>
                                          </p:val>
                                        </p:tav>
                                      </p:tavLst>
                                    </p:anim>
                                    <p:set>
                                      <p:cBhvr>
                                        <p:cTn dur="1" fill="hold" id="39">
                                          <p:stCondLst>
                                            <p:cond delay="499"/>
                                          </p:stCondLst>
                                        </p:cTn>
                                        <p:tgtEl>
                                          <p:spTgt spid="59"/>
                                        </p:tgtEl>
                                        <p:attrNameLst>
                                          <p:attrName>style.visibility</p:attrName>
                                        </p:attrNameLst>
                                      </p:cBhvr>
                                      <p:to>
                                        <p:strVal val="hidden"/>
                                      </p:to>
                                    </p:set>
                                  </p:childTnLst>
                                </p:cTn>
                              </p:par>
                              <p:par>
                                <p:cTn fill="hold" grpId="0" id="40" nodeType="withEffect" presetClass="exit" presetID="42" presetSubtype="0">
                                  <p:stCondLst>
                                    <p:cond delay="1150"/>
                                  </p:stCondLst>
                                  <p:childTnLst>
                                    <p:animEffect filter="fade" transition="out">
                                      <p:cBhvr>
                                        <p:cTn dur="500" id="41"/>
                                        <p:tgtEl>
                                          <p:spTgt spid="108"/>
                                        </p:tgtEl>
                                      </p:cBhvr>
                                    </p:animEffect>
                                    <p:anim calcmode="lin" valueType="num">
                                      <p:cBhvr>
                                        <p:cTn dur="500" id="42"/>
                                        <p:tgtEl>
                                          <p:spTgt spid="108"/>
                                        </p:tgtEl>
                                        <p:attrNameLst>
                                          <p:attrName>ppt_x</p:attrName>
                                        </p:attrNameLst>
                                      </p:cBhvr>
                                      <p:tavLst>
                                        <p:tav tm="0">
                                          <p:val>
                                            <p:strVal val="ppt_x"/>
                                          </p:val>
                                        </p:tav>
                                        <p:tav tm="100000">
                                          <p:val>
                                            <p:strVal val="ppt_x"/>
                                          </p:val>
                                        </p:tav>
                                      </p:tavLst>
                                    </p:anim>
                                    <p:anim calcmode="lin" valueType="num">
                                      <p:cBhvr>
                                        <p:cTn dur="500" id="43"/>
                                        <p:tgtEl>
                                          <p:spTgt spid="108"/>
                                        </p:tgtEl>
                                        <p:attrNameLst>
                                          <p:attrName>ppt_y</p:attrName>
                                        </p:attrNameLst>
                                      </p:cBhvr>
                                      <p:tavLst>
                                        <p:tav tm="0">
                                          <p:val>
                                            <p:strVal val="ppt_y"/>
                                          </p:val>
                                        </p:tav>
                                        <p:tav tm="100000">
                                          <p:val>
                                            <p:strVal val="ppt_y+.1"/>
                                          </p:val>
                                        </p:tav>
                                      </p:tavLst>
                                    </p:anim>
                                    <p:set>
                                      <p:cBhvr>
                                        <p:cTn dur="1" fill="hold" id="44">
                                          <p:stCondLst>
                                            <p:cond delay="499"/>
                                          </p:stCondLst>
                                        </p:cTn>
                                        <p:tgtEl>
                                          <p:spTgt spid="108"/>
                                        </p:tgtEl>
                                        <p:attrNameLst>
                                          <p:attrName>style.visibility</p:attrName>
                                        </p:attrNameLst>
                                      </p:cBhvr>
                                      <p:to>
                                        <p:strVal val="hidden"/>
                                      </p:to>
                                    </p:set>
                                  </p:childTnLst>
                                </p:cTn>
                              </p:par>
                              <p:par>
                                <p:cTn fill="hold" grpId="0" id="45" nodeType="withEffect" presetClass="exit" presetID="42" presetSubtype="0">
                                  <p:stCondLst>
                                    <p:cond delay="1200"/>
                                  </p:stCondLst>
                                  <p:childTnLst>
                                    <p:animEffect filter="fade" transition="out">
                                      <p:cBhvr>
                                        <p:cTn dur="500" id="46"/>
                                        <p:tgtEl>
                                          <p:spTgt spid="107"/>
                                        </p:tgtEl>
                                      </p:cBhvr>
                                    </p:animEffect>
                                    <p:anim calcmode="lin" valueType="num">
                                      <p:cBhvr>
                                        <p:cTn dur="500" id="47"/>
                                        <p:tgtEl>
                                          <p:spTgt spid="107"/>
                                        </p:tgtEl>
                                        <p:attrNameLst>
                                          <p:attrName>ppt_x</p:attrName>
                                        </p:attrNameLst>
                                      </p:cBhvr>
                                      <p:tavLst>
                                        <p:tav tm="0">
                                          <p:val>
                                            <p:strVal val="ppt_x"/>
                                          </p:val>
                                        </p:tav>
                                        <p:tav tm="100000">
                                          <p:val>
                                            <p:strVal val="ppt_x"/>
                                          </p:val>
                                        </p:tav>
                                      </p:tavLst>
                                    </p:anim>
                                    <p:anim calcmode="lin" valueType="num">
                                      <p:cBhvr>
                                        <p:cTn dur="500" id="48"/>
                                        <p:tgtEl>
                                          <p:spTgt spid="107"/>
                                        </p:tgtEl>
                                        <p:attrNameLst>
                                          <p:attrName>ppt_y</p:attrName>
                                        </p:attrNameLst>
                                      </p:cBhvr>
                                      <p:tavLst>
                                        <p:tav tm="0">
                                          <p:val>
                                            <p:strVal val="ppt_y"/>
                                          </p:val>
                                        </p:tav>
                                        <p:tav tm="100000">
                                          <p:val>
                                            <p:strVal val="ppt_y+.1"/>
                                          </p:val>
                                        </p:tav>
                                      </p:tavLst>
                                    </p:anim>
                                    <p:set>
                                      <p:cBhvr>
                                        <p:cTn dur="1" fill="hold" id="49">
                                          <p:stCondLst>
                                            <p:cond delay="499"/>
                                          </p:stCondLst>
                                        </p:cTn>
                                        <p:tgtEl>
                                          <p:spTgt spid="107"/>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71"/>
      <p:bldP grpId="0" spid="77"/>
      <p:bldP grpId="0" spid="83"/>
      <p:bldP grpId="0" spid="89"/>
      <p:bldP grpId="0" spid="59"/>
      <p:bldP grpId="0" spid="105"/>
      <p:bldP grpId="0" spid="106"/>
      <p:bldP grpId="0" spid="107"/>
      <p:bldP grpId="0" spid="108"/>
    </p:bldLst>
  </p:timing>
</p:sld>
</file>

<file path=ppt/slides/slide3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3848127" y="-2251645"/>
            <a:ext cx="4495746" cy="4495744"/>
            <a:chOff x="3848127" y="-2251645"/>
            <a:chExt cx="4495746" cy="4495744"/>
          </a:xfrm>
        </p:grpSpPr>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grpSp>
        <p:nvGrpSpPr>
          <p:cNvPr id="84" name="组合 83"/>
          <p:cNvGrpSpPr/>
          <p:nvPr/>
        </p:nvGrpSpPr>
        <p:grpSpPr>
          <a:xfrm>
            <a:off x="5465681" y="2113154"/>
            <a:ext cx="1260638" cy="1527045"/>
            <a:chOff x="6693039" y="2414150"/>
            <a:chExt cx="1260638" cy="1527045"/>
          </a:xfrm>
        </p:grpSpPr>
        <p:sp>
          <p:nvSpPr>
            <p:cNvPr id="85" name="椭圆 84"/>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椭圆 8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68" name="组合 67"/>
          <p:cNvGrpSpPr/>
          <p:nvPr/>
        </p:nvGrpSpPr>
        <p:grpSpPr>
          <a:xfrm>
            <a:off x="5465681" y="2116146"/>
            <a:ext cx="1260638" cy="1527045"/>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文本框 48"/>
            <p:cNvSpPr txBox="1"/>
            <p:nvPr/>
          </p:nvSpPr>
          <p:spPr>
            <a:xfrm>
              <a:off x="6947826" y="285151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5</a:t>
              </a:r>
            </a:p>
          </p:txBody>
        </p:sp>
        <p:sp>
          <p:nvSpPr>
            <p:cNvPr id="61" name="椭圆 60"/>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9" name="椭圆 18"/>
          <p:cNvSpPr/>
          <p:nvPr/>
        </p:nvSpPr>
        <p:spPr>
          <a:xfrm>
            <a:off x="5569721" y="6061798"/>
            <a:ext cx="210893" cy="210893"/>
          </a:xfrm>
          <a:prstGeom prst="ellipse">
            <a:avLst/>
          </a:prstGeom>
          <a:gradFill>
            <a:gsLst>
              <a:gs pos="46000">
                <a:srgbClr val="FEEA74">
                  <a:alpha val="2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6426323" y="5605639"/>
            <a:ext cx="300364" cy="300364"/>
          </a:xfrm>
          <a:prstGeom prst="ellipse">
            <a:avLst/>
          </a:prstGeom>
          <a:gradFill>
            <a:gsLst>
              <a:gs pos="40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5027663" y="4464202"/>
            <a:ext cx="586139" cy="586139"/>
          </a:xfrm>
          <a:prstGeom prst="ellipse">
            <a:avLst/>
          </a:prstGeom>
          <a:gradFill>
            <a:gsLst>
              <a:gs pos="45000">
                <a:srgbClr val="FEEA74">
                  <a:alpha val="7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6471059" y="5004928"/>
            <a:ext cx="210893" cy="210893"/>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4919041" y="5226965"/>
            <a:ext cx="678968" cy="678968"/>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6409190" y="5756324"/>
            <a:ext cx="678968" cy="678968"/>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5928876" y="6385067"/>
            <a:ext cx="636638" cy="636638"/>
          </a:xfrm>
          <a:prstGeom prst="ellipse">
            <a:avLst/>
          </a:prstGeom>
          <a:solidFill>
            <a:srgbClr val="FEEA74">
              <a:alpha val="1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6455604" y="4629682"/>
            <a:ext cx="586139" cy="586139"/>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椭圆 32"/>
          <p:cNvSpPr/>
          <p:nvPr/>
        </p:nvSpPr>
        <p:spPr>
          <a:xfrm>
            <a:off x="5219875" y="6490276"/>
            <a:ext cx="586139" cy="586139"/>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6434587" y="3853500"/>
            <a:ext cx="210893" cy="210893"/>
          </a:xfrm>
          <a:prstGeom prst="ellipse">
            <a:avLst/>
          </a:prstGeom>
          <a:gradFill>
            <a:gsLst>
              <a:gs pos="25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5510696" y="4622180"/>
            <a:ext cx="210893" cy="210893"/>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922624708"/>
      </p:ext>
    </p:extLst>
  </p:cSld>
  <p:clrMapOvr>
    <a:masterClrMapping/>
  </p:clrMapOvr>
  <mc:AlternateContent>
    <mc:Choice Requires="p14">
      <p:transition advClick="0" p14:dur="1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8"/>
                                        </p:tgtEl>
                                        <p:attrNameLst>
                                          <p:attrName>style.visibility</p:attrName>
                                        </p:attrNameLst>
                                      </p:cBhvr>
                                      <p:to>
                                        <p:strVal val="visible"/>
                                      </p:to>
                                    </p:set>
                                    <p:animEffect filter="fade" transition="in">
                                      <p:cBhvr>
                                        <p:cTn dur="1000" id="7"/>
                                        <p:tgtEl>
                                          <p:spTgt spid="68"/>
                                        </p:tgtEl>
                                      </p:cBhvr>
                                    </p:animEffect>
                                    <p:anim calcmode="lin" valueType="num">
                                      <p:cBhvr>
                                        <p:cTn dur="1000" fill="hold" id="8"/>
                                        <p:tgtEl>
                                          <p:spTgt spid="68"/>
                                        </p:tgtEl>
                                        <p:attrNameLst>
                                          <p:attrName>ppt_x</p:attrName>
                                        </p:attrNameLst>
                                      </p:cBhvr>
                                      <p:tavLst>
                                        <p:tav tm="0">
                                          <p:val>
                                            <p:strVal val="#ppt_x"/>
                                          </p:val>
                                        </p:tav>
                                        <p:tav tm="100000">
                                          <p:val>
                                            <p:strVal val="#ppt_x"/>
                                          </p:val>
                                        </p:tav>
                                      </p:tavLst>
                                    </p:anim>
                                    <p:anim calcmode="lin" valueType="num">
                                      <p:cBhvr>
                                        <p:cTn dur="1000" fill="hold" id="9"/>
                                        <p:tgtEl>
                                          <p:spTgt spid="68"/>
                                        </p:tgtEl>
                                        <p:attrNameLst>
                                          <p:attrName>ppt_y</p:attrName>
                                        </p:attrNameLst>
                                      </p:cBhvr>
                                      <p:tavLst>
                                        <p:tav tm="0">
                                          <p:val>
                                            <p:strVal val="#ppt_y+.1"/>
                                          </p:val>
                                        </p:tav>
                                        <p:tav tm="100000">
                                          <p:val>
                                            <p:strVal val="#ppt_y"/>
                                          </p:val>
                                        </p:tav>
                                      </p:tavLst>
                                    </p:anim>
                                  </p:childTnLst>
                                </p:cTn>
                              </p:par>
                              <p:par>
                                <p:cTn fill="hold" grpId="0" id="10" nodeType="withEffect" presetClass="entr" presetID="10" presetSubtype="0">
                                  <p:stCondLst>
                                    <p:cond delay="1000"/>
                                  </p:stCondLst>
                                  <p:iterate type="lt">
                                    <p:tmPct val="25000"/>
                                  </p:iterate>
                                  <p:childTnLst>
                                    <p:set>
                                      <p:cBhvr>
                                        <p:cTn dur="1" fill="hold" id="11">
                                          <p:stCondLst>
                                            <p:cond delay="0"/>
                                          </p:stCondLst>
                                        </p:cTn>
                                        <p:tgtEl>
                                          <p:spTgt spid="59"/>
                                        </p:tgtEl>
                                        <p:attrNameLst>
                                          <p:attrName>style.visibility</p:attrName>
                                        </p:attrNameLst>
                                      </p:cBhvr>
                                      <p:to>
                                        <p:strVal val="visible"/>
                                      </p:to>
                                    </p:set>
                                    <p:animEffect filter="fade" transition="in">
                                      <p:cBhvr>
                                        <p:cTn dur="500" id="12"/>
                                        <p:tgtEl>
                                          <p:spTgt spid="59"/>
                                        </p:tgtEl>
                                      </p:cBhvr>
                                    </p:animEffect>
                                  </p:childTnLst>
                                </p:cTn>
                              </p:par>
                              <p:par>
                                <p:cTn fill="hold" grpId="1" id="13" nodeType="withEffect" presetClass="entr" presetID="1" presetSubtype="0">
                                  <p:stCondLst>
                                    <p:cond delay="350"/>
                                  </p:stCondLst>
                                  <p:childTnLst>
                                    <p:set>
                                      <p:cBhvr>
                                        <p:cTn dur="1" fill="hold" id="14">
                                          <p:stCondLst>
                                            <p:cond delay="0"/>
                                          </p:stCondLst>
                                        </p:cTn>
                                        <p:tgtEl>
                                          <p:spTgt spid="28"/>
                                        </p:tgtEl>
                                        <p:attrNameLst>
                                          <p:attrName>style.visibility</p:attrName>
                                        </p:attrNameLst>
                                      </p:cBhvr>
                                      <p:to>
                                        <p:strVal val="visible"/>
                                      </p:to>
                                    </p:set>
                                  </p:childTnLst>
                                </p:cTn>
                              </p:par>
                              <p:par>
                                <p:cTn decel="50000" fill="hold" grpId="0" id="15" nodeType="withEffect" presetClass="path" presetID="42" presetSubtype="0">
                                  <p:stCondLst>
                                    <p:cond delay="350"/>
                                  </p:stCondLst>
                                  <p:childTnLst>
                                    <p:animMotion origin="layout" path="M 0 0 L 0 0.25 E" pathEditMode="relative" ptsTypes="">
                                      <p:cBhvr>
                                        <p:cTn dur="1000" fill="hold" id="16" spd="-100000"/>
                                        <p:tgtEl>
                                          <p:spTgt spid="28"/>
                                        </p:tgtEl>
                                        <p:attrNameLst>
                                          <p:attrName>ppt_x</p:attrName>
                                          <p:attrName>ppt_y</p:attrName>
                                        </p:attrNameLst>
                                      </p:cBhvr>
                                    </p:animMotion>
                                  </p:childTnLst>
                                </p:cTn>
                              </p:par>
                              <p:par>
                                <p:cTn fill="hold" grpId="1" id="17" nodeType="withEffect" presetClass="entr" presetID="1" presetSubtype="0">
                                  <p:stCondLst>
                                    <p:cond delay="500"/>
                                  </p:stCondLst>
                                  <p:childTnLst>
                                    <p:set>
                                      <p:cBhvr>
                                        <p:cTn dur="1" fill="hold" id="18">
                                          <p:stCondLst>
                                            <p:cond delay="0"/>
                                          </p:stCondLst>
                                        </p:cTn>
                                        <p:tgtEl>
                                          <p:spTgt spid="27"/>
                                        </p:tgtEl>
                                        <p:attrNameLst>
                                          <p:attrName>style.visibility</p:attrName>
                                        </p:attrNameLst>
                                      </p:cBhvr>
                                      <p:to>
                                        <p:strVal val="visible"/>
                                      </p:to>
                                    </p:set>
                                  </p:childTnLst>
                                </p:cTn>
                              </p:par>
                              <p:par>
                                <p:cTn decel="50000" fill="hold" grpId="0" id="19" nodeType="withEffect" presetClass="path" presetID="42" presetSubtype="0">
                                  <p:stCondLst>
                                    <p:cond delay="500"/>
                                  </p:stCondLst>
                                  <p:childTnLst>
                                    <p:animMotion origin="layout" path="M 0 0 L 0 0.25 E" pathEditMode="relative" ptsTypes="">
                                      <p:cBhvr>
                                        <p:cTn dur="1000" fill="hold" id="20" spd="-100000"/>
                                        <p:tgtEl>
                                          <p:spTgt spid="27"/>
                                        </p:tgtEl>
                                        <p:attrNameLst>
                                          <p:attrName>ppt_x</p:attrName>
                                          <p:attrName>ppt_y</p:attrName>
                                        </p:attrNameLst>
                                      </p:cBhvr>
                                    </p:animMotion>
                                  </p:childTnLst>
                                </p:cTn>
                              </p:par>
                              <p:par>
                                <p:cTn fill="hold" grpId="1" id="21" nodeType="withEffect" presetClass="entr" presetID="1" presetSubtype="0">
                                  <p:stCondLst>
                                    <p:cond delay="400"/>
                                  </p:stCondLst>
                                  <p:childTnLst>
                                    <p:set>
                                      <p:cBhvr>
                                        <p:cTn dur="1" fill="hold" id="22">
                                          <p:stCondLst>
                                            <p:cond delay="0"/>
                                          </p:stCondLst>
                                        </p:cTn>
                                        <p:tgtEl>
                                          <p:spTgt spid="26"/>
                                        </p:tgtEl>
                                        <p:attrNameLst>
                                          <p:attrName>style.visibility</p:attrName>
                                        </p:attrNameLst>
                                      </p:cBhvr>
                                      <p:to>
                                        <p:strVal val="visible"/>
                                      </p:to>
                                    </p:set>
                                  </p:childTnLst>
                                </p:cTn>
                              </p:par>
                              <p:par>
                                <p:cTn decel="50000" fill="hold" grpId="0" id="23" nodeType="withEffect" presetClass="path" presetID="42" presetSubtype="0">
                                  <p:stCondLst>
                                    <p:cond delay="400"/>
                                  </p:stCondLst>
                                  <p:childTnLst>
                                    <p:animMotion origin="layout" path="M 0 0 L 0 0.25 E" pathEditMode="relative" ptsTypes="">
                                      <p:cBhvr>
                                        <p:cTn dur="1000" fill="hold" id="24" spd="-100000"/>
                                        <p:tgtEl>
                                          <p:spTgt spid="26"/>
                                        </p:tgtEl>
                                        <p:attrNameLst>
                                          <p:attrName>ppt_x</p:attrName>
                                          <p:attrName>ppt_y</p:attrName>
                                        </p:attrNameLst>
                                      </p:cBhvr>
                                    </p:animMotion>
                                  </p:childTnLst>
                                </p:cTn>
                              </p:par>
                              <p:par>
                                <p:cTn fill="hold" grpId="1" id="25" nodeType="withEffect" presetClass="entr" presetID="1" presetSubtype="0">
                                  <p:stCondLst>
                                    <p:cond delay="500"/>
                                  </p:stCondLst>
                                  <p:childTnLst>
                                    <p:set>
                                      <p:cBhvr>
                                        <p:cTn dur="1" fill="hold" id="26">
                                          <p:stCondLst>
                                            <p:cond delay="0"/>
                                          </p:stCondLst>
                                        </p:cTn>
                                        <p:tgtEl>
                                          <p:spTgt spid="32"/>
                                        </p:tgtEl>
                                        <p:attrNameLst>
                                          <p:attrName>style.visibility</p:attrName>
                                        </p:attrNameLst>
                                      </p:cBhvr>
                                      <p:to>
                                        <p:strVal val="visible"/>
                                      </p:to>
                                    </p:set>
                                  </p:childTnLst>
                                </p:cTn>
                              </p:par>
                              <p:par>
                                <p:cTn decel="50000" fill="hold" grpId="0" id="27" nodeType="withEffect" presetClass="path" presetID="42" presetSubtype="0">
                                  <p:stCondLst>
                                    <p:cond delay="500"/>
                                  </p:stCondLst>
                                  <p:childTnLst>
                                    <p:animMotion origin="layout" path="M 0 0 L 0 0.25 E" pathEditMode="relative" ptsTypes="">
                                      <p:cBhvr>
                                        <p:cTn dur="1000" fill="hold" id="28" spd="-100000"/>
                                        <p:tgtEl>
                                          <p:spTgt spid="32"/>
                                        </p:tgtEl>
                                        <p:attrNameLst>
                                          <p:attrName>ppt_x</p:attrName>
                                          <p:attrName>ppt_y</p:attrName>
                                        </p:attrNameLst>
                                      </p:cBhvr>
                                    </p:animMotion>
                                  </p:childTnLst>
                                </p:cTn>
                              </p:par>
                              <p:par>
                                <p:cTn fill="hold" grpId="1" id="29" nodeType="withEffect" presetClass="entr" presetID="1" presetSubtype="0">
                                  <p:stCondLst>
                                    <p:cond delay="450"/>
                                  </p:stCondLst>
                                  <p:childTnLst>
                                    <p:set>
                                      <p:cBhvr>
                                        <p:cTn dur="1" fill="hold" id="30">
                                          <p:stCondLst>
                                            <p:cond delay="0"/>
                                          </p:stCondLst>
                                        </p:cTn>
                                        <p:tgtEl>
                                          <p:spTgt spid="22"/>
                                        </p:tgtEl>
                                        <p:attrNameLst>
                                          <p:attrName>style.visibility</p:attrName>
                                        </p:attrNameLst>
                                      </p:cBhvr>
                                      <p:to>
                                        <p:strVal val="visible"/>
                                      </p:to>
                                    </p:set>
                                  </p:childTnLst>
                                </p:cTn>
                              </p:par>
                              <p:par>
                                <p:cTn decel="50000" fill="hold" grpId="0" id="31" nodeType="withEffect" presetClass="path" presetID="42" presetSubtype="0">
                                  <p:stCondLst>
                                    <p:cond delay="450"/>
                                  </p:stCondLst>
                                  <p:childTnLst>
                                    <p:animMotion origin="layout" path="M 1.875E-06 1.48148E-06 L 1.875E-06 0.25" pathEditMode="relative" ptsTypes="AA" rAng="0">
                                      <p:cBhvr>
                                        <p:cTn dur="1000" fill="hold" id="32" spd="-100000"/>
                                        <p:tgtEl>
                                          <p:spTgt spid="22"/>
                                        </p:tgtEl>
                                        <p:attrNameLst>
                                          <p:attrName>ppt_x</p:attrName>
                                          <p:attrName>ppt_y</p:attrName>
                                        </p:attrNameLst>
                                      </p:cBhvr>
                                      <p:rCtr x="0" y="12500"/>
                                    </p:animMotion>
                                  </p:childTnLst>
                                </p:cTn>
                              </p:par>
                              <p:par>
                                <p:cTn fill="hold" grpId="1" id="33" nodeType="withEffect" presetClass="entr" presetID="1" presetSubtype="0">
                                  <p:stCondLst>
                                    <p:cond delay="500"/>
                                  </p:stCondLst>
                                  <p:childTnLst>
                                    <p:set>
                                      <p:cBhvr>
                                        <p:cTn dur="1" fill="hold" id="34">
                                          <p:stCondLst>
                                            <p:cond delay="0"/>
                                          </p:stCondLst>
                                        </p:cTn>
                                        <p:tgtEl>
                                          <p:spTgt spid="33"/>
                                        </p:tgtEl>
                                        <p:attrNameLst>
                                          <p:attrName>style.visibility</p:attrName>
                                        </p:attrNameLst>
                                      </p:cBhvr>
                                      <p:to>
                                        <p:strVal val="visible"/>
                                      </p:to>
                                    </p:set>
                                  </p:childTnLst>
                                </p:cTn>
                              </p:par>
                              <p:par>
                                <p:cTn decel="50000" fill="hold" grpId="0" id="35" nodeType="withEffect" presetClass="path" presetID="42" presetSubtype="0">
                                  <p:stCondLst>
                                    <p:cond delay="500"/>
                                  </p:stCondLst>
                                  <p:childTnLst>
                                    <p:animMotion origin="layout" path="M 0 0 L 0 0.25 E" pathEditMode="relative" ptsTypes="">
                                      <p:cBhvr>
                                        <p:cTn dur="1000" fill="hold" id="36" spd="-100000"/>
                                        <p:tgtEl>
                                          <p:spTgt spid="33"/>
                                        </p:tgtEl>
                                        <p:attrNameLst>
                                          <p:attrName>ppt_x</p:attrName>
                                          <p:attrName>ppt_y</p:attrName>
                                        </p:attrNameLst>
                                      </p:cBhvr>
                                    </p:animMotion>
                                  </p:childTnLst>
                                </p:cTn>
                              </p:par>
                              <p:par>
                                <p:cTn fill="hold" grpId="1" id="37" nodeType="withEffect" presetClass="entr" presetID="1" presetSubtype="0">
                                  <p:stCondLst>
                                    <p:cond delay="500"/>
                                  </p:stCondLst>
                                  <p:childTnLst>
                                    <p:set>
                                      <p:cBhvr>
                                        <p:cTn dur="1" fill="hold" id="38">
                                          <p:stCondLst>
                                            <p:cond delay="0"/>
                                          </p:stCondLst>
                                        </p:cTn>
                                        <p:tgtEl>
                                          <p:spTgt spid="34"/>
                                        </p:tgtEl>
                                        <p:attrNameLst>
                                          <p:attrName>style.visibility</p:attrName>
                                        </p:attrNameLst>
                                      </p:cBhvr>
                                      <p:to>
                                        <p:strVal val="visible"/>
                                      </p:to>
                                    </p:set>
                                  </p:childTnLst>
                                </p:cTn>
                              </p:par>
                              <p:par>
                                <p:cTn accel="50000" decel="50000" fill="hold" grpId="0" id="39" nodeType="withEffect" presetClass="path" presetID="0" presetSubtype="0">
                                  <p:stCondLst>
                                    <p:cond delay="500"/>
                                  </p:stCondLst>
                                  <p:childTnLst>
                                    <p:animMotion origin="layout" path="M 2.29167E-06 2.59259E-06 C -0.02383 0.01504 -0.04115 0.05208 -0.03985 0.11273 C -0.03854 0.17315 -0.01094 0.20602 2.29167E-06 0.28588 C 0.01081 0.36504 0.0112 0.40393 0.00755 0.4574" pathEditMode="relative" ptsTypes="AAAA" rAng="0">
                                      <p:cBhvr>
                                        <p:cTn dur="1000" fill="hold" id="40" spd="-100000"/>
                                        <p:tgtEl>
                                          <p:spTgt spid="34"/>
                                        </p:tgtEl>
                                        <p:attrNameLst>
                                          <p:attrName>ppt_x</p:attrName>
                                          <p:attrName>ppt_y</p:attrName>
                                        </p:attrNameLst>
                                      </p:cBhvr>
                                      <p:rCtr x="-1510" y="22870"/>
                                    </p:animMotion>
                                  </p:childTnLst>
                                </p:cTn>
                              </p:par>
                              <p:par>
                                <p:cTn fill="hold" grpId="0" id="41" nodeType="withEffect" presetClass="entr" presetID="1" presetSubtype="0">
                                  <p:stCondLst>
                                    <p:cond delay="750"/>
                                  </p:stCondLst>
                                  <p:childTnLst>
                                    <p:set>
                                      <p:cBhvr>
                                        <p:cTn dur="1" fill="hold" id="42">
                                          <p:stCondLst>
                                            <p:cond delay="0"/>
                                          </p:stCondLst>
                                        </p:cTn>
                                        <p:tgtEl>
                                          <p:spTgt spid="24"/>
                                        </p:tgtEl>
                                        <p:attrNameLst>
                                          <p:attrName>style.visibility</p:attrName>
                                        </p:attrNameLst>
                                      </p:cBhvr>
                                      <p:to>
                                        <p:strVal val="visible"/>
                                      </p:to>
                                    </p:set>
                                  </p:childTnLst>
                                </p:cTn>
                              </p:par>
                              <p:par>
                                <p:cTn accel="50000" decel="50000" fill="hold" grpId="1" id="43" nodeType="withEffect" presetClass="path" presetID="0" presetSubtype="0">
                                  <p:stCondLst>
                                    <p:cond delay="750"/>
                                  </p:stCondLst>
                                  <p:childTnLst>
                                    <p:animMotion origin="layout" path="M -2.91667E-06 1.11111E-06 C -0.02929 0.00833 -0.06354 0.01319 -0.06575 0.07801 C -0.06797 0.14259 -0.02317 0.13657 -0.01484 0.19606 C -0.00638 0.25486 -0.04323 0.3669 -0.04244 0.41505" pathEditMode="relative" ptsTypes="AAAA" rAng="0">
                                      <p:cBhvr>
                                        <p:cTn dur="1000" fill="hold" id="44" spd="-100000"/>
                                        <p:tgtEl>
                                          <p:spTgt spid="24"/>
                                        </p:tgtEl>
                                        <p:attrNameLst>
                                          <p:attrName>ppt_x</p:attrName>
                                          <p:attrName>ppt_y</p:attrName>
                                        </p:attrNameLst>
                                      </p:cBhvr>
                                      <p:rCtr x="-3294" y="20741"/>
                                    </p:animMotion>
                                  </p:childTnLst>
                                </p:cTn>
                              </p:par>
                              <p:par>
                                <p:cTn fill="hold" grpId="0" id="45" nodeType="withEffect" presetClass="entr" presetID="1" presetSubtype="0">
                                  <p:stCondLst>
                                    <p:cond delay="800"/>
                                  </p:stCondLst>
                                  <p:childTnLst>
                                    <p:set>
                                      <p:cBhvr>
                                        <p:cTn dur="1" fill="hold" id="46">
                                          <p:stCondLst>
                                            <p:cond delay="0"/>
                                          </p:stCondLst>
                                        </p:cTn>
                                        <p:tgtEl>
                                          <p:spTgt spid="19"/>
                                        </p:tgtEl>
                                        <p:attrNameLst>
                                          <p:attrName>style.visibility</p:attrName>
                                        </p:attrNameLst>
                                      </p:cBhvr>
                                      <p:to>
                                        <p:strVal val="visible"/>
                                      </p:to>
                                    </p:set>
                                  </p:childTnLst>
                                </p:cTn>
                              </p:par>
                              <p:par>
                                <p:cTn accel="50000" decel="50000" fill="hold" grpId="1" id="47" nodeType="withEffect" presetClass="path" presetID="0" presetSubtype="0">
                                  <p:stCondLst>
                                    <p:cond delay="800"/>
                                  </p:stCondLst>
                                  <p:childTnLst>
                                    <p:animMotion origin="layout" path="M 3.125E-06 1.48148E-06 C 0.02135 0.04444 0.01823 0.175 0.00729 0.24236" pathEditMode="relative" ptsTypes="AA" rAng="0">
                                      <p:cBhvr>
                                        <p:cTn dur="1000" fill="hold" id="48" spd="-100000"/>
                                        <p:tgtEl>
                                          <p:spTgt spid="19"/>
                                        </p:tgtEl>
                                        <p:attrNameLst>
                                          <p:attrName>ppt_x</p:attrName>
                                          <p:attrName>ppt_y</p:attrName>
                                        </p:attrNameLst>
                                      </p:cBhvr>
                                      <p:rCtr x="794" y="12106"/>
                                    </p:animMotion>
                                  </p:childTnLst>
                                </p:cTn>
                              </p:par>
                              <p:par>
                                <p:cTn fill="hold" grpId="0" id="49" nodeType="withEffect" presetClass="entr" presetID="1" presetSubtype="0">
                                  <p:stCondLst>
                                    <p:cond delay="750"/>
                                  </p:stCondLst>
                                  <p:childTnLst>
                                    <p:set>
                                      <p:cBhvr>
                                        <p:cTn dur="1" fill="hold" id="50">
                                          <p:stCondLst>
                                            <p:cond delay="0"/>
                                          </p:stCondLst>
                                        </p:cTn>
                                        <p:tgtEl>
                                          <p:spTgt spid="21"/>
                                        </p:tgtEl>
                                        <p:attrNameLst>
                                          <p:attrName>style.visibility</p:attrName>
                                        </p:attrNameLst>
                                      </p:cBhvr>
                                      <p:to>
                                        <p:strVal val="visible"/>
                                      </p:to>
                                    </p:set>
                                  </p:childTnLst>
                                </p:cTn>
                              </p:par>
                              <p:par>
                                <p:cTn accel="50000" decel="50000" fill="hold" grpId="1" id="51" nodeType="withEffect" presetClass="path" presetID="0" presetSubtype="0">
                                  <p:stCondLst>
                                    <p:cond delay="750"/>
                                  </p:stCondLst>
                                  <p:childTnLst>
                                    <p:animMotion origin="layout" path="M -2.91667E-06 -3.7037E-07 C -0.0233 0.05023 -0.03086 0.07083 -0.03541 0.12639 C -0.03424 0.18773 -0.00547 0.21944 -2.91667E-06 0.28588" pathEditMode="relative" ptsTypes="AAA" rAng="0">
                                      <p:cBhvr>
                                        <p:cTn dur="1000" fill="hold" id="52" spd="-100000"/>
                                        <p:tgtEl>
                                          <p:spTgt spid="21"/>
                                        </p:tgtEl>
                                        <p:attrNameLst>
                                          <p:attrName>ppt_x</p:attrName>
                                          <p:attrName>ppt_y</p:attrName>
                                        </p:attrNameLst>
                                      </p:cBhvr>
                                      <p:rCtr x="-1771" y="14282"/>
                                    </p:animMotion>
                                  </p:childTnLst>
                                </p:cTn>
                              </p:par>
                              <p:par>
                                <p:cTn fill="hold" grpId="0" id="53" nodeType="withEffect" presetClass="entr" presetID="1" presetSubtype="0">
                                  <p:stCondLst>
                                    <p:cond delay="550"/>
                                  </p:stCondLst>
                                  <p:childTnLst>
                                    <p:set>
                                      <p:cBhvr>
                                        <p:cTn dur="1" fill="hold" id="54">
                                          <p:stCondLst>
                                            <p:cond delay="0"/>
                                          </p:stCondLst>
                                        </p:cTn>
                                        <p:tgtEl>
                                          <p:spTgt spid="37"/>
                                        </p:tgtEl>
                                        <p:attrNameLst>
                                          <p:attrName>style.visibility</p:attrName>
                                        </p:attrNameLst>
                                      </p:cBhvr>
                                      <p:to>
                                        <p:strVal val="visible"/>
                                      </p:to>
                                    </p:set>
                                  </p:childTnLst>
                                </p:cTn>
                              </p:par>
                              <p:par>
                                <p:cTn accel="50000" decel="50000" fill="hold" grpId="1" id="55" nodeType="withEffect" presetClass="path" presetID="0" presetSubtype="0">
                                  <p:stCondLst>
                                    <p:cond delay="550"/>
                                  </p:stCondLst>
                                  <p:childTnLst>
                                    <p:animMotion origin="layout" path="M -4.58333E-06 -4.07407E-06 C 0.03308 0.01158 0.06915 0.07292 0.06719 0.10834 C 0.06524 0.14375 0.00352 0.17037 0.00066 0.22732 C -0.0026 0.28403 0.02969 0.36459 0.03138 0.43357" pathEditMode="relative" ptsTypes="AAAA" rAng="0">
                                      <p:cBhvr>
                                        <p:cTn dur="1000" fill="hold" id="56" spd="-100000"/>
                                        <p:tgtEl>
                                          <p:spTgt spid="37"/>
                                        </p:tgtEl>
                                        <p:attrNameLst>
                                          <p:attrName>ppt_x</p:attrName>
                                          <p:attrName>ppt_y</p:attrName>
                                        </p:attrNameLst>
                                      </p:cBhvr>
                                      <p:rCtr x="3359" y="21667"/>
                                    </p:animMotion>
                                  </p:childTnLst>
                                </p:cTn>
                              </p:par>
                              <p:par>
                                <p:cTn fill="hold" grpId="2" id="57" nodeType="withEffect" presetClass="exit" presetID="10" presetSubtype="0">
                                  <p:stCondLst>
                                    <p:cond delay="3750"/>
                                  </p:stCondLst>
                                  <p:childTnLst>
                                    <p:animEffect filter="fade" transition="out">
                                      <p:cBhvr>
                                        <p:cTn dur="500" id="58"/>
                                        <p:tgtEl>
                                          <p:spTgt spid="28"/>
                                        </p:tgtEl>
                                      </p:cBhvr>
                                    </p:animEffect>
                                    <p:set>
                                      <p:cBhvr>
                                        <p:cTn dur="1" fill="hold" id="59">
                                          <p:stCondLst>
                                            <p:cond delay="499"/>
                                          </p:stCondLst>
                                        </p:cTn>
                                        <p:tgtEl>
                                          <p:spTgt spid="28"/>
                                        </p:tgtEl>
                                        <p:attrNameLst>
                                          <p:attrName>style.visibility</p:attrName>
                                        </p:attrNameLst>
                                      </p:cBhvr>
                                      <p:to>
                                        <p:strVal val="hidden"/>
                                      </p:to>
                                    </p:set>
                                  </p:childTnLst>
                                </p:cTn>
                              </p:par>
                              <p:par>
                                <p:cTn accel="50000" decel="50000" fill="hold" grpId="3" id="60" nodeType="withEffect" presetClass="path" presetID="64" presetSubtype="0">
                                  <p:stCondLst>
                                    <p:cond delay="3750"/>
                                  </p:stCondLst>
                                  <p:childTnLst>
                                    <p:animMotion origin="layout" path="M 0 0 L 0 -0.25 E" pathEditMode="relative" ptsTypes="">
                                      <p:cBhvr>
                                        <p:cTn dur="500" fill="hold" id="61"/>
                                        <p:tgtEl>
                                          <p:spTgt spid="28"/>
                                        </p:tgtEl>
                                        <p:attrNameLst>
                                          <p:attrName>ppt_x</p:attrName>
                                          <p:attrName>ppt_y</p:attrName>
                                        </p:attrNameLst>
                                      </p:cBhvr>
                                    </p:animMotion>
                                  </p:childTnLst>
                                </p:cTn>
                              </p:par>
                              <p:par>
                                <p:cTn fill="hold" grpId="2" id="62" nodeType="withEffect" presetClass="exit" presetID="10" presetSubtype="0">
                                  <p:stCondLst>
                                    <p:cond delay="3700"/>
                                  </p:stCondLst>
                                  <p:childTnLst>
                                    <p:animEffect filter="fade" transition="out">
                                      <p:cBhvr>
                                        <p:cTn dur="500" id="63"/>
                                        <p:tgtEl>
                                          <p:spTgt spid="27"/>
                                        </p:tgtEl>
                                      </p:cBhvr>
                                    </p:animEffect>
                                    <p:set>
                                      <p:cBhvr>
                                        <p:cTn dur="1" fill="hold" id="64">
                                          <p:stCondLst>
                                            <p:cond delay="499"/>
                                          </p:stCondLst>
                                        </p:cTn>
                                        <p:tgtEl>
                                          <p:spTgt spid="27"/>
                                        </p:tgtEl>
                                        <p:attrNameLst>
                                          <p:attrName>style.visibility</p:attrName>
                                        </p:attrNameLst>
                                      </p:cBhvr>
                                      <p:to>
                                        <p:strVal val="hidden"/>
                                      </p:to>
                                    </p:set>
                                  </p:childTnLst>
                                </p:cTn>
                              </p:par>
                              <p:par>
                                <p:cTn accel="50000" decel="50000" fill="hold" grpId="3" id="65" nodeType="withEffect" presetClass="path" presetID="64" presetSubtype="0">
                                  <p:stCondLst>
                                    <p:cond delay="3700"/>
                                  </p:stCondLst>
                                  <p:childTnLst>
                                    <p:animMotion origin="layout" path="M 4.375E-06 1.11111E-06 L 4.375E-06 -0.09908" pathEditMode="relative" ptsTypes="AA" rAng="0">
                                      <p:cBhvr>
                                        <p:cTn dur="500" fill="hold" id="66"/>
                                        <p:tgtEl>
                                          <p:spTgt spid="27"/>
                                        </p:tgtEl>
                                        <p:attrNameLst>
                                          <p:attrName>ppt_x</p:attrName>
                                          <p:attrName>ppt_y</p:attrName>
                                        </p:attrNameLst>
                                      </p:cBhvr>
                                      <p:rCtr x="0" y="-4954"/>
                                    </p:animMotion>
                                  </p:childTnLst>
                                </p:cTn>
                              </p:par>
                              <p:par>
                                <p:cTn fill="hold" grpId="2" id="67" nodeType="withEffect" presetClass="exit" presetID="10" presetSubtype="0">
                                  <p:stCondLst>
                                    <p:cond delay="3750"/>
                                  </p:stCondLst>
                                  <p:childTnLst>
                                    <p:animEffect filter="fade" transition="out">
                                      <p:cBhvr>
                                        <p:cTn dur="500" id="68"/>
                                        <p:tgtEl>
                                          <p:spTgt spid="26"/>
                                        </p:tgtEl>
                                      </p:cBhvr>
                                    </p:animEffect>
                                    <p:set>
                                      <p:cBhvr>
                                        <p:cTn dur="1" fill="hold" id="69">
                                          <p:stCondLst>
                                            <p:cond delay="499"/>
                                          </p:stCondLst>
                                        </p:cTn>
                                        <p:tgtEl>
                                          <p:spTgt spid="26"/>
                                        </p:tgtEl>
                                        <p:attrNameLst>
                                          <p:attrName>style.visibility</p:attrName>
                                        </p:attrNameLst>
                                      </p:cBhvr>
                                      <p:to>
                                        <p:strVal val="hidden"/>
                                      </p:to>
                                    </p:set>
                                  </p:childTnLst>
                                </p:cTn>
                              </p:par>
                              <p:par>
                                <p:cTn accel="50000" decel="50000" fill="hold" grpId="3" id="70" nodeType="withEffect" presetClass="path" presetID="64" presetSubtype="0">
                                  <p:stCondLst>
                                    <p:cond delay="3750"/>
                                  </p:stCondLst>
                                  <p:childTnLst>
                                    <p:animMotion origin="layout" path="M 5.55112E-17 -4.07407E-06 L 5.55112E-17 -0.08171" pathEditMode="relative" ptsTypes="AA" rAng="0">
                                      <p:cBhvr>
                                        <p:cTn dur="500" fill="hold" id="71"/>
                                        <p:tgtEl>
                                          <p:spTgt spid="26"/>
                                        </p:tgtEl>
                                        <p:attrNameLst>
                                          <p:attrName>ppt_x</p:attrName>
                                          <p:attrName>ppt_y</p:attrName>
                                        </p:attrNameLst>
                                      </p:cBhvr>
                                      <p:rCtr x="0" y="-4097"/>
                                    </p:animMotion>
                                  </p:childTnLst>
                                </p:cTn>
                              </p:par>
                              <p:par>
                                <p:cTn fill="hold" grpId="2" id="72" nodeType="withEffect" presetClass="exit" presetID="10" presetSubtype="0">
                                  <p:stCondLst>
                                    <p:cond delay="3800"/>
                                  </p:stCondLst>
                                  <p:childTnLst>
                                    <p:animEffect filter="fade" transition="out">
                                      <p:cBhvr>
                                        <p:cTn dur="500" id="73"/>
                                        <p:tgtEl>
                                          <p:spTgt spid="32"/>
                                        </p:tgtEl>
                                      </p:cBhvr>
                                    </p:animEffect>
                                    <p:set>
                                      <p:cBhvr>
                                        <p:cTn dur="1" fill="hold" id="74">
                                          <p:stCondLst>
                                            <p:cond delay="499"/>
                                          </p:stCondLst>
                                        </p:cTn>
                                        <p:tgtEl>
                                          <p:spTgt spid="32"/>
                                        </p:tgtEl>
                                        <p:attrNameLst>
                                          <p:attrName>style.visibility</p:attrName>
                                        </p:attrNameLst>
                                      </p:cBhvr>
                                      <p:to>
                                        <p:strVal val="hidden"/>
                                      </p:to>
                                    </p:set>
                                  </p:childTnLst>
                                </p:cTn>
                              </p:par>
                              <p:par>
                                <p:cTn accel="50000" decel="50000" fill="hold" grpId="3" id="75" nodeType="withEffect" presetClass="path" presetID="64" presetSubtype="0">
                                  <p:stCondLst>
                                    <p:cond delay="3800"/>
                                  </p:stCondLst>
                                  <p:childTnLst>
                                    <p:animMotion origin="layout" path="M 4.375E-06 -4.07407E-06 L 4.375E-06 -0.11504" pathEditMode="relative" ptsTypes="AA" rAng="0">
                                      <p:cBhvr>
                                        <p:cTn dur="500" fill="hold" id="76"/>
                                        <p:tgtEl>
                                          <p:spTgt spid="32"/>
                                        </p:tgtEl>
                                        <p:attrNameLst>
                                          <p:attrName>ppt_x</p:attrName>
                                          <p:attrName>ppt_y</p:attrName>
                                        </p:attrNameLst>
                                      </p:cBhvr>
                                      <p:rCtr x="0" y="-5764"/>
                                    </p:animMotion>
                                  </p:childTnLst>
                                </p:cTn>
                              </p:par>
                              <p:par>
                                <p:cTn fill="hold" grpId="2" id="77" nodeType="withEffect" presetClass="exit" presetID="10" presetSubtype="0">
                                  <p:stCondLst>
                                    <p:cond delay="3750"/>
                                  </p:stCondLst>
                                  <p:childTnLst>
                                    <p:animEffect filter="fade" transition="out">
                                      <p:cBhvr>
                                        <p:cTn dur="500" id="78"/>
                                        <p:tgtEl>
                                          <p:spTgt spid="22"/>
                                        </p:tgtEl>
                                      </p:cBhvr>
                                    </p:animEffect>
                                    <p:set>
                                      <p:cBhvr>
                                        <p:cTn dur="1" fill="hold" id="79">
                                          <p:stCondLst>
                                            <p:cond delay="499"/>
                                          </p:stCondLst>
                                        </p:cTn>
                                        <p:tgtEl>
                                          <p:spTgt spid="22"/>
                                        </p:tgtEl>
                                        <p:attrNameLst>
                                          <p:attrName>style.visibility</p:attrName>
                                        </p:attrNameLst>
                                      </p:cBhvr>
                                      <p:to>
                                        <p:strVal val="hidden"/>
                                      </p:to>
                                    </p:set>
                                  </p:childTnLst>
                                </p:cTn>
                              </p:par>
                              <p:par>
                                <p:cTn accel="50000" decel="50000" fill="hold" grpId="3" id="80" nodeType="withEffect" presetClass="path" presetID="64" presetSubtype="0">
                                  <p:stCondLst>
                                    <p:cond delay="3750"/>
                                  </p:stCondLst>
                                  <p:childTnLst>
                                    <p:animMotion origin="layout" path="M 1.875E-06 1.48148E-06 L 1.875E-06 -0.18218" pathEditMode="relative" ptsTypes="AA" rAng="0">
                                      <p:cBhvr>
                                        <p:cTn dur="500" fill="hold" id="81"/>
                                        <p:tgtEl>
                                          <p:spTgt spid="22"/>
                                        </p:tgtEl>
                                        <p:attrNameLst>
                                          <p:attrName>ppt_x</p:attrName>
                                          <p:attrName>ppt_y</p:attrName>
                                        </p:attrNameLst>
                                      </p:cBhvr>
                                      <p:rCtr x="0" y="-9120"/>
                                    </p:animMotion>
                                  </p:childTnLst>
                                </p:cTn>
                              </p:par>
                              <p:par>
                                <p:cTn fill="hold" grpId="2" id="82" nodeType="withEffect" presetClass="exit" presetID="10" presetSubtype="0">
                                  <p:stCondLst>
                                    <p:cond delay="3750"/>
                                  </p:stCondLst>
                                  <p:childTnLst>
                                    <p:animEffect filter="fade" transition="out">
                                      <p:cBhvr>
                                        <p:cTn dur="500" id="83"/>
                                        <p:tgtEl>
                                          <p:spTgt spid="33"/>
                                        </p:tgtEl>
                                      </p:cBhvr>
                                    </p:animEffect>
                                    <p:set>
                                      <p:cBhvr>
                                        <p:cTn dur="1" fill="hold" id="84">
                                          <p:stCondLst>
                                            <p:cond delay="499"/>
                                          </p:stCondLst>
                                        </p:cTn>
                                        <p:tgtEl>
                                          <p:spTgt spid="33"/>
                                        </p:tgtEl>
                                        <p:attrNameLst>
                                          <p:attrName>style.visibility</p:attrName>
                                        </p:attrNameLst>
                                      </p:cBhvr>
                                      <p:to>
                                        <p:strVal val="hidden"/>
                                      </p:to>
                                    </p:set>
                                  </p:childTnLst>
                                </p:cTn>
                              </p:par>
                              <p:par>
                                <p:cTn accel="50000" decel="50000" fill="hold" grpId="3" id="85" nodeType="withEffect" presetClass="path" presetID="64" presetSubtype="0">
                                  <p:stCondLst>
                                    <p:cond delay="3750"/>
                                  </p:stCondLst>
                                  <p:childTnLst>
                                    <p:animMotion origin="layout" path="M -3.33333E-06 -3.7037E-07 L -3.33333E-06 -0.14977" pathEditMode="relative" ptsTypes="AA" rAng="0">
                                      <p:cBhvr>
                                        <p:cTn dur="500" fill="hold" id="86"/>
                                        <p:tgtEl>
                                          <p:spTgt spid="33"/>
                                        </p:tgtEl>
                                        <p:attrNameLst>
                                          <p:attrName>ppt_x</p:attrName>
                                          <p:attrName>ppt_y</p:attrName>
                                        </p:attrNameLst>
                                      </p:cBhvr>
                                      <p:rCtr x="0" y="-7500"/>
                                    </p:animMotion>
                                  </p:childTnLst>
                                </p:cTn>
                              </p:par>
                              <p:par>
                                <p:cTn fill="hold" grpId="2" id="87" nodeType="withEffect" presetClass="exit" presetID="10" presetSubtype="0">
                                  <p:stCondLst>
                                    <p:cond delay="3750"/>
                                  </p:stCondLst>
                                  <p:childTnLst>
                                    <p:animEffect filter="fade" transition="out">
                                      <p:cBhvr>
                                        <p:cTn dur="500" id="88"/>
                                        <p:tgtEl>
                                          <p:spTgt spid="34"/>
                                        </p:tgtEl>
                                      </p:cBhvr>
                                    </p:animEffect>
                                    <p:set>
                                      <p:cBhvr>
                                        <p:cTn dur="1" fill="hold" id="89">
                                          <p:stCondLst>
                                            <p:cond delay="499"/>
                                          </p:stCondLst>
                                        </p:cTn>
                                        <p:tgtEl>
                                          <p:spTgt spid="34"/>
                                        </p:tgtEl>
                                        <p:attrNameLst>
                                          <p:attrName>style.visibility</p:attrName>
                                        </p:attrNameLst>
                                      </p:cBhvr>
                                      <p:to>
                                        <p:strVal val="hidden"/>
                                      </p:to>
                                    </p:set>
                                  </p:childTnLst>
                                </p:cTn>
                              </p:par>
                              <p:par>
                                <p:cTn accel="50000" decel="50000" fill="hold" grpId="3" id="90" nodeType="withEffect" presetClass="path" presetID="64" presetSubtype="0">
                                  <p:stCondLst>
                                    <p:cond delay="3750"/>
                                  </p:stCondLst>
                                  <p:childTnLst>
                                    <p:animMotion origin="layout" path="M 1.875E-06 -3.33333E-06 L 1.875E-06 -0.04838" pathEditMode="relative" ptsTypes="AA" rAng="0">
                                      <p:cBhvr>
                                        <p:cTn dur="500" fill="hold" id="91"/>
                                        <p:tgtEl>
                                          <p:spTgt spid="34"/>
                                        </p:tgtEl>
                                        <p:attrNameLst>
                                          <p:attrName>ppt_x</p:attrName>
                                          <p:attrName>ppt_y</p:attrName>
                                        </p:attrNameLst>
                                      </p:cBhvr>
                                      <p:rCtr x="0" y="-2431"/>
                                    </p:animMotion>
                                  </p:childTnLst>
                                </p:cTn>
                              </p:par>
                              <p:par>
                                <p:cTn fill="hold" grpId="2" id="92" nodeType="withEffect" presetClass="exit" presetID="10" presetSubtype="0">
                                  <p:stCondLst>
                                    <p:cond delay="3750"/>
                                  </p:stCondLst>
                                  <p:childTnLst>
                                    <p:animEffect filter="fade" transition="out">
                                      <p:cBhvr>
                                        <p:cTn dur="500" id="93"/>
                                        <p:tgtEl>
                                          <p:spTgt spid="24"/>
                                        </p:tgtEl>
                                      </p:cBhvr>
                                    </p:animEffect>
                                    <p:set>
                                      <p:cBhvr>
                                        <p:cTn dur="1" fill="hold" id="94">
                                          <p:stCondLst>
                                            <p:cond delay="499"/>
                                          </p:stCondLst>
                                        </p:cTn>
                                        <p:tgtEl>
                                          <p:spTgt spid="24"/>
                                        </p:tgtEl>
                                        <p:attrNameLst>
                                          <p:attrName>style.visibility</p:attrName>
                                        </p:attrNameLst>
                                      </p:cBhvr>
                                      <p:to>
                                        <p:strVal val="hidden"/>
                                      </p:to>
                                    </p:set>
                                  </p:childTnLst>
                                </p:cTn>
                              </p:par>
                              <p:par>
                                <p:cTn accel="50000" decel="50000" fill="hold" grpId="3" id="95" nodeType="withEffect" presetClass="path" presetID="64" presetSubtype="0">
                                  <p:stCondLst>
                                    <p:cond delay="3750"/>
                                  </p:stCondLst>
                                  <p:childTnLst>
                                    <p:animMotion origin="layout" path="M -2.91667E-06 1.11111E-06 L -2.91667E-06 -0.09421" pathEditMode="relative" ptsTypes="AA" rAng="0">
                                      <p:cBhvr>
                                        <p:cTn dur="500" fill="hold" id="96"/>
                                        <p:tgtEl>
                                          <p:spTgt spid="24"/>
                                        </p:tgtEl>
                                        <p:attrNameLst>
                                          <p:attrName>ppt_x</p:attrName>
                                          <p:attrName>ppt_y</p:attrName>
                                        </p:attrNameLst>
                                      </p:cBhvr>
                                      <p:rCtr x="0" y="-4722"/>
                                    </p:animMotion>
                                  </p:childTnLst>
                                </p:cTn>
                              </p:par>
                              <p:par>
                                <p:cTn fill="hold" grpId="2" id="97" nodeType="withEffect" presetClass="exit" presetID="10" presetSubtype="0">
                                  <p:stCondLst>
                                    <p:cond delay="3750"/>
                                  </p:stCondLst>
                                  <p:childTnLst>
                                    <p:animEffect filter="fade" transition="out">
                                      <p:cBhvr>
                                        <p:cTn dur="500" id="98"/>
                                        <p:tgtEl>
                                          <p:spTgt spid="19"/>
                                        </p:tgtEl>
                                      </p:cBhvr>
                                    </p:animEffect>
                                    <p:set>
                                      <p:cBhvr>
                                        <p:cTn dur="1" fill="hold" id="99">
                                          <p:stCondLst>
                                            <p:cond delay="499"/>
                                          </p:stCondLst>
                                        </p:cTn>
                                        <p:tgtEl>
                                          <p:spTgt spid="19"/>
                                        </p:tgtEl>
                                        <p:attrNameLst>
                                          <p:attrName>style.visibility</p:attrName>
                                        </p:attrNameLst>
                                      </p:cBhvr>
                                      <p:to>
                                        <p:strVal val="hidden"/>
                                      </p:to>
                                    </p:set>
                                  </p:childTnLst>
                                </p:cTn>
                              </p:par>
                              <p:par>
                                <p:cTn accel="50000" decel="50000" fill="hold" grpId="3" id="100" nodeType="withEffect" presetClass="path" presetID="64" presetSubtype="0">
                                  <p:stCondLst>
                                    <p:cond delay="3750"/>
                                  </p:stCondLst>
                                  <p:childTnLst>
                                    <p:animMotion origin="layout" path="M -4.58333E-06 -4.07407E-06 L -4.58333E-06 -0.26018" pathEditMode="relative" ptsTypes="AA" rAng="0">
                                      <p:cBhvr>
                                        <p:cTn dur="500" fill="hold" id="101"/>
                                        <p:tgtEl>
                                          <p:spTgt spid="19"/>
                                        </p:tgtEl>
                                        <p:attrNameLst>
                                          <p:attrName>ppt_x</p:attrName>
                                          <p:attrName>ppt_y</p:attrName>
                                        </p:attrNameLst>
                                      </p:cBhvr>
                                      <p:rCtr x="0" y="-13009"/>
                                    </p:animMotion>
                                  </p:childTnLst>
                                </p:cTn>
                              </p:par>
                              <p:par>
                                <p:cTn fill="hold" grpId="2" id="102" nodeType="withEffect" presetClass="exit" presetID="10" presetSubtype="0">
                                  <p:stCondLst>
                                    <p:cond delay="3750"/>
                                  </p:stCondLst>
                                  <p:childTnLst>
                                    <p:animEffect filter="fade" transition="out">
                                      <p:cBhvr>
                                        <p:cTn dur="500" id="103"/>
                                        <p:tgtEl>
                                          <p:spTgt spid="21"/>
                                        </p:tgtEl>
                                      </p:cBhvr>
                                    </p:animEffect>
                                    <p:set>
                                      <p:cBhvr>
                                        <p:cTn dur="1" fill="hold" id="104">
                                          <p:stCondLst>
                                            <p:cond delay="499"/>
                                          </p:stCondLst>
                                        </p:cTn>
                                        <p:tgtEl>
                                          <p:spTgt spid="21"/>
                                        </p:tgtEl>
                                        <p:attrNameLst>
                                          <p:attrName>style.visibility</p:attrName>
                                        </p:attrNameLst>
                                      </p:cBhvr>
                                      <p:to>
                                        <p:strVal val="hidden"/>
                                      </p:to>
                                    </p:set>
                                  </p:childTnLst>
                                </p:cTn>
                              </p:par>
                              <p:par>
                                <p:cTn accel="50000" decel="50000" fill="hold" grpId="3" id="105" nodeType="withEffect" presetClass="path" presetID="64" presetSubtype="0">
                                  <p:stCondLst>
                                    <p:cond delay="3750"/>
                                  </p:stCondLst>
                                  <p:childTnLst>
                                    <p:animMotion origin="layout" path="M 0 0 L 0 -0.25 E" pathEditMode="relative" ptsTypes="">
                                      <p:cBhvr>
                                        <p:cTn dur="500" fill="hold" id="106"/>
                                        <p:tgtEl>
                                          <p:spTgt spid="21"/>
                                        </p:tgtEl>
                                        <p:attrNameLst>
                                          <p:attrName>ppt_x</p:attrName>
                                          <p:attrName>ppt_y</p:attrName>
                                        </p:attrNameLst>
                                      </p:cBhvr>
                                    </p:animMotion>
                                  </p:childTnLst>
                                </p:cTn>
                              </p:par>
                              <p:par>
                                <p:cTn fill="hold" grpId="2" id="107" nodeType="withEffect" presetClass="exit" presetID="10" presetSubtype="0">
                                  <p:stCondLst>
                                    <p:cond delay="3750"/>
                                  </p:stCondLst>
                                  <p:childTnLst>
                                    <p:animEffect filter="fade" transition="out">
                                      <p:cBhvr>
                                        <p:cTn dur="500" id="108"/>
                                        <p:tgtEl>
                                          <p:spTgt spid="37"/>
                                        </p:tgtEl>
                                      </p:cBhvr>
                                    </p:animEffect>
                                    <p:set>
                                      <p:cBhvr>
                                        <p:cTn dur="1" fill="hold" id="109">
                                          <p:stCondLst>
                                            <p:cond delay="499"/>
                                          </p:stCondLst>
                                        </p:cTn>
                                        <p:tgtEl>
                                          <p:spTgt spid="37"/>
                                        </p:tgtEl>
                                        <p:attrNameLst>
                                          <p:attrName>style.visibility</p:attrName>
                                        </p:attrNameLst>
                                      </p:cBhvr>
                                      <p:to>
                                        <p:strVal val="hidden"/>
                                      </p:to>
                                    </p:set>
                                  </p:childTnLst>
                                </p:cTn>
                              </p:par>
                              <p:par>
                                <p:cTn accel="50000" decel="50000" fill="hold" grpId="3" id="110" nodeType="withEffect" presetClass="path" presetID="64" presetSubtype="0">
                                  <p:stCondLst>
                                    <p:cond delay="3750"/>
                                  </p:stCondLst>
                                  <p:childTnLst>
                                    <p:animMotion origin="layout" path="M 3.125E-06 -1.85185E-06 L 3.125E-06 -0.15787" pathEditMode="relative" ptsTypes="AA" rAng="0">
                                      <p:cBhvr>
                                        <p:cTn dur="500" fill="hold" id="111"/>
                                        <p:tgtEl>
                                          <p:spTgt spid="37"/>
                                        </p:tgtEl>
                                        <p:attrNameLst>
                                          <p:attrName>ppt_x</p:attrName>
                                          <p:attrName>ppt_y</p:attrName>
                                        </p:attrNameLst>
                                      </p:cBhvr>
                                      <p:rCtr x="0" y="-7894"/>
                                    </p:animMotion>
                                  </p:childTnLst>
                                </p:cTn>
                              </p:par>
                              <p:par>
                                <p:cTn fill="hold" grpId="1" id="112" nodeType="withEffect" presetClass="exit" presetID="47" presetSubtype="0">
                                  <p:stCondLst>
                                    <p:cond delay="3750"/>
                                  </p:stCondLst>
                                  <p:iterate type="lt">
                                    <p:tmPct val="0"/>
                                  </p:iterate>
                                  <p:childTnLst>
                                    <p:animEffect filter="fade" transition="out">
                                      <p:cBhvr>
                                        <p:cTn dur="500" id="113"/>
                                        <p:tgtEl>
                                          <p:spTgt spid="59"/>
                                        </p:tgtEl>
                                      </p:cBhvr>
                                    </p:animEffect>
                                    <p:anim calcmode="lin" valueType="num">
                                      <p:cBhvr>
                                        <p:cTn dur="500" id="114"/>
                                        <p:tgtEl>
                                          <p:spTgt spid="59"/>
                                        </p:tgtEl>
                                        <p:attrNameLst>
                                          <p:attrName>ppt_x</p:attrName>
                                        </p:attrNameLst>
                                      </p:cBhvr>
                                      <p:tavLst>
                                        <p:tav tm="0">
                                          <p:val>
                                            <p:strVal val="ppt_x"/>
                                          </p:val>
                                        </p:tav>
                                        <p:tav tm="100000">
                                          <p:val>
                                            <p:strVal val="ppt_x"/>
                                          </p:val>
                                        </p:tav>
                                      </p:tavLst>
                                    </p:anim>
                                    <p:anim calcmode="lin" valueType="num">
                                      <p:cBhvr>
                                        <p:cTn dur="500" id="115"/>
                                        <p:tgtEl>
                                          <p:spTgt spid="59"/>
                                        </p:tgtEl>
                                        <p:attrNameLst>
                                          <p:attrName>ppt_y</p:attrName>
                                        </p:attrNameLst>
                                      </p:cBhvr>
                                      <p:tavLst>
                                        <p:tav tm="0">
                                          <p:val>
                                            <p:strVal val="ppt_y"/>
                                          </p:val>
                                        </p:tav>
                                        <p:tav tm="100000">
                                          <p:val>
                                            <p:strVal val="ppt_y-.1"/>
                                          </p:val>
                                        </p:tav>
                                      </p:tavLst>
                                    </p:anim>
                                    <p:set>
                                      <p:cBhvr>
                                        <p:cTn dur="1" fill="hold" id="116">
                                          <p:stCondLst>
                                            <p:cond delay="499"/>
                                          </p:stCondLst>
                                        </p:cTn>
                                        <p:tgtEl>
                                          <p:spTgt spid="59"/>
                                        </p:tgtEl>
                                        <p:attrNameLst>
                                          <p:attrName>style.visibility</p:attrName>
                                        </p:attrNameLst>
                                      </p:cBhvr>
                                      <p:to>
                                        <p:strVal val="hidden"/>
                                      </p:to>
                                    </p:set>
                                  </p:childTnLst>
                                </p:cTn>
                              </p:par>
                              <p:par>
                                <p:cTn fill="hold" id="117" nodeType="withEffect" presetClass="exit" presetID="1" presetSubtype="0">
                                  <p:stCondLst>
                                    <p:cond delay="4000"/>
                                  </p:stCondLst>
                                  <p:childTnLst>
                                    <p:set>
                                      <p:cBhvr>
                                        <p:cTn dur="1" fill="hold" id="118">
                                          <p:stCondLst>
                                            <p:cond delay="0"/>
                                          </p:stCondLst>
                                        </p:cTn>
                                        <p:tgtEl>
                                          <p:spTgt spid="68"/>
                                        </p:tgtEl>
                                        <p:attrNameLst>
                                          <p:attrName>style.visibility</p:attrName>
                                        </p:attrNameLst>
                                      </p:cBhvr>
                                      <p:to>
                                        <p:strVal val="hidden"/>
                                      </p:to>
                                    </p:set>
                                  </p:childTnLst>
                                </p:cTn>
                              </p:par>
                              <p:par>
                                <p:cTn fill="hold" id="119" nodeType="withEffect" presetClass="entr" presetID="1" presetSubtype="0">
                                  <p:stCondLst>
                                    <p:cond delay="4000"/>
                                  </p:stCondLst>
                                  <p:childTnLst>
                                    <p:set>
                                      <p:cBhvr>
                                        <p:cTn dur="1" fill="hold" id="120">
                                          <p:stCondLst>
                                            <p:cond delay="0"/>
                                          </p:stCondLst>
                                        </p:cTn>
                                        <p:tgtEl>
                                          <p:spTgt spid="84"/>
                                        </p:tgtEl>
                                        <p:attrNameLst>
                                          <p:attrName>style.visibility</p:attrName>
                                        </p:attrNameLst>
                                      </p:cBhvr>
                                      <p:to>
                                        <p:strVal val="visible"/>
                                      </p:to>
                                    </p:set>
                                  </p:childTnLst>
                                </p:cTn>
                              </p:par>
                              <p:par>
                                <p:cTn autoRev="1" fill="hold" id="121" nodeType="withEffect" presetClass="emph" presetID="6" presetSubtype="0">
                                  <p:stCondLst>
                                    <p:cond delay="4000"/>
                                  </p:stCondLst>
                                  <p:childTnLst>
                                    <p:animScale>
                                      <p:cBhvr>
                                        <p:cTn dur="250" fill="hold" id="122"/>
                                        <p:tgtEl>
                                          <p:spTgt spid="10"/>
                                        </p:tgtEl>
                                      </p:cBhvr>
                                      <p:by x="105000" y="105000"/>
                                    </p:animScale>
                                  </p:childTnLst>
                                </p:cTn>
                              </p:par>
                              <p:par>
                                <p:cTn fill="hold" id="123" nodeType="withEffect" presetClass="exit" presetID="53" presetSubtype="0">
                                  <p:stCondLst>
                                    <p:cond delay="4500"/>
                                  </p:stCondLst>
                                  <p:childTnLst>
                                    <p:anim calcmode="lin" valueType="num">
                                      <p:cBhvr>
                                        <p:cTn dur="500" id="124"/>
                                        <p:tgtEl>
                                          <p:spTgt spid="10"/>
                                        </p:tgtEl>
                                        <p:attrNameLst>
                                          <p:attrName>ppt_w</p:attrName>
                                        </p:attrNameLst>
                                      </p:cBhvr>
                                      <p:tavLst>
                                        <p:tav tm="0">
                                          <p:val>
                                            <p:strVal val="ppt_w"/>
                                          </p:val>
                                        </p:tav>
                                        <p:tav tm="100000">
                                          <p:val>
                                            <p:fltVal val="0"/>
                                          </p:val>
                                        </p:tav>
                                      </p:tavLst>
                                    </p:anim>
                                    <p:anim calcmode="lin" valueType="num">
                                      <p:cBhvr>
                                        <p:cTn dur="500" id="125"/>
                                        <p:tgtEl>
                                          <p:spTgt spid="10"/>
                                        </p:tgtEl>
                                        <p:attrNameLst>
                                          <p:attrName>ppt_h</p:attrName>
                                        </p:attrNameLst>
                                      </p:cBhvr>
                                      <p:tavLst>
                                        <p:tav tm="0">
                                          <p:val>
                                            <p:strVal val="ppt_h"/>
                                          </p:val>
                                        </p:tav>
                                        <p:tav tm="100000">
                                          <p:val>
                                            <p:fltVal val="0"/>
                                          </p:val>
                                        </p:tav>
                                      </p:tavLst>
                                    </p:anim>
                                    <p:animEffect filter="fade" transition="out">
                                      <p:cBhvr>
                                        <p:cTn dur="500" id="126"/>
                                        <p:tgtEl>
                                          <p:spTgt spid="10"/>
                                        </p:tgtEl>
                                      </p:cBhvr>
                                    </p:animEffect>
                                    <p:set>
                                      <p:cBhvr>
                                        <p:cTn dur="1" fill="hold" id="127">
                                          <p:stCondLst>
                                            <p:cond delay="499"/>
                                          </p:stCondLst>
                                        </p:cTn>
                                        <p:tgtEl>
                                          <p:spTgt spid="10"/>
                                        </p:tgtEl>
                                        <p:attrNameLst>
                                          <p:attrName>style.visibility</p:attrName>
                                        </p:attrNameLst>
                                      </p:cBhvr>
                                      <p:to>
                                        <p:strVal val="hidden"/>
                                      </p:to>
                                    </p:set>
                                  </p:childTnLst>
                                </p:cTn>
                              </p:par>
                              <p:par>
                                <p:cTn accel="50000" decel="50000" fill="hold" id="128" nodeType="withEffect" presetClass="path" presetID="42" presetSubtype="0">
                                  <p:stCondLst>
                                    <p:cond delay="4000"/>
                                  </p:stCondLst>
                                  <p:childTnLst>
                                    <p:animMotion origin="layout" path="M 0 -4.44444E-06 L -0.46497 -0.37963" pathEditMode="relative" ptsTypes="AA" rAng="0">
                                      <p:cBhvr>
                                        <p:cTn dur="1000" fill="hold" id="129"/>
                                        <p:tgtEl>
                                          <p:spTgt spid="84"/>
                                        </p:tgtEl>
                                        <p:attrNameLst>
                                          <p:attrName>ppt_x</p:attrName>
                                          <p:attrName>ppt_y</p:attrName>
                                        </p:attrNameLst>
                                      </p:cBhvr>
                                      <p:rCtr x="-23255" y="-18981"/>
                                    </p:animMotion>
                                  </p:childTnLst>
                                </p:cTn>
                              </p:par>
                              <p:par>
                                <p:cTn fill="hold" id="130" nodeType="withEffect" presetClass="emph" presetID="8" presetSubtype="0">
                                  <p:stCondLst>
                                    <p:cond delay="4000"/>
                                  </p:stCondLst>
                                  <p:childTnLst>
                                    <p:animRot by="5400000">
                                      <p:cBhvr>
                                        <p:cTn dur="1000" fill="hold" id="131"/>
                                        <p:tgtEl>
                                          <p:spTgt spid="84"/>
                                        </p:tgtEl>
                                        <p:attrNameLst>
                                          <p:attrName>r</p:attrName>
                                        </p:attrNameLst>
                                      </p:cBhvr>
                                    </p:animRot>
                                  </p:childTnLst>
                                </p:cTn>
                              </p:par>
                              <p:par>
                                <p:cTn fill="hold" id="132" nodeType="withEffect" presetClass="emph" presetID="6" presetSubtype="0">
                                  <p:stCondLst>
                                    <p:cond delay="4000"/>
                                  </p:stCondLst>
                                  <p:childTnLst>
                                    <p:animScale>
                                      <p:cBhvr>
                                        <p:cTn dur="1000" fill="hold" id="133"/>
                                        <p:tgtEl>
                                          <p:spTgt spid="84"/>
                                        </p:tgtEl>
                                      </p:cBhvr>
                                      <p:by x="52800" y="52800"/>
                                    </p:animScale>
                                  </p:childTnLst>
                                </p:cTn>
                              </p:par>
                              <p:par>
                                <p:cTn fill="hold" id="134" nodeType="withEffect" presetClass="exit" presetID="1" presetSubtype="0">
                                  <p:stCondLst>
                                    <p:cond delay="5000"/>
                                  </p:stCondLst>
                                  <p:childTnLst>
                                    <p:set>
                                      <p:cBhvr>
                                        <p:cTn dur="1" fill="hold" id="135">
                                          <p:stCondLst>
                                            <p:cond delay="0"/>
                                          </p:stCondLst>
                                        </p:cTn>
                                        <p:tgtEl>
                                          <p:spTgt spid="84"/>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1" spid="59"/>
      <p:bldP grpId="0" spid="19"/>
      <p:bldP grpId="1" spid="19"/>
      <p:bldP grpId="2" spid="19"/>
      <p:bldP grpId="3" spid="19"/>
      <p:bldP grpId="0" spid="21"/>
      <p:bldP grpId="1" spid="21"/>
      <p:bldP grpId="2" spid="21"/>
      <p:bldP grpId="3" spid="21"/>
      <p:bldP grpId="0" spid="22"/>
      <p:bldP grpId="1" spid="22"/>
      <p:bldP grpId="2" spid="22"/>
      <p:bldP grpId="3" spid="22"/>
      <p:bldP grpId="0" spid="24"/>
      <p:bldP grpId="1" spid="24"/>
      <p:bldP grpId="2" spid="24"/>
      <p:bldP grpId="3" spid="24"/>
      <p:bldP grpId="0" spid="26"/>
      <p:bldP grpId="1" spid="26"/>
      <p:bldP grpId="2" spid="26"/>
      <p:bldP grpId="3" spid="26"/>
      <p:bldP grpId="0" spid="27"/>
      <p:bldP grpId="1" spid="27"/>
      <p:bldP grpId="2" spid="27"/>
      <p:bldP grpId="3" spid="27"/>
      <p:bldP grpId="0" spid="28"/>
      <p:bldP grpId="1" spid="28"/>
      <p:bldP grpId="2" spid="28"/>
      <p:bldP grpId="3" spid="28"/>
      <p:bldP grpId="0" spid="32"/>
      <p:bldP grpId="1" spid="32"/>
      <p:bldP grpId="2" spid="32"/>
      <p:bldP grpId="3" spid="32"/>
      <p:bldP grpId="0" spid="33"/>
      <p:bldP grpId="1" spid="33"/>
      <p:bldP grpId="2" spid="33"/>
      <p:bldP grpId="3" spid="33"/>
      <p:bldP grpId="0" spid="34"/>
      <p:bldP grpId="1" spid="34"/>
      <p:bldP grpId="2" spid="34"/>
      <p:bldP grpId="3" spid="34"/>
      <p:bldP grpId="0" spid="37"/>
      <p:bldP grpId="1" spid="37"/>
      <p:bldP grpId="2" spid="37"/>
      <p:bldP grpId="3" spid="37"/>
    </p:bldLst>
  </p:timing>
</p:sld>
</file>

<file path=ppt/slides/slide3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矩形 11"/>
          <p:cNvSpPr/>
          <p:nvPr/>
        </p:nvSpPr>
        <p:spPr>
          <a:xfrm>
            <a:off x="-6000" y="732420"/>
            <a:ext cx="12204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文本框 18"/>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grpSp>
        <p:nvGrpSpPr>
          <p:cNvPr id="6" name="组合 5"/>
          <p:cNvGrpSpPr/>
          <p:nvPr/>
        </p:nvGrpSpPr>
        <p:grpSpPr>
          <a:xfrm>
            <a:off x="-6831" y="3645302"/>
            <a:ext cx="12233517" cy="3212698"/>
            <a:chOff x="-6831" y="3645302"/>
            <a:chExt cx="12233517" cy="3212698"/>
          </a:xfrm>
        </p:grpSpPr>
        <p:cxnSp>
          <p:nvCxnSpPr>
            <p:cNvPr id="5" name="直接连接符 4"/>
            <p:cNvCxnSpPr/>
            <p:nvPr/>
          </p:nvCxnSpPr>
          <p:spPr>
            <a:xfrm>
              <a:off x="-6831" y="6369460"/>
              <a:ext cx="12192000" cy="0"/>
            </a:xfrm>
            <a:prstGeom prst="line">
              <a:avLst/>
            </a:prstGeom>
            <a:ln>
              <a:gradFill>
                <a:gsLst>
                  <a:gs pos="85000">
                    <a:srgbClr val="E87E05">
                      <a:alpha val="60000"/>
                    </a:srgbClr>
                  </a:gs>
                  <a:gs pos="50000">
                    <a:srgbClr val="E87E05">
                      <a:alpha val="90000"/>
                    </a:srgbClr>
                  </a:gs>
                  <a:gs pos="15000">
                    <a:srgbClr val="E87E05">
                      <a:alpha val="60000"/>
                    </a:srgbClr>
                  </a:gs>
                  <a:gs pos="0">
                    <a:srgbClr val="E87E05">
                      <a:alpha val="50000"/>
                    </a:srgbClr>
                  </a:gs>
                  <a:gs pos="100000">
                    <a:srgbClr val="E87E05">
                      <a:alpha val="50000"/>
                    </a:srgbClr>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6831" y="5824630"/>
              <a:ext cx="12192000" cy="0"/>
            </a:xfrm>
            <a:prstGeom prst="line">
              <a:avLst/>
            </a:prstGeom>
            <a:ln>
              <a:gradFill>
                <a:gsLst>
                  <a:gs pos="80000">
                    <a:srgbClr val="E87E05">
                      <a:alpha val="60000"/>
                    </a:srgbClr>
                  </a:gs>
                  <a:gs pos="50000">
                    <a:srgbClr val="E87E05">
                      <a:alpha val="80000"/>
                    </a:srgbClr>
                  </a:gs>
                  <a:gs pos="20000">
                    <a:srgbClr val="E87E05">
                      <a:alpha val="60000"/>
                    </a:srgbClr>
                  </a:gs>
                  <a:gs pos="0">
                    <a:srgbClr val="E87E05">
                      <a:alpha val="40000"/>
                    </a:srgbClr>
                  </a:gs>
                  <a:gs pos="100000">
                    <a:srgbClr val="E87E05">
                      <a:alpha val="60000"/>
                    </a:srgbClr>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6831" y="5279800"/>
              <a:ext cx="12192000" cy="0"/>
            </a:xfrm>
            <a:prstGeom prst="line">
              <a:avLst/>
            </a:prstGeom>
            <a:ln>
              <a:gradFill>
                <a:gsLst>
                  <a:gs pos="85000">
                    <a:srgbClr val="E87E05">
                      <a:alpha val="60000"/>
                    </a:srgbClr>
                  </a:gs>
                  <a:gs pos="50000">
                    <a:srgbClr val="E87E05">
                      <a:alpha val="60000"/>
                    </a:srgbClr>
                  </a:gs>
                  <a:gs pos="15000">
                    <a:srgbClr val="E87E05">
                      <a:alpha val="60000"/>
                    </a:srgbClr>
                  </a:gs>
                  <a:gs pos="0">
                    <a:srgbClr val="E87E05">
                      <a:alpha val="0"/>
                    </a:srgbClr>
                  </a:gs>
                  <a:gs pos="100000">
                    <a:srgbClr val="E87E05">
                      <a:alpha val="0"/>
                    </a:srgbClr>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p:nvPr/>
          </p:nvCxnSpPr>
          <p:spPr>
            <a:xfrm>
              <a:off x="-6831" y="4749484"/>
              <a:ext cx="12192000" cy="0"/>
            </a:xfrm>
            <a:prstGeom prst="line">
              <a:avLst/>
            </a:prstGeom>
            <a:ln>
              <a:solidFill>
                <a:srgbClr val="E87E05">
                  <a:alpha val="35000"/>
                </a:srgbClr>
              </a:solidFill>
            </a:ln>
          </p:spPr>
          <p:style>
            <a:lnRef idx="1">
              <a:schemeClr val="accent1"/>
            </a:lnRef>
            <a:fillRef idx="0">
              <a:schemeClr val="accent1"/>
            </a:fillRef>
            <a:effectRef idx="0">
              <a:schemeClr val="accent1"/>
            </a:effectRef>
            <a:fontRef idx="minor">
              <a:schemeClr val="tx1"/>
            </a:fontRef>
          </p:style>
        </p:cxnSp>
        <p:cxnSp>
          <p:nvCxnSpPr>
            <p:cNvPr id="129" name="直接连接符 128"/>
            <p:cNvCxnSpPr/>
            <p:nvPr/>
          </p:nvCxnSpPr>
          <p:spPr>
            <a:xfrm>
              <a:off x="-6831" y="4291738"/>
              <a:ext cx="12192000" cy="0"/>
            </a:xfrm>
            <a:prstGeom prst="line">
              <a:avLst/>
            </a:prstGeom>
            <a:ln w="6350">
              <a:solidFill>
                <a:srgbClr val="E87E05">
                  <a:alpha val="20000"/>
                </a:srgb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6831" y="3921080"/>
              <a:ext cx="12192000" cy="0"/>
            </a:xfrm>
            <a:prstGeom prst="line">
              <a:avLst/>
            </a:prstGeom>
            <a:ln>
              <a:solidFill>
                <a:srgbClr val="E87E05">
                  <a:alpha val="5000"/>
                </a:srgb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p:nvPr/>
          </p:nvCxnSpPr>
          <p:spPr>
            <a:xfrm flipV="1">
              <a:off x="695200" y="3645302"/>
              <a:ext cx="3736332" cy="3212698"/>
            </a:xfrm>
            <a:prstGeom prst="line">
              <a:avLst/>
            </a:prstGeom>
            <a:ln>
              <a:gradFill>
                <a:gsLst>
                  <a:gs pos="85000">
                    <a:srgbClr val="E87E05">
                      <a:alpha val="15000"/>
                    </a:srgbClr>
                  </a:gs>
                  <a:gs pos="0">
                    <a:srgbClr val="E87E05">
                      <a:alpha val="50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36" name="直接连接符 135"/>
            <p:cNvCxnSpPr/>
            <p:nvPr/>
          </p:nvCxnSpPr>
          <p:spPr>
            <a:xfrm flipH="1" flipV="1">
              <a:off x="7823200" y="3645302"/>
              <a:ext cx="3702050" cy="3212698"/>
            </a:xfrm>
            <a:prstGeom prst="line">
              <a:avLst/>
            </a:prstGeom>
            <a:ln>
              <a:gradFill>
                <a:gsLst>
                  <a:gs pos="85000">
                    <a:srgbClr val="E87E05">
                      <a:alpha val="15000"/>
                    </a:srgbClr>
                  </a:gs>
                  <a:gs pos="0">
                    <a:srgbClr val="E87E05">
                      <a:alpha val="50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flipV="1">
              <a:off x="2628900" y="3645302"/>
              <a:ext cx="2422071" cy="3174598"/>
            </a:xfrm>
            <a:prstGeom prst="line">
              <a:avLst/>
            </a:prstGeom>
            <a:ln>
              <a:gradFill>
                <a:gsLst>
                  <a:gs pos="85000">
                    <a:srgbClr val="E87E05">
                      <a:alpha val="20000"/>
                    </a:srgbClr>
                  </a:gs>
                  <a:gs pos="0">
                    <a:srgbClr val="E87E05">
                      <a:alpha val="70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flipH="1" flipV="1">
              <a:off x="7170057" y="3645302"/>
              <a:ext cx="2293257" cy="3212698"/>
            </a:xfrm>
            <a:prstGeom prst="line">
              <a:avLst/>
            </a:prstGeom>
            <a:ln>
              <a:gradFill>
                <a:gsLst>
                  <a:gs pos="85000">
                    <a:srgbClr val="E87E05">
                      <a:alpha val="15000"/>
                    </a:srgbClr>
                  </a:gs>
                  <a:gs pos="0">
                    <a:srgbClr val="E87E05">
                      <a:alpha val="50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flipV="1">
              <a:off x="4431532" y="3645302"/>
              <a:ext cx="1200011" cy="3212698"/>
            </a:xfrm>
            <a:prstGeom prst="line">
              <a:avLst/>
            </a:prstGeom>
            <a:ln>
              <a:gradFill>
                <a:gsLst>
                  <a:gs pos="0">
                    <a:srgbClr val="E87E05">
                      <a:alpha val="70000"/>
                    </a:srgbClr>
                  </a:gs>
                  <a:gs pos="80000">
                    <a:srgbClr val="E87E05">
                      <a:alpha val="20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flipH="1" flipV="1">
              <a:off x="6647543" y="3645302"/>
              <a:ext cx="953407" cy="3212698"/>
            </a:xfrm>
            <a:prstGeom prst="line">
              <a:avLst/>
            </a:prstGeom>
            <a:ln>
              <a:gradFill>
                <a:gsLst>
                  <a:gs pos="0">
                    <a:srgbClr val="E87E05">
                      <a:alpha val="70000"/>
                    </a:srgbClr>
                  </a:gs>
                  <a:gs pos="80000">
                    <a:srgbClr val="E87E05">
                      <a:alpha val="20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44" name="直接连接符 143"/>
            <p:cNvCxnSpPr/>
            <p:nvPr/>
          </p:nvCxnSpPr>
          <p:spPr>
            <a:xfrm flipH="1" flipV="1">
              <a:off x="8665029" y="3645302"/>
              <a:ext cx="3526971" cy="2179328"/>
            </a:xfrm>
            <a:prstGeom prst="line">
              <a:avLst/>
            </a:prstGeom>
            <a:ln>
              <a:gradFill>
                <a:gsLst>
                  <a:gs pos="85000">
                    <a:srgbClr val="E87E05">
                      <a:alpha val="10000"/>
                    </a:srgbClr>
                  </a:gs>
                  <a:gs pos="0">
                    <a:srgbClr val="E87E05">
                      <a:alpha val="50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45" name="直接连接符 144"/>
            <p:cNvCxnSpPr/>
            <p:nvPr/>
          </p:nvCxnSpPr>
          <p:spPr>
            <a:xfrm flipV="1">
              <a:off x="0" y="3645302"/>
              <a:ext cx="3619500" cy="2179328"/>
            </a:xfrm>
            <a:prstGeom prst="line">
              <a:avLst/>
            </a:prstGeom>
            <a:ln>
              <a:gradFill>
                <a:gsLst>
                  <a:gs pos="85000">
                    <a:srgbClr val="E87E05">
                      <a:alpha val="10000"/>
                    </a:srgbClr>
                  </a:gs>
                  <a:gs pos="0">
                    <a:srgbClr val="E87E05">
                      <a:alpha val="50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56" name="直接连接符 155"/>
            <p:cNvCxnSpPr/>
            <p:nvPr/>
          </p:nvCxnSpPr>
          <p:spPr>
            <a:xfrm flipH="1" flipV="1">
              <a:off x="6096000" y="3645308"/>
              <a:ext cx="0" cy="3212692"/>
            </a:xfrm>
            <a:prstGeom prst="line">
              <a:avLst/>
            </a:prstGeom>
            <a:ln>
              <a:gradFill>
                <a:gsLst>
                  <a:gs pos="80000">
                    <a:srgbClr val="E87E05">
                      <a:alpha val="20000"/>
                    </a:srgbClr>
                  </a:gs>
                  <a:gs pos="0">
                    <a:srgbClr val="E87E05">
                      <a:alpha val="70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3" name="直接连接符 172"/>
            <p:cNvCxnSpPr/>
            <p:nvPr/>
          </p:nvCxnSpPr>
          <p:spPr>
            <a:xfrm flipV="1">
              <a:off x="0" y="3645302"/>
              <a:ext cx="2781300" cy="1089666"/>
            </a:xfrm>
            <a:prstGeom prst="line">
              <a:avLst/>
            </a:prstGeom>
            <a:ln>
              <a:gradFill>
                <a:gsLst>
                  <a:gs pos="0">
                    <a:srgbClr val="E87E05">
                      <a:alpha val="40000"/>
                    </a:srgbClr>
                  </a:gs>
                  <a:gs pos="90000">
                    <a:srgbClr val="E87E05">
                      <a:alpha val="5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5" name="直接连接符 174"/>
            <p:cNvCxnSpPr/>
            <p:nvPr/>
          </p:nvCxnSpPr>
          <p:spPr>
            <a:xfrm flipH="1" flipV="1">
              <a:off x="9677400" y="3645302"/>
              <a:ext cx="2549285" cy="1089668"/>
            </a:xfrm>
            <a:prstGeom prst="line">
              <a:avLst/>
            </a:prstGeom>
            <a:ln>
              <a:gradFill>
                <a:gsLst>
                  <a:gs pos="0">
                    <a:srgbClr val="E87E05">
                      <a:alpha val="40000"/>
                    </a:srgbClr>
                  </a:gs>
                  <a:gs pos="90000">
                    <a:srgbClr val="E87E05">
                      <a:alpha val="5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7" name="直接连接符 176"/>
            <p:cNvCxnSpPr/>
            <p:nvPr/>
          </p:nvCxnSpPr>
          <p:spPr>
            <a:xfrm flipV="1">
              <a:off x="-6831" y="3645304"/>
              <a:ext cx="1568931" cy="439018"/>
            </a:xfrm>
            <a:prstGeom prst="line">
              <a:avLst/>
            </a:prstGeom>
            <a:ln>
              <a:gradFill>
                <a:gsLst>
                  <a:gs pos="0">
                    <a:srgbClr val="E87E05">
                      <a:alpha val="20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80" name="直接连接符 179"/>
            <p:cNvCxnSpPr/>
            <p:nvPr/>
          </p:nvCxnSpPr>
          <p:spPr>
            <a:xfrm flipH="1" flipV="1">
              <a:off x="10896600" y="3645302"/>
              <a:ext cx="1330086" cy="439020"/>
            </a:xfrm>
            <a:prstGeom prst="line">
              <a:avLst/>
            </a:prstGeom>
            <a:ln>
              <a:gradFill>
                <a:gsLst>
                  <a:gs pos="0">
                    <a:srgbClr val="E87E05">
                      <a:alpha val="20000"/>
                    </a:srgbClr>
                  </a:gs>
                  <a:gs pos="100000">
                    <a:srgbClr val="E87E05">
                      <a:alpha val="0"/>
                    </a:srgb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228" name="直接连接符 227"/>
            <p:cNvCxnSpPr/>
            <p:nvPr/>
          </p:nvCxnSpPr>
          <p:spPr>
            <a:xfrm>
              <a:off x="-6831" y="3645302"/>
              <a:ext cx="12192000" cy="0"/>
            </a:xfrm>
            <a:prstGeom prst="line">
              <a:avLst/>
            </a:prstGeom>
            <a:ln>
              <a:solidFill>
                <a:srgbClr val="E87E05">
                  <a:alpha val="1000"/>
                </a:srgbClr>
              </a:solidFill>
            </a:ln>
          </p:spPr>
          <p:style>
            <a:lnRef idx="1">
              <a:schemeClr val="accent1"/>
            </a:lnRef>
            <a:fillRef idx="0">
              <a:schemeClr val="accent1"/>
            </a:fillRef>
            <a:effectRef idx="0">
              <a:schemeClr val="accent1"/>
            </a:effectRef>
            <a:fontRef idx="minor">
              <a:schemeClr val="tx1"/>
            </a:fontRef>
          </p:style>
        </p:cxnSp>
      </p:grpSp>
      <p:sp>
        <p:nvSpPr>
          <p:cNvPr id="254" name="椭圆 253"/>
          <p:cNvSpPr/>
          <p:nvPr/>
        </p:nvSpPr>
        <p:spPr>
          <a:xfrm>
            <a:off x="10952042" y="4160655"/>
            <a:ext cx="457200" cy="249741"/>
          </a:xfrm>
          <a:prstGeom prst="ellipse">
            <a:avLst/>
          </a:prstGeom>
          <a:noFill/>
          <a:ln w="25400">
            <a:solidFill>
              <a:srgbClr val="FEEA74">
                <a:alpha val="6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5" name="椭圆 254"/>
          <p:cNvSpPr/>
          <p:nvPr/>
        </p:nvSpPr>
        <p:spPr>
          <a:xfrm>
            <a:off x="11079635" y="4186035"/>
            <a:ext cx="198979" cy="19897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59" name="组合 258"/>
          <p:cNvGrpSpPr/>
          <p:nvPr/>
        </p:nvGrpSpPr>
        <p:grpSpPr>
          <a:xfrm>
            <a:off x="4585607" y="5685245"/>
            <a:ext cx="457200" cy="249741"/>
            <a:chOff x="3553418" y="5169443"/>
            <a:chExt cx="457200" cy="249741"/>
          </a:xfrm>
        </p:grpSpPr>
        <p:sp>
          <p:nvSpPr>
            <p:cNvPr id="260" name="椭圆 259"/>
            <p:cNvSpPr/>
            <p:nvPr/>
          </p:nvSpPr>
          <p:spPr>
            <a:xfrm>
              <a:off x="3553418" y="5169443"/>
              <a:ext cx="457200" cy="249741"/>
            </a:xfrm>
            <a:prstGeom prst="ellipse">
              <a:avLst/>
            </a:prstGeom>
            <a:noFill/>
            <a:ln w="25400">
              <a:solidFill>
                <a:srgbClr val="E87E05">
                  <a:alpha val="6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1" name="椭圆 260"/>
            <p:cNvSpPr/>
            <p:nvPr/>
          </p:nvSpPr>
          <p:spPr>
            <a:xfrm>
              <a:off x="3681011" y="5194823"/>
              <a:ext cx="198979" cy="198979"/>
            </a:xfrm>
            <a:prstGeom prst="ellipse">
              <a:avLst/>
            </a:prstGeom>
            <a:gradFill>
              <a:gsLst>
                <a:gs pos="30000">
                  <a:srgbClr val="E87E05"/>
                </a:gs>
                <a:gs pos="70000">
                  <a:srgbClr val="E87E05">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62" name="组合 261"/>
          <p:cNvGrpSpPr/>
          <p:nvPr/>
        </p:nvGrpSpPr>
        <p:grpSpPr>
          <a:xfrm>
            <a:off x="7057152" y="5699759"/>
            <a:ext cx="457200" cy="249741"/>
            <a:chOff x="3553418" y="5169443"/>
            <a:chExt cx="457200" cy="249741"/>
          </a:xfrm>
        </p:grpSpPr>
        <p:sp>
          <p:nvSpPr>
            <p:cNvPr id="263" name="椭圆 262"/>
            <p:cNvSpPr/>
            <p:nvPr/>
          </p:nvSpPr>
          <p:spPr>
            <a:xfrm>
              <a:off x="3553418" y="5169443"/>
              <a:ext cx="457200" cy="249741"/>
            </a:xfrm>
            <a:prstGeom prst="ellipse">
              <a:avLst/>
            </a:prstGeom>
            <a:noFill/>
            <a:ln w="25400">
              <a:solidFill>
                <a:srgbClr val="E87E05">
                  <a:alpha val="6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4" name="椭圆 263"/>
            <p:cNvSpPr/>
            <p:nvPr/>
          </p:nvSpPr>
          <p:spPr>
            <a:xfrm>
              <a:off x="3681011" y="5194823"/>
              <a:ext cx="198979" cy="198979"/>
            </a:xfrm>
            <a:prstGeom prst="ellipse">
              <a:avLst/>
            </a:prstGeom>
            <a:gradFill>
              <a:gsLst>
                <a:gs pos="30000">
                  <a:srgbClr val="E87E05"/>
                </a:gs>
                <a:gs pos="70000">
                  <a:srgbClr val="E87E05">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66" name="椭圆 165"/>
          <p:cNvSpPr/>
          <p:nvPr/>
        </p:nvSpPr>
        <p:spPr>
          <a:xfrm>
            <a:off x="1555531" y="4621738"/>
            <a:ext cx="457200" cy="249741"/>
          </a:xfrm>
          <a:prstGeom prst="ellipse">
            <a:avLst/>
          </a:prstGeom>
          <a:noFill/>
          <a:ln w="2540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2" name="椭圆 241"/>
          <p:cNvSpPr/>
          <p:nvPr/>
        </p:nvSpPr>
        <p:spPr>
          <a:xfrm>
            <a:off x="1683124" y="4647118"/>
            <a:ext cx="198979" cy="19897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97" name="直接连接符 396"/>
          <p:cNvCxnSpPr/>
          <p:nvPr/>
        </p:nvCxnSpPr>
        <p:spPr>
          <a:xfrm flipH="1" flipV="1">
            <a:off x="1782613" y="2703183"/>
            <a:ext cx="0" cy="2077728"/>
          </a:xfrm>
          <a:prstGeom prst="line">
            <a:avLst/>
          </a:prstGeom>
          <a:ln cmpd="sng" w="25400">
            <a:solidFill>
              <a:srgbClr val="FEEA74"/>
            </a:solidFill>
            <a:prstDash val="solid"/>
            <a:round/>
          </a:ln>
        </p:spPr>
        <p:style>
          <a:lnRef idx="1">
            <a:schemeClr val="accent1"/>
          </a:lnRef>
          <a:fillRef idx="0">
            <a:schemeClr val="accent1"/>
          </a:fillRef>
          <a:effectRef idx="0">
            <a:schemeClr val="accent1"/>
          </a:effectRef>
          <a:fontRef idx="minor">
            <a:schemeClr val="tx1"/>
          </a:fontRef>
        </p:style>
      </p:cxnSp>
      <p:sp>
        <p:nvSpPr>
          <p:cNvPr id="396" name="椭圆 395"/>
          <p:cNvSpPr/>
          <p:nvPr/>
        </p:nvSpPr>
        <p:spPr>
          <a:xfrm>
            <a:off x="951780" y="1625820"/>
            <a:ext cx="1665202" cy="1665202"/>
          </a:xfrm>
          <a:prstGeom prst="ellipse">
            <a:avLst/>
          </a:prstGeom>
          <a:gradFill>
            <a:gsLst>
              <a:gs pos="25000">
                <a:srgbClr val="E5D369"/>
              </a:gs>
              <a:gs pos="49000">
                <a:srgbClr val="F5A51D"/>
              </a:gs>
              <a:gs pos="100000">
                <a:srgbClr val="E67700"/>
              </a:gs>
            </a:gsLst>
            <a:lin ang="2700000" scaled="0"/>
          </a:gradFill>
          <a:ln algn="ctr" cap="flat" cmpd="sng" w="12700">
            <a:noFill/>
            <a:prstDash val="solid"/>
            <a:miter lim="800000"/>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8" name="椭圆 397"/>
          <p:cNvSpPr/>
          <p:nvPr/>
        </p:nvSpPr>
        <p:spPr>
          <a:xfrm>
            <a:off x="1285817" y="1355855"/>
            <a:ext cx="709474" cy="709474"/>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0" name="椭圆 399"/>
          <p:cNvSpPr/>
          <p:nvPr/>
        </p:nvSpPr>
        <p:spPr>
          <a:xfrm>
            <a:off x="1818732" y="1693130"/>
            <a:ext cx="354253" cy="354253"/>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6" name="椭圆 455"/>
          <p:cNvSpPr/>
          <p:nvPr/>
        </p:nvSpPr>
        <p:spPr>
          <a:xfrm>
            <a:off x="1988987" y="1468439"/>
            <a:ext cx="354253" cy="354253"/>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9" name="椭圆 398"/>
          <p:cNvSpPr/>
          <p:nvPr/>
        </p:nvSpPr>
        <p:spPr>
          <a:xfrm>
            <a:off x="1560680" y="1250421"/>
            <a:ext cx="532787" cy="532787"/>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1" name="文本框 480"/>
          <p:cNvSpPr txBox="1"/>
          <p:nvPr/>
        </p:nvSpPr>
        <p:spPr>
          <a:xfrm>
            <a:off x="766597" y="2178974"/>
            <a:ext cx="2029522" cy="518160"/>
          </a:xfrm>
          <a:prstGeom prst="rect">
            <a:avLst/>
          </a:prstGeom>
          <a:noFill/>
        </p:spPr>
        <p:txBody>
          <a:bodyPr rtlCol="0" wrap="square">
            <a:spAutoFit/>
          </a:bodyPr>
          <a:lstStyle/>
          <a:p>
            <a:pPr algn="ctr"/>
            <a:r>
              <a:rPr altLang="en-US" lang="zh-CN" sz="2800">
                <a:solidFill>
                  <a:srgbClr val="1D1C24"/>
                </a:solidFill>
                <a:latin charset="-122" panose="02000000000000000000" pitchFamily="2" typeface="方正正黑简体"/>
                <a:ea charset="-122" panose="02000000000000000000" pitchFamily="2" typeface="方正正黑简体"/>
              </a:rPr>
              <a:t>总结项目</a:t>
            </a:r>
          </a:p>
        </p:txBody>
      </p:sp>
      <p:sp>
        <p:nvSpPr>
          <p:cNvPr id="248" name="椭圆 247"/>
          <p:cNvSpPr/>
          <p:nvPr/>
        </p:nvSpPr>
        <p:spPr>
          <a:xfrm>
            <a:off x="9479140" y="5156745"/>
            <a:ext cx="457200" cy="249741"/>
          </a:xfrm>
          <a:prstGeom prst="ellipse">
            <a:avLst/>
          </a:prstGeom>
          <a:noFill/>
          <a:ln w="2540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9" name="椭圆 248"/>
          <p:cNvSpPr/>
          <p:nvPr/>
        </p:nvSpPr>
        <p:spPr>
          <a:xfrm>
            <a:off x="9606733" y="5182125"/>
            <a:ext cx="198979" cy="19897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69" name="直接连接符 168"/>
          <p:cNvCxnSpPr/>
          <p:nvPr/>
        </p:nvCxnSpPr>
        <p:spPr>
          <a:xfrm flipV="1">
            <a:off x="9706223" y="2370450"/>
            <a:ext cx="130" cy="2916788"/>
          </a:xfrm>
          <a:prstGeom prst="line">
            <a:avLst/>
          </a:prstGeom>
          <a:ln cmpd="sng" w="25400">
            <a:solidFill>
              <a:srgbClr val="FEEA74"/>
            </a:solidFill>
            <a:prstDash val="solid"/>
            <a:round/>
          </a:ln>
        </p:spPr>
        <p:style>
          <a:lnRef idx="1">
            <a:schemeClr val="accent1"/>
          </a:lnRef>
          <a:fillRef idx="0">
            <a:schemeClr val="accent1"/>
          </a:fillRef>
          <a:effectRef idx="0">
            <a:schemeClr val="accent1"/>
          </a:effectRef>
          <a:fontRef idx="minor">
            <a:schemeClr val="tx1"/>
          </a:fontRef>
        </p:style>
      </p:cxnSp>
      <p:sp>
        <p:nvSpPr>
          <p:cNvPr id="474" name="椭圆 938"/>
          <p:cNvSpPr/>
          <p:nvPr/>
        </p:nvSpPr>
        <p:spPr>
          <a:xfrm>
            <a:off x="8834340" y="1563546"/>
            <a:ext cx="1761076" cy="1761075"/>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25000">
                <a:srgbClr val="E5D369"/>
              </a:gs>
              <a:gs pos="49000">
                <a:srgbClr val="F5A51D"/>
              </a:gs>
              <a:gs pos="100000">
                <a:srgbClr val="E67700"/>
              </a:gs>
            </a:gsLst>
            <a:lin ang="2700000" scaled="0"/>
          </a:gradFill>
          <a:ln algn="ctr" cap="flat" cmpd="sng" w="12700">
            <a:noFill/>
            <a:prstDash val="solid"/>
            <a:miter lim="800000"/>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5" name="椭圆 474"/>
          <p:cNvSpPr/>
          <p:nvPr/>
        </p:nvSpPr>
        <p:spPr>
          <a:xfrm>
            <a:off x="9077185" y="2912251"/>
            <a:ext cx="360912" cy="360911"/>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6" name="椭圆 475"/>
          <p:cNvSpPr/>
          <p:nvPr/>
        </p:nvSpPr>
        <p:spPr>
          <a:xfrm>
            <a:off x="10039816" y="1613952"/>
            <a:ext cx="360912" cy="360911"/>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7" name="椭圆 476"/>
          <p:cNvSpPr/>
          <p:nvPr/>
        </p:nvSpPr>
        <p:spPr>
          <a:xfrm>
            <a:off x="9698876" y="2941225"/>
            <a:ext cx="581342" cy="581340"/>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8" name="椭圆 477"/>
          <p:cNvSpPr/>
          <p:nvPr/>
        </p:nvSpPr>
        <p:spPr>
          <a:xfrm>
            <a:off x="9562961" y="3173230"/>
            <a:ext cx="360912" cy="360911"/>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9" name="椭圆 478"/>
          <p:cNvSpPr/>
          <p:nvPr/>
        </p:nvSpPr>
        <p:spPr>
          <a:xfrm>
            <a:off x="9276151" y="2960792"/>
            <a:ext cx="514023" cy="514021"/>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0" name="椭圆 479"/>
          <p:cNvSpPr/>
          <p:nvPr/>
        </p:nvSpPr>
        <p:spPr>
          <a:xfrm>
            <a:off x="9790043" y="1532019"/>
            <a:ext cx="360912" cy="360911"/>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2" name="文本框 481"/>
          <p:cNvSpPr txBox="1"/>
          <p:nvPr/>
        </p:nvSpPr>
        <p:spPr>
          <a:xfrm>
            <a:off x="8727191" y="2158531"/>
            <a:ext cx="2029522" cy="518160"/>
          </a:xfrm>
          <a:prstGeom prst="rect">
            <a:avLst/>
          </a:prstGeom>
          <a:noFill/>
        </p:spPr>
        <p:txBody>
          <a:bodyPr rtlCol="0" wrap="square">
            <a:spAutoFit/>
          </a:bodyPr>
          <a:lstStyle/>
          <a:p>
            <a:pPr algn="ctr"/>
            <a:r>
              <a:rPr altLang="en-US" lang="zh-CN" sz="2800">
                <a:solidFill>
                  <a:srgbClr val="1D1C24"/>
                </a:solidFill>
                <a:latin charset="-122" panose="02000000000000000000" pitchFamily="2" typeface="方正正黑简体"/>
                <a:ea charset="-122" panose="02000000000000000000" pitchFamily="2" typeface="方正正黑简体"/>
              </a:rPr>
              <a:t>总结项目</a:t>
            </a:r>
          </a:p>
        </p:txBody>
      </p:sp>
      <p:sp>
        <p:nvSpPr>
          <p:cNvPr id="245" name="椭圆 244"/>
          <p:cNvSpPr/>
          <p:nvPr/>
        </p:nvSpPr>
        <p:spPr>
          <a:xfrm>
            <a:off x="3984728" y="4625256"/>
            <a:ext cx="457200" cy="249741"/>
          </a:xfrm>
          <a:prstGeom prst="ellipse">
            <a:avLst/>
          </a:prstGeom>
          <a:noFill/>
          <a:ln w="2540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6" name="椭圆 245"/>
          <p:cNvSpPr/>
          <p:nvPr/>
        </p:nvSpPr>
        <p:spPr>
          <a:xfrm>
            <a:off x="4112321" y="4650636"/>
            <a:ext cx="198979" cy="19897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57" name="直接连接符 456"/>
          <p:cNvCxnSpPr/>
          <p:nvPr/>
        </p:nvCxnSpPr>
        <p:spPr>
          <a:xfrm flipH="1" flipV="1">
            <a:off x="4211811" y="2458421"/>
            <a:ext cx="1" cy="2297832"/>
          </a:xfrm>
          <a:prstGeom prst="line">
            <a:avLst/>
          </a:prstGeom>
          <a:ln cmpd="sng" w="25400">
            <a:solidFill>
              <a:srgbClr val="FEEA74"/>
            </a:solidFill>
            <a:prstDash val="solid"/>
            <a:round/>
          </a:ln>
        </p:spPr>
        <p:style>
          <a:lnRef idx="1">
            <a:schemeClr val="accent1"/>
          </a:lnRef>
          <a:fillRef idx="0">
            <a:schemeClr val="accent1"/>
          </a:fillRef>
          <a:effectRef idx="0">
            <a:schemeClr val="accent1"/>
          </a:effectRef>
          <a:fontRef idx="minor">
            <a:schemeClr val="tx1"/>
          </a:fontRef>
        </p:style>
      </p:cxnSp>
      <p:sp>
        <p:nvSpPr>
          <p:cNvPr id="402" name="椭圆 938"/>
          <p:cNvSpPr/>
          <p:nvPr/>
        </p:nvSpPr>
        <p:spPr>
          <a:xfrm>
            <a:off x="3341594" y="1554635"/>
            <a:ext cx="1761076" cy="1761075"/>
          </a:xfrm>
          <a:custGeom>
            <a:gdLst>
              <a:gd fmla="*/ 0 w 1535468" name="connsiteX0"/>
              <a:gd fmla="*/ 767734 h 1535468" name="connsiteY0"/>
              <a:gd fmla="*/ 767734 w 1535468" name="connsiteX1"/>
              <a:gd fmla="*/ 0 h 1535468" name="connsiteY1"/>
              <a:gd fmla="*/ 1535468 w 1535468" name="connsiteX2"/>
              <a:gd fmla="*/ 767734 h 1535468" name="connsiteY2"/>
              <a:gd fmla="*/ 767734 w 1535468" name="connsiteX3"/>
              <a:gd fmla="*/ 1535468 h 1535468" name="connsiteY3"/>
              <a:gd fmla="*/ 0 w 1535468" name="connsiteX4"/>
              <a:gd fmla="*/ 767734 h 153546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35468" w="1535468">
                <a:moveTo>
                  <a:pt x="0" y="767734"/>
                </a:moveTo>
                <a:cubicBezTo>
                  <a:pt x="0" y="343726"/>
                  <a:pt x="343726" y="0"/>
                  <a:pt x="767734" y="0"/>
                </a:cubicBezTo>
                <a:cubicBezTo>
                  <a:pt x="1191742" y="0"/>
                  <a:pt x="1535468" y="343726"/>
                  <a:pt x="1535468" y="767734"/>
                </a:cubicBezTo>
                <a:cubicBezTo>
                  <a:pt x="1535468" y="1191742"/>
                  <a:pt x="1191742" y="1535468"/>
                  <a:pt x="767734" y="1535468"/>
                </a:cubicBezTo>
                <a:cubicBezTo>
                  <a:pt x="343726" y="1535468"/>
                  <a:pt x="0" y="1191742"/>
                  <a:pt x="0" y="767734"/>
                </a:cubicBezTo>
                <a:close/>
              </a:path>
            </a:pathLst>
          </a:custGeom>
          <a:gradFill>
            <a:gsLst>
              <a:gs pos="25000">
                <a:srgbClr val="E5D369"/>
              </a:gs>
              <a:gs pos="49000">
                <a:srgbClr val="F5A51D"/>
              </a:gs>
              <a:gs pos="100000">
                <a:srgbClr val="E67700"/>
              </a:gs>
            </a:gsLst>
            <a:lin ang="2700000" scaled="0"/>
          </a:gradFill>
          <a:ln algn="ctr" cap="flat" cmpd="sng" w="12700">
            <a:noFill/>
            <a:prstDash val="solid"/>
            <a:miter lim="800000"/>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1" name="椭圆 470"/>
          <p:cNvSpPr/>
          <p:nvPr/>
        </p:nvSpPr>
        <p:spPr>
          <a:xfrm>
            <a:off x="3584439" y="2903340"/>
            <a:ext cx="360912" cy="360911"/>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2" name="椭圆 471"/>
          <p:cNvSpPr/>
          <p:nvPr/>
        </p:nvSpPr>
        <p:spPr>
          <a:xfrm>
            <a:off x="4520039" y="1544091"/>
            <a:ext cx="360912" cy="360911"/>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9" name="椭圆 468"/>
          <p:cNvSpPr/>
          <p:nvPr/>
        </p:nvSpPr>
        <p:spPr>
          <a:xfrm>
            <a:off x="4206130" y="2932314"/>
            <a:ext cx="581342" cy="581340"/>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0" name="椭圆 469"/>
          <p:cNvSpPr/>
          <p:nvPr/>
        </p:nvSpPr>
        <p:spPr>
          <a:xfrm>
            <a:off x="4116972" y="3173237"/>
            <a:ext cx="360912" cy="360911"/>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5" name="椭圆 464"/>
          <p:cNvSpPr/>
          <p:nvPr/>
        </p:nvSpPr>
        <p:spPr>
          <a:xfrm>
            <a:off x="3783405" y="2951881"/>
            <a:ext cx="514023" cy="514021"/>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3" name="椭圆 472"/>
          <p:cNvSpPr/>
          <p:nvPr/>
        </p:nvSpPr>
        <p:spPr>
          <a:xfrm>
            <a:off x="4300678" y="1428538"/>
            <a:ext cx="360912" cy="360911"/>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3" name="文本框 482"/>
          <p:cNvSpPr txBox="1"/>
          <p:nvPr/>
        </p:nvSpPr>
        <p:spPr>
          <a:xfrm>
            <a:off x="3241901" y="2166018"/>
            <a:ext cx="2029522" cy="518160"/>
          </a:xfrm>
          <a:prstGeom prst="rect">
            <a:avLst/>
          </a:prstGeom>
          <a:noFill/>
        </p:spPr>
        <p:txBody>
          <a:bodyPr rtlCol="0" wrap="square">
            <a:spAutoFit/>
          </a:bodyPr>
          <a:lstStyle/>
          <a:p>
            <a:pPr algn="ctr"/>
            <a:r>
              <a:rPr altLang="en-US" lang="zh-CN" sz="2800">
                <a:solidFill>
                  <a:srgbClr val="1D1C24"/>
                </a:solidFill>
                <a:latin charset="-122" panose="02000000000000000000" pitchFamily="2" typeface="方正正黑简体"/>
                <a:ea charset="-122" panose="02000000000000000000" pitchFamily="2" typeface="方正正黑简体"/>
              </a:rPr>
              <a:t>总结项目</a:t>
            </a:r>
          </a:p>
        </p:txBody>
      </p:sp>
      <p:sp>
        <p:nvSpPr>
          <p:cNvPr id="251" name="椭圆 250"/>
          <p:cNvSpPr/>
          <p:nvPr/>
        </p:nvSpPr>
        <p:spPr>
          <a:xfrm>
            <a:off x="6906238" y="5139750"/>
            <a:ext cx="457200" cy="249741"/>
          </a:xfrm>
          <a:prstGeom prst="ellipse">
            <a:avLst/>
          </a:prstGeom>
          <a:noFill/>
          <a:ln w="25400">
            <a:solidFill>
              <a:srgbClr val="FEEA7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2" name="椭圆 251"/>
          <p:cNvSpPr/>
          <p:nvPr/>
        </p:nvSpPr>
        <p:spPr>
          <a:xfrm>
            <a:off x="7033831" y="5165130"/>
            <a:ext cx="198979" cy="198979"/>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58" name="直接连接符 457"/>
          <p:cNvCxnSpPr/>
          <p:nvPr/>
        </p:nvCxnSpPr>
        <p:spPr>
          <a:xfrm flipH="1" flipV="1">
            <a:off x="7131763" y="2419413"/>
            <a:ext cx="0" cy="2860387"/>
          </a:xfrm>
          <a:prstGeom prst="line">
            <a:avLst/>
          </a:prstGeom>
          <a:ln cmpd="sng" w="25400">
            <a:solidFill>
              <a:srgbClr val="FEEA74"/>
            </a:solidFill>
            <a:prstDash val="solid"/>
            <a:round/>
          </a:ln>
        </p:spPr>
        <p:style>
          <a:lnRef idx="1">
            <a:schemeClr val="accent1"/>
          </a:lnRef>
          <a:fillRef idx="0">
            <a:schemeClr val="accent1"/>
          </a:fillRef>
          <a:effectRef idx="0">
            <a:schemeClr val="accent1"/>
          </a:effectRef>
          <a:fontRef idx="minor">
            <a:schemeClr val="tx1"/>
          </a:fontRef>
        </p:style>
      </p:cxnSp>
      <p:sp>
        <p:nvSpPr>
          <p:cNvPr id="459" name="椭圆 458"/>
          <p:cNvSpPr/>
          <p:nvPr/>
        </p:nvSpPr>
        <p:spPr>
          <a:xfrm>
            <a:off x="6299162" y="1590398"/>
            <a:ext cx="1665202" cy="1665202"/>
          </a:xfrm>
          <a:prstGeom prst="ellipse">
            <a:avLst/>
          </a:prstGeom>
          <a:gradFill>
            <a:gsLst>
              <a:gs pos="25000">
                <a:srgbClr val="E5D369"/>
              </a:gs>
              <a:gs pos="49000">
                <a:srgbClr val="F5A51D"/>
              </a:gs>
              <a:gs pos="100000">
                <a:srgbClr val="E67700"/>
              </a:gs>
            </a:gsLst>
            <a:lin ang="2700000" scaled="0"/>
          </a:gradFill>
          <a:ln algn="ctr" cap="flat" cmpd="sng" w="12700">
            <a:noFill/>
            <a:prstDash val="solid"/>
            <a:miter lim="800000"/>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0" name="椭圆 459"/>
          <p:cNvSpPr/>
          <p:nvPr/>
        </p:nvSpPr>
        <p:spPr>
          <a:xfrm>
            <a:off x="6633199" y="1364883"/>
            <a:ext cx="709474" cy="709474"/>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1" name="椭圆 460"/>
          <p:cNvSpPr/>
          <p:nvPr/>
        </p:nvSpPr>
        <p:spPr>
          <a:xfrm>
            <a:off x="7166114" y="1702158"/>
            <a:ext cx="354253" cy="354253"/>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2" name="椭圆 461"/>
          <p:cNvSpPr/>
          <p:nvPr/>
        </p:nvSpPr>
        <p:spPr>
          <a:xfrm>
            <a:off x="7336369" y="1477467"/>
            <a:ext cx="354253" cy="354253"/>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3" name="椭圆 462"/>
          <p:cNvSpPr/>
          <p:nvPr/>
        </p:nvSpPr>
        <p:spPr>
          <a:xfrm>
            <a:off x="6946757" y="1275242"/>
            <a:ext cx="532787" cy="532787"/>
          </a:xfrm>
          <a:prstGeom prst="ellipse">
            <a:avLst/>
          </a:prstGeom>
          <a:gradFill>
            <a:gsLst>
              <a:gs pos="0">
                <a:srgbClr val="FEEA74"/>
              </a:gs>
              <a:gs pos="100000">
                <a:srgbClr val="E87E05"/>
              </a:gs>
              <a:gs pos="50000">
                <a:srgbClr val="F5BB4D"/>
              </a:gs>
            </a:gsLst>
            <a:lin ang="2700000" scaled="0"/>
          </a:gradFill>
          <a:ln algn="ctr" cap="flat" cmpd="sng" w="12700">
            <a:noFill/>
            <a:prstDash val="solid"/>
            <a:miter lim="800000"/>
          </a:ln>
          <a:effectLst>
            <a:outerShdw algn="tl" blurRad="101600" dir="27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4" name="文本框 483"/>
          <p:cNvSpPr txBox="1"/>
          <p:nvPr/>
        </p:nvSpPr>
        <p:spPr>
          <a:xfrm>
            <a:off x="6117003" y="2163126"/>
            <a:ext cx="2029522" cy="518160"/>
          </a:xfrm>
          <a:prstGeom prst="rect">
            <a:avLst/>
          </a:prstGeom>
          <a:noFill/>
        </p:spPr>
        <p:txBody>
          <a:bodyPr rtlCol="0" wrap="square">
            <a:spAutoFit/>
          </a:bodyPr>
          <a:lstStyle/>
          <a:p>
            <a:pPr algn="ctr"/>
            <a:r>
              <a:rPr altLang="en-US" lang="zh-CN" sz="2800">
                <a:solidFill>
                  <a:srgbClr val="1D1C24"/>
                </a:solidFill>
                <a:latin charset="-122" panose="02000000000000000000" pitchFamily="2" typeface="方正正黑简体"/>
                <a:ea charset="-122" panose="02000000000000000000" pitchFamily="2" typeface="方正正黑简体"/>
              </a:rPr>
              <a:t>总结项目</a:t>
            </a:r>
          </a:p>
        </p:txBody>
      </p:sp>
      <p:sp>
        <p:nvSpPr>
          <p:cNvPr id="86" name="文本框 85"/>
          <p:cNvSpPr txBox="1"/>
          <p:nvPr/>
        </p:nvSpPr>
        <p:spPr>
          <a:xfrm>
            <a:off x="336231" y="5394871"/>
            <a:ext cx="4263864" cy="883920"/>
          </a:xfrm>
          <a:prstGeom prst="rect">
            <a:avLst/>
          </a:prstGeom>
          <a:noFill/>
        </p:spPr>
        <p:txBody>
          <a:bodyPr rtlCol="0" vert="horz" wrap="square">
            <a:spAutoFit/>
          </a:bodyPr>
          <a:lstStyle/>
          <a:p>
            <a:pPr algn="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演示无处不在演示无处不在演示无处演示无处不在演示无处不在演示无处</a:t>
            </a:r>
          </a:p>
        </p:txBody>
      </p:sp>
      <p:sp>
        <p:nvSpPr>
          <p:cNvPr id="88" name="文本框 87"/>
          <p:cNvSpPr txBox="1"/>
          <p:nvPr/>
        </p:nvSpPr>
        <p:spPr>
          <a:xfrm>
            <a:off x="7518480" y="5394871"/>
            <a:ext cx="4337289" cy="883920"/>
          </a:xfrm>
          <a:prstGeom prst="rect">
            <a:avLst/>
          </a:prstGeom>
          <a:noFill/>
        </p:spPr>
        <p:txBody>
          <a:bodyPr rtlCol="0" vert="horz" wrap="square">
            <a:spAutoFit/>
          </a:bodyPr>
          <a:lstStyle/>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演示无处不在演示无处不在演示无处</a:t>
            </a:r>
          </a:p>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演示无处不在演示无处不在演示无处</a:t>
            </a:r>
          </a:p>
        </p:txBody>
      </p:sp>
      <p:sp>
        <p:nvSpPr>
          <p:cNvPr id="105" name="椭圆 104"/>
          <p:cNvSpPr/>
          <p:nvPr/>
        </p:nvSpPr>
        <p:spPr>
          <a:xfrm>
            <a:off x="5361490" y="3828971"/>
            <a:ext cx="338604" cy="184959"/>
          </a:xfrm>
          <a:prstGeom prst="ellipse">
            <a:avLst/>
          </a:prstGeom>
          <a:noFill/>
          <a:ln w="19050">
            <a:solidFill>
              <a:srgbClr val="FEEA74">
                <a:alpha val="6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6" name="椭圆 105"/>
          <p:cNvSpPr/>
          <p:nvPr/>
        </p:nvSpPr>
        <p:spPr>
          <a:xfrm>
            <a:off x="5469668" y="3861450"/>
            <a:ext cx="120002" cy="120000"/>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椭圆 94"/>
          <p:cNvSpPr/>
          <p:nvPr/>
        </p:nvSpPr>
        <p:spPr>
          <a:xfrm>
            <a:off x="249035" y="134390"/>
            <a:ext cx="490267" cy="490267"/>
          </a:xfrm>
          <a:prstGeom prst="ellipse">
            <a:avLst/>
          </a:prstGeom>
          <a:gradFill flip="none" rotWithShape="1">
            <a:gsLst>
              <a:gs pos="55000">
                <a:srgbClr val="FEEA74">
                  <a:alpha val="0"/>
                </a:srgbClr>
              </a:gs>
              <a:gs pos="35000">
                <a:srgbClr val="FEEA74"/>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 name="组合 12"/>
          <p:cNvGrpSpPr/>
          <p:nvPr/>
        </p:nvGrpSpPr>
        <p:grpSpPr>
          <a:xfrm rot="5400000">
            <a:off x="162414" y="-26991"/>
            <a:ext cx="665764" cy="806458"/>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5</a:t>
              </a:r>
            </a:p>
          </p:txBody>
        </p:sp>
        <p:sp>
          <p:nvSpPr>
            <p:cNvPr id="16" name="椭圆 1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Tree>
    <p:extLst>
      <p:ext uri="{BB962C8B-B14F-4D97-AF65-F5344CB8AC3E}">
        <p14:creationId val="2295535353"/>
      </p:ext>
    </p:extLst>
  </p:cSld>
  <p:clrMapOvr>
    <a:masterClrMapping/>
  </p:clrMapOvr>
  <mc:AlternateContent>
    <mc:Choice Requires="p14">
      <p:transition advClick="0" p14:dur="2000" spd="slow"/>
    </mc:Choice>
    <mc:Fallback>
      <p:transition advClick="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12"/>
                                        </p:tgtEl>
                                        <p:attrNameLst>
                                          <p:attrName>style.visibility</p:attrName>
                                        </p:attrNameLst>
                                      </p:cBhvr>
                                      <p:to>
                                        <p:strVal val="visible"/>
                                      </p:to>
                                    </p:set>
                                    <p:animEffect filter="wipe(left)" transition="in">
                                      <p:cBhvr>
                                        <p:cTn dur="500" id="7"/>
                                        <p:tgtEl>
                                          <p:spTgt spid="12"/>
                                        </p:tgtEl>
                                      </p:cBhvr>
                                    </p:animEffect>
                                  </p:childTnLst>
                                </p:cTn>
                              </p:par>
                              <p:par>
                                <p:cTn fill="hold" grpId="0" id="8" nodeType="withEffect" presetClass="entr" presetID="53" presetSubtype="0">
                                  <p:stCondLst>
                                    <p:cond delay="500"/>
                                  </p:stCondLst>
                                  <p:childTnLst>
                                    <p:set>
                                      <p:cBhvr>
                                        <p:cTn dur="1" fill="hold" id="9">
                                          <p:stCondLst>
                                            <p:cond delay="0"/>
                                          </p:stCondLst>
                                        </p:cTn>
                                        <p:tgtEl>
                                          <p:spTgt spid="19"/>
                                        </p:tgtEl>
                                        <p:attrNameLst>
                                          <p:attrName>style.visibility</p:attrName>
                                        </p:attrNameLst>
                                      </p:cBhvr>
                                      <p:to>
                                        <p:strVal val="visible"/>
                                      </p:to>
                                    </p:set>
                                    <p:anim calcmode="lin" valueType="num">
                                      <p:cBhvr>
                                        <p:cTn dur="750" fill="hold" id="10"/>
                                        <p:tgtEl>
                                          <p:spTgt spid="19"/>
                                        </p:tgtEl>
                                        <p:attrNameLst>
                                          <p:attrName>ppt_w</p:attrName>
                                        </p:attrNameLst>
                                      </p:cBhvr>
                                      <p:tavLst>
                                        <p:tav tm="0">
                                          <p:val>
                                            <p:fltVal val="0"/>
                                          </p:val>
                                        </p:tav>
                                        <p:tav tm="100000">
                                          <p:val>
                                            <p:strVal val="#ppt_w"/>
                                          </p:val>
                                        </p:tav>
                                      </p:tavLst>
                                    </p:anim>
                                    <p:anim calcmode="lin" valueType="num">
                                      <p:cBhvr>
                                        <p:cTn dur="750" fill="hold" id="11"/>
                                        <p:tgtEl>
                                          <p:spTgt spid="19"/>
                                        </p:tgtEl>
                                        <p:attrNameLst>
                                          <p:attrName>ppt_h</p:attrName>
                                        </p:attrNameLst>
                                      </p:cBhvr>
                                      <p:tavLst>
                                        <p:tav tm="0">
                                          <p:val>
                                            <p:fltVal val="0"/>
                                          </p:val>
                                        </p:tav>
                                        <p:tav tm="100000">
                                          <p:val>
                                            <p:strVal val="#ppt_h"/>
                                          </p:val>
                                        </p:tav>
                                      </p:tavLst>
                                    </p:anim>
                                    <p:animEffect filter="fade" transition="in">
                                      <p:cBhvr>
                                        <p:cTn dur="750" id="12"/>
                                        <p:tgtEl>
                                          <p:spTgt spid="19"/>
                                        </p:tgtEl>
                                      </p:cBhvr>
                                    </p:animEffect>
                                  </p:childTnLst>
                                </p:cTn>
                              </p:par>
                              <p:par>
                                <p:cTn accel="50000" decel="50000" fill="hold" grpId="1" id="13" nodeType="withEffect" presetClass="path" presetID="63" presetSubtype="0">
                                  <p:stCondLst>
                                    <p:cond delay="500"/>
                                  </p:stCondLst>
                                  <p:childTnLst>
                                    <p:animMotion origin="layout" path="M -3.33333E-06 -1.11111E-06 L 0.12591 -1.11111E-06" pathEditMode="relative" ptsTypes="AA" rAng="0">
                                      <p:cBhvr>
                                        <p:cTn dur="750" fill="hold" id="14" spd="-100000"/>
                                        <p:tgtEl>
                                          <p:spTgt spid="19"/>
                                        </p:tgtEl>
                                        <p:attrNameLst>
                                          <p:attrName>ppt_x</p:attrName>
                                          <p:attrName>ppt_y</p:attrName>
                                        </p:attrNameLst>
                                      </p:cBhvr>
                                      <p:rCtr x="6289" y="0"/>
                                    </p:animMotion>
                                  </p:childTnLst>
                                </p:cTn>
                              </p:par>
                              <p:par>
                                <p:cTn fill="hold" id="15" nodeType="withEffect" presetClass="entr" presetID="42" presetSubtype="0">
                                  <p:stCondLst>
                                    <p:cond delay="1200"/>
                                  </p:stCondLst>
                                  <p:childTnLst>
                                    <p:set>
                                      <p:cBhvr>
                                        <p:cTn dur="1" fill="hold" id="16">
                                          <p:stCondLst>
                                            <p:cond delay="0"/>
                                          </p:stCondLst>
                                        </p:cTn>
                                        <p:tgtEl>
                                          <p:spTgt spid="6"/>
                                        </p:tgtEl>
                                        <p:attrNameLst>
                                          <p:attrName>style.visibility</p:attrName>
                                        </p:attrNameLst>
                                      </p:cBhvr>
                                      <p:to>
                                        <p:strVal val="visible"/>
                                      </p:to>
                                    </p:set>
                                    <p:animEffect filter="fade" transition="in">
                                      <p:cBhvr>
                                        <p:cTn dur="1000" id="17"/>
                                        <p:tgtEl>
                                          <p:spTgt spid="6"/>
                                        </p:tgtEl>
                                      </p:cBhvr>
                                    </p:animEffect>
                                    <p:anim calcmode="lin" valueType="num">
                                      <p:cBhvr>
                                        <p:cTn dur="1000" fill="hold" id="18"/>
                                        <p:tgtEl>
                                          <p:spTgt spid="6"/>
                                        </p:tgtEl>
                                        <p:attrNameLst>
                                          <p:attrName>ppt_x</p:attrName>
                                        </p:attrNameLst>
                                      </p:cBhvr>
                                      <p:tavLst>
                                        <p:tav tm="0">
                                          <p:val>
                                            <p:strVal val="#ppt_x"/>
                                          </p:val>
                                        </p:tav>
                                        <p:tav tm="100000">
                                          <p:val>
                                            <p:strVal val="#ppt_x"/>
                                          </p:val>
                                        </p:tav>
                                      </p:tavLst>
                                    </p:anim>
                                    <p:anim calcmode="lin" valueType="num">
                                      <p:cBhvr>
                                        <p:cTn dur="1000" fill="hold" id="19"/>
                                        <p:tgtEl>
                                          <p:spTgt spid="6"/>
                                        </p:tgtEl>
                                        <p:attrNameLst>
                                          <p:attrName>ppt_y</p:attrName>
                                        </p:attrNameLst>
                                      </p:cBhvr>
                                      <p:tavLst>
                                        <p:tav tm="0">
                                          <p:val>
                                            <p:strVal val="#ppt_y+.1"/>
                                          </p:val>
                                        </p:tav>
                                        <p:tav tm="100000">
                                          <p:val>
                                            <p:strVal val="#ppt_y"/>
                                          </p:val>
                                        </p:tav>
                                      </p:tavLst>
                                    </p:anim>
                                  </p:childTnLst>
                                </p:cTn>
                              </p:par>
                              <p:par>
                                <p:cTn accel="100000" fill="hold" grpId="0" id="20" nodeType="withEffect" presetClass="path" presetID="0" presetSubtype="0">
                                  <p:stCondLst>
                                    <p:cond delay="2200"/>
                                  </p:stCondLst>
                                  <p:childTnLst>
                                    <p:animMotion origin="layout" path="M 3.95833E-06 -4.44444E-06 C 0.09466 0.10533 0.12135 0.47084 0.12747 0.69885" pathEditMode="relative" ptsTypes="AA" rAng="0">
                                      <p:cBhvr>
                                        <p:cTn dur="1000" fill="hold" id="21"/>
                                        <p:tgtEl>
                                          <p:spTgt spid="95"/>
                                        </p:tgtEl>
                                        <p:attrNameLst>
                                          <p:attrName>ppt_x</p:attrName>
                                          <p:attrName>ppt_y</p:attrName>
                                        </p:attrNameLst>
                                      </p:cBhvr>
                                      <p:rCtr x="6367" y="34931"/>
                                    </p:animMotion>
                                  </p:childTnLst>
                                </p:cTn>
                              </p:par>
                              <p:par>
                                <p:cTn fill="hold" grpId="1" id="22" nodeType="withEffect" presetClass="path" presetID="0" presetSubtype="0">
                                  <p:stCondLst>
                                    <p:cond delay="3200"/>
                                  </p:stCondLst>
                                  <p:childTnLst>
                                    <p:animMotion origin="layout" path="M 0.12826 0.71297 C 0.13881 0.66389 0.16524 0.61528 0.20378 0.62037" pathEditMode="relative" ptsTypes="AA" rAng="0">
                                      <p:cBhvr>
                                        <p:cTn dur="350" fill="hold" id="23"/>
                                        <p:tgtEl>
                                          <p:spTgt spid="95"/>
                                        </p:tgtEl>
                                        <p:attrNameLst>
                                          <p:attrName>ppt_x</p:attrName>
                                          <p:attrName>ppt_y</p:attrName>
                                        </p:attrNameLst>
                                      </p:cBhvr>
                                      <p:rCtr x="3776" y="-4653"/>
                                    </p:animMotion>
                                  </p:childTnLst>
                                </p:cTn>
                              </p:par>
                              <p:par>
                                <p:cTn fill="hold" grpId="6" id="24" nodeType="withEffect" presetClass="path" presetID="0" presetSubtype="0">
                                  <p:stCondLst>
                                    <p:cond delay="3550"/>
                                  </p:stCondLst>
                                  <p:childTnLst>
                                    <p:animMotion origin="layout" path="M 0.20378 0.62037 C 0.24766 0.63172 0.26368 0.66713 0.27136 0.71389" pathEditMode="relative" ptsTypes="AA" rAng="0">
                                      <p:cBhvr>
                                        <p:cTn dur="350" fill="hold" id="25"/>
                                        <p:tgtEl>
                                          <p:spTgt spid="95"/>
                                        </p:tgtEl>
                                        <p:attrNameLst>
                                          <p:attrName>ppt_x</p:attrName>
                                          <p:attrName>ppt_y</p:attrName>
                                        </p:attrNameLst>
                                      </p:cBhvr>
                                      <p:rCtr x="3372" y="4676"/>
                                    </p:animMotion>
                                  </p:childTnLst>
                                </p:cTn>
                              </p:par>
                              <p:par>
                                <p:cTn decel="10000" fill="hold" grpId="3" id="26" nodeType="withEffect" presetClass="path" presetID="0" presetSubtype="0">
                                  <p:stCondLst>
                                    <p:cond delay="3900"/>
                                  </p:stCondLst>
                                  <p:childTnLst>
                                    <p:animMotion origin="layout" path="M 0.27136 0.71389 C 0.28451 0.68079 0.30053 0.65533 0.32527 0.65787" pathEditMode="relative" ptsTypes="AA" rAng="0">
                                      <p:cBhvr>
                                        <p:cTn dur="300" fill="hold" id="27"/>
                                        <p:tgtEl>
                                          <p:spTgt spid="95"/>
                                        </p:tgtEl>
                                        <p:attrNameLst>
                                          <p:attrName>ppt_x</p:attrName>
                                          <p:attrName>ppt_y</p:attrName>
                                        </p:attrNameLst>
                                      </p:cBhvr>
                                      <p:rCtr x="2695" y="-2824"/>
                                    </p:animMotion>
                                  </p:childTnLst>
                                </p:cTn>
                              </p:par>
                              <p:par>
                                <p:cTn fill="hold" grpId="7" id="28" nodeType="withEffect" presetClass="path" presetID="0" presetSubtype="0">
                                  <p:stCondLst>
                                    <p:cond delay="4200"/>
                                  </p:stCondLst>
                                  <p:childTnLst>
                                    <p:animMotion origin="layout" path="M 0.32526 0.65787 C 0.34427 0.6588 0.36146 0.68125 0.3711 0.7132" pathEditMode="relative" ptsTypes="AA" rAng="0">
                                      <p:cBhvr>
                                        <p:cTn dur="300" fill="hold" id="29"/>
                                        <p:tgtEl>
                                          <p:spTgt spid="95"/>
                                        </p:tgtEl>
                                        <p:attrNameLst>
                                          <p:attrName>ppt_x</p:attrName>
                                          <p:attrName>ppt_y</p:attrName>
                                        </p:attrNameLst>
                                      </p:cBhvr>
                                      <p:rCtr x="2292" y="2755"/>
                                    </p:animMotion>
                                  </p:childTnLst>
                                </p:cTn>
                              </p:par>
                              <p:par>
                                <p:cTn fill="hold" grpId="4" id="30" nodeType="withEffect" presetClass="exit" presetID="10" presetSubtype="0">
                                  <p:stCondLst>
                                    <p:cond delay="4400"/>
                                  </p:stCondLst>
                                  <p:childTnLst>
                                    <p:animEffect filter="fade" transition="out">
                                      <p:cBhvr>
                                        <p:cTn dur="100" id="31"/>
                                        <p:tgtEl>
                                          <p:spTgt spid="95"/>
                                        </p:tgtEl>
                                      </p:cBhvr>
                                    </p:animEffect>
                                    <p:set>
                                      <p:cBhvr>
                                        <p:cTn dur="1" fill="hold" id="32">
                                          <p:stCondLst>
                                            <p:cond delay="99"/>
                                          </p:stCondLst>
                                        </p:cTn>
                                        <p:tgtEl>
                                          <p:spTgt spid="95"/>
                                        </p:tgtEl>
                                        <p:attrNameLst>
                                          <p:attrName>style.visibility</p:attrName>
                                        </p:attrNameLst>
                                      </p:cBhvr>
                                      <p:to>
                                        <p:strVal val="hidden"/>
                                      </p:to>
                                    </p:set>
                                  </p:childTnLst>
                                </p:cTn>
                              </p:par>
                              <p:par>
                                <p:cTn fill="hold" grpId="5" id="33" nodeType="withEffect" presetClass="emph" presetID="6" presetSubtype="0">
                                  <p:stCondLst>
                                    <p:cond delay="4400"/>
                                  </p:stCondLst>
                                  <p:childTnLst>
                                    <p:animScale>
                                      <p:cBhvr>
                                        <p:cTn dur="100" fill="hold" id="34"/>
                                        <p:tgtEl>
                                          <p:spTgt spid="95"/>
                                        </p:tgtEl>
                                      </p:cBhvr>
                                      <p:by x="200000" y="200000"/>
                                    </p:animScale>
                                  </p:childTnLst>
                                </p:cTn>
                              </p:par>
                              <p:par>
                                <p:cTn fill="hold" grpId="1" id="35" nodeType="withEffect" presetClass="entr" presetID="1" presetSubtype="0">
                                  <p:stCondLst>
                                    <p:cond delay="4350"/>
                                  </p:stCondLst>
                                  <p:childTnLst>
                                    <p:set>
                                      <p:cBhvr>
                                        <p:cTn dur="1" fill="hold" id="36">
                                          <p:stCondLst>
                                            <p:cond delay="0"/>
                                          </p:stCondLst>
                                        </p:cTn>
                                        <p:tgtEl>
                                          <p:spTgt spid="242"/>
                                        </p:tgtEl>
                                        <p:attrNameLst>
                                          <p:attrName>style.visibility</p:attrName>
                                        </p:attrNameLst>
                                      </p:cBhvr>
                                      <p:to>
                                        <p:strVal val="visible"/>
                                      </p:to>
                                    </p:set>
                                  </p:childTnLst>
                                </p:cTn>
                              </p:par>
                              <p:par>
                                <p:cTn accel="50000" decel="50000" fill="hold" grpId="0" id="37" nodeType="withEffect" presetClass="path" presetID="42" presetSubtype="0">
                                  <p:stCondLst>
                                    <p:cond delay="4350"/>
                                  </p:stCondLst>
                                  <p:childTnLst>
                                    <p:animMotion origin="layout" path="M -3.95833E-06 3.7037E-07 L 0.26628 0.07893" pathEditMode="relative" ptsTypes="AA" rAng="0">
                                      <p:cBhvr>
                                        <p:cTn dur="750" fill="hold" id="38" spd="-100000"/>
                                        <p:tgtEl>
                                          <p:spTgt spid="242"/>
                                        </p:tgtEl>
                                        <p:attrNameLst>
                                          <p:attrName>ppt_x</p:attrName>
                                          <p:attrName>ppt_y</p:attrName>
                                        </p:attrNameLst>
                                      </p:cBhvr>
                                      <p:rCtr x="13307" y="3935"/>
                                    </p:animMotion>
                                  </p:childTnLst>
                                </p:cTn>
                              </p:par>
                              <p:par>
                                <p:cTn fill="hold" grpId="0" id="39" nodeType="withEffect" presetClass="entr" presetID="1" presetSubtype="0">
                                  <p:stCondLst>
                                    <p:cond delay="4350"/>
                                  </p:stCondLst>
                                  <p:childTnLst>
                                    <p:set>
                                      <p:cBhvr>
                                        <p:cTn dur="1" fill="hold" id="40">
                                          <p:stCondLst>
                                            <p:cond delay="0"/>
                                          </p:stCondLst>
                                        </p:cTn>
                                        <p:tgtEl>
                                          <p:spTgt spid="106"/>
                                        </p:tgtEl>
                                        <p:attrNameLst>
                                          <p:attrName>style.visibility</p:attrName>
                                        </p:attrNameLst>
                                      </p:cBhvr>
                                      <p:to>
                                        <p:strVal val="visible"/>
                                      </p:to>
                                    </p:set>
                                  </p:childTnLst>
                                </p:cTn>
                              </p:par>
                              <p:par>
                                <p:cTn accel="50000" decel="50000" fill="hold" grpId="1" id="41" nodeType="withEffect" presetClass="path" presetID="42" presetSubtype="0">
                                  <p:stCondLst>
                                    <p:cond delay="4350"/>
                                  </p:stCondLst>
                                  <p:childTnLst>
                                    <p:animMotion origin="layout" path="M 4.375E-06 7.40741E-07 L -0.04336 0.1993" pathEditMode="relative" ptsTypes="AA" rAng="0">
                                      <p:cBhvr>
                                        <p:cTn dur="750" fill="hold" id="42" spd="-100000"/>
                                        <p:tgtEl>
                                          <p:spTgt spid="106"/>
                                        </p:tgtEl>
                                        <p:attrNameLst>
                                          <p:attrName>ppt_x</p:attrName>
                                          <p:attrName>ppt_y</p:attrName>
                                        </p:attrNameLst>
                                      </p:cBhvr>
                                      <p:rCtr x="-2174" y="9954"/>
                                    </p:animMotion>
                                  </p:childTnLst>
                                </p:cTn>
                              </p:par>
                              <p:par>
                                <p:cTn fill="hold" grpId="0" id="43" nodeType="withEffect" presetClass="entr" presetID="21" presetSubtype="1">
                                  <p:stCondLst>
                                    <p:cond delay="5100"/>
                                  </p:stCondLst>
                                  <p:childTnLst>
                                    <p:set>
                                      <p:cBhvr>
                                        <p:cTn dur="1" fill="hold" id="44">
                                          <p:stCondLst>
                                            <p:cond delay="0"/>
                                          </p:stCondLst>
                                        </p:cTn>
                                        <p:tgtEl>
                                          <p:spTgt spid="105"/>
                                        </p:tgtEl>
                                        <p:attrNameLst>
                                          <p:attrName>style.visibility</p:attrName>
                                        </p:attrNameLst>
                                      </p:cBhvr>
                                      <p:to>
                                        <p:strVal val="visible"/>
                                      </p:to>
                                    </p:set>
                                    <p:animEffect filter="wheel(1)" transition="in">
                                      <p:cBhvr>
                                        <p:cTn dur="1000" id="45"/>
                                        <p:tgtEl>
                                          <p:spTgt spid="105"/>
                                        </p:tgtEl>
                                      </p:cBhvr>
                                    </p:animEffect>
                                  </p:childTnLst>
                                </p:cTn>
                              </p:par>
                              <p:par>
                                <p:cTn fill="hold" grpId="0" id="46" nodeType="withEffect" presetClass="entr" presetID="1" presetSubtype="0">
                                  <p:stCondLst>
                                    <p:cond delay="4350"/>
                                  </p:stCondLst>
                                  <p:childTnLst>
                                    <p:set>
                                      <p:cBhvr>
                                        <p:cTn dur="1" fill="hold" id="47">
                                          <p:stCondLst>
                                            <p:cond delay="0"/>
                                          </p:stCondLst>
                                        </p:cTn>
                                        <p:tgtEl>
                                          <p:spTgt spid="255"/>
                                        </p:tgtEl>
                                        <p:attrNameLst>
                                          <p:attrName>style.visibility</p:attrName>
                                        </p:attrNameLst>
                                      </p:cBhvr>
                                      <p:to>
                                        <p:strVal val="visible"/>
                                      </p:to>
                                    </p:set>
                                  </p:childTnLst>
                                </p:cTn>
                              </p:par>
                              <p:par>
                                <p:cTn accel="50000" decel="50000" fill="hold" grpId="1" id="48" nodeType="withEffect" presetClass="path" presetID="42" presetSubtype="0">
                                  <p:stCondLst>
                                    <p:cond delay="4350"/>
                                  </p:stCondLst>
                                  <p:childTnLst>
                                    <p:animMotion origin="layout" path="M 2.91667E-06 1.48148E-06 L -0.50482 0.14514" pathEditMode="relative" ptsTypes="AA" rAng="0">
                                      <p:cBhvr>
                                        <p:cTn dur="1000" fill="hold" id="49" spd="-100000"/>
                                        <p:tgtEl>
                                          <p:spTgt spid="255"/>
                                        </p:tgtEl>
                                        <p:attrNameLst>
                                          <p:attrName>ppt_x</p:attrName>
                                          <p:attrName>ppt_y</p:attrName>
                                        </p:attrNameLst>
                                      </p:cBhvr>
                                      <p:rCtr x="-25247" y="7245"/>
                                    </p:animMotion>
                                  </p:childTnLst>
                                </p:cTn>
                              </p:par>
                              <p:par>
                                <p:cTn fill="hold" grpId="0" id="50" nodeType="withEffect" presetClass="entr" presetID="21" presetSubtype="1">
                                  <p:stCondLst>
                                    <p:cond delay="5350"/>
                                  </p:stCondLst>
                                  <p:childTnLst>
                                    <p:set>
                                      <p:cBhvr>
                                        <p:cTn dur="1" fill="hold" id="51">
                                          <p:stCondLst>
                                            <p:cond delay="0"/>
                                          </p:stCondLst>
                                        </p:cTn>
                                        <p:tgtEl>
                                          <p:spTgt spid="254"/>
                                        </p:tgtEl>
                                        <p:attrNameLst>
                                          <p:attrName>style.visibility</p:attrName>
                                        </p:attrNameLst>
                                      </p:cBhvr>
                                      <p:to>
                                        <p:strVal val="visible"/>
                                      </p:to>
                                    </p:set>
                                    <p:animEffect filter="wheel(1)" transition="in">
                                      <p:cBhvr>
                                        <p:cTn dur="1000" id="52"/>
                                        <p:tgtEl>
                                          <p:spTgt spid="254"/>
                                        </p:tgtEl>
                                      </p:cBhvr>
                                    </p:animEffect>
                                  </p:childTnLst>
                                </p:cTn>
                              </p:par>
                              <p:par>
                                <p:cTn fill="hold" grpId="1" id="53" nodeType="withEffect" presetClass="entr" presetID="1" presetSubtype="0">
                                  <p:stCondLst>
                                    <p:cond delay="4350"/>
                                  </p:stCondLst>
                                  <p:childTnLst>
                                    <p:set>
                                      <p:cBhvr>
                                        <p:cTn dur="1" fill="hold" id="54">
                                          <p:stCondLst>
                                            <p:cond delay="0"/>
                                          </p:stCondLst>
                                        </p:cTn>
                                        <p:tgtEl>
                                          <p:spTgt spid="246"/>
                                        </p:tgtEl>
                                        <p:attrNameLst>
                                          <p:attrName>style.visibility</p:attrName>
                                        </p:attrNameLst>
                                      </p:cBhvr>
                                      <p:to>
                                        <p:strVal val="visible"/>
                                      </p:to>
                                    </p:set>
                                  </p:childTnLst>
                                </p:cTn>
                              </p:par>
                              <p:par>
                                <p:cTn accel="50000" decel="50000" fill="hold" grpId="0" id="55" nodeType="withEffect" presetClass="path" presetID="42" presetSubtype="0">
                                  <p:stCondLst>
                                    <p:cond delay="4350"/>
                                  </p:stCondLst>
                                  <p:childTnLst>
                                    <p:animMotion origin="layout" path="M -2.70833E-06 -2.59259E-06 L 0.06706 0.07732" pathEditMode="relative" ptsTypes="AA" rAng="0">
                                      <p:cBhvr>
                                        <p:cTn dur="1150" fill="hold" id="56" spd="-100000"/>
                                        <p:tgtEl>
                                          <p:spTgt spid="246"/>
                                        </p:tgtEl>
                                        <p:attrNameLst>
                                          <p:attrName>ppt_x</p:attrName>
                                          <p:attrName>ppt_y</p:attrName>
                                        </p:attrNameLst>
                                      </p:cBhvr>
                                      <p:rCtr x="3346" y="3866"/>
                                    </p:animMotion>
                                  </p:childTnLst>
                                </p:cTn>
                              </p:par>
                              <p:par>
                                <p:cTn fill="hold" grpId="1" id="57" nodeType="withEffect" presetClass="entr" presetID="1" presetSubtype="0">
                                  <p:stCondLst>
                                    <p:cond delay="4350"/>
                                  </p:stCondLst>
                                  <p:childTnLst>
                                    <p:set>
                                      <p:cBhvr>
                                        <p:cTn dur="1" fill="hold" id="58">
                                          <p:stCondLst>
                                            <p:cond delay="0"/>
                                          </p:stCondLst>
                                        </p:cTn>
                                        <p:tgtEl>
                                          <p:spTgt spid="252"/>
                                        </p:tgtEl>
                                        <p:attrNameLst>
                                          <p:attrName>style.visibility</p:attrName>
                                        </p:attrNameLst>
                                      </p:cBhvr>
                                      <p:to>
                                        <p:strVal val="visible"/>
                                      </p:to>
                                    </p:set>
                                  </p:childTnLst>
                                </p:cTn>
                              </p:par>
                              <p:par>
                                <p:cTn accel="50000" decel="50000" fill="hold" grpId="0" id="59" nodeType="withEffect" presetClass="path" presetID="42" presetSubtype="0">
                                  <p:stCondLst>
                                    <p:cond delay="4350"/>
                                  </p:stCondLst>
                                  <p:childTnLst>
                                    <p:animMotion origin="layout" path="M 3.95833E-06 -2.59259E-06 L -0.17331 0.00347" pathEditMode="relative" ptsTypes="AA" rAng="0">
                                      <p:cBhvr>
                                        <p:cTn dur="1150" fill="hold" id="60" spd="-100000"/>
                                        <p:tgtEl>
                                          <p:spTgt spid="252"/>
                                        </p:tgtEl>
                                        <p:attrNameLst>
                                          <p:attrName>ppt_x</p:attrName>
                                          <p:attrName>ppt_y</p:attrName>
                                        </p:attrNameLst>
                                      </p:cBhvr>
                                      <p:rCtr x="-8672" y="162"/>
                                    </p:animMotion>
                                  </p:childTnLst>
                                </p:cTn>
                              </p:par>
                              <p:par>
                                <p:cTn fill="hold" grpId="1" id="61" nodeType="withEffect" presetClass="entr" presetID="1" presetSubtype="0">
                                  <p:stCondLst>
                                    <p:cond delay="4350"/>
                                  </p:stCondLst>
                                  <p:childTnLst>
                                    <p:set>
                                      <p:cBhvr>
                                        <p:cTn dur="1" fill="hold" id="62">
                                          <p:stCondLst>
                                            <p:cond delay="0"/>
                                          </p:stCondLst>
                                        </p:cTn>
                                        <p:tgtEl>
                                          <p:spTgt spid="249"/>
                                        </p:tgtEl>
                                        <p:attrNameLst>
                                          <p:attrName>style.visibility</p:attrName>
                                        </p:attrNameLst>
                                      </p:cBhvr>
                                      <p:to>
                                        <p:strVal val="visible"/>
                                      </p:to>
                                    </p:set>
                                  </p:childTnLst>
                                </p:cTn>
                              </p:par>
                              <p:par>
                                <p:cTn accel="50000" decel="50000" fill="hold" grpId="0" id="63" nodeType="withEffect" presetClass="path" presetID="42" presetSubtype="0">
                                  <p:stCondLst>
                                    <p:cond delay="4350"/>
                                  </p:stCondLst>
                                  <p:childTnLst>
                                    <p:animMotion origin="layout" path="M -3.75E-06 1.11111E-06 L -0.38619 -0.00023" pathEditMode="relative" ptsTypes="AA" rAng="0">
                                      <p:cBhvr>
                                        <p:cTn dur="1250" fill="hold" id="64" spd="-100000"/>
                                        <p:tgtEl>
                                          <p:spTgt spid="249"/>
                                        </p:tgtEl>
                                        <p:attrNameLst>
                                          <p:attrName>ppt_x</p:attrName>
                                          <p:attrName>ppt_y</p:attrName>
                                        </p:attrNameLst>
                                      </p:cBhvr>
                                      <p:rCtr x="-19310" y="-23"/>
                                    </p:animMotion>
                                  </p:childTnLst>
                                </p:cTn>
                              </p:par>
                              <p:par>
                                <p:cTn fill="hold" grpId="0" id="65" nodeType="withEffect" presetClass="entr" presetID="21" presetSubtype="1">
                                  <p:stCondLst>
                                    <p:cond delay="5100"/>
                                  </p:stCondLst>
                                  <p:childTnLst>
                                    <p:set>
                                      <p:cBhvr>
                                        <p:cTn dur="1" fill="hold" id="66">
                                          <p:stCondLst>
                                            <p:cond delay="0"/>
                                          </p:stCondLst>
                                        </p:cTn>
                                        <p:tgtEl>
                                          <p:spTgt spid="166"/>
                                        </p:tgtEl>
                                        <p:attrNameLst>
                                          <p:attrName>style.visibility</p:attrName>
                                        </p:attrNameLst>
                                      </p:cBhvr>
                                      <p:to>
                                        <p:strVal val="visible"/>
                                      </p:to>
                                    </p:set>
                                    <p:animEffect filter="wheel(1)" transition="in">
                                      <p:cBhvr>
                                        <p:cTn dur="1000" id="67"/>
                                        <p:tgtEl>
                                          <p:spTgt spid="166"/>
                                        </p:tgtEl>
                                      </p:cBhvr>
                                    </p:animEffect>
                                  </p:childTnLst>
                                </p:cTn>
                              </p:par>
                              <p:par>
                                <p:cTn fill="hold" id="68" nodeType="withEffect" presetClass="entr" presetID="22" presetSubtype="4">
                                  <p:stCondLst>
                                    <p:cond delay="6000"/>
                                  </p:stCondLst>
                                  <p:childTnLst>
                                    <p:set>
                                      <p:cBhvr>
                                        <p:cTn dur="1" fill="hold" id="69">
                                          <p:stCondLst>
                                            <p:cond delay="0"/>
                                          </p:stCondLst>
                                        </p:cTn>
                                        <p:tgtEl>
                                          <p:spTgt spid="397"/>
                                        </p:tgtEl>
                                        <p:attrNameLst>
                                          <p:attrName>style.visibility</p:attrName>
                                        </p:attrNameLst>
                                      </p:cBhvr>
                                      <p:to>
                                        <p:strVal val="visible"/>
                                      </p:to>
                                    </p:set>
                                    <p:animEffect filter="wipe(down)" transition="in">
                                      <p:cBhvr>
                                        <p:cTn dur="650" id="70"/>
                                        <p:tgtEl>
                                          <p:spTgt spid="397"/>
                                        </p:tgtEl>
                                      </p:cBhvr>
                                    </p:animEffect>
                                  </p:childTnLst>
                                </p:cTn>
                              </p:par>
                              <p:par>
                                <p:cTn fill="hold" grpId="0" id="71" nodeType="withEffect" presetClass="entr" presetID="53" presetSubtype="0">
                                  <p:stCondLst>
                                    <p:cond delay="6500"/>
                                  </p:stCondLst>
                                  <p:childTnLst>
                                    <p:set>
                                      <p:cBhvr>
                                        <p:cTn dur="1" fill="hold" id="72">
                                          <p:stCondLst>
                                            <p:cond delay="0"/>
                                          </p:stCondLst>
                                        </p:cTn>
                                        <p:tgtEl>
                                          <p:spTgt spid="396"/>
                                        </p:tgtEl>
                                        <p:attrNameLst>
                                          <p:attrName>style.visibility</p:attrName>
                                        </p:attrNameLst>
                                      </p:cBhvr>
                                      <p:to>
                                        <p:strVal val="visible"/>
                                      </p:to>
                                    </p:set>
                                    <p:anim calcmode="lin" valueType="num">
                                      <p:cBhvr>
                                        <p:cTn dur="500" fill="hold" id="73"/>
                                        <p:tgtEl>
                                          <p:spTgt spid="396"/>
                                        </p:tgtEl>
                                        <p:attrNameLst>
                                          <p:attrName>ppt_w</p:attrName>
                                        </p:attrNameLst>
                                      </p:cBhvr>
                                      <p:tavLst>
                                        <p:tav tm="0">
                                          <p:val>
                                            <p:fltVal val="0"/>
                                          </p:val>
                                        </p:tav>
                                        <p:tav tm="100000">
                                          <p:val>
                                            <p:strVal val="#ppt_w"/>
                                          </p:val>
                                        </p:tav>
                                      </p:tavLst>
                                    </p:anim>
                                    <p:anim calcmode="lin" valueType="num">
                                      <p:cBhvr>
                                        <p:cTn dur="500" fill="hold" id="74"/>
                                        <p:tgtEl>
                                          <p:spTgt spid="396"/>
                                        </p:tgtEl>
                                        <p:attrNameLst>
                                          <p:attrName>ppt_h</p:attrName>
                                        </p:attrNameLst>
                                      </p:cBhvr>
                                      <p:tavLst>
                                        <p:tav tm="0">
                                          <p:val>
                                            <p:fltVal val="0"/>
                                          </p:val>
                                        </p:tav>
                                        <p:tav tm="100000">
                                          <p:val>
                                            <p:strVal val="#ppt_h"/>
                                          </p:val>
                                        </p:tav>
                                      </p:tavLst>
                                    </p:anim>
                                    <p:animEffect filter="fade" transition="in">
                                      <p:cBhvr>
                                        <p:cTn dur="500" id="75"/>
                                        <p:tgtEl>
                                          <p:spTgt spid="396"/>
                                        </p:tgtEl>
                                      </p:cBhvr>
                                    </p:animEffect>
                                  </p:childTnLst>
                                </p:cTn>
                              </p:par>
                              <p:par>
                                <p:cTn fill="hold" grpId="0" id="76" nodeType="withEffect" presetClass="entr" presetID="42" presetSubtype="0">
                                  <p:stCondLst>
                                    <p:cond delay="6500"/>
                                  </p:stCondLst>
                                  <p:childTnLst>
                                    <p:set>
                                      <p:cBhvr>
                                        <p:cTn dur="1" fill="hold" id="77">
                                          <p:stCondLst>
                                            <p:cond delay="0"/>
                                          </p:stCondLst>
                                        </p:cTn>
                                        <p:tgtEl>
                                          <p:spTgt spid="398"/>
                                        </p:tgtEl>
                                        <p:attrNameLst>
                                          <p:attrName>style.visibility</p:attrName>
                                        </p:attrNameLst>
                                      </p:cBhvr>
                                      <p:to>
                                        <p:strVal val="visible"/>
                                      </p:to>
                                    </p:set>
                                    <p:animEffect filter="fade" transition="in">
                                      <p:cBhvr>
                                        <p:cTn dur="1000" id="78"/>
                                        <p:tgtEl>
                                          <p:spTgt spid="398"/>
                                        </p:tgtEl>
                                      </p:cBhvr>
                                    </p:animEffect>
                                    <p:anim calcmode="lin" valueType="num">
                                      <p:cBhvr>
                                        <p:cTn dur="1000" fill="hold" id="79"/>
                                        <p:tgtEl>
                                          <p:spTgt spid="398"/>
                                        </p:tgtEl>
                                        <p:attrNameLst>
                                          <p:attrName>ppt_x</p:attrName>
                                        </p:attrNameLst>
                                      </p:cBhvr>
                                      <p:tavLst>
                                        <p:tav tm="0">
                                          <p:val>
                                            <p:strVal val="#ppt_x"/>
                                          </p:val>
                                        </p:tav>
                                        <p:tav tm="100000">
                                          <p:val>
                                            <p:strVal val="#ppt_x"/>
                                          </p:val>
                                        </p:tav>
                                      </p:tavLst>
                                    </p:anim>
                                    <p:anim calcmode="lin" valueType="num">
                                      <p:cBhvr>
                                        <p:cTn dur="1000" fill="hold" id="80"/>
                                        <p:tgtEl>
                                          <p:spTgt spid="398"/>
                                        </p:tgtEl>
                                        <p:attrNameLst>
                                          <p:attrName>ppt_y</p:attrName>
                                        </p:attrNameLst>
                                      </p:cBhvr>
                                      <p:tavLst>
                                        <p:tav tm="0">
                                          <p:val>
                                            <p:strVal val="#ppt_y+.1"/>
                                          </p:val>
                                        </p:tav>
                                        <p:tav tm="100000">
                                          <p:val>
                                            <p:strVal val="#ppt_y"/>
                                          </p:val>
                                        </p:tav>
                                      </p:tavLst>
                                    </p:anim>
                                  </p:childTnLst>
                                </p:cTn>
                              </p:par>
                              <p:par>
                                <p:cTn fill="hold" grpId="0" id="81" nodeType="withEffect" presetClass="entr" presetID="42" presetSubtype="0">
                                  <p:stCondLst>
                                    <p:cond delay="6600"/>
                                  </p:stCondLst>
                                  <p:childTnLst>
                                    <p:set>
                                      <p:cBhvr>
                                        <p:cTn dur="1" fill="hold" id="82">
                                          <p:stCondLst>
                                            <p:cond delay="0"/>
                                          </p:stCondLst>
                                        </p:cTn>
                                        <p:tgtEl>
                                          <p:spTgt spid="399"/>
                                        </p:tgtEl>
                                        <p:attrNameLst>
                                          <p:attrName>style.visibility</p:attrName>
                                        </p:attrNameLst>
                                      </p:cBhvr>
                                      <p:to>
                                        <p:strVal val="visible"/>
                                      </p:to>
                                    </p:set>
                                    <p:animEffect filter="fade" transition="in">
                                      <p:cBhvr>
                                        <p:cTn dur="900" id="83"/>
                                        <p:tgtEl>
                                          <p:spTgt spid="399"/>
                                        </p:tgtEl>
                                      </p:cBhvr>
                                    </p:animEffect>
                                    <p:anim calcmode="lin" valueType="num">
                                      <p:cBhvr>
                                        <p:cTn dur="900" fill="hold" id="84"/>
                                        <p:tgtEl>
                                          <p:spTgt spid="399"/>
                                        </p:tgtEl>
                                        <p:attrNameLst>
                                          <p:attrName>ppt_x</p:attrName>
                                        </p:attrNameLst>
                                      </p:cBhvr>
                                      <p:tavLst>
                                        <p:tav tm="0">
                                          <p:val>
                                            <p:strVal val="#ppt_x"/>
                                          </p:val>
                                        </p:tav>
                                        <p:tav tm="100000">
                                          <p:val>
                                            <p:strVal val="#ppt_x"/>
                                          </p:val>
                                        </p:tav>
                                      </p:tavLst>
                                    </p:anim>
                                    <p:anim calcmode="lin" valueType="num">
                                      <p:cBhvr>
                                        <p:cTn dur="900" fill="hold" id="85"/>
                                        <p:tgtEl>
                                          <p:spTgt spid="399"/>
                                        </p:tgtEl>
                                        <p:attrNameLst>
                                          <p:attrName>ppt_y</p:attrName>
                                        </p:attrNameLst>
                                      </p:cBhvr>
                                      <p:tavLst>
                                        <p:tav tm="0">
                                          <p:val>
                                            <p:strVal val="#ppt_y+.1"/>
                                          </p:val>
                                        </p:tav>
                                        <p:tav tm="100000">
                                          <p:val>
                                            <p:strVal val="#ppt_y"/>
                                          </p:val>
                                        </p:tav>
                                      </p:tavLst>
                                    </p:anim>
                                  </p:childTnLst>
                                </p:cTn>
                              </p:par>
                              <p:par>
                                <p:cTn fill="hold" grpId="0" id="86" nodeType="withEffect" presetClass="entr" presetID="42" presetSubtype="0">
                                  <p:stCondLst>
                                    <p:cond delay="6700"/>
                                  </p:stCondLst>
                                  <p:childTnLst>
                                    <p:set>
                                      <p:cBhvr>
                                        <p:cTn dur="1" fill="hold" id="87">
                                          <p:stCondLst>
                                            <p:cond delay="0"/>
                                          </p:stCondLst>
                                        </p:cTn>
                                        <p:tgtEl>
                                          <p:spTgt spid="456"/>
                                        </p:tgtEl>
                                        <p:attrNameLst>
                                          <p:attrName>style.visibility</p:attrName>
                                        </p:attrNameLst>
                                      </p:cBhvr>
                                      <p:to>
                                        <p:strVal val="visible"/>
                                      </p:to>
                                    </p:set>
                                    <p:animEffect filter="fade" transition="in">
                                      <p:cBhvr>
                                        <p:cTn dur="800" id="88"/>
                                        <p:tgtEl>
                                          <p:spTgt spid="456"/>
                                        </p:tgtEl>
                                      </p:cBhvr>
                                    </p:animEffect>
                                    <p:anim calcmode="lin" valueType="num">
                                      <p:cBhvr>
                                        <p:cTn dur="800" fill="hold" id="89"/>
                                        <p:tgtEl>
                                          <p:spTgt spid="456"/>
                                        </p:tgtEl>
                                        <p:attrNameLst>
                                          <p:attrName>ppt_x</p:attrName>
                                        </p:attrNameLst>
                                      </p:cBhvr>
                                      <p:tavLst>
                                        <p:tav tm="0">
                                          <p:val>
                                            <p:strVal val="#ppt_x"/>
                                          </p:val>
                                        </p:tav>
                                        <p:tav tm="100000">
                                          <p:val>
                                            <p:strVal val="#ppt_x"/>
                                          </p:val>
                                        </p:tav>
                                      </p:tavLst>
                                    </p:anim>
                                    <p:anim calcmode="lin" valueType="num">
                                      <p:cBhvr>
                                        <p:cTn dur="800" fill="hold" id="90"/>
                                        <p:tgtEl>
                                          <p:spTgt spid="456"/>
                                        </p:tgtEl>
                                        <p:attrNameLst>
                                          <p:attrName>ppt_y</p:attrName>
                                        </p:attrNameLst>
                                      </p:cBhvr>
                                      <p:tavLst>
                                        <p:tav tm="0">
                                          <p:val>
                                            <p:strVal val="#ppt_y+.1"/>
                                          </p:val>
                                        </p:tav>
                                        <p:tav tm="100000">
                                          <p:val>
                                            <p:strVal val="#ppt_y"/>
                                          </p:val>
                                        </p:tav>
                                      </p:tavLst>
                                    </p:anim>
                                  </p:childTnLst>
                                </p:cTn>
                              </p:par>
                              <p:par>
                                <p:cTn fill="hold" grpId="0" id="91" nodeType="withEffect" presetClass="entr" presetID="42" presetSubtype="0">
                                  <p:stCondLst>
                                    <p:cond delay="6800"/>
                                  </p:stCondLst>
                                  <p:childTnLst>
                                    <p:set>
                                      <p:cBhvr>
                                        <p:cTn dur="1" fill="hold" id="92">
                                          <p:stCondLst>
                                            <p:cond delay="0"/>
                                          </p:stCondLst>
                                        </p:cTn>
                                        <p:tgtEl>
                                          <p:spTgt spid="400"/>
                                        </p:tgtEl>
                                        <p:attrNameLst>
                                          <p:attrName>style.visibility</p:attrName>
                                        </p:attrNameLst>
                                      </p:cBhvr>
                                      <p:to>
                                        <p:strVal val="visible"/>
                                      </p:to>
                                    </p:set>
                                    <p:animEffect filter="fade" transition="in">
                                      <p:cBhvr>
                                        <p:cTn dur="700" id="93"/>
                                        <p:tgtEl>
                                          <p:spTgt spid="400"/>
                                        </p:tgtEl>
                                      </p:cBhvr>
                                    </p:animEffect>
                                    <p:anim calcmode="lin" valueType="num">
                                      <p:cBhvr>
                                        <p:cTn dur="700" fill="hold" id="94"/>
                                        <p:tgtEl>
                                          <p:spTgt spid="400"/>
                                        </p:tgtEl>
                                        <p:attrNameLst>
                                          <p:attrName>ppt_x</p:attrName>
                                        </p:attrNameLst>
                                      </p:cBhvr>
                                      <p:tavLst>
                                        <p:tav tm="0">
                                          <p:val>
                                            <p:strVal val="#ppt_x"/>
                                          </p:val>
                                        </p:tav>
                                        <p:tav tm="100000">
                                          <p:val>
                                            <p:strVal val="#ppt_x"/>
                                          </p:val>
                                        </p:tav>
                                      </p:tavLst>
                                    </p:anim>
                                    <p:anim calcmode="lin" valueType="num">
                                      <p:cBhvr>
                                        <p:cTn dur="700" fill="hold" id="95"/>
                                        <p:tgtEl>
                                          <p:spTgt spid="400"/>
                                        </p:tgtEl>
                                        <p:attrNameLst>
                                          <p:attrName>ppt_y</p:attrName>
                                        </p:attrNameLst>
                                      </p:cBhvr>
                                      <p:tavLst>
                                        <p:tav tm="0">
                                          <p:val>
                                            <p:strVal val="#ppt_y+.1"/>
                                          </p:val>
                                        </p:tav>
                                        <p:tav tm="100000">
                                          <p:val>
                                            <p:strVal val="#ppt_y"/>
                                          </p:val>
                                        </p:tav>
                                      </p:tavLst>
                                    </p:anim>
                                  </p:childTnLst>
                                </p:cTn>
                              </p:par>
                              <p:par>
                                <p:cTn fill="hold" grpId="0" id="96" nodeType="withEffect" presetClass="entr" presetID="10" presetSubtype="0">
                                  <p:stCondLst>
                                    <p:cond delay="7000"/>
                                  </p:stCondLst>
                                  <p:childTnLst>
                                    <p:set>
                                      <p:cBhvr>
                                        <p:cTn dur="1" fill="hold" id="97">
                                          <p:stCondLst>
                                            <p:cond delay="0"/>
                                          </p:stCondLst>
                                        </p:cTn>
                                        <p:tgtEl>
                                          <p:spTgt spid="481"/>
                                        </p:tgtEl>
                                        <p:attrNameLst>
                                          <p:attrName>style.visibility</p:attrName>
                                        </p:attrNameLst>
                                      </p:cBhvr>
                                      <p:to>
                                        <p:strVal val="visible"/>
                                      </p:to>
                                    </p:set>
                                    <p:animEffect filter="fade" transition="in">
                                      <p:cBhvr>
                                        <p:cTn dur="500" id="98"/>
                                        <p:tgtEl>
                                          <p:spTgt spid="481"/>
                                        </p:tgtEl>
                                      </p:cBhvr>
                                    </p:animEffect>
                                  </p:childTnLst>
                                </p:cTn>
                              </p:par>
                              <p:par>
                                <p:cTn fill="hold" grpId="0" id="99" nodeType="withEffect" presetClass="entr" presetID="21" presetSubtype="1">
                                  <p:stCondLst>
                                    <p:cond delay="7500"/>
                                  </p:stCondLst>
                                  <p:childTnLst>
                                    <p:set>
                                      <p:cBhvr>
                                        <p:cTn dur="1" fill="hold" id="100">
                                          <p:stCondLst>
                                            <p:cond delay="0"/>
                                          </p:stCondLst>
                                        </p:cTn>
                                        <p:tgtEl>
                                          <p:spTgt spid="245"/>
                                        </p:tgtEl>
                                        <p:attrNameLst>
                                          <p:attrName>style.visibility</p:attrName>
                                        </p:attrNameLst>
                                      </p:cBhvr>
                                      <p:to>
                                        <p:strVal val="visible"/>
                                      </p:to>
                                    </p:set>
                                    <p:animEffect filter="wheel(1)" transition="in">
                                      <p:cBhvr>
                                        <p:cTn dur="1000" id="101"/>
                                        <p:tgtEl>
                                          <p:spTgt spid="245"/>
                                        </p:tgtEl>
                                      </p:cBhvr>
                                    </p:animEffect>
                                  </p:childTnLst>
                                </p:cTn>
                              </p:par>
                              <p:par>
                                <p:cTn fill="hold" id="102" nodeType="withEffect" presetClass="entr" presetID="22" presetSubtype="4">
                                  <p:stCondLst>
                                    <p:cond delay="8400"/>
                                  </p:stCondLst>
                                  <p:childTnLst>
                                    <p:set>
                                      <p:cBhvr>
                                        <p:cTn dur="1" fill="hold" id="103">
                                          <p:stCondLst>
                                            <p:cond delay="0"/>
                                          </p:stCondLst>
                                        </p:cTn>
                                        <p:tgtEl>
                                          <p:spTgt spid="457"/>
                                        </p:tgtEl>
                                        <p:attrNameLst>
                                          <p:attrName>style.visibility</p:attrName>
                                        </p:attrNameLst>
                                      </p:cBhvr>
                                      <p:to>
                                        <p:strVal val="visible"/>
                                      </p:to>
                                    </p:set>
                                    <p:animEffect filter="wipe(down)" transition="in">
                                      <p:cBhvr>
                                        <p:cTn dur="650" id="104"/>
                                        <p:tgtEl>
                                          <p:spTgt spid="457"/>
                                        </p:tgtEl>
                                      </p:cBhvr>
                                    </p:animEffect>
                                  </p:childTnLst>
                                </p:cTn>
                              </p:par>
                              <p:par>
                                <p:cTn fill="hold" grpId="0" id="105" nodeType="withEffect" presetClass="entr" presetID="53" presetSubtype="0">
                                  <p:stCondLst>
                                    <p:cond delay="8900"/>
                                  </p:stCondLst>
                                  <p:childTnLst>
                                    <p:set>
                                      <p:cBhvr>
                                        <p:cTn dur="1" fill="hold" id="106">
                                          <p:stCondLst>
                                            <p:cond delay="0"/>
                                          </p:stCondLst>
                                        </p:cTn>
                                        <p:tgtEl>
                                          <p:spTgt spid="402"/>
                                        </p:tgtEl>
                                        <p:attrNameLst>
                                          <p:attrName>style.visibility</p:attrName>
                                        </p:attrNameLst>
                                      </p:cBhvr>
                                      <p:to>
                                        <p:strVal val="visible"/>
                                      </p:to>
                                    </p:set>
                                    <p:anim calcmode="lin" valueType="num">
                                      <p:cBhvr>
                                        <p:cTn dur="500" fill="hold" id="107"/>
                                        <p:tgtEl>
                                          <p:spTgt spid="402"/>
                                        </p:tgtEl>
                                        <p:attrNameLst>
                                          <p:attrName>ppt_w</p:attrName>
                                        </p:attrNameLst>
                                      </p:cBhvr>
                                      <p:tavLst>
                                        <p:tav tm="0">
                                          <p:val>
                                            <p:fltVal val="0"/>
                                          </p:val>
                                        </p:tav>
                                        <p:tav tm="100000">
                                          <p:val>
                                            <p:strVal val="#ppt_w"/>
                                          </p:val>
                                        </p:tav>
                                      </p:tavLst>
                                    </p:anim>
                                    <p:anim calcmode="lin" valueType="num">
                                      <p:cBhvr>
                                        <p:cTn dur="500" fill="hold" id="108"/>
                                        <p:tgtEl>
                                          <p:spTgt spid="402"/>
                                        </p:tgtEl>
                                        <p:attrNameLst>
                                          <p:attrName>ppt_h</p:attrName>
                                        </p:attrNameLst>
                                      </p:cBhvr>
                                      <p:tavLst>
                                        <p:tav tm="0">
                                          <p:val>
                                            <p:fltVal val="0"/>
                                          </p:val>
                                        </p:tav>
                                        <p:tav tm="100000">
                                          <p:val>
                                            <p:strVal val="#ppt_h"/>
                                          </p:val>
                                        </p:tav>
                                      </p:tavLst>
                                    </p:anim>
                                    <p:animEffect filter="fade" transition="in">
                                      <p:cBhvr>
                                        <p:cTn dur="500" id="109"/>
                                        <p:tgtEl>
                                          <p:spTgt spid="402"/>
                                        </p:tgtEl>
                                      </p:cBhvr>
                                    </p:animEffect>
                                  </p:childTnLst>
                                </p:cTn>
                              </p:par>
                              <p:par>
                                <p:cTn fill="hold" grpId="0" id="110" nodeType="withEffect" presetClass="entr" presetID="10" presetSubtype="0">
                                  <p:stCondLst>
                                    <p:cond delay="9500"/>
                                  </p:stCondLst>
                                  <p:childTnLst>
                                    <p:set>
                                      <p:cBhvr>
                                        <p:cTn dur="1" fill="hold" id="111">
                                          <p:stCondLst>
                                            <p:cond delay="0"/>
                                          </p:stCondLst>
                                        </p:cTn>
                                        <p:tgtEl>
                                          <p:spTgt spid="471"/>
                                        </p:tgtEl>
                                        <p:attrNameLst>
                                          <p:attrName>style.visibility</p:attrName>
                                        </p:attrNameLst>
                                      </p:cBhvr>
                                      <p:to>
                                        <p:strVal val="visible"/>
                                      </p:to>
                                    </p:set>
                                    <p:animEffect filter="fade" transition="in">
                                      <p:cBhvr>
                                        <p:cTn dur="750" id="112"/>
                                        <p:tgtEl>
                                          <p:spTgt spid="471"/>
                                        </p:tgtEl>
                                      </p:cBhvr>
                                    </p:animEffect>
                                  </p:childTnLst>
                                </p:cTn>
                              </p:par>
                              <p:par>
                                <p:cTn accel="50000" decel="50000" fill="hold" grpId="1" id="113" nodeType="withEffect" presetClass="path" presetID="42" presetSubtype="0">
                                  <p:stCondLst>
                                    <p:cond delay="9500"/>
                                  </p:stCondLst>
                                  <p:childTnLst>
                                    <p:animMotion origin="layout" path="M -3.95833E-06 2.96296E-06 L 0.04362 -0.10348" pathEditMode="relative" ptsTypes="AA" rAng="0">
                                      <p:cBhvr>
                                        <p:cTn dur="750" fill="hold" id="114" spd="-100000"/>
                                        <p:tgtEl>
                                          <p:spTgt spid="471"/>
                                        </p:tgtEl>
                                        <p:attrNameLst>
                                          <p:attrName>ppt_x</p:attrName>
                                          <p:attrName>ppt_y</p:attrName>
                                        </p:attrNameLst>
                                      </p:cBhvr>
                                      <p:rCtr x="2174" y="-5185"/>
                                    </p:animMotion>
                                  </p:childTnLst>
                                </p:cTn>
                              </p:par>
                              <p:par>
                                <p:cTn fill="hold" grpId="0" id="115" nodeType="withEffect" presetClass="entr" presetID="10" presetSubtype="0">
                                  <p:stCondLst>
                                    <p:cond delay="9400"/>
                                  </p:stCondLst>
                                  <p:childTnLst>
                                    <p:set>
                                      <p:cBhvr>
                                        <p:cTn dur="1" fill="hold" id="116">
                                          <p:stCondLst>
                                            <p:cond delay="0"/>
                                          </p:stCondLst>
                                        </p:cTn>
                                        <p:tgtEl>
                                          <p:spTgt spid="465"/>
                                        </p:tgtEl>
                                        <p:attrNameLst>
                                          <p:attrName>style.visibility</p:attrName>
                                        </p:attrNameLst>
                                      </p:cBhvr>
                                      <p:to>
                                        <p:strVal val="visible"/>
                                      </p:to>
                                    </p:set>
                                    <p:animEffect filter="fade" transition="in">
                                      <p:cBhvr>
                                        <p:cTn dur="750" id="117"/>
                                        <p:tgtEl>
                                          <p:spTgt spid="465"/>
                                        </p:tgtEl>
                                      </p:cBhvr>
                                    </p:animEffect>
                                  </p:childTnLst>
                                </p:cTn>
                              </p:par>
                              <p:par>
                                <p:cTn accel="50000" decel="50000" fill="hold" grpId="1" id="118" nodeType="withEffect" presetClass="path" presetID="42" presetSubtype="0">
                                  <p:stCondLst>
                                    <p:cond delay="9400"/>
                                  </p:stCondLst>
                                  <p:childTnLst>
                                    <p:animMotion origin="layout" path="M -2.08333E-07 -4.07407E-06 L 0.01953 -0.12152" pathEditMode="relative" ptsTypes="AA" rAng="0">
                                      <p:cBhvr>
                                        <p:cTn dur="750" fill="hold" id="119" spd="-100000"/>
                                        <p:tgtEl>
                                          <p:spTgt spid="465"/>
                                        </p:tgtEl>
                                        <p:attrNameLst>
                                          <p:attrName>ppt_x</p:attrName>
                                          <p:attrName>ppt_y</p:attrName>
                                        </p:attrNameLst>
                                      </p:cBhvr>
                                      <p:rCtr x="977" y="-6088"/>
                                    </p:animMotion>
                                  </p:childTnLst>
                                </p:cTn>
                              </p:par>
                              <p:par>
                                <p:cTn fill="hold" grpId="0" id="120" nodeType="withEffect" presetClass="entr" presetID="10" presetSubtype="0">
                                  <p:stCondLst>
                                    <p:cond delay="9500"/>
                                  </p:stCondLst>
                                  <p:childTnLst>
                                    <p:set>
                                      <p:cBhvr>
                                        <p:cTn dur="1" fill="hold" id="121">
                                          <p:stCondLst>
                                            <p:cond delay="0"/>
                                          </p:stCondLst>
                                        </p:cTn>
                                        <p:tgtEl>
                                          <p:spTgt spid="470"/>
                                        </p:tgtEl>
                                        <p:attrNameLst>
                                          <p:attrName>style.visibility</p:attrName>
                                        </p:attrNameLst>
                                      </p:cBhvr>
                                      <p:to>
                                        <p:strVal val="visible"/>
                                      </p:to>
                                    </p:set>
                                    <p:animEffect filter="fade" transition="in">
                                      <p:cBhvr>
                                        <p:cTn dur="750" id="122"/>
                                        <p:tgtEl>
                                          <p:spTgt spid="470"/>
                                        </p:tgtEl>
                                      </p:cBhvr>
                                    </p:animEffect>
                                  </p:childTnLst>
                                </p:cTn>
                              </p:par>
                              <p:par>
                                <p:cTn accel="50000" decel="50000" fill="hold" grpId="1" id="123" nodeType="withEffect" presetClass="path" presetID="42" presetSubtype="0">
                                  <p:stCondLst>
                                    <p:cond delay="9500"/>
                                  </p:stCondLst>
                                  <p:childTnLst>
                                    <p:animMotion origin="layout" path="M -3.95833E-06 1.11111E-06 L -0.00156 -0.14329" pathEditMode="relative" ptsTypes="AA" rAng="0">
                                      <p:cBhvr>
                                        <p:cTn dur="750" fill="hold" id="124" spd="-100000"/>
                                        <p:tgtEl>
                                          <p:spTgt spid="470"/>
                                        </p:tgtEl>
                                        <p:attrNameLst>
                                          <p:attrName>ppt_x</p:attrName>
                                          <p:attrName>ppt_y</p:attrName>
                                        </p:attrNameLst>
                                      </p:cBhvr>
                                      <p:rCtr x="-78" y="-7176"/>
                                    </p:animMotion>
                                  </p:childTnLst>
                                </p:cTn>
                              </p:par>
                              <p:par>
                                <p:cTn fill="hold" grpId="0" id="125" nodeType="withEffect" presetClass="entr" presetID="10" presetSubtype="0">
                                  <p:stCondLst>
                                    <p:cond delay="9400"/>
                                  </p:stCondLst>
                                  <p:childTnLst>
                                    <p:set>
                                      <p:cBhvr>
                                        <p:cTn dur="1" fill="hold" id="126">
                                          <p:stCondLst>
                                            <p:cond delay="0"/>
                                          </p:stCondLst>
                                        </p:cTn>
                                        <p:tgtEl>
                                          <p:spTgt spid="469"/>
                                        </p:tgtEl>
                                        <p:attrNameLst>
                                          <p:attrName>style.visibility</p:attrName>
                                        </p:attrNameLst>
                                      </p:cBhvr>
                                      <p:to>
                                        <p:strVal val="visible"/>
                                      </p:to>
                                    </p:set>
                                    <p:animEffect filter="fade" transition="in">
                                      <p:cBhvr>
                                        <p:cTn dur="750" id="127"/>
                                        <p:tgtEl>
                                          <p:spTgt spid="469"/>
                                        </p:tgtEl>
                                      </p:cBhvr>
                                    </p:animEffect>
                                  </p:childTnLst>
                                </p:cTn>
                              </p:par>
                              <p:par>
                                <p:cTn accel="50000" decel="50000" fill="hold" grpId="1" id="128" nodeType="withEffect" presetClass="path" presetID="42" presetSubtype="0">
                                  <p:stCondLst>
                                    <p:cond delay="9400"/>
                                  </p:stCondLst>
                                  <p:childTnLst>
                                    <p:animMotion origin="layout" path="M -2.08333E-07 2.59259E-06 L -0.01797 -0.12176" pathEditMode="relative" ptsTypes="AA" rAng="0">
                                      <p:cBhvr>
                                        <p:cTn dur="750" fill="hold" id="129" spd="-100000"/>
                                        <p:tgtEl>
                                          <p:spTgt spid="469"/>
                                        </p:tgtEl>
                                        <p:attrNameLst>
                                          <p:attrName>ppt_x</p:attrName>
                                          <p:attrName>ppt_y</p:attrName>
                                        </p:attrNameLst>
                                      </p:cBhvr>
                                      <p:rCtr x="-898" y="-6088"/>
                                    </p:animMotion>
                                  </p:childTnLst>
                                </p:cTn>
                              </p:par>
                              <p:par>
                                <p:cTn fill="hold" grpId="0" id="130" nodeType="withEffect" presetClass="entr" presetID="10" presetSubtype="0">
                                  <p:stCondLst>
                                    <p:cond delay="9750"/>
                                  </p:stCondLst>
                                  <p:childTnLst>
                                    <p:set>
                                      <p:cBhvr>
                                        <p:cTn dur="1" fill="hold" id="131">
                                          <p:stCondLst>
                                            <p:cond delay="0"/>
                                          </p:stCondLst>
                                        </p:cTn>
                                        <p:tgtEl>
                                          <p:spTgt spid="472"/>
                                        </p:tgtEl>
                                        <p:attrNameLst>
                                          <p:attrName>style.visibility</p:attrName>
                                        </p:attrNameLst>
                                      </p:cBhvr>
                                      <p:to>
                                        <p:strVal val="visible"/>
                                      </p:to>
                                    </p:set>
                                    <p:animEffect filter="fade" transition="in">
                                      <p:cBhvr>
                                        <p:cTn dur="750" id="132"/>
                                        <p:tgtEl>
                                          <p:spTgt spid="472"/>
                                        </p:tgtEl>
                                      </p:cBhvr>
                                    </p:animEffect>
                                  </p:childTnLst>
                                </p:cTn>
                              </p:par>
                              <p:par>
                                <p:cTn accel="50000" decel="50000" fill="hold" grpId="1" id="133" nodeType="withEffect" presetClass="path" presetID="42" presetSubtype="0">
                                  <p:stCondLst>
                                    <p:cond delay="9750"/>
                                  </p:stCondLst>
                                  <p:childTnLst>
                                    <p:animMotion origin="layout" path="M 3.125E-06 1.11111E-06 L -0.03464 0.09421" pathEditMode="relative" ptsTypes="AA" rAng="0">
                                      <p:cBhvr>
                                        <p:cTn dur="750" fill="hold" id="134" spd="-100000"/>
                                        <p:tgtEl>
                                          <p:spTgt spid="472"/>
                                        </p:tgtEl>
                                        <p:attrNameLst>
                                          <p:attrName>ppt_x</p:attrName>
                                          <p:attrName>ppt_y</p:attrName>
                                        </p:attrNameLst>
                                      </p:cBhvr>
                                      <p:rCtr x="-1732" y="4699"/>
                                    </p:animMotion>
                                  </p:childTnLst>
                                </p:cTn>
                              </p:par>
                              <p:par>
                                <p:cTn fill="hold" grpId="0" id="135" nodeType="withEffect" presetClass="entr" presetID="10" presetSubtype="0">
                                  <p:stCondLst>
                                    <p:cond delay="9550"/>
                                  </p:stCondLst>
                                  <p:childTnLst>
                                    <p:set>
                                      <p:cBhvr>
                                        <p:cTn dur="1" fill="hold" id="136">
                                          <p:stCondLst>
                                            <p:cond delay="0"/>
                                          </p:stCondLst>
                                        </p:cTn>
                                        <p:tgtEl>
                                          <p:spTgt spid="473"/>
                                        </p:tgtEl>
                                        <p:attrNameLst>
                                          <p:attrName>style.visibility</p:attrName>
                                        </p:attrNameLst>
                                      </p:cBhvr>
                                      <p:to>
                                        <p:strVal val="visible"/>
                                      </p:to>
                                    </p:set>
                                    <p:animEffect filter="fade" transition="in">
                                      <p:cBhvr>
                                        <p:cTn dur="750" id="137"/>
                                        <p:tgtEl>
                                          <p:spTgt spid="473"/>
                                        </p:tgtEl>
                                      </p:cBhvr>
                                    </p:animEffect>
                                  </p:childTnLst>
                                </p:cTn>
                              </p:par>
                              <p:par>
                                <p:cTn accel="50000" decel="50000" fill="hold" grpId="1" id="138" nodeType="withEffect" presetClass="path" presetID="42" presetSubtype="0">
                                  <p:stCondLst>
                                    <p:cond delay="9550"/>
                                  </p:stCondLst>
                                  <p:childTnLst>
                                    <p:animMotion origin="layout" path="M 2.08333E-06 -7.40741E-07 L -0.01654 0.11366" pathEditMode="relative" ptsTypes="AA" rAng="0">
                                      <p:cBhvr>
                                        <p:cTn dur="750" fill="hold" id="139" spd="-100000"/>
                                        <p:tgtEl>
                                          <p:spTgt spid="473"/>
                                        </p:tgtEl>
                                        <p:attrNameLst>
                                          <p:attrName>ppt_x</p:attrName>
                                          <p:attrName>ppt_y</p:attrName>
                                        </p:attrNameLst>
                                      </p:cBhvr>
                                      <p:rCtr x="-833" y="5671"/>
                                    </p:animMotion>
                                  </p:childTnLst>
                                </p:cTn>
                              </p:par>
                              <p:par>
                                <p:cTn decel="100000" fill="hold" grpId="0" id="140" nodeType="withEffect" presetClass="entr" presetID="49" presetSubtype="0">
                                  <p:stCondLst>
                                    <p:cond delay="10000"/>
                                  </p:stCondLst>
                                  <p:childTnLst>
                                    <p:set>
                                      <p:cBhvr>
                                        <p:cTn dur="1" fill="hold" id="141">
                                          <p:stCondLst>
                                            <p:cond delay="0"/>
                                          </p:stCondLst>
                                        </p:cTn>
                                        <p:tgtEl>
                                          <p:spTgt spid="483"/>
                                        </p:tgtEl>
                                        <p:attrNameLst>
                                          <p:attrName>style.visibility</p:attrName>
                                        </p:attrNameLst>
                                      </p:cBhvr>
                                      <p:to>
                                        <p:strVal val="visible"/>
                                      </p:to>
                                    </p:set>
                                    <p:anim calcmode="lin" valueType="num">
                                      <p:cBhvr>
                                        <p:cTn dur="500" fill="hold" id="142"/>
                                        <p:tgtEl>
                                          <p:spTgt spid="483"/>
                                        </p:tgtEl>
                                        <p:attrNameLst>
                                          <p:attrName>ppt_w</p:attrName>
                                        </p:attrNameLst>
                                      </p:cBhvr>
                                      <p:tavLst>
                                        <p:tav tm="0">
                                          <p:val>
                                            <p:fltVal val="0"/>
                                          </p:val>
                                        </p:tav>
                                        <p:tav tm="100000">
                                          <p:val>
                                            <p:strVal val="#ppt_w"/>
                                          </p:val>
                                        </p:tav>
                                      </p:tavLst>
                                    </p:anim>
                                    <p:anim calcmode="lin" valueType="num">
                                      <p:cBhvr>
                                        <p:cTn dur="500" fill="hold" id="143"/>
                                        <p:tgtEl>
                                          <p:spTgt spid="483"/>
                                        </p:tgtEl>
                                        <p:attrNameLst>
                                          <p:attrName>ppt_h</p:attrName>
                                        </p:attrNameLst>
                                      </p:cBhvr>
                                      <p:tavLst>
                                        <p:tav tm="0">
                                          <p:val>
                                            <p:fltVal val="0"/>
                                          </p:val>
                                        </p:tav>
                                        <p:tav tm="100000">
                                          <p:val>
                                            <p:strVal val="#ppt_h"/>
                                          </p:val>
                                        </p:tav>
                                      </p:tavLst>
                                    </p:anim>
                                    <p:anim calcmode="lin" valueType="num">
                                      <p:cBhvr>
                                        <p:cTn dur="500" fill="hold" id="144"/>
                                        <p:tgtEl>
                                          <p:spTgt spid="483"/>
                                        </p:tgtEl>
                                        <p:attrNameLst>
                                          <p:attrName>style.rotation</p:attrName>
                                        </p:attrNameLst>
                                      </p:cBhvr>
                                      <p:tavLst>
                                        <p:tav tm="0">
                                          <p:val>
                                            <p:fltVal val="360"/>
                                          </p:val>
                                        </p:tav>
                                        <p:tav tm="100000">
                                          <p:val>
                                            <p:fltVal val="0"/>
                                          </p:val>
                                        </p:tav>
                                      </p:tavLst>
                                    </p:anim>
                                    <p:animEffect filter="fade" transition="in">
                                      <p:cBhvr>
                                        <p:cTn dur="500" id="145"/>
                                        <p:tgtEl>
                                          <p:spTgt spid="483"/>
                                        </p:tgtEl>
                                      </p:cBhvr>
                                    </p:animEffect>
                                  </p:childTnLst>
                                </p:cTn>
                              </p:par>
                              <p:par>
                                <p:cTn fill="hold" grpId="0" id="146" nodeType="withEffect" presetClass="entr" presetID="21" presetSubtype="1">
                                  <p:stCondLst>
                                    <p:cond delay="10500"/>
                                  </p:stCondLst>
                                  <p:childTnLst>
                                    <p:set>
                                      <p:cBhvr>
                                        <p:cTn dur="1" fill="hold" id="147">
                                          <p:stCondLst>
                                            <p:cond delay="0"/>
                                          </p:stCondLst>
                                        </p:cTn>
                                        <p:tgtEl>
                                          <p:spTgt spid="251"/>
                                        </p:tgtEl>
                                        <p:attrNameLst>
                                          <p:attrName>style.visibility</p:attrName>
                                        </p:attrNameLst>
                                      </p:cBhvr>
                                      <p:to>
                                        <p:strVal val="visible"/>
                                      </p:to>
                                    </p:set>
                                    <p:animEffect filter="wheel(1)" transition="in">
                                      <p:cBhvr>
                                        <p:cTn dur="1000" id="148"/>
                                        <p:tgtEl>
                                          <p:spTgt spid="251"/>
                                        </p:tgtEl>
                                      </p:cBhvr>
                                    </p:animEffect>
                                  </p:childTnLst>
                                </p:cTn>
                              </p:par>
                              <p:par>
                                <p:cTn fill="hold" id="149" nodeType="withEffect" presetClass="entr" presetID="22" presetSubtype="4">
                                  <p:stCondLst>
                                    <p:cond delay="11400"/>
                                  </p:stCondLst>
                                  <p:childTnLst>
                                    <p:set>
                                      <p:cBhvr>
                                        <p:cTn dur="1" fill="hold" id="150">
                                          <p:stCondLst>
                                            <p:cond delay="0"/>
                                          </p:stCondLst>
                                        </p:cTn>
                                        <p:tgtEl>
                                          <p:spTgt spid="458"/>
                                        </p:tgtEl>
                                        <p:attrNameLst>
                                          <p:attrName>style.visibility</p:attrName>
                                        </p:attrNameLst>
                                      </p:cBhvr>
                                      <p:to>
                                        <p:strVal val="visible"/>
                                      </p:to>
                                    </p:set>
                                    <p:animEffect filter="wipe(down)" transition="in">
                                      <p:cBhvr>
                                        <p:cTn dur="650" id="151"/>
                                        <p:tgtEl>
                                          <p:spTgt spid="458"/>
                                        </p:tgtEl>
                                      </p:cBhvr>
                                    </p:animEffect>
                                  </p:childTnLst>
                                </p:cTn>
                              </p:par>
                              <p:par>
                                <p:cTn fill="hold" grpId="0" id="152" nodeType="withEffect" presetClass="entr" presetID="53" presetSubtype="0">
                                  <p:stCondLst>
                                    <p:cond delay="11900"/>
                                  </p:stCondLst>
                                  <p:childTnLst>
                                    <p:set>
                                      <p:cBhvr>
                                        <p:cTn dur="1" fill="hold" id="153">
                                          <p:stCondLst>
                                            <p:cond delay="0"/>
                                          </p:stCondLst>
                                        </p:cTn>
                                        <p:tgtEl>
                                          <p:spTgt spid="459"/>
                                        </p:tgtEl>
                                        <p:attrNameLst>
                                          <p:attrName>style.visibility</p:attrName>
                                        </p:attrNameLst>
                                      </p:cBhvr>
                                      <p:to>
                                        <p:strVal val="visible"/>
                                      </p:to>
                                    </p:set>
                                    <p:anim calcmode="lin" valueType="num">
                                      <p:cBhvr>
                                        <p:cTn dur="500" fill="hold" id="154"/>
                                        <p:tgtEl>
                                          <p:spTgt spid="459"/>
                                        </p:tgtEl>
                                        <p:attrNameLst>
                                          <p:attrName>ppt_w</p:attrName>
                                        </p:attrNameLst>
                                      </p:cBhvr>
                                      <p:tavLst>
                                        <p:tav tm="0">
                                          <p:val>
                                            <p:fltVal val="0"/>
                                          </p:val>
                                        </p:tav>
                                        <p:tav tm="100000">
                                          <p:val>
                                            <p:strVal val="#ppt_w"/>
                                          </p:val>
                                        </p:tav>
                                      </p:tavLst>
                                    </p:anim>
                                    <p:anim calcmode="lin" valueType="num">
                                      <p:cBhvr>
                                        <p:cTn dur="500" fill="hold" id="155"/>
                                        <p:tgtEl>
                                          <p:spTgt spid="459"/>
                                        </p:tgtEl>
                                        <p:attrNameLst>
                                          <p:attrName>ppt_h</p:attrName>
                                        </p:attrNameLst>
                                      </p:cBhvr>
                                      <p:tavLst>
                                        <p:tav tm="0">
                                          <p:val>
                                            <p:fltVal val="0"/>
                                          </p:val>
                                        </p:tav>
                                        <p:tav tm="100000">
                                          <p:val>
                                            <p:strVal val="#ppt_h"/>
                                          </p:val>
                                        </p:tav>
                                      </p:tavLst>
                                    </p:anim>
                                    <p:animEffect filter="fade" transition="in">
                                      <p:cBhvr>
                                        <p:cTn dur="500" id="156"/>
                                        <p:tgtEl>
                                          <p:spTgt spid="459"/>
                                        </p:tgtEl>
                                      </p:cBhvr>
                                    </p:animEffect>
                                  </p:childTnLst>
                                </p:cTn>
                              </p:par>
                              <p:par>
                                <p:cTn fill="hold" grpId="0" id="157" nodeType="withEffect" presetClass="entr" presetID="42" presetSubtype="0">
                                  <p:stCondLst>
                                    <p:cond delay="11900"/>
                                  </p:stCondLst>
                                  <p:childTnLst>
                                    <p:set>
                                      <p:cBhvr>
                                        <p:cTn dur="1" fill="hold" id="158">
                                          <p:stCondLst>
                                            <p:cond delay="0"/>
                                          </p:stCondLst>
                                        </p:cTn>
                                        <p:tgtEl>
                                          <p:spTgt spid="460"/>
                                        </p:tgtEl>
                                        <p:attrNameLst>
                                          <p:attrName>style.visibility</p:attrName>
                                        </p:attrNameLst>
                                      </p:cBhvr>
                                      <p:to>
                                        <p:strVal val="visible"/>
                                      </p:to>
                                    </p:set>
                                    <p:animEffect filter="fade" transition="in">
                                      <p:cBhvr>
                                        <p:cTn dur="1000" id="159"/>
                                        <p:tgtEl>
                                          <p:spTgt spid="460"/>
                                        </p:tgtEl>
                                      </p:cBhvr>
                                    </p:animEffect>
                                    <p:anim calcmode="lin" valueType="num">
                                      <p:cBhvr>
                                        <p:cTn dur="1000" fill="hold" id="160"/>
                                        <p:tgtEl>
                                          <p:spTgt spid="460"/>
                                        </p:tgtEl>
                                        <p:attrNameLst>
                                          <p:attrName>ppt_x</p:attrName>
                                        </p:attrNameLst>
                                      </p:cBhvr>
                                      <p:tavLst>
                                        <p:tav tm="0">
                                          <p:val>
                                            <p:strVal val="#ppt_x"/>
                                          </p:val>
                                        </p:tav>
                                        <p:tav tm="100000">
                                          <p:val>
                                            <p:strVal val="#ppt_x"/>
                                          </p:val>
                                        </p:tav>
                                      </p:tavLst>
                                    </p:anim>
                                    <p:anim calcmode="lin" valueType="num">
                                      <p:cBhvr>
                                        <p:cTn dur="1000" fill="hold" id="161"/>
                                        <p:tgtEl>
                                          <p:spTgt spid="460"/>
                                        </p:tgtEl>
                                        <p:attrNameLst>
                                          <p:attrName>ppt_y</p:attrName>
                                        </p:attrNameLst>
                                      </p:cBhvr>
                                      <p:tavLst>
                                        <p:tav tm="0">
                                          <p:val>
                                            <p:strVal val="#ppt_y+.1"/>
                                          </p:val>
                                        </p:tav>
                                        <p:tav tm="100000">
                                          <p:val>
                                            <p:strVal val="#ppt_y"/>
                                          </p:val>
                                        </p:tav>
                                      </p:tavLst>
                                    </p:anim>
                                  </p:childTnLst>
                                </p:cTn>
                              </p:par>
                              <p:par>
                                <p:cTn fill="hold" grpId="0" id="162" nodeType="withEffect" presetClass="entr" presetID="42" presetSubtype="0">
                                  <p:stCondLst>
                                    <p:cond delay="12000"/>
                                  </p:stCondLst>
                                  <p:childTnLst>
                                    <p:set>
                                      <p:cBhvr>
                                        <p:cTn dur="1" fill="hold" id="163">
                                          <p:stCondLst>
                                            <p:cond delay="0"/>
                                          </p:stCondLst>
                                        </p:cTn>
                                        <p:tgtEl>
                                          <p:spTgt spid="463"/>
                                        </p:tgtEl>
                                        <p:attrNameLst>
                                          <p:attrName>style.visibility</p:attrName>
                                        </p:attrNameLst>
                                      </p:cBhvr>
                                      <p:to>
                                        <p:strVal val="visible"/>
                                      </p:to>
                                    </p:set>
                                    <p:animEffect filter="fade" transition="in">
                                      <p:cBhvr>
                                        <p:cTn dur="900" id="164"/>
                                        <p:tgtEl>
                                          <p:spTgt spid="463"/>
                                        </p:tgtEl>
                                      </p:cBhvr>
                                    </p:animEffect>
                                    <p:anim calcmode="lin" valueType="num">
                                      <p:cBhvr>
                                        <p:cTn dur="900" fill="hold" id="165"/>
                                        <p:tgtEl>
                                          <p:spTgt spid="463"/>
                                        </p:tgtEl>
                                        <p:attrNameLst>
                                          <p:attrName>ppt_x</p:attrName>
                                        </p:attrNameLst>
                                      </p:cBhvr>
                                      <p:tavLst>
                                        <p:tav tm="0">
                                          <p:val>
                                            <p:strVal val="#ppt_x"/>
                                          </p:val>
                                        </p:tav>
                                        <p:tav tm="100000">
                                          <p:val>
                                            <p:strVal val="#ppt_x"/>
                                          </p:val>
                                        </p:tav>
                                      </p:tavLst>
                                    </p:anim>
                                    <p:anim calcmode="lin" valueType="num">
                                      <p:cBhvr>
                                        <p:cTn dur="900" fill="hold" id="166"/>
                                        <p:tgtEl>
                                          <p:spTgt spid="463"/>
                                        </p:tgtEl>
                                        <p:attrNameLst>
                                          <p:attrName>ppt_y</p:attrName>
                                        </p:attrNameLst>
                                      </p:cBhvr>
                                      <p:tavLst>
                                        <p:tav tm="0">
                                          <p:val>
                                            <p:strVal val="#ppt_y+.1"/>
                                          </p:val>
                                        </p:tav>
                                        <p:tav tm="100000">
                                          <p:val>
                                            <p:strVal val="#ppt_y"/>
                                          </p:val>
                                        </p:tav>
                                      </p:tavLst>
                                    </p:anim>
                                  </p:childTnLst>
                                </p:cTn>
                              </p:par>
                              <p:par>
                                <p:cTn fill="hold" grpId="0" id="167" nodeType="withEffect" presetClass="entr" presetID="42" presetSubtype="0">
                                  <p:stCondLst>
                                    <p:cond delay="12100"/>
                                  </p:stCondLst>
                                  <p:childTnLst>
                                    <p:set>
                                      <p:cBhvr>
                                        <p:cTn dur="1" fill="hold" id="168">
                                          <p:stCondLst>
                                            <p:cond delay="0"/>
                                          </p:stCondLst>
                                        </p:cTn>
                                        <p:tgtEl>
                                          <p:spTgt spid="462"/>
                                        </p:tgtEl>
                                        <p:attrNameLst>
                                          <p:attrName>style.visibility</p:attrName>
                                        </p:attrNameLst>
                                      </p:cBhvr>
                                      <p:to>
                                        <p:strVal val="visible"/>
                                      </p:to>
                                    </p:set>
                                    <p:animEffect filter="fade" transition="in">
                                      <p:cBhvr>
                                        <p:cTn dur="800" id="169"/>
                                        <p:tgtEl>
                                          <p:spTgt spid="462"/>
                                        </p:tgtEl>
                                      </p:cBhvr>
                                    </p:animEffect>
                                    <p:anim calcmode="lin" valueType="num">
                                      <p:cBhvr>
                                        <p:cTn dur="800" fill="hold" id="170"/>
                                        <p:tgtEl>
                                          <p:spTgt spid="462"/>
                                        </p:tgtEl>
                                        <p:attrNameLst>
                                          <p:attrName>ppt_x</p:attrName>
                                        </p:attrNameLst>
                                      </p:cBhvr>
                                      <p:tavLst>
                                        <p:tav tm="0">
                                          <p:val>
                                            <p:strVal val="#ppt_x"/>
                                          </p:val>
                                        </p:tav>
                                        <p:tav tm="100000">
                                          <p:val>
                                            <p:strVal val="#ppt_x"/>
                                          </p:val>
                                        </p:tav>
                                      </p:tavLst>
                                    </p:anim>
                                    <p:anim calcmode="lin" valueType="num">
                                      <p:cBhvr>
                                        <p:cTn dur="800" fill="hold" id="171"/>
                                        <p:tgtEl>
                                          <p:spTgt spid="462"/>
                                        </p:tgtEl>
                                        <p:attrNameLst>
                                          <p:attrName>ppt_y</p:attrName>
                                        </p:attrNameLst>
                                      </p:cBhvr>
                                      <p:tavLst>
                                        <p:tav tm="0">
                                          <p:val>
                                            <p:strVal val="#ppt_y+.1"/>
                                          </p:val>
                                        </p:tav>
                                        <p:tav tm="100000">
                                          <p:val>
                                            <p:strVal val="#ppt_y"/>
                                          </p:val>
                                        </p:tav>
                                      </p:tavLst>
                                    </p:anim>
                                  </p:childTnLst>
                                </p:cTn>
                              </p:par>
                              <p:par>
                                <p:cTn fill="hold" grpId="0" id="172" nodeType="withEffect" presetClass="entr" presetID="42" presetSubtype="0">
                                  <p:stCondLst>
                                    <p:cond delay="12200"/>
                                  </p:stCondLst>
                                  <p:childTnLst>
                                    <p:set>
                                      <p:cBhvr>
                                        <p:cTn dur="1" fill="hold" id="173">
                                          <p:stCondLst>
                                            <p:cond delay="0"/>
                                          </p:stCondLst>
                                        </p:cTn>
                                        <p:tgtEl>
                                          <p:spTgt spid="461"/>
                                        </p:tgtEl>
                                        <p:attrNameLst>
                                          <p:attrName>style.visibility</p:attrName>
                                        </p:attrNameLst>
                                      </p:cBhvr>
                                      <p:to>
                                        <p:strVal val="visible"/>
                                      </p:to>
                                    </p:set>
                                    <p:animEffect filter="fade" transition="in">
                                      <p:cBhvr>
                                        <p:cTn dur="700" id="174"/>
                                        <p:tgtEl>
                                          <p:spTgt spid="461"/>
                                        </p:tgtEl>
                                      </p:cBhvr>
                                    </p:animEffect>
                                    <p:anim calcmode="lin" valueType="num">
                                      <p:cBhvr>
                                        <p:cTn dur="700" fill="hold" id="175"/>
                                        <p:tgtEl>
                                          <p:spTgt spid="461"/>
                                        </p:tgtEl>
                                        <p:attrNameLst>
                                          <p:attrName>ppt_x</p:attrName>
                                        </p:attrNameLst>
                                      </p:cBhvr>
                                      <p:tavLst>
                                        <p:tav tm="0">
                                          <p:val>
                                            <p:strVal val="#ppt_x"/>
                                          </p:val>
                                        </p:tav>
                                        <p:tav tm="100000">
                                          <p:val>
                                            <p:strVal val="#ppt_x"/>
                                          </p:val>
                                        </p:tav>
                                      </p:tavLst>
                                    </p:anim>
                                    <p:anim calcmode="lin" valueType="num">
                                      <p:cBhvr>
                                        <p:cTn dur="700" fill="hold" id="176"/>
                                        <p:tgtEl>
                                          <p:spTgt spid="461"/>
                                        </p:tgtEl>
                                        <p:attrNameLst>
                                          <p:attrName>ppt_y</p:attrName>
                                        </p:attrNameLst>
                                      </p:cBhvr>
                                      <p:tavLst>
                                        <p:tav tm="0">
                                          <p:val>
                                            <p:strVal val="#ppt_y+.1"/>
                                          </p:val>
                                        </p:tav>
                                        <p:tav tm="100000">
                                          <p:val>
                                            <p:strVal val="#ppt_y"/>
                                          </p:val>
                                        </p:tav>
                                      </p:tavLst>
                                    </p:anim>
                                  </p:childTnLst>
                                </p:cTn>
                              </p:par>
                              <p:par>
                                <p:cTn fill="hold" grpId="0" id="177" nodeType="withEffect" presetClass="entr" presetID="10" presetSubtype="0">
                                  <p:stCondLst>
                                    <p:cond delay="12400"/>
                                  </p:stCondLst>
                                  <p:childTnLst>
                                    <p:set>
                                      <p:cBhvr>
                                        <p:cTn dur="1" fill="hold" id="178">
                                          <p:stCondLst>
                                            <p:cond delay="0"/>
                                          </p:stCondLst>
                                        </p:cTn>
                                        <p:tgtEl>
                                          <p:spTgt spid="484"/>
                                        </p:tgtEl>
                                        <p:attrNameLst>
                                          <p:attrName>style.visibility</p:attrName>
                                        </p:attrNameLst>
                                      </p:cBhvr>
                                      <p:to>
                                        <p:strVal val="visible"/>
                                      </p:to>
                                    </p:set>
                                    <p:animEffect filter="fade" transition="in">
                                      <p:cBhvr>
                                        <p:cTn dur="500" id="179"/>
                                        <p:tgtEl>
                                          <p:spTgt spid="484"/>
                                        </p:tgtEl>
                                      </p:cBhvr>
                                    </p:animEffect>
                                  </p:childTnLst>
                                </p:cTn>
                              </p:par>
                              <p:par>
                                <p:cTn fill="hold" grpId="0" id="180" nodeType="withEffect" presetClass="entr" presetID="21" presetSubtype="1">
                                  <p:stCondLst>
                                    <p:cond delay="13000"/>
                                  </p:stCondLst>
                                  <p:childTnLst>
                                    <p:set>
                                      <p:cBhvr>
                                        <p:cTn dur="1" fill="hold" id="181">
                                          <p:stCondLst>
                                            <p:cond delay="0"/>
                                          </p:stCondLst>
                                        </p:cTn>
                                        <p:tgtEl>
                                          <p:spTgt spid="248"/>
                                        </p:tgtEl>
                                        <p:attrNameLst>
                                          <p:attrName>style.visibility</p:attrName>
                                        </p:attrNameLst>
                                      </p:cBhvr>
                                      <p:to>
                                        <p:strVal val="visible"/>
                                      </p:to>
                                    </p:set>
                                    <p:animEffect filter="wheel(1)" transition="in">
                                      <p:cBhvr>
                                        <p:cTn dur="1000" id="182"/>
                                        <p:tgtEl>
                                          <p:spTgt spid="248"/>
                                        </p:tgtEl>
                                      </p:cBhvr>
                                    </p:animEffect>
                                  </p:childTnLst>
                                </p:cTn>
                              </p:par>
                              <p:par>
                                <p:cTn fill="hold" id="183" nodeType="withEffect" presetClass="entr" presetID="22" presetSubtype="4">
                                  <p:stCondLst>
                                    <p:cond delay="13900"/>
                                  </p:stCondLst>
                                  <p:childTnLst>
                                    <p:set>
                                      <p:cBhvr>
                                        <p:cTn dur="1" fill="hold" id="184">
                                          <p:stCondLst>
                                            <p:cond delay="0"/>
                                          </p:stCondLst>
                                        </p:cTn>
                                        <p:tgtEl>
                                          <p:spTgt spid="169"/>
                                        </p:tgtEl>
                                        <p:attrNameLst>
                                          <p:attrName>style.visibility</p:attrName>
                                        </p:attrNameLst>
                                      </p:cBhvr>
                                      <p:to>
                                        <p:strVal val="visible"/>
                                      </p:to>
                                    </p:set>
                                    <p:animEffect filter="wipe(down)" transition="in">
                                      <p:cBhvr>
                                        <p:cTn dur="650" id="185"/>
                                        <p:tgtEl>
                                          <p:spTgt spid="169"/>
                                        </p:tgtEl>
                                      </p:cBhvr>
                                    </p:animEffect>
                                  </p:childTnLst>
                                </p:cTn>
                              </p:par>
                              <p:par>
                                <p:cTn fill="hold" grpId="0" id="186" nodeType="withEffect" presetClass="entr" presetID="53" presetSubtype="0">
                                  <p:stCondLst>
                                    <p:cond delay="14400"/>
                                  </p:stCondLst>
                                  <p:childTnLst>
                                    <p:set>
                                      <p:cBhvr>
                                        <p:cTn dur="1" fill="hold" id="187">
                                          <p:stCondLst>
                                            <p:cond delay="0"/>
                                          </p:stCondLst>
                                        </p:cTn>
                                        <p:tgtEl>
                                          <p:spTgt spid="474"/>
                                        </p:tgtEl>
                                        <p:attrNameLst>
                                          <p:attrName>style.visibility</p:attrName>
                                        </p:attrNameLst>
                                      </p:cBhvr>
                                      <p:to>
                                        <p:strVal val="visible"/>
                                      </p:to>
                                    </p:set>
                                    <p:anim calcmode="lin" valueType="num">
                                      <p:cBhvr>
                                        <p:cTn dur="500" fill="hold" id="188"/>
                                        <p:tgtEl>
                                          <p:spTgt spid="474"/>
                                        </p:tgtEl>
                                        <p:attrNameLst>
                                          <p:attrName>ppt_w</p:attrName>
                                        </p:attrNameLst>
                                      </p:cBhvr>
                                      <p:tavLst>
                                        <p:tav tm="0">
                                          <p:val>
                                            <p:fltVal val="0"/>
                                          </p:val>
                                        </p:tav>
                                        <p:tav tm="100000">
                                          <p:val>
                                            <p:strVal val="#ppt_w"/>
                                          </p:val>
                                        </p:tav>
                                      </p:tavLst>
                                    </p:anim>
                                    <p:anim calcmode="lin" valueType="num">
                                      <p:cBhvr>
                                        <p:cTn dur="500" fill="hold" id="189"/>
                                        <p:tgtEl>
                                          <p:spTgt spid="474"/>
                                        </p:tgtEl>
                                        <p:attrNameLst>
                                          <p:attrName>ppt_h</p:attrName>
                                        </p:attrNameLst>
                                      </p:cBhvr>
                                      <p:tavLst>
                                        <p:tav tm="0">
                                          <p:val>
                                            <p:fltVal val="0"/>
                                          </p:val>
                                        </p:tav>
                                        <p:tav tm="100000">
                                          <p:val>
                                            <p:strVal val="#ppt_h"/>
                                          </p:val>
                                        </p:tav>
                                      </p:tavLst>
                                    </p:anim>
                                    <p:animEffect filter="fade" transition="in">
                                      <p:cBhvr>
                                        <p:cTn dur="500" id="190"/>
                                        <p:tgtEl>
                                          <p:spTgt spid="474"/>
                                        </p:tgtEl>
                                      </p:cBhvr>
                                    </p:animEffect>
                                  </p:childTnLst>
                                </p:cTn>
                              </p:par>
                              <p:par>
                                <p:cTn fill="hold" grpId="0" id="191" nodeType="withEffect" presetClass="entr" presetID="10" presetSubtype="0">
                                  <p:stCondLst>
                                    <p:cond delay="14900"/>
                                  </p:stCondLst>
                                  <p:childTnLst>
                                    <p:set>
                                      <p:cBhvr>
                                        <p:cTn dur="1" fill="hold" id="192">
                                          <p:stCondLst>
                                            <p:cond delay="0"/>
                                          </p:stCondLst>
                                        </p:cTn>
                                        <p:tgtEl>
                                          <p:spTgt spid="477"/>
                                        </p:tgtEl>
                                        <p:attrNameLst>
                                          <p:attrName>style.visibility</p:attrName>
                                        </p:attrNameLst>
                                      </p:cBhvr>
                                      <p:to>
                                        <p:strVal val="visible"/>
                                      </p:to>
                                    </p:set>
                                    <p:animEffect filter="fade" transition="in">
                                      <p:cBhvr>
                                        <p:cTn dur="750" id="193"/>
                                        <p:tgtEl>
                                          <p:spTgt spid="477"/>
                                        </p:tgtEl>
                                      </p:cBhvr>
                                    </p:animEffect>
                                  </p:childTnLst>
                                </p:cTn>
                              </p:par>
                              <p:par>
                                <p:cTn accel="50000" decel="50000" fill="hold" grpId="1" id="194" nodeType="withEffect" presetClass="path" presetID="42" presetSubtype="0">
                                  <p:stCondLst>
                                    <p:cond delay="14900"/>
                                  </p:stCondLst>
                                  <p:childTnLst>
                                    <p:animMotion origin="layout" path="M -1.04167E-06 3.7037E-06 L -0.01797 -0.12176" pathEditMode="relative" ptsTypes="AA" rAng="0">
                                      <p:cBhvr>
                                        <p:cTn dur="750" fill="hold" id="195" spd="-100000"/>
                                        <p:tgtEl>
                                          <p:spTgt spid="477"/>
                                        </p:tgtEl>
                                        <p:attrNameLst>
                                          <p:attrName>ppt_x</p:attrName>
                                          <p:attrName>ppt_y</p:attrName>
                                        </p:attrNameLst>
                                      </p:cBhvr>
                                      <p:rCtr x="-898" y="-6088"/>
                                    </p:animMotion>
                                  </p:childTnLst>
                                </p:cTn>
                              </p:par>
                              <p:par>
                                <p:cTn fill="hold" grpId="0" id="196" nodeType="withEffect" presetClass="entr" presetID="10" presetSubtype="0">
                                  <p:stCondLst>
                                    <p:cond delay="15000"/>
                                  </p:stCondLst>
                                  <p:childTnLst>
                                    <p:set>
                                      <p:cBhvr>
                                        <p:cTn dur="1" fill="hold" id="197">
                                          <p:stCondLst>
                                            <p:cond delay="0"/>
                                          </p:stCondLst>
                                        </p:cTn>
                                        <p:tgtEl>
                                          <p:spTgt spid="478"/>
                                        </p:tgtEl>
                                        <p:attrNameLst>
                                          <p:attrName>style.visibility</p:attrName>
                                        </p:attrNameLst>
                                      </p:cBhvr>
                                      <p:to>
                                        <p:strVal val="visible"/>
                                      </p:to>
                                    </p:set>
                                    <p:animEffect filter="fade" transition="in">
                                      <p:cBhvr>
                                        <p:cTn dur="750" id="198"/>
                                        <p:tgtEl>
                                          <p:spTgt spid="478"/>
                                        </p:tgtEl>
                                      </p:cBhvr>
                                    </p:animEffect>
                                  </p:childTnLst>
                                </p:cTn>
                              </p:par>
                              <p:par>
                                <p:cTn accel="50000" decel="50000" fill="hold" grpId="1" id="199" nodeType="withEffect" presetClass="path" presetID="42" presetSubtype="0">
                                  <p:stCondLst>
                                    <p:cond delay="15000"/>
                                  </p:stCondLst>
                                  <p:childTnLst>
                                    <p:animMotion origin="layout" path="M 1.45833E-06 1.11111E-06 L -0.00156 -0.14329" pathEditMode="relative" ptsTypes="AA" rAng="0">
                                      <p:cBhvr>
                                        <p:cTn dur="750" fill="hold" id="200" spd="-100000"/>
                                        <p:tgtEl>
                                          <p:spTgt spid="478"/>
                                        </p:tgtEl>
                                        <p:attrNameLst>
                                          <p:attrName>ppt_x</p:attrName>
                                          <p:attrName>ppt_y</p:attrName>
                                        </p:attrNameLst>
                                      </p:cBhvr>
                                      <p:rCtr x="-78" y="-7176"/>
                                    </p:animMotion>
                                  </p:childTnLst>
                                </p:cTn>
                              </p:par>
                              <p:par>
                                <p:cTn fill="hold" grpId="0" id="201" nodeType="withEffect" presetClass="entr" presetID="10" presetSubtype="0">
                                  <p:stCondLst>
                                    <p:cond delay="14900"/>
                                  </p:stCondLst>
                                  <p:childTnLst>
                                    <p:set>
                                      <p:cBhvr>
                                        <p:cTn dur="1" fill="hold" id="202">
                                          <p:stCondLst>
                                            <p:cond delay="0"/>
                                          </p:stCondLst>
                                        </p:cTn>
                                        <p:tgtEl>
                                          <p:spTgt spid="479"/>
                                        </p:tgtEl>
                                        <p:attrNameLst>
                                          <p:attrName>style.visibility</p:attrName>
                                        </p:attrNameLst>
                                      </p:cBhvr>
                                      <p:to>
                                        <p:strVal val="visible"/>
                                      </p:to>
                                    </p:set>
                                    <p:animEffect filter="fade" transition="in">
                                      <p:cBhvr>
                                        <p:cTn dur="750" id="203"/>
                                        <p:tgtEl>
                                          <p:spTgt spid="479"/>
                                        </p:tgtEl>
                                      </p:cBhvr>
                                    </p:animEffect>
                                  </p:childTnLst>
                                </p:cTn>
                              </p:par>
                              <p:par>
                                <p:cTn accel="50000" decel="50000" fill="hold" grpId="1" id="204" nodeType="withEffect" presetClass="path" presetID="42" presetSubtype="0">
                                  <p:stCondLst>
                                    <p:cond delay="14900"/>
                                  </p:stCondLst>
                                  <p:childTnLst>
                                    <p:animMotion origin="layout" path="M -1.04167E-06 -2.96296E-06 L 0.01953 -0.12152" pathEditMode="relative" ptsTypes="AA" rAng="0">
                                      <p:cBhvr>
                                        <p:cTn dur="750" fill="hold" id="205" spd="-100000"/>
                                        <p:tgtEl>
                                          <p:spTgt spid="479"/>
                                        </p:tgtEl>
                                        <p:attrNameLst>
                                          <p:attrName>ppt_x</p:attrName>
                                          <p:attrName>ppt_y</p:attrName>
                                        </p:attrNameLst>
                                      </p:cBhvr>
                                      <p:rCtr x="977" y="-6088"/>
                                    </p:animMotion>
                                  </p:childTnLst>
                                </p:cTn>
                              </p:par>
                              <p:par>
                                <p:cTn fill="hold" grpId="0" id="206" nodeType="withEffect" presetClass="entr" presetID="10" presetSubtype="0">
                                  <p:stCondLst>
                                    <p:cond delay="15000"/>
                                  </p:stCondLst>
                                  <p:childTnLst>
                                    <p:set>
                                      <p:cBhvr>
                                        <p:cTn dur="1" fill="hold" id="207">
                                          <p:stCondLst>
                                            <p:cond delay="0"/>
                                          </p:stCondLst>
                                        </p:cTn>
                                        <p:tgtEl>
                                          <p:spTgt spid="475"/>
                                        </p:tgtEl>
                                        <p:attrNameLst>
                                          <p:attrName>style.visibility</p:attrName>
                                        </p:attrNameLst>
                                      </p:cBhvr>
                                      <p:to>
                                        <p:strVal val="visible"/>
                                      </p:to>
                                    </p:set>
                                    <p:animEffect filter="fade" transition="in">
                                      <p:cBhvr>
                                        <p:cTn dur="750" id="208"/>
                                        <p:tgtEl>
                                          <p:spTgt spid="475"/>
                                        </p:tgtEl>
                                      </p:cBhvr>
                                    </p:animEffect>
                                  </p:childTnLst>
                                </p:cTn>
                              </p:par>
                              <p:par>
                                <p:cTn accel="50000" decel="50000" fill="hold" grpId="1" id="209" nodeType="withEffect" presetClass="path" presetID="42" presetSubtype="0">
                                  <p:stCondLst>
                                    <p:cond delay="15000"/>
                                  </p:stCondLst>
                                  <p:childTnLst>
                                    <p:animMotion origin="layout" path="M -4.79167E-06 4.07407E-06 L 0.04362 -0.10348" pathEditMode="relative" ptsTypes="AA" rAng="0">
                                      <p:cBhvr>
                                        <p:cTn dur="750" fill="hold" id="210" spd="-100000"/>
                                        <p:tgtEl>
                                          <p:spTgt spid="475"/>
                                        </p:tgtEl>
                                        <p:attrNameLst>
                                          <p:attrName>ppt_x</p:attrName>
                                          <p:attrName>ppt_y</p:attrName>
                                        </p:attrNameLst>
                                      </p:cBhvr>
                                      <p:rCtr x="2174" y="-5185"/>
                                    </p:animMotion>
                                  </p:childTnLst>
                                </p:cTn>
                              </p:par>
                              <p:par>
                                <p:cTn fill="hold" grpId="0" id="211" nodeType="withEffect" presetClass="entr" presetID="10" presetSubtype="0">
                                  <p:stCondLst>
                                    <p:cond delay="15050"/>
                                  </p:stCondLst>
                                  <p:childTnLst>
                                    <p:set>
                                      <p:cBhvr>
                                        <p:cTn dur="1" fill="hold" id="212">
                                          <p:stCondLst>
                                            <p:cond delay="0"/>
                                          </p:stCondLst>
                                        </p:cTn>
                                        <p:tgtEl>
                                          <p:spTgt spid="480"/>
                                        </p:tgtEl>
                                        <p:attrNameLst>
                                          <p:attrName>style.visibility</p:attrName>
                                        </p:attrNameLst>
                                      </p:cBhvr>
                                      <p:to>
                                        <p:strVal val="visible"/>
                                      </p:to>
                                    </p:set>
                                    <p:animEffect filter="fade" transition="in">
                                      <p:cBhvr>
                                        <p:cTn dur="750" id="213"/>
                                        <p:tgtEl>
                                          <p:spTgt spid="480"/>
                                        </p:tgtEl>
                                      </p:cBhvr>
                                    </p:animEffect>
                                  </p:childTnLst>
                                </p:cTn>
                              </p:par>
                              <p:par>
                                <p:cTn accel="50000" decel="50000" fill="hold" grpId="1" id="214" nodeType="withEffect" presetClass="path" presetID="42" presetSubtype="0">
                                  <p:stCondLst>
                                    <p:cond delay="15050"/>
                                  </p:stCondLst>
                                  <p:childTnLst>
                                    <p:animMotion origin="layout" path="M 1.66667E-06 2.96296E-06 L -0.01654 0.11365" pathEditMode="relative" ptsTypes="AA" rAng="0">
                                      <p:cBhvr>
                                        <p:cTn dur="750" fill="hold" id="215" spd="-100000"/>
                                        <p:tgtEl>
                                          <p:spTgt spid="480"/>
                                        </p:tgtEl>
                                        <p:attrNameLst>
                                          <p:attrName>ppt_x</p:attrName>
                                          <p:attrName>ppt_y</p:attrName>
                                        </p:attrNameLst>
                                      </p:cBhvr>
                                      <p:rCtr x="-833" y="5671"/>
                                    </p:animMotion>
                                  </p:childTnLst>
                                </p:cTn>
                              </p:par>
                              <p:par>
                                <p:cTn fill="hold" grpId="0" id="216" nodeType="withEffect" presetClass="entr" presetID="10" presetSubtype="0">
                                  <p:stCondLst>
                                    <p:cond delay="15250"/>
                                  </p:stCondLst>
                                  <p:childTnLst>
                                    <p:set>
                                      <p:cBhvr>
                                        <p:cTn dur="1" fill="hold" id="217">
                                          <p:stCondLst>
                                            <p:cond delay="0"/>
                                          </p:stCondLst>
                                        </p:cTn>
                                        <p:tgtEl>
                                          <p:spTgt spid="476"/>
                                        </p:tgtEl>
                                        <p:attrNameLst>
                                          <p:attrName>style.visibility</p:attrName>
                                        </p:attrNameLst>
                                      </p:cBhvr>
                                      <p:to>
                                        <p:strVal val="visible"/>
                                      </p:to>
                                    </p:set>
                                    <p:animEffect filter="fade" transition="in">
                                      <p:cBhvr>
                                        <p:cTn dur="750" id="218"/>
                                        <p:tgtEl>
                                          <p:spTgt spid="476"/>
                                        </p:tgtEl>
                                      </p:cBhvr>
                                    </p:animEffect>
                                  </p:childTnLst>
                                </p:cTn>
                              </p:par>
                              <p:par>
                                <p:cTn accel="50000" decel="50000" fill="hold" grpId="1" id="219" nodeType="withEffect" presetClass="path" presetID="42" presetSubtype="0">
                                  <p:stCondLst>
                                    <p:cond delay="15250"/>
                                  </p:stCondLst>
                                  <p:childTnLst>
                                    <p:animMotion origin="layout" path="M -1.25E-06 -4.07407E-06 L -0.03463 0.09422" pathEditMode="relative" ptsTypes="AA" rAng="0">
                                      <p:cBhvr>
                                        <p:cTn dur="750" fill="hold" id="220" spd="-100000"/>
                                        <p:tgtEl>
                                          <p:spTgt spid="476"/>
                                        </p:tgtEl>
                                        <p:attrNameLst>
                                          <p:attrName>ppt_x</p:attrName>
                                          <p:attrName>ppt_y</p:attrName>
                                        </p:attrNameLst>
                                      </p:cBhvr>
                                      <p:rCtr x="-1732" y="4699"/>
                                    </p:animMotion>
                                  </p:childTnLst>
                                </p:cTn>
                              </p:par>
                              <p:par>
                                <p:cTn decel="100000" fill="hold" grpId="0" id="221" nodeType="withEffect" presetClass="entr" presetID="49" presetSubtype="0">
                                  <p:stCondLst>
                                    <p:cond delay="15500"/>
                                  </p:stCondLst>
                                  <p:childTnLst>
                                    <p:set>
                                      <p:cBhvr>
                                        <p:cTn dur="1" fill="hold" id="222">
                                          <p:stCondLst>
                                            <p:cond delay="0"/>
                                          </p:stCondLst>
                                        </p:cTn>
                                        <p:tgtEl>
                                          <p:spTgt spid="482"/>
                                        </p:tgtEl>
                                        <p:attrNameLst>
                                          <p:attrName>style.visibility</p:attrName>
                                        </p:attrNameLst>
                                      </p:cBhvr>
                                      <p:to>
                                        <p:strVal val="visible"/>
                                      </p:to>
                                    </p:set>
                                    <p:anim calcmode="lin" valueType="num">
                                      <p:cBhvr>
                                        <p:cTn dur="500" fill="hold" id="223"/>
                                        <p:tgtEl>
                                          <p:spTgt spid="482"/>
                                        </p:tgtEl>
                                        <p:attrNameLst>
                                          <p:attrName>ppt_w</p:attrName>
                                        </p:attrNameLst>
                                      </p:cBhvr>
                                      <p:tavLst>
                                        <p:tav tm="0">
                                          <p:val>
                                            <p:fltVal val="0"/>
                                          </p:val>
                                        </p:tav>
                                        <p:tav tm="100000">
                                          <p:val>
                                            <p:strVal val="#ppt_w"/>
                                          </p:val>
                                        </p:tav>
                                      </p:tavLst>
                                    </p:anim>
                                    <p:anim calcmode="lin" valueType="num">
                                      <p:cBhvr>
                                        <p:cTn dur="500" fill="hold" id="224"/>
                                        <p:tgtEl>
                                          <p:spTgt spid="482"/>
                                        </p:tgtEl>
                                        <p:attrNameLst>
                                          <p:attrName>ppt_h</p:attrName>
                                        </p:attrNameLst>
                                      </p:cBhvr>
                                      <p:tavLst>
                                        <p:tav tm="0">
                                          <p:val>
                                            <p:fltVal val="0"/>
                                          </p:val>
                                        </p:tav>
                                        <p:tav tm="100000">
                                          <p:val>
                                            <p:strVal val="#ppt_h"/>
                                          </p:val>
                                        </p:tav>
                                      </p:tavLst>
                                    </p:anim>
                                    <p:anim calcmode="lin" valueType="num">
                                      <p:cBhvr>
                                        <p:cTn dur="500" fill="hold" id="225"/>
                                        <p:tgtEl>
                                          <p:spTgt spid="482"/>
                                        </p:tgtEl>
                                        <p:attrNameLst>
                                          <p:attrName>style.rotation</p:attrName>
                                        </p:attrNameLst>
                                      </p:cBhvr>
                                      <p:tavLst>
                                        <p:tav tm="0">
                                          <p:val>
                                            <p:fltVal val="360"/>
                                          </p:val>
                                        </p:tav>
                                        <p:tav tm="100000">
                                          <p:val>
                                            <p:fltVal val="0"/>
                                          </p:val>
                                        </p:tav>
                                      </p:tavLst>
                                    </p:anim>
                                    <p:animEffect filter="fade" transition="in">
                                      <p:cBhvr>
                                        <p:cTn dur="500" id="226"/>
                                        <p:tgtEl>
                                          <p:spTgt spid="482"/>
                                        </p:tgtEl>
                                      </p:cBhvr>
                                    </p:animEffect>
                                  </p:childTnLst>
                                </p:cTn>
                              </p:par>
                              <p:par>
                                <p:cTn fill="hold" id="227" nodeType="withEffect" presetClass="entr" presetID="1" presetSubtype="0">
                                  <p:stCondLst>
                                    <p:cond delay="16000"/>
                                  </p:stCondLst>
                                  <p:childTnLst>
                                    <p:set>
                                      <p:cBhvr>
                                        <p:cTn dur="1" fill="hold" id="228">
                                          <p:stCondLst>
                                            <p:cond delay="0"/>
                                          </p:stCondLst>
                                        </p:cTn>
                                        <p:tgtEl>
                                          <p:spTgt spid="259"/>
                                        </p:tgtEl>
                                        <p:attrNameLst>
                                          <p:attrName>style.visibility</p:attrName>
                                        </p:attrNameLst>
                                      </p:cBhvr>
                                      <p:to>
                                        <p:strVal val="visible"/>
                                      </p:to>
                                    </p:set>
                                  </p:childTnLst>
                                </p:cTn>
                              </p:par>
                              <p:par>
                                <p:cTn accel="50000" decel="50000" fill="hold" id="229" nodeType="withEffect" presetClass="path" presetID="42" presetSubtype="0">
                                  <p:stCondLst>
                                    <p:cond delay="16000"/>
                                  </p:stCondLst>
                                  <p:childTnLst>
                                    <p:animMotion origin="layout" path="M -1.875E-06 -2.22222E-06 L -0.0414 0.20093" pathEditMode="relative" ptsTypes="AA" rAng="0">
                                      <p:cBhvr>
                                        <p:cTn dur="1000" fill="hold" id="230" spd="-100000"/>
                                        <p:tgtEl>
                                          <p:spTgt spid="259"/>
                                        </p:tgtEl>
                                        <p:attrNameLst>
                                          <p:attrName>ppt_x</p:attrName>
                                          <p:attrName>ppt_y</p:attrName>
                                        </p:attrNameLst>
                                      </p:cBhvr>
                                      <p:rCtr x="-2070" y="10046"/>
                                    </p:animMotion>
                                  </p:childTnLst>
                                </p:cTn>
                              </p:par>
                              <p:par>
                                <p:cTn fill="hold" grpId="0" id="231" nodeType="withEffect" presetClass="entr" presetID="23" presetSubtype="16">
                                  <p:stCondLst>
                                    <p:cond delay="17000"/>
                                  </p:stCondLst>
                                  <p:iterate type="lt">
                                    <p:tmPct val="8000"/>
                                  </p:iterate>
                                  <p:childTnLst>
                                    <p:set>
                                      <p:cBhvr>
                                        <p:cTn dur="1" fill="hold" id="232">
                                          <p:stCondLst>
                                            <p:cond delay="0"/>
                                          </p:stCondLst>
                                        </p:cTn>
                                        <p:tgtEl>
                                          <p:spTgt spid="86"/>
                                        </p:tgtEl>
                                        <p:attrNameLst>
                                          <p:attrName>style.visibility</p:attrName>
                                        </p:attrNameLst>
                                      </p:cBhvr>
                                      <p:to>
                                        <p:strVal val="visible"/>
                                      </p:to>
                                    </p:set>
                                    <p:anim calcmode="lin" valueType="num">
                                      <p:cBhvr>
                                        <p:cTn dur="500" fill="hold" id="233"/>
                                        <p:tgtEl>
                                          <p:spTgt spid="86"/>
                                        </p:tgtEl>
                                        <p:attrNameLst>
                                          <p:attrName>ppt_w</p:attrName>
                                        </p:attrNameLst>
                                      </p:cBhvr>
                                      <p:tavLst>
                                        <p:tav tm="0">
                                          <p:val>
                                            <p:fltVal val="0"/>
                                          </p:val>
                                        </p:tav>
                                        <p:tav tm="100000">
                                          <p:val>
                                            <p:strVal val="#ppt_w"/>
                                          </p:val>
                                        </p:tav>
                                      </p:tavLst>
                                    </p:anim>
                                    <p:anim calcmode="lin" valueType="num">
                                      <p:cBhvr>
                                        <p:cTn dur="500" fill="hold" id="234"/>
                                        <p:tgtEl>
                                          <p:spTgt spid="86"/>
                                        </p:tgtEl>
                                        <p:attrNameLst>
                                          <p:attrName>ppt_h</p:attrName>
                                        </p:attrNameLst>
                                      </p:cBhvr>
                                      <p:tavLst>
                                        <p:tav tm="0">
                                          <p:val>
                                            <p:fltVal val="0"/>
                                          </p:val>
                                        </p:tav>
                                        <p:tav tm="100000">
                                          <p:val>
                                            <p:strVal val="#ppt_h"/>
                                          </p:val>
                                        </p:tav>
                                      </p:tavLst>
                                    </p:anim>
                                  </p:childTnLst>
                                </p:cTn>
                              </p:par>
                              <p:par>
                                <p:cTn fill="hold" id="235" nodeType="withEffect" presetClass="entr" presetID="1" presetSubtype="0">
                                  <p:stCondLst>
                                    <p:cond delay="19000"/>
                                  </p:stCondLst>
                                  <p:childTnLst>
                                    <p:set>
                                      <p:cBhvr>
                                        <p:cTn dur="1" fill="hold" id="236">
                                          <p:stCondLst>
                                            <p:cond delay="0"/>
                                          </p:stCondLst>
                                        </p:cTn>
                                        <p:tgtEl>
                                          <p:spTgt spid="262"/>
                                        </p:tgtEl>
                                        <p:attrNameLst>
                                          <p:attrName>style.visibility</p:attrName>
                                        </p:attrNameLst>
                                      </p:cBhvr>
                                      <p:to>
                                        <p:strVal val="visible"/>
                                      </p:to>
                                    </p:set>
                                  </p:childTnLst>
                                </p:cTn>
                              </p:par>
                              <p:par>
                                <p:cTn accel="50000" decel="50000" fill="hold" id="237" nodeType="withEffect" presetClass="path" presetID="42" presetSubtype="0">
                                  <p:stCondLst>
                                    <p:cond delay="19000"/>
                                  </p:stCondLst>
                                  <p:childTnLst>
                                    <p:animMotion origin="layout" path="M 3.95833E-06 4.44444E-06 L 0.0332 0.20092" pathEditMode="relative" ptsTypes="AA" rAng="0">
                                      <p:cBhvr>
                                        <p:cTn dur="1000" fill="hold" id="238" spd="-100000"/>
                                        <p:tgtEl>
                                          <p:spTgt spid="262"/>
                                        </p:tgtEl>
                                        <p:attrNameLst>
                                          <p:attrName>ppt_x</p:attrName>
                                          <p:attrName>ppt_y</p:attrName>
                                        </p:attrNameLst>
                                      </p:cBhvr>
                                      <p:rCtr x="1654" y="10046"/>
                                    </p:animMotion>
                                  </p:childTnLst>
                                </p:cTn>
                              </p:par>
                              <p:par>
                                <p:cTn fill="hold" grpId="0" id="239" nodeType="withEffect" presetClass="entr" presetID="23" presetSubtype="16">
                                  <p:stCondLst>
                                    <p:cond delay="20000"/>
                                  </p:stCondLst>
                                  <p:iterate type="lt">
                                    <p:tmPct val="8000"/>
                                  </p:iterate>
                                  <p:childTnLst>
                                    <p:set>
                                      <p:cBhvr>
                                        <p:cTn dur="1" fill="hold" id="240">
                                          <p:stCondLst>
                                            <p:cond delay="0"/>
                                          </p:stCondLst>
                                        </p:cTn>
                                        <p:tgtEl>
                                          <p:spTgt spid="88"/>
                                        </p:tgtEl>
                                        <p:attrNameLst>
                                          <p:attrName>style.visibility</p:attrName>
                                        </p:attrNameLst>
                                      </p:cBhvr>
                                      <p:to>
                                        <p:strVal val="visible"/>
                                      </p:to>
                                    </p:set>
                                    <p:anim calcmode="lin" valueType="num">
                                      <p:cBhvr>
                                        <p:cTn dur="500" fill="hold" id="241"/>
                                        <p:tgtEl>
                                          <p:spTgt spid="88"/>
                                        </p:tgtEl>
                                        <p:attrNameLst>
                                          <p:attrName>ppt_w</p:attrName>
                                        </p:attrNameLst>
                                      </p:cBhvr>
                                      <p:tavLst>
                                        <p:tav tm="0">
                                          <p:val>
                                            <p:fltVal val="0"/>
                                          </p:val>
                                        </p:tav>
                                        <p:tav tm="100000">
                                          <p:val>
                                            <p:strVal val="#ppt_w"/>
                                          </p:val>
                                        </p:tav>
                                      </p:tavLst>
                                    </p:anim>
                                    <p:anim calcmode="lin" valueType="num">
                                      <p:cBhvr>
                                        <p:cTn dur="500" fill="hold" id="242"/>
                                        <p:tgtEl>
                                          <p:spTgt spid="88"/>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9"/>
      <p:bldP grpId="1" spid="19"/>
      <p:bldP grpId="0" spid="254"/>
      <p:bldP grpId="0" spid="255"/>
      <p:bldP grpId="1" spid="255"/>
      <p:bldP grpId="0" spid="166"/>
      <p:bldP grpId="0" spid="242"/>
      <p:bldP grpId="1" spid="242"/>
      <p:bldP grpId="0" spid="396"/>
      <p:bldP grpId="0" spid="398"/>
      <p:bldP grpId="0" spid="400"/>
      <p:bldP grpId="0" spid="456"/>
      <p:bldP grpId="0" spid="399"/>
      <p:bldP grpId="0" spid="481"/>
      <p:bldP grpId="0" spid="248"/>
      <p:bldP grpId="0" spid="249"/>
      <p:bldP grpId="1" spid="249"/>
      <p:bldP grpId="0" spid="474"/>
      <p:bldP grpId="0" spid="475"/>
      <p:bldP grpId="1" spid="475"/>
      <p:bldP grpId="0" spid="476"/>
      <p:bldP grpId="1" spid="476"/>
      <p:bldP grpId="0" spid="477"/>
      <p:bldP grpId="1" spid="477"/>
      <p:bldP grpId="0" spid="478"/>
      <p:bldP grpId="1" spid="478"/>
      <p:bldP grpId="0" spid="479"/>
      <p:bldP grpId="1" spid="479"/>
      <p:bldP grpId="0" spid="480"/>
      <p:bldP grpId="1" spid="480"/>
      <p:bldP grpId="0" spid="482"/>
      <p:bldP grpId="0" spid="245"/>
      <p:bldP grpId="0" spid="246"/>
      <p:bldP grpId="1" spid="246"/>
      <p:bldP grpId="0" spid="402"/>
      <p:bldP grpId="0" spid="471"/>
      <p:bldP grpId="1" spid="471"/>
      <p:bldP grpId="0" spid="472"/>
      <p:bldP grpId="1" spid="472"/>
      <p:bldP grpId="0" spid="469"/>
      <p:bldP grpId="1" spid="469"/>
      <p:bldP grpId="0" spid="470"/>
      <p:bldP grpId="1" spid="470"/>
      <p:bldP grpId="0" spid="465"/>
      <p:bldP grpId="1" spid="465"/>
      <p:bldP grpId="0" spid="473"/>
      <p:bldP grpId="1" spid="473"/>
      <p:bldP grpId="0" spid="483"/>
      <p:bldP grpId="0" spid="251"/>
      <p:bldP grpId="0" spid="252"/>
      <p:bldP grpId="1" spid="252"/>
      <p:bldP grpId="0" spid="459"/>
      <p:bldP grpId="0" spid="460"/>
      <p:bldP grpId="0" spid="461"/>
      <p:bldP grpId="0" spid="462"/>
      <p:bldP grpId="0" spid="463"/>
      <p:bldP grpId="0" spid="484"/>
      <p:bldP grpId="0" spid="86"/>
      <p:bldP grpId="0" spid="88"/>
      <p:bldP grpId="0" spid="105"/>
      <p:bldP grpId="0" spid="106"/>
      <p:bldP grpId="1" spid="106"/>
      <p:bldP grpId="0" spid="95"/>
      <p:bldP grpId="1" spid="95"/>
      <p:bldP grpId="3" spid="95"/>
      <p:bldP grpId="4" spid="95"/>
      <p:bldP grpId="5" spid="95"/>
      <p:bldP grpId="6" spid="95"/>
      <p:bldP grpId="7" spid="95"/>
    </p:bldLst>
  </p:timing>
</p:sld>
</file>

<file path=ppt/slides/slide3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rot="5400000">
            <a:off x="162414" y="-26991"/>
            <a:ext cx="665764" cy="806458"/>
            <a:chOff x="6693039" y="2414150"/>
            <a:chExt cx="1260638" cy="1527045"/>
          </a:xfrm>
        </p:grpSpPr>
        <p:sp>
          <p:nvSpPr>
            <p:cNvPr id="11" name="椭圆 10"/>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5</a:t>
              </a:r>
            </a:p>
          </p:txBody>
        </p:sp>
        <p:sp>
          <p:nvSpPr>
            <p:cNvPr id="13" name="椭圆 12"/>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22" name="文本框 21"/>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grpSp>
        <p:nvGrpSpPr>
          <p:cNvPr id="7" name="组合 6"/>
          <p:cNvGrpSpPr/>
          <p:nvPr/>
        </p:nvGrpSpPr>
        <p:grpSpPr>
          <a:xfrm>
            <a:off x="1977164" y="1257681"/>
            <a:ext cx="354436" cy="1333424"/>
            <a:chOff x="3887545" y="2201856"/>
            <a:chExt cx="354436" cy="1333424"/>
          </a:xfrm>
        </p:grpSpPr>
        <p:sp>
          <p:nvSpPr>
            <p:cNvPr id="70" name="自由: 形状 69"/>
            <p:cNvSpPr/>
            <p:nvPr/>
          </p:nvSpPr>
          <p:spPr>
            <a:xfrm rot="16200000">
              <a:off x="3451275" y="2744573"/>
              <a:ext cx="1333424" cy="247989"/>
            </a:xfrm>
            <a:custGeom>
              <a:gdLst>
                <a:gd fmla="*/ 0 w 2634342" name="connsiteX0"/>
                <a:gd fmla="*/ 0 h 489932" name="connsiteY0"/>
                <a:gd fmla="*/ 2634342 w 2634342" name="connsiteX1"/>
                <a:gd fmla="*/ 2180 h 489932" name="connsiteY1"/>
                <a:gd fmla="*/ 2011820 w 2634342" name="connsiteX2"/>
                <a:gd fmla="*/ 235848 h 489932" name="connsiteY2"/>
                <a:gd fmla="*/ 1317998 w 2634342" name="connsiteX3"/>
                <a:gd fmla="*/ 489932 h 489932" name="connsiteY3"/>
                <a:gd fmla="*/ 627429 w 2634342" name="connsiteX4"/>
                <a:gd fmla="*/ 235853 h 489932" name="connsiteY4"/>
                <a:gd fmla="*/ 0 w 2634342" name="connsiteX5"/>
                <a:gd fmla="*/ 0 h 489932" name="connsiteY5"/>
                <a:gd fmla="*/ 0 w 2634342" name="connsiteX6"/>
                <a:gd fmla="*/ 0 h 1520723" name="connsiteY6"/>
                <a:gd fmla="*/ 153345 w 2634342" name="connsiteX7"/>
                <a:gd fmla="*/ 0 h 1674068" name="connsiteY7"/>
                <a:gd fmla="*/ 153345 w 2739367" name="connsiteX8"/>
                <a:gd fmla="*/ 0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89932" w="2634342">
                  <a:moveTo>
                    <a:pt x="0" y="0"/>
                  </a:moveTo>
                  <a:lnTo>
                    <a:pt x="2634342" y="2180"/>
                  </a:lnTo>
                  <a:cubicBezTo>
                    <a:pt x="2411150" y="70666"/>
                    <a:pt x="2197374" y="148550"/>
                    <a:pt x="2011820" y="235848"/>
                  </a:cubicBezTo>
                  <a:cubicBezTo>
                    <a:pt x="1790372" y="339396"/>
                    <a:pt x="1548730" y="489931"/>
                    <a:pt x="1317998" y="489932"/>
                  </a:cubicBezTo>
                  <a:cubicBezTo>
                    <a:pt x="1087266" y="489933"/>
                    <a:pt x="882969" y="345723"/>
                    <a:pt x="627429" y="235853"/>
                  </a:cubicBezTo>
                  <a:cubicBezTo>
                    <a:pt x="437103" y="147830"/>
                    <a:pt x="331455" y="116260"/>
                    <a:pt x="0" y="0"/>
                  </a:cubicBezTo>
                  <a:close/>
                </a:path>
              </a:pathLst>
            </a:custGeom>
            <a:noFill/>
            <a:ln algn="ctr" cap="flat" cmpd="sng" w="38100">
              <a:gradFill>
                <a:gsLst>
                  <a:gs pos="15000">
                    <a:srgbClr val="FEEA74">
                      <a:alpha val="0"/>
                    </a:srgbClr>
                  </a:gs>
                  <a:gs pos="100000">
                    <a:srgbClr val="FEEA74"/>
                  </a:gs>
                </a:gsLst>
                <a:lin ang="5400000" scaled="0"/>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自由: 形状 70"/>
            <p:cNvSpPr/>
            <p:nvPr/>
          </p:nvSpPr>
          <p:spPr>
            <a:xfrm rot="16200000">
              <a:off x="3390068" y="2744573"/>
              <a:ext cx="1333424" cy="247989"/>
            </a:xfrm>
            <a:custGeom>
              <a:gdLst>
                <a:gd fmla="*/ 0 w 2634342" name="connsiteX0"/>
                <a:gd fmla="*/ 0 h 489932" name="connsiteY0"/>
                <a:gd fmla="*/ 2634342 w 2634342" name="connsiteX1"/>
                <a:gd fmla="*/ 2180 h 489932" name="connsiteY1"/>
                <a:gd fmla="*/ 2011820 w 2634342" name="connsiteX2"/>
                <a:gd fmla="*/ 235848 h 489932" name="connsiteY2"/>
                <a:gd fmla="*/ 1317998 w 2634342" name="connsiteX3"/>
                <a:gd fmla="*/ 489932 h 489932" name="connsiteY3"/>
                <a:gd fmla="*/ 627429 w 2634342" name="connsiteX4"/>
                <a:gd fmla="*/ 235853 h 489932" name="connsiteY4"/>
                <a:gd fmla="*/ 0 w 2634342" name="connsiteX5"/>
                <a:gd fmla="*/ 0 h 489932" name="connsiteY5"/>
                <a:gd fmla="*/ 0 w 2634342" name="connsiteX6"/>
                <a:gd fmla="*/ 0 h 1520723" name="connsiteY6"/>
                <a:gd fmla="*/ 153345 w 2634342" name="connsiteX7"/>
                <a:gd fmla="*/ 0 h 1674068" name="connsiteY7"/>
                <a:gd fmla="*/ 153345 w 2739367" name="connsiteX8"/>
                <a:gd fmla="*/ 0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89932" w="2634342">
                  <a:moveTo>
                    <a:pt x="0" y="0"/>
                  </a:moveTo>
                  <a:lnTo>
                    <a:pt x="2634342" y="2180"/>
                  </a:lnTo>
                  <a:cubicBezTo>
                    <a:pt x="2411150" y="70666"/>
                    <a:pt x="2197374" y="148550"/>
                    <a:pt x="2011820" y="235848"/>
                  </a:cubicBezTo>
                  <a:cubicBezTo>
                    <a:pt x="1790372" y="339396"/>
                    <a:pt x="1548730" y="489931"/>
                    <a:pt x="1317998" y="489932"/>
                  </a:cubicBezTo>
                  <a:cubicBezTo>
                    <a:pt x="1087266" y="489933"/>
                    <a:pt x="882969" y="345723"/>
                    <a:pt x="627429" y="235853"/>
                  </a:cubicBezTo>
                  <a:cubicBezTo>
                    <a:pt x="437103" y="147830"/>
                    <a:pt x="331455" y="116260"/>
                    <a:pt x="0" y="0"/>
                  </a:cubicBezTo>
                  <a:close/>
                </a:path>
              </a:pathLst>
            </a:custGeom>
            <a:noFill/>
            <a:ln algn="ctr" cap="flat" cmpd="sng" w="25400">
              <a:gradFill>
                <a:gsLst>
                  <a:gs pos="32000">
                    <a:srgbClr val="FEEA74">
                      <a:alpha val="0"/>
                    </a:srgbClr>
                  </a:gs>
                  <a:gs pos="100000">
                    <a:srgbClr val="FEEA74"/>
                  </a:gs>
                </a:gsLst>
                <a:lin ang="5400000" scaled="0"/>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自由: 形状 71"/>
            <p:cNvSpPr/>
            <p:nvPr/>
          </p:nvSpPr>
          <p:spPr>
            <a:xfrm rot="16200000">
              <a:off x="3344828" y="2744573"/>
              <a:ext cx="1333424" cy="247989"/>
            </a:xfrm>
            <a:custGeom>
              <a:gdLst>
                <a:gd fmla="*/ 0 w 2634342" name="connsiteX0"/>
                <a:gd fmla="*/ 0 h 489932" name="connsiteY0"/>
                <a:gd fmla="*/ 2634342 w 2634342" name="connsiteX1"/>
                <a:gd fmla="*/ 2180 h 489932" name="connsiteY1"/>
                <a:gd fmla="*/ 2011820 w 2634342" name="connsiteX2"/>
                <a:gd fmla="*/ 235848 h 489932" name="connsiteY2"/>
                <a:gd fmla="*/ 1317998 w 2634342" name="connsiteX3"/>
                <a:gd fmla="*/ 489932 h 489932" name="connsiteY3"/>
                <a:gd fmla="*/ 627429 w 2634342" name="connsiteX4"/>
                <a:gd fmla="*/ 235853 h 489932" name="connsiteY4"/>
                <a:gd fmla="*/ 0 w 2634342" name="connsiteX5"/>
                <a:gd fmla="*/ 0 h 489932" name="connsiteY5"/>
                <a:gd fmla="*/ 0 w 2634342" name="connsiteX6"/>
                <a:gd fmla="*/ 0 h 1520723" name="connsiteY6"/>
                <a:gd fmla="*/ 153345 w 2634342" name="connsiteX7"/>
                <a:gd fmla="*/ 0 h 1674068" name="connsiteY7"/>
                <a:gd fmla="*/ 153345 w 2739367" name="connsiteX8"/>
                <a:gd fmla="*/ 0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89932" w="2634342">
                  <a:moveTo>
                    <a:pt x="0" y="0"/>
                  </a:moveTo>
                  <a:lnTo>
                    <a:pt x="2634342" y="2180"/>
                  </a:lnTo>
                  <a:cubicBezTo>
                    <a:pt x="2411150" y="70666"/>
                    <a:pt x="2197374" y="148550"/>
                    <a:pt x="2011820" y="235848"/>
                  </a:cubicBezTo>
                  <a:cubicBezTo>
                    <a:pt x="1790372" y="339396"/>
                    <a:pt x="1548730" y="489931"/>
                    <a:pt x="1317998" y="489932"/>
                  </a:cubicBezTo>
                  <a:cubicBezTo>
                    <a:pt x="1087266" y="489933"/>
                    <a:pt x="882969" y="345723"/>
                    <a:pt x="627429" y="235853"/>
                  </a:cubicBezTo>
                  <a:cubicBezTo>
                    <a:pt x="437103" y="147830"/>
                    <a:pt x="331455" y="116260"/>
                    <a:pt x="0" y="0"/>
                  </a:cubicBezTo>
                  <a:close/>
                </a:path>
              </a:pathLst>
            </a:custGeom>
            <a:noFill/>
            <a:ln algn="ctr" cap="flat" cmpd="sng" w="12700">
              <a:gradFill>
                <a:gsLst>
                  <a:gs pos="44000">
                    <a:srgbClr val="FEEA74">
                      <a:alpha val="0"/>
                    </a:srgbClr>
                  </a:gs>
                  <a:gs pos="100000">
                    <a:srgbClr val="FEEA74"/>
                  </a:gs>
                </a:gsLst>
                <a:lin ang="5400000" scaled="0"/>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24" name="自由: 形状 123"/>
          <p:cNvSpPr/>
          <p:nvPr/>
        </p:nvSpPr>
        <p:spPr>
          <a:xfrm>
            <a:off x="2733343" y="1257680"/>
            <a:ext cx="6725315" cy="1333426"/>
          </a:xfrm>
          <a:custGeom>
            <a:gdLst>
              <a:gd fmla="*/ 83419 w 6725315" name="connsiteX0"/>
              <a:gd fmla="*/ 0 h 1333426" name="connsiteY0"/>
              <a:gd fmla="*/ 6641896 w 6725315" name="connsiteX1"/>
              <a:gd fmla="*/ 0 h 1333426" name="connsiteY1"/>
              <a:gd fmla="*/ 6725315 w 6725315" name="connsiteX2"/>
              <a:gd fmla="*/ 83419 h 1333426" name="connsiteY2"/>
              <a:gd fmla="*/ 6725315 w 6725315" name="connsiteX3"/>
              <a:gd fmla="*/ 1250007 h 1333426" name="connsiteY3"/>
              <a:gd fmla="*/ 6641896 w 6725315" name="connsiteX4"/>
              <a:gd fmla="*/ 1333426 h 1333426" name="connsiteY4"/>
              <a:gd fmla="*/ 83419 w 6725315" name="connsiteX5"/>
              <a:gd fmla="*/ 1333426 h 1333426" name="connsiteY5"/>
              <a:gd fmla="*/ 0 w 6725315" name="connsiteX6"/>
              <a:gd fmla="*/ 1250007 h 1333426" name="connsiteY6"/>
              <a:gd fmla="*/ 0 w 6725315" name="connsiteX7"/>
              <a:gd fmla="*/ 83419 h 1333426" name="connsiteY7"/>
              <a:gd fmla="*/ 83419 w 6725315" name="connsiteX8"/>
              <a:gd fmla="*/ 0 h 133342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333426" w="6725315">
                <a:moveTo>
                  <a:pt x="83419" y="0"/>
                </a:moveTo>
                <a:lnTo>
                  <a:pt x="6641896" y="0"/>
                </a:lnTo>
                <a:cubicBezTo>
                  <a:pt x="6687967" y="0"/>
                  <a:pt x="6725315" y="37348"/>
                  <a:pt x="6725315" y="83419"/>
                </a:cubicBezTo>
                <a:lnTo>
                  <a:pt x="6725315" y="1250007"/>
                </a:lnTo>
                <a:cubicBezTo>
                  <a:pt x="6725315" y="1296078"/>
                  <a:pt x="6687967" y="1333426"/>
                  <a:pt x="6641896" y="1333426"/>
                </a:cubicBezTo>
                <a:lnTo>
                  <a:pt x="83419" y="1333426"/>
                </a:lnTo>
                <a:cubicBezTo>
                  <a:pt x="37348" y="1333426"/>
                  <a:pt x="0" y="1296078"/>
                  <a:pt x="0" y="1250007"/>
                </a:cubicBezTo>
                <a:lnTo>
                  <a:pt x="0" y="83419"/>
                </a:lnTo>
                <a:cubicBezTo>
                  <a:pt x="0" y="37348"/>
                  <a:pt x="37348" y="0"/>
                  <a:pt x="83419" y="0"/>
                </a:cubicBezTo>
                <a:close/>
              </a:path>
            </a:pathLst>
          </a:custGeom>
          <a:solidFill>
            <a:srgbClr val="272632"/>
          </a:solidFill>
          <a:ln algn="ctr" cap="flat" cmpd="sng" w="38100">
            <a:solidFill>
              <a:srgbClr val="FEEA74"/>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81" name="自由: 形状 80"/>
          <p:cNvSpPr/>
          <p:nvPr/>
        </p:nvSpPr>
        <p:spPr>
          <a:xfrm rot="18900000">
            <a:off x="2876745" y="1161444"/>
            <a:ext cx="1899006" cy="900000"/>
          </a:xfrm>
          <a:custGeom>
            <a:gdLst>
              <a:gd fmla="*/ 999006 w 1899006" name="connsiteX0"/>
              <a:gd fmla="*/ 0 h 900000" name="connsiteY0"/>
              <a:gd fmla="*/ 1899006 w 1899006" name="connsiteX1"/>
              <a:gd fmla="*/ 900000 h 900000" name="connsiteY1"/>
              <a:gd fmla="*/ 450000 w 1899006" name="connsiteX2"/>
              <a:gd fmla="*/ 900000 h 900000" name="connsiteY2"/>
              <a:gd fmla="*/ 0 w 1899006" name="connsiteX3"/>
              <a:gd fmla="*/ 450000 h 900000" name="connsiteY3"/>
              <a:gd fmla="*/ 450000 w 1899006" name="connsiteX4"/>
              <a:gd fmla="*/ 0 h 9000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900000" w="1899006">
                <a:moveTo>
                  <a:pt x="999006" y="0"/>
                </a:moveTo>
                <a:lnTo>
                  <a:pt x="1899006" y="900000"/>
                </a:lnTo>
                <a:lnTo>
                  <a:pt x="450000" y="900000"/>
                </a:lnTo>
                <a:cubicBezTo>
                  <a:pt x="201472" y="900000"/>
                  <a:pt x="0" y="698528"/>
                  <a:pt x="0" y="450000"/>
                </a:cubicBezTo>
                <a:cubicBezTo>
                  <a:pt x="0" y="201472"/>
                  <a:pt x="201472" y="0"/>
                  <a:pt x="450000" y="0"/>
                </a:cubicBezTo>
                <a:close/>
              </a:path>
            </a:pathLst>
          </a:custGeom>
          <a:solidFill>
            <a:srgbClr val="E87E05"/>
          </a:solidFill>
          <a:ln algn="ctr" cap="flat" cmpd="sng" w="12700">
            <a:noFill/>
            <a:prstDash val="solid"/>
            <a:miter lim="800000"/>
          </a:ln>
          <a:effectLst>
            <a:outerShdw algn="tr" blurRad="50800" dir="81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86" name="自由: 形状 85"/>
          <p:cNvSpPr/>
          <p:nvPr/>
        </p:nvSpPr>
        <p:spPr>
          <a:xfrm rot="18900000">
            <a:off x="3185816" y="1032029"/>
            <a:ext cx="1539697" cy="900000"/>
          </a:xfrm>
          <a:custGeom>
            <a:gdLst>
              <a:gd fmla="*/ 639697 w 1539697" name="connsiteX0"/>
              <a:gd fmla="*/ 0 h 900000" name="connsiteY0"/>
              <a:gd fmla="*/ 1539697 w 1539697" name="connsiteX1"/>
              <a:gd fmla="*/ 900000 h 900000" name="connsiteY1"/>
              <a:gd fmla="*/ 90691 w 1539697" name="connsiteX2"/>
              <a:gd fmla="*/ 900000 h 900000" name="connsiteY2"/>
              <a:gd fmla="*/ 0 w 1539697" name="connsiteX3"/>
              <a:gd fmla="*/ 890858 h 900000" name="connsiteY3"/>
              <a:gd fmla="*/ 3959 w 1539697" name="connsiteX4"/>
              <a:gd fmla="*/ 891189 h 900000" name="connsiteY4"/>
              <a:gd fmla="*/ 408105 w 1539697" name="connsiteX5"/>
              <a:gd fmla="*/ 767625 h 900000" name="connsiteY5"/>
              <a:gd fmla="*/ 408105 w 1539697" name="connsiteX6"/>
              <a:gd fmla="*/ 131228 h 900000" name="connsiteY6"/>
              <a:gd fmla="*/ 175854 w 1539697" name="connsiteX7"/>
              <a:gd fmla="*/ 7664 h 900000" name="connsiteY7"/>
              <a:gd fmla="*/ 95890 w 1539697" name="connsiteX8"/>
              <a:gd fmla="*/ 0 h 900000" name="connsiteY8"/>
              <a:gd fmla="*/ 639697 w 1539697" name="connsiteX9"/>
              <a:gd fmla="*/ 0 h 900000" name="connsiteY9"/>
              <a:gd fmla="*/ 499800 w 1863643" name="connsiteX10"/>
              <a:gd fmla="*/ 7664 h 900000" name="connsiteY10"/>
              <a:gd fmla="*/ 419836 w 1863643" name="connsiteX11"/>
              <a:gd fmla="*/ 0 h 900000" name="connsiteY11"/>
              <a:gd fmla="*/ 963643 w 1863643" name="connsiteX12"/>
              <a:gd fmla="*/ 0 h 900000" name="connsiteY12"/>
              <a:gd fmla="*/ 963887 w 1863887" name="connsiteX13"/>
              <a:gd fmla="*/ 0 h 900000" name="connsiteY13"/>
              <a:gd fmla="*/ 963887 w 1863887" name="connsiteX14"/>
              <a:gd fmla="*/ 0 h 900000" name="connsiteY14"/>
              <a:gd fmla="*/ 500044 w 1863887" name="connsiteX15"/>
              <a:gd fmla="*/ 7664 h 900000" name="connsiteY15"/>
              <a:gd fmla="*/ 420080 w 1863887" name="connsiteX16"/>
              <a:gd fmla="*/ 0 h 900000" name="connsiteY16"/>
              <a:gd fmla="*/ 963887 w 1863887" name="connsiteX17"/>
              <a:gd fmla="*/ 0 h 900000" name="connsiteY17"/>
              <a:gd fmla="*/ 963887 w 1863887" name="connsiteX18"/>
              <a:gd fmla="*/ 0 h 900000" name="connsiteY18"/>
              <a:gd fmla="*/ 500044 w 1863887" name="connsiteX19"/>
              <a:gd fmla="*/ 7664 h 900000" name="connsiteY19"/>
              <a:gd fmla="*/ 420080 w 1863887" name="connsiteX20"/>
              <a:gd fmla="*/ 0 h 900000" name="connsiteY20"/>
              <a:gd fmla="*/ 963887 w 1863887" name="connsiteX21"/>
              <a:gd fmla="*/ 0 h 900000" name="connsiteY21"/>
              <a:gd fmla="*/ 963887 w 1863887" name="connsiteX22"/>
              <a:gd fmla="*/ 0 h 900000" name="connsiteY22"/>
              <a:gd fmla="*/ 500044 w 1863887" name="connsiteX23"/>
              <a:gd fmla="*/ 7664 h 900000" name="connsiteY23"/>
              <a:gd fmla="*/ 420080 w 1863887" name="connsiteX24"/>
              <a:gd fmla="*/ 0 h 900000" name="connsiteY24"/>
              <a:gd fmla="*/ 963887 w 1863887" name="connsiteX25"/>
              <a:gd fmla="*/ 0 h 900000"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900000" w="1539697">
                <a:moveTo>
                  <a:pt x="639697" y="0"/>
                </a:moveTo>
                <a:lnTo>
                  <a:pt x="1539697" y="900000"/>
                </a:lnTo>
                <a:lnTo>
                  <a:pt x="90691" y="900000"/>
                </a:lnTo>
                <a:cubicBezTo>
                  <a:pt x="59625" y="900000"/>
                  <a:pt x="29294" y="896852"/>
                  <a:pt x="0" y="890858"/>
                </a:cubicBezTo>
                <a:lnTo>
                  <a:pt x="3959" y="891189"/>
                </a:lnTo>
                <a:cubicBezTo>
                  <a:pt x="145783" y="918648"/>
                  <a:pt x="298270" y="877459"/>
                  <a:pt x="408105" y="767625"/>
                </a:cubicBezTo>
                <a:cubicBezTo>
                  <a:pt x="583841" y="591889"/>
                  <a:pt x="583841" y="306964"/>
                  <a:pt x="408105" y="131228"/>
                </a:cubicBezTo>
                <a:cubicBezTo>
                  <a:pt x="342204" y="65328"/>
                  <a:pt x="260948" y="24140"/>
                  <a:pt x="175854" y="7664"/>
                </a:cubicBezTo>
                <a:lnTo>
                  <a:pt x="95890" y="0"/>
                </a:lnTo>
                <a:lnTo>
                  <a:pt x="639697" y="0"/>
                </a:lnTo>
                <a:close/>
              </a:path>
            </a:pathLst>
          </a:custGeom>
          <a:solidFill>
            <a:srgbClr val="FEEA74"/>
          </a:solidFill>
          <a:ln algn="ctr" cap="flat" cmpd="sng" w="12700">
            <a:noFill/>
            <a:prstDash val="solid"/>
            <a:miter lim="800000"/>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25" name="椭圆 124"/>
          <p:cNvSpPr/>
          <p:nvPr/>
        </p:nvSpPr>
        <p:spPr>
          <a:xfrm>
            <a:off x="1897333" y="1768717"/>
            <a:ext cx="311350" cy="311350"/>
          </a:xfrm>
          <a:prstGeom prst="ellipse">
            <a:avLst/>
          </a:prstGeom>
          <a:gradFill flip="none" rotWithShape="1">
            <a:gsLst>
              <a:gs pos="55000">
                <a:srgbClr val="FEEA74">
                  <a:alpha val="0"/>
                </a:srgbClr>
              </a:gs>
              <a:gs pos="27000">
                <a:srgbClr val="FEEA74"/>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 name="组合 1"/>
          <p:cNvGrpSpPr/>
          <p:nvPr/>
        </p:nvGrpSpPr>
        <p:grpSpPr>
          <a:xfrm>
            <a:off x="9860400" y="3317351"/>
            <a:ext cx="354436" cy="1333424"/>
            <a:chOff x="9860400" y="3317351"/>
            <a:chExt cx="354436" cy="1333424"/>
          </a:xfrm>
        </p:grpSpPr>
        <p:sp>
          <p:nvSpPr>
            <p:cNvPr id="134" name="自由: 形状 133"/>
            <p:cNvSpPr/>
            <p:nvPr/>
          </p:nvSpPr>
          <p:spPr>
            <a:xfrm flipH="1" rot="5400000">
              <a:off x="9317683" y="3860068"/>
              <a:ext cx="1333424" cy="247989"/>
            </a:xfrm>
            <a:custGeom>
              <a:gdLst>
                <a:gd fmla="*/ 0 w 2634342" name="connsiteX0"/>
                <a:gd fmla="*/ 0 h 489932" name="connsiteY0"/>
                <a:gd fmla="*/ 2634342 w 2634342" name="connsiteX1"/>
                <a:gd fmla="*/ 2180 h 489932" name="connsiteY1"/>
                <a:gd fmla="*/ 2011820 w 2634342" name="connsiteX2"/>
                <a:gd fmla="*/ 235848 h 489932" name="connsiteY2"/>
                <a:gd fmla="*/ 1317998 w 2634342" name="connsiteX3"/>
                <a:gd fmla="*/ 489932 h 489932" name="connsiteY3"/>
                <a:gd fmla="*/ 627429 w 2634342" name="connsiteX4"/>
                <a:gd fmla="*/ 235853 h 489932" name="connsiteY4"/>
                <a:gd fmla="*/ 0 w 2634342" name="connsiteX5"/>
                <a:gd fmla="*/ 0 h 489932" name="connsiteY5"/>
                <a:gd fmla="*/ 0 w 2634342" name="connsiteX6"/>
                <a:gd fmla="*/ 0 h 1520723" name="connsiteY6"/>
                <a:gd fmla="*/ 153345 w 2634342" name="connsiteX7"/>
                <a:gd fmla="*/ 0 h 1674068" name="connsiteY7"/>
                <a:gd fmla="*/ 153345 w 2739367" name="connsiteX8"/>
                <a:gd fmla="*/ 0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89932" w="2634342">
                  <a:moveTo>
                    <a:pt x="0" y="0"/>
                  </a:moveTo>
                  <a:lnTo>
                    <a:pt x="2634342" y="2180"/>
                  </a:lnTo>
                  <a:cubicBezTo>
                    <a:pt x="2411150" y="70666"/>
                    <a:pt x="2197374" y="148550"/>
                    <a:pt x="2011820" y="235848"/>
                  </a:cubicBezTo>
                  <a:cubicBezTo>
                    <a:pt x="1790372" y="339396"/>
                    <a:pt x="1548730" y="489931"/>
                    <a:pt x="1317998" y="489932"/>
                  </a:cubicBezTo>
                  <a:cubicBezTo>
                    <a:pt x="1087266" y="489933"/>
                    <a:pt x="882969" y="345723"/>
                    <a:pt x="627429" y="235853"/>
                  </a:cubicBezTo>
                  <a:cubicBezTo>
                    <a:pt x="437103" y="147830"/>
                    <a:pt x="331455" y="116260"/>
                    <a:pt x="0" y="0"/>
                  </a:cubicBezTo>
                  <a:close/>
                </a:path>
              </a:pathLst>
            </a:custGeom>
            <a:noFill/>
            <a:ln algn="ctr" cap="flat" cmpd="sng" w="38100">
              <a:gradFill>
                <a:gsLst>
                  <a:gs pos="15000">
                    <a:srgbClr val="FEEA74">
                      <a:alpha val="0"/>
                    </a:srgbClr>
                  </a:gs>
                  <a:gs pos="100000">
                    <a:srgbClr val="FEEA74"/>
                  </a:gs>
                </a:gsLst>
                <a:lin ang="5400000" scaled="0"/>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5" name="自由: 形状 134"/>
            <p:cNvSpPr/>
            <p:nvPr/>
          </p:nvSpPr>
          <p:spPr>
            <a:xfrm flipH="1" rot="5400000">
              <a:off x="9378890" y="3860068"/>
              <a:ext cx="1333424" cy="247989"/>
            </a:xfrm>
            <a:custGeom>
              <a:gdLst>
                <a:gd fmla="*/ 0 w 2634342" name="connsiteX0"/>
                <a:gd fmla="*/ 0 h 489932" name="connsiteY0"/>
                <a:gd fmla="*/ 2634342 w 2634342" name="connsiteX1"/>
                <a:gd fmla="*/ 2180 h 489932" name="connsiteY1"/>
                <a:gd fmla="*/ 2011820 w 2634342" name="connsiteX2"/>
                <a:gd fmla="*/ 235848 h 489932" name="connsiteY2"/>
                <a:gd fmla="*/ 1317998 w 2634342" name="connsiteX3"/>
                <a:gd fmla="*/ 489932 h 489932" name="connsiteY3"/>
                <a:gd fmla="*/ 627429 w 2634342" name="connsiteX4"/>
                <a:gd fmla="*/ 235853 h 489932" name="connsiteY4"/>
                <a:gd fmla="*/ 0 w 2634342" name="connsiteX5"/>
                <a:gd fmla="*/ 0 h 489932" name="connsiteY5"/>
                <a:gd fmla="*/ 0 w 2634342" name="connsiteX6"/>
                <a:gd fmla="*/ 0 h 1520723" name="connsiteY6"/>
                <a:gd fmla="*/ 153345 w 2634342" name="connsiteX7"/>
                <a:gd fmla="*/ 0 h 1674068" name="connsiteY7"/>
                <a:gd fmla="*/ 153345 w 2739367" name="connsiteX8"/>
                <a:gd fmla="*/ 0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89932" w="2634342">
                  <a:moveTo>
                    <a:pt x="0" y="0"/>
                  </a:moveTo>
                  <a:lnTo>
                    <a:pt x="2634342" y="2180"/>
                  </a:lnTo>
                  <a:cubicBezTo>
                    <a:pt x="2411150" y="70666"/>
                    <a:pt x="2197374" y="148550"/>
                    <a:pt x="2011820" y="235848"/>
                  </a:cubicBezTo>
                  <a:cubicBezTo>
                    <a:pt x="1790372" y="339396"/>
                    <a:pt x="1548730" y="489931"/>
                    <a:pt x="1317998" y="489932"/>
                  </a:cubicBezTo>
                  <a:cubicBezTo>
                    <a:pt x="1087266" y="489933"/>
                    <a:pt x="882969" y="345723"/>
                    <a:pt x="627429" y="235853"/>
                  </a:cubicBezTo>
                  <a:cubicBezTo>
                    <a:pt x="437103" y="147830"/>
                    <a:pt x="331455" y="116260"/>
                    <a:pt x="0" y="0"/>
                  </a:cubicBezTo>
                  <a:close/>
                </a:path>
              </a:pathLst>
            </a:custGeom>
            <a:noFill/>
            <a:ln algn="ctr" cap="flat" cmpd="sng" w="25400">
              <a:gradFill>
                <a:gsLst>
                  <a:gs pos="32000">
                    <a:srgbClr val="FEEA74">
                      <a:alpha val="0"/>
                    </a:srgbClr>
                  </a:gs>
                  <a:gs pos="100000">
                    <a:srgbClr val="FEEA74"/>
                  </a:gs>
                </a:gsLst>
                <a:lin ang="5400000" scaled="0"/>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6" name="自由: 形状 135"/>
            <p:cNvSpPr/>
            <p:nvPr/>
          </p:nvSpPr>
          <p:spPr>
            <a:xfrm flipH="1" rot="5400000">
              <a:off x="9424130" y="3860068"/>
              <a:ext cx="1333424" cy="247989"/>
            </a:xfrm>
            <a:custGeom>
              <a:gdLst>
                <a:gd fmla="*/ 0 w 2634342" name="connsiteX0"/>
                <a:gd fmla="*/ 0 h 489932" name="connsiteY0"/>
                <a:gd fmla="*/ 2634342 w 2634342" name="connsiteX1"/>
                <a:gd fmla="*/ 2180 h 489932" name="connsiteY1"/>
                <a:gd fmla="*/ 2011820 w 2634342" name="connsiteX2"/>
                <a:gd fmla="*/ 235848 h 489932" name="connsiteY2"/>
                <a:gd fmla="*/ 1317998 w 2634342" name="connsiteX3"/>
                <a:gd fmla="*/ 489932 h 489932" name="connsiteY3"/>
                <a:gd fmla="*/ 627429 w 2634342" name="connsiteX4"/>
                <a:gd fmla="*/ 235853 h 489932" name="connsiteY4"/>
                <a:gd fmla="*/ 0 w 2634342" name="connsiteX5"/>
                <a:gd fmla="*/ 0 h 489932" name="connsiteY5"/>
                <a:gd fmla="*/ 0 w 2634342" name="connsiteX6"/>
                <a:gd fmla="*/ 0 h 1520723" name="connsiteY6"/>
                <a:gd fmla="*/ 153345 w 2634342" name="connsiteX7"/>
                <a:gd fmla="*/ 0 h 1674068" name="connsiteY7"/>
                <a:gd fmla="*/ 153345 w 2739367" name="connsiteX8"/>
                <a:gd fmla="*/ 0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89932" w="2634342">
                  <a:moveTo>
                    <a:pt x="0" y="0"/>
                  </a:moveTo>
                  <a:lnTo>
                    <a:pt x="2634342" y="2180"/>
                  </a:lnTo>
                  <a:cubicBezTo>
                    <a:pt x="2411150" y="70666"/>
                    <a:pt x="2197374" y="148550"/>
                    <a:pt x="2011820" y="235848"/>
                  </a:cubicBezTo>
                  <a:cubicBezTo>
                    <a:pt x="1790372" y="339396"/>
                    <a:pt x="1548730" y="489931"/>
                    <a:pt x="1317998" y="489932"/>
                  </a:cubicBezTo>
                  <a:cubicBezTo>
                    <a:pt x="1087266" y="489933"/>
                    <a:pt x="882969" y="345723"/>
                    <a:pt x="627429" y="235853"/>
                  </a:cubicBezTo>
                  <a:cubicBezTo>
                    <a:pt x="437103" y="147830"/>
                    <a:pt x="331455" y="116260"/>
                    <a:pt x="0" y="0"/>
                  </a:cubicBezTo>
                  <a:close/>
                </a:path>
              </a:pathLst>
            </a:custGeom>
            <a:noFill/>
            <a:ln algn="ctr" cap="flat" cmpd="sng" w="12700">
              <a:gradFill>
                <a:gsLst>
                  <a:gs pos="44000">
                    <a:srgbClr val="FEEA74">
                      <a:alpha val="0"/>
                    </a:srgbClr>
                  </a:gs>
                  <a:gs pos="100000">
                    <a:srgbClr val="FEEA74"/>
                  </a:gs>
                </a:gsLst>
                <a:lin ang="5400000" scaled="0"/>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30" name="自由: 形状 129"/>
          <p:cNvSpPr/>
          <p:nvPr/>
        </p:nvSpPr>
        <p:spPr>
          <a:xfrm flipH="1">
            <a:off x="2733343" y="3317350"/>
            <a:ext cx="6725315" cy="1333426"/>
          </a:xfrm>
          <a:custGeom>
            <a:gdLst>
              <a:gd fmla="*/ 83419 w 6725315" name="connsiteX0"/>
              <a:gd fmla="*/ 0 h 1333426" name="connsiteY0"/>
              <a:gd fmla="*/ 6641896 w 6725315" name="connsiteX1"/>
              <a:gd fmla="*/ 0 h 1333426" name="connsiteY1"/>
              <a:gd fmla="*/ 6725315 w 6725315" name="connsiteX2"/>
              <a:gd fmla="*/ 83419 h 1333426" name="connsiteY2"/>
              <a:gd fmla="*/ 6725315 w 6725315" name="connsiteX3"/>
              <a:gd fmla="*/ 1250007 h 1333426" name="connsiteY3"/>
              <a:gd fmla="*/ 6641896 w 6725315" name="connsiteX4"/>
              <a:gd fmla="*/ 1333426 h 1333426" name="connsiteY4"/>
              <a:gd fmla="*/ 83419 w 6725315" name="connsiteX5"/>
              <a:gd fmla="*/ 1333426 h 1333426" name="connsiteY5"/>
              <a:gd fmla="*/ 0 w 6725315" name="connsiteX6"/>
              <a:gd fmla="*/ 1250007 h 1333426" name="connsiteY6"/>
              <a:gd fmla="*/ 0 w 6725315" name="connsiteX7"/>
              <a:gd fmla="*/ 83419 h 1333426" name="connsiteY7"/>
              <a:gd fmla="*/ 83419 w 6725315" name="connsiteX8"/>
              <a:gd fmla="*/ 0 h 133342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333426" w="6725315">
                <a:moveTo>
                  <a:pt x="83419" y="0"/>
                </a:moveTo>
                <a:lnTo>
                  <a:pt x="6641896" y="0"/>
                </a:lnTo>
                <a:cubicBezTo>
                  <a:pt x="6687967" y="0"/>
                  <a:pt x="6725315" y="37348"/>
                  <a:pt x="6725315" y="83419"/>
                </a:cubicBezTo>
                <a:lnTo>
                  <a:pt x="6725315" y="1250007"/>
                </a:lnTo>
                <a:cubicBezTo>
                  <a:pt x="6725315" y="1296078"/>
                  <a:pt x="6687967" y="1333426"/>
                  <a:pt x="6641896" y="1333426"/>
                </a:cubicBezTo>
                <a:lnTo>
                  <a:pt x="83419" y="1333426"/>
                </a:lnTo>
                <a:cubicBezTo>
                  <a:pt x="37348" y="1333426"/>
                  <a:pt x="0" y="1296078"/>
                  <a:pt x="0" y="1250007"/>
                </a:cubicBezTo>
                <a:lnTo>
                  <a:pt x="0" y="83419"/>
                </a:lnTo>
                <a:cubicBezTo>
                  <a:pt x="0" y="37348"/>
                  <a:pt x="37348" y="0"/>
                  <a:pt x="83419" y="0"/>
                </a:cubicBezTo>
                <a:close/>
              </a:path>
            </a:pathLst>
          </a:custGeom>
          <a:solidFill>
            <a:srgbClr val="272632"/>
          </a:solidFill>
          <a:ln algn="ctr" cap="flat" cmpd="sng" w="38100">
            <a:solidFill>
              <a:srgbClr val="FEEA74"/>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31" name="自由: 形状 130"/>
          <p:cNvSpPr/>
          <p:nvPr/>
        </p:nvSpPr>
        <p:spPr>
          <a:xfrm rot="18900000">
            <a:off x="7289215" y="3221114"/>
            <a:ext cx="1899006" cy="900000"/>
          </a:xfrm>
          <a:custGeom>
            <a:gdLst>
              <a:gd fmla="*/ 999006 w 1899006" name="connsiteX0"/>
              <a:gd fmla="*/ 0 h 900000" name="connsiteY0"/>
              <a:gd fmla="*/ 1899006 w 1899006" name="connsiteX1"/>
              <a:gd fmla="*/ 900000 h 900000" name="connsiteY1"/>
              <a:gd fmla="*/ 450000 w 1899006" name="connsiteX2"/>
              <a:gd fmla="*/ 900000 h 900000" name="connsiteY2"/>
              <a:gd fmla="*/ 0 w 1899006" name="connsiteX3"/>
              <a:gd fmla="*/ 450000 h 900000" name="connsiteY3"/>
              <a:gd fmla="*/ 450000 w 1899006" name="connsiteX4"/>
              <a:gd fmla="*/ 0 h 9000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900000" w="1899006">
                <a:moveTo>
                  <a:pt x="999006" y="0"/>
                </a:moveTo>
                <a:lnTo>
                  <a:pt x="1899006" y="900000"/>
                </a:lnTo>
                <a:lnTo>
                  <a:pt x="450000" y="900000"/>
                </a:lnTo>
                <a:cubicBezTo>
                  <a:pt x="201472" y="900000"/>
                  <a:pt x="0" y="698528"/>
                  <a:pt x="0" y="450000"/>
                </a:cubicBezTo>
                <a:cubicBezTo>
                  <a:pt x="0" y="201472"/>
                  <a:pt x="201472" y="0"/>
                  <a:pt x="450000" y="0"/>
                </a:cubicBezTo>
                <a:close/>
              </a:path>
            </a:pathLst>
          </a:custGeom>
          <a:solidFill>
            <a:srgbClr val="E87E05"/>
          </a:solidFill>
          <a:ln algn="ctr" cap="flat" cmpd="sng" w="12700">
            <a:noFill/>
            <a:prstDash val="solid"/>
            <a:miter lim="800000"/>
          </a:ln>
          <a:effectLst>
            <a:outerShdw algn="tr" blurRad="50800" dir="81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32" name="自由: 形状 131"/>
          <p:cNvSpPr/>
          <p:nvPr/>
        </p:nvSpPr>
        <p:spPr>
          <a:xfrm rot="18900000">
            <a:off x="7598286" y="3091699"/>
            <a:ext cx="1539697" cy="900000"/>
          </a:xfrm>
          <a:custGeom>
            <a:gdLst>
              <a:gd fmla="*/ 639697 w 1539697" name="connsiteX0"/>
              <a:gd fmla="*/ 0 h 900000" name="connsiteY0"/>
              <a:gd fmla="*/ 1539697 w 1539697" name="connsiteX1"/>
              <a:gd fmla="*/ 900000 h 900000" name="connsiteY1"/>
              <a:gd fmla="*/ 90691 w 1539697" name="connsiteX2"/>
              <a:gd fmla="*/ 900000 h 900000" name="connsiteY2"/>
              <a:gd fmla="*/ 0 w 1539697" name="connsiteX3"/>
              <a:gd fmla="*/ 890858 h 900000" name="connsiteY3"/>
              <a:gd fmla="*/ 3959 w 1539697" name="connsiteX4"/>
              <a:gd fmla="*/ 891189 h 900000" name="connsiteY4"/>
              <a:gd fmla="*/ 408105 w 1539697" name="connsiteX5"/>
              <a:gd fmla="*/ 767625 h 900000" name="connsiteY5"/>
              <a:gd fmla="*/ 408105 w 1539697" name="connsiteX6"/>
              <a:gd fmla="*/ 131228 h 900000" name="connsiteY6"/>
              <a:gd fmla="*/ 175854 w 1539697" name="connsiteX7"/>
              <a:gd fmla="*/ 7664 h 900000" name="connsiteY7"/>
              <a:gd fmla="*/ 95890 w 1539697" name="connsiteX8"/>
              <a:gd fmla="*/ 0 h 900000" name="connsiteY8"/>
              <a:gd fmla="*/ 639697 w 1539697" name="connsiteX9"/>
              <a:gd fmla="*/ 0 h 900000" name="connsiteY9"/>
              <a:gd fmla="*/ 499800 w 1863643" name="connsiteX10"/>
              <a:gd fmla="*/ 7664 h 900000" name="connsiteY10"/>
              <a:gd fmla="*/ 419836 w 1863643" name="connsiteX11"/>
              <a:gd fmla="*/ 0 h 900000" name="connsiteY11"/>
              <a:gd fmla="*/ 963643 w 1863643" name="connsiteX12"/>
              <a:gd fmla="*/ 0 h 900000" name="connsiteY12"/>
              <a:gd fmla="*/ 963887 w 1863887" name="connsiteX13"/>
              <a:gd fmla="*/ 0 h 900000" name="connsiteY13"/>
              <a:gd fmla="*/ 963887 w 1863887" name="connsiteX14"/>
              <a:gd fmla="*/ 0 h 900000" name="connsiteY14"/>
              <a:gd fmla="*/ 500044 w 1863887" name="connsiteX15"/>
              <a:gd fmla="*/ 7664 h 900000" name="connsiteY15"/>
              <a:gd fmla="*/ 420080 w 1863887" name="connsiteX16"/>
              <a:gd fmla="*/ 0 h 900000" name="connsiteY16"/>
              <a:gd fmla="*/ 963887 w 1863887" name="connsiteX17"/>
              <a:gd fmla="*/ 0 h 900000" name="connsiteY17"/>
              <a:gd fmla="*/ 963887 w 1863887" name="connsiteX18"/>
              <a:gd fmla="*/ 0 h 900000" name="connsiteY18"/>
              <a:gd fmla="*/ 500044 w 1863887" name="connsiteX19"/>
              <a:gd fmla="*/ 7664 h 900000" name="connsiteY19"/>
              <a:gd fmla="*/ 420080 w 1863887" name="connsiteX20"/>
              <a:gd fmla="*/ 0 h 900000" name="connsiteY20"/>
              <a:gd fmla="*/ 963887 w 1863887" name="connsiteX21"/>
              <a:gd fmla="*/ 0 h 900000" name="connsiteY21"/>
              <a:gd fmla="*/ 963887 w 1863887" name="connsiteX22"/>
              <a:gd fmla="*/ 0 h 900000" name="connsiteY22"/>
              <a:gd fmla="*/ 500044 w 1863887" name="connsiteX23"/>
              <a:gd fmla="*/ 7664 h 900000" name="connsiteY23"/>
              <a:gd fmla="*/ 420080 w 1863887" name="connsiteX24"/>
              <a:gd fmla="*/ 0 h 900000" name="connsiteY24"/>
              <a:gd fmla="*/ 963887 w 1863887" name="connsiteX25"/>
              <a:gd fmla="*/ 0 h 900000"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900000" w="1539697">
                <a:moveTo>
                  <a:pt x="639697" y="0"/>
                </a:moveTo>
                <a:lnTo>
                  <a:pt x="1539697" y="900000"/>
                </a:lnTo>
                <a:lnTo>
                  <a:pt x="90691" y="900000"/>
                </a:lnTo>
                <a:cubicBezTo>
                  <a:pt x="59625" y="900000"/>
                  <a:pt x="29294" y="896852"/>
                  <a:pt x="0" y="890858"/>
                </a:cubicBezTo>
                <a:lnTo>
                  <a:pt x="3959" y="891189"/>
                </a:lnTo>
                <a:cubicBezTo>
                  <a:pt x="145783" y="918648"/>
                  <a:pt x="298270" y="877459"/>
                  <a:pt x="408105" y="767625"/>
                </a:cubicBezTo>
                <a:cubicBezTo>
                  <a:pt x="583841" y="591889"/>
                  <a:pt x="583841" y="306964"/>
                  <a:pt x="408105" y="131228"/>
                </a:cubicBezTo>
                <a:cubicBezTo>
                  <a:pt x="342204" y="65328"/>
                  <a:pt x="260948" y="24140"/>
                  <a:pt x="175854" y="7664"/>
                </a:cubicBezTo>
                <a:lnTo>
                  <a:pt x="95890" y="0"/>
                </a:lnTo>
                <a:lnTo>
                  <a:pt x="639697" y="0"/>
                </a:lnTo>
                <a:close/>
              </a:path>
            </a:pathLst>
          </a:custGeom>
          <a:solidFill>
            <a:srgbClr val="FEEA74"/>
          </a:solidFill>
          <a:ln algn="ctr" cap="flat" cmpd="sng" w="12700">
            <a:noFill/>
            <a:prstDash val="solid"/>
            <a:miter lim="800000"/>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33" name="椭圆 132"/>
          <p:cNvSpPr/>
          <p:nvPr/>
        </p:nvSpPr>
        <p:spPr>
          <a:xfrm flipH="1">
            <a:off x="9983318" y="3828387"/>
            <a:ext cx="311350" cy="311350"/>
          </a:xfrm>
          <a:prstGeom prst="ellipse">
            <a:avLst/>
          </a:prstGeom>
          <a:gradFill flip="none" rotWithShape="1">
            <a:gsLst>
              <a:gs pos="55000">
                <a:srgbClr val="FEEA74">
                  <a:alpha val="0"/>
                </a:srgbClr>
              </a:gs>
              <a:gs pos="27000">
                <a:srgbClr val="FEEA74"/>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8" name="组合 137"/>
          <p:cNvGrpSpPr/>
          <p:nvPr/>
        </p:nvGrpSpPr>
        <p:grpSpPr>
          <a:xfrm>
            <a:off x="1977164" y="5004551"/>
            <a:ext cx="354436" cy="1333424"/>
            <a:chOff x="3887545" y="2201856"/>
            <a:chExt cx="354436" cy="1333424"/>
          </a:xfrm>
        </p:grpSpPr>
        <p:sp>
          <p:nvSpPr>
            <p:cNvPr id="143" name="自由: 形状 142"/>
            <p:cNvSpPr/>
            <p:nvPr/>
          </p:nvSpPr>
          <p:spPr>
            <a:xfrm rot="16200000">
              <a:off x="3451275" y="2744573"/>
              <a:ext cx="1333424" cy="247989"/>
            </a:xfrm>
            <a:custGeom>
              <a:gdLst>
                <a:gd fmla="*/ 0 w 2634342" name="connsiteX0"/>
                <a:gd fmla="*/ 0 h 489932" name="connsiteY0"/>
                <a:gd fmla="*/ 2634342 w 2634342" name="connsiteX1"/>
                <a:gd fmla="*/ 2180 h 489932" name="connsiteY1"/>
                <a:gd fmla="*/ 2011820 w 2634342" name="connsiteX2"/>
                <a:gd fmla="*/ 235848 h 489932" name="connsiteY2"/>
                <a:gd fmla="*/ 1317998 w 2634342" name="connsiteX3"/>
                <a:gd fmla="*/ 489932 h 489932" name="connsiteY3"/>
                <a:gd fmla="*/ 627429 w 2634342" name="connsiteX4"/>
                <a:gd fmla="*/ 235853 h 489932" name="connsiteY4"/>
                <a:gd fmla="*/ 0 w 2634342" name="connsiteX5"/>
                <a:gd fmla="*/ 0 h 489932" name="connsiteY5"/>
                <a:gd fmla="*/ 0 w 2634342" name="connsiteX6"/>
                <a:gd fmla="*/ 0 h 1520723" name="connsiteY6"/>
                <a:gd fmla="*/ 153345 w 2634342" name="connsiteX7"/>
                <a:gd fmla="*/ 0 h 1674068" name="connsiteY7"/>
                <a:gd fmla="*/ 153345 w 2739367" name="connsiteX8"/>
                <a:gd fmla="*/ 0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89932" w="2634342">
                  <a:moveTo>
                    <a:pt x="0" y="0"/>
                  </a:moveTo>
                  <a:lnTo>
                    <a:pt x="2634342" y="2180"/>
                  </a:lnTo>
                  <a:cubicBezTo>
                    <a:pt x="2411150" y="70666"/>
                    <a:pt x="2197374" y="148550"/>
                    <a:pt x="2011820" y="235848"/>
                  </a:cubicBezTo>
                  <a:cubicBezTo>
                    <a:pt x="1790372" y="339396"/>
                    <a:pt x="1548730" y="489931"/>
                    <a:pt x="1317998" y="489932"/>
                  </a:cubicBezTo>
                  <a:cubicBezTo>
                    <a:pt x="1087266" y="489933"/>
                    <a:pt x="882969" y="345723"/>
                    <a:pt x="627429" y="235853"/>
                  </a:cubicBezTo>
                  <a:cubicBezTo>
                    <a:pt x="437103" y="147830"/>
                    <a:pt x="331455" y="116260"/>
                    <a:pt x="0" y="0"/>
                  </a:cubicBezTo>
                  <a:close/>
                </a:path>
              </a:pathLst>
            </a:custGeom>
            <a:noFill/>
            <a:ln algn="ctr" cap="flat" cmpd="sng" w="38100">
              <a:gradFill>
                <a:gsLst>
                  <a:gs pos="15000">
                    <a:srgbClr val="FEEA74">
                      <a:alpha val="0"/>
                    </a:srgbClr>
                  </a:gs>
                  <a:gs pos="100000">
                    <a:srgbClr val="FEEA74"/>
                  </a:gs>
                </a:gsLst>
                <a:lin ang="5400000" scaled="0"/>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4" name="自由: 形状 143"/>
            <p:cNvSpPr/>
            <p:nvPr/>
          </p:nvSpPr>
          <p:spPr>
            <a:xfrm rot="16200000">
              <a:off x="3390068" y="2744573"/>
              <a:ext cx="1333424" cy="247989"/>
            </a:xfrm>
            <a:custGeom>
              <a:gdLst>
                <a:gd fmla="*/ 0 w 2634342" name="connsiteX0"/>
                <a:gd fmla="*/ 0 h 489932" name="connsiteY0"/>
                <a:gd fmla="*/ 2634342 w 2634342" name="connsiteX1"/>
                <a:gd fmla="*/ 2180 h 489932" name="connsiteY1"/>
                <a:gd fmla="*/ 2011820 w 2634342" name="connsiteX2"/>
                <a:gd fmla="*/ 235848 h 489932" name="connsiteY2"/>
                <a:gd fmla="*/ 1317998 w 2634342" name="connsiteX3"/>
                <a:gd fmla="*/ 489932 h 489932" name="connsiteY3"/>
                <a:gd fmla="*/ 627429 w 2634342" name="connsiteX4"/>
                <a:gd fmla="*/ 235853 h 489932" name="connsiteY4"/>
                <a:gd fmla="*/ 0 w 2634342" name="connsiteX5"/>
                <a:gd fmla="*/ 0 h 489932" name="connsiteY5"/>
                <a:gd fmla="*/ 0 w 2634342" name="connsiteX6"/>
                <a:gd fmla="*/ 0 h 1520723" name="connsiteY6"/>
                <a:gd fmla="*/ 153345 w 2634342" name="connsiteX7"/>
                <a:gd fmla="*/ 0 h 1674068" name="connsiteY7"/>
                <a:gd fmla="*/ 153345 w 2739367" name="connsiteX8"/>
                <a:gd fmla="*/ 0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89932" w="2634342">
                  <a:moveTo>
                    <a:pt x="0" y="0"/>
                  </a:moveTo>
                  <a:lnTo>
                    <a:pt x="2634342" y="2180"/>
                  </a:lnTo>
                  <a:cubicBezTo>
                    <a:pt x="2411150" y="70666"/>
                    <a:pt x="2197374" y="148550"/>
                    <a:pt x="2011820" y="235848"/>
                  </a:cubicBezTo>
                  <a:cubicBezTo>
                    <a:pt x="1790372" y="339396"/>
                    <a:pt x="1548730" y="489931"/>
                    <a:pt x="1317998" y="489932"/>
                  </a:cubicBezTo>
                  <a:cubicBezTo>
                    <a:pt x="1087266" y="489933"/>
                    <a:pt x="882969" y="345723"/>
                    <a:pt x="627429" y="235853"/>
                  </a:cubicBezTo>
                  <a:cubicBezTo>
                    <a:pt x="437103" y="147830"/>
                    <a:pt x="331455" y="116260"/>
                    <a:pt x="0" y="0"/>
                  </a:cubicBezTo>
                  <a:close/>
                </a:path>
              </a:pathLst>
            </a:custGeom>
            <a:noFill/>
            <a:ln algn="ctr" cap="flat" cmpd="sng" w="25400">
              <a:gradFill>
                <a:gsLst>
                  <a:gs pos="32000">
                    <a:srgbClr val="FEEA74">
                      <a:alpha val="0"/>
                    </a:srgbClr>
                  </a:gs>
                  <a:gs pos="100000">
                    <a:srgbClr val="FEEA74"/>
                  </a:gs>
                </a:gsLst>
                <a:lin ang="5400000" scaled="0"/>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5" name="自由: 形状 144"/>
            <p:cNvSpPr/>
            <p:nvPr/>
          </p:nvSpPr>
          <p:spPr>
            <a:xfrm rot="16200000">
              <a:off x="3344828" y="2744573"/>
              <a:ext cx="1333424" cy="247989"/>
            </a:xfrm>
            <a:custGeom>
              <a:gdLst>
                <a:gd fmla="*/ 0 w 2634342" name="connsiteX0"/>
                <a:gd fmla="*/ 0 h 489932" name="connsiteY0"/>
                <a:gd fmla="*/ 2634342 w 2634342" name="connsiteX1"/>
                <a:gd fmla="*/ 2180 h 489932" name="connsiteY1"/>
                <a:gd fmla="*/ 2011820 w 2634342" name="connsiteX2"/>
                <a:gd fmla="*/ 235848 h 489932" name="connsiteY2"/>
                <a:gd fmla="*/ 1317998 w 2634342" name="connsiteX3"/>
                <a:gd fmla="*/ 489932 h 489932" name="connsiteY3"/>
                <a:gd fmla="*/ 627429 w 2634342" name="connsiteX4"/>
                <a:gd fmla="*/ 235853 h 489932" name="connsiteY4"/>
                <a:gd fmla="*/ 0 w 2634342" name="connsiteX5"/>
                <a:gd fmla="*/ 0 h 489932" name="connsiteY5"/>
                <a:gd fmla="*/ 0 w 2634342" name="connsiteX6"/>
                <a:gd fmla="*/ 0 h 1520723" name="connsiteY6"/>
                <a:gd fmla="*/ 153345 w 2634342" name="connsiteX7"/>
                <a:gd fmla="*/ 0 h 1674068" name="connsiteY7"/>
                <a:gd fmla="*/ 153345 w 2739367" name="connsiteX8"/>
                <a:gd fmla="*/ 0 h 1674068" name="connsiteY8"/>
                <a:gd fmla="*/ 153345 w 2634342" name="connsiteX9"/>
                <a:gd fmla="*/ 0 h 1674068"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89932" w="2634342">
                  <a:moveTo>
                    <a:pt x="0" y="0"/>
                  </a:moveTo>
                  <a:lnTo>
                    <a:pt x="2634342" y="2180"/>
                  </a:lnTo>
                  <a:cubicBezTo>
                    <a:pt x="2411150" y="70666"/>
                    <a:pt x="2197374" y="148550"/>
                    <a:pt x="2011820" y="235848"/>
                  </a:cubicBezTo>
                  <a:cubicBezTo>
                    <a:pt x="1790372" y="339396"/>
                    <a:pt x="1548730" y="489931"/>
                    <a:pt x="1317998" y="489932"/>
                  </a:cubicBezTo>
                  <a:cubicBezTo>
                    <a:pt x="1087266" y="489933"/>
                    <a:pt x="882969" y="345723"/>
                    <a:pt x="627429" y="235853"/>
                  </a:cubicBezTo>
                  <a:cubicBezTo>
                    <a:pt x="437103" y="147830"/>
                    <a:pt x="331455" y="116260"/>
                    <a:pt x="0" y="0"/>
                  </a:cubicBezTo>
                  <a:close/>
                </a:path>
              </a:pathLst>
            </a:custGeom>
            <a:noFill/>
            <a:ln algn="ctr" cap="flat" cmpd="sng" w="12700">
              <a:gradFill>
                <a:gsLst>
                  <a:gs pos="44000">
                    <a:srgbClr val="FEEA74">
                      <a:alpha val="0"/>
                    </a:srgbClr>
                  </a:gs>
                  <a:gs pos="100000">
                    <a:srgbClr val="FEEA74"/>
                  </a:gs>
                </a:gsLst>
                <a:lin ang="5400000" scaled="0"/>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39" name="自由: 形状 138"/>
          <p:cNvSpPr/>
          <p:nvPr/>
        </p:nvSpPr>
        <p:spPr>
          <a:xfrm>
            <a:off x="2733343" y="5004550"/>
            <a:ext cx="6725315" cy="1333426"/>
          </a:xfrm>
          <a:custGeom>
            <a:gdLst>
              <a:gd fmla="*/ 83419 w 6725315" name="connsiteX0"/>
              <a:gd fmla="*/ 0 h 1333426" name="connsiteY0"/>
              <a:gd fmla="*/ 6641896 w 6725315" name="connsiteX1"/>
              <a:gd fmla="*/ 0 h 1333426" name="connsiteY1"/>
              <a:gd fmla="*/ 6725315 w 6725315" name="connsiteX2"/>
              <a:gd fmla="*/ 83419 h 1333426" name="connsiteY2"/>
              <a:gd fmla="*/ 6725315 w 6725315" name="connsiteX3"/>
              <a:gd fmla="*/ 1250007 h 1333426" name="connsiteY3"/>
              <a:gd fmla="*/ 6641896 w 6725315" name="connsiteX4"/>
              <a:gd fmla="*/ 1333426 h 1333426" name="connsiteY4"/>
              <a:gd fmla="*/ 83419 w 6725315" name="connsiteX5"/>
              <a:gd fmla="*/ 1333426 h 1333426" name="connsiteY5"/>
              <a:gd fmla="*/ 0 w 6725315" name="connsiteX6"/>
              <a:gd fmla="*/ 1250007 h 1333426" name="connsiteY6"/>
              <a:gd fmla="*/ 0 w 6725315" name="connsiteX7"/>
              <a:gd fmla="*/ 83419 h 1333426" name="connsiteY7"/>
              <a:gd fmla="*/ 83419 w 6725315" name="connsiteX8"/>
              <a:gd fmla="*/ 0 h 133342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333426" w="6725315">
                <a:moveTo>
                  <a:pt x="83419" y="0"/>
                </a:moveTo>
                <a:lnTo>
                  <a:pt x="6641896" y="0"/>
                </a:lnTo>
                <a:cubicBezTo>
                  <a:pt x="6687967" y="0"/>
                  <a:pt x="6725315" y="37348"/>
                  <a:pt x="6725315" y="83419"/>
                </a:cubicBezTo>
                <a:lnTo>
                  <a:pt x="6725315" y="1250007"/>
                </a:lnTo>
                <a:cubicBezTo>
                  <a:pt x="6725315" y="1296078"/>
                  <a:pt x="6687967" y="1333426"/>
                  <a:pt x="6641896" y="1333426"/>
                </a:cubicBezTo>
                <a:lnTo>
                  <a:pt x="83419" y="1333426"/>
                </a:lnTo>
                <a:cubicBezTo>
                  <a:pt x="37348" y="1333426"/>
                  <a:pt x="0" y="1296078"/>
                  <a:pt x="0" y="1250007"/>
                </a:cubicBezTo>
                <a:lnTo>
                  <a:pt x="0" y="83419"/>
                </a:lnTo>
                <a:cubicBezTo>
                  <a:pt x="0" y="37348"/>
                  <a:pt x="37348" y="0"/>
                  <a:pt x="83419" y="0"/>
                </a:cubicBezTo>
                <a:close/>
              </a:path>
            </a:pathLst>
          </a:custGeom>
          <a:solidFill>
            <a:srgbClr val="272632"/>
          </a:solidFill>
          <a:ln algn="ctr" cap="flat" cmpd="sng" w="38100">
            <a:solidFill>
              <a:srgbClr val="FEEA74"/>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40" name="自由: 形状 139"/>
          <p:cNvSpPr/>
          <p:nvPr/>
        </p:nvSpPr>
        <p:spPr>
          <a:xfrm rot="18900000">
            <a:off x="2876745" y="4908314"/>
            <a:ext cx="1899006" cy="900000"/>
          </a:xfrm>
          <a:custGeom>
            <a:gdLst>
              <a:gd fmla="*/ 999006 w 1899006" name="connsiteX0"/>
              <a:gd fmla="*/ 0 h 900000" name="connsiteY0"/>
              <a:gd fmla="*/ 1899006 w 1899006" name="connsiteX1"/>
              <a:gd fmla="*/ 900000 h 900000" name="connsiteY1"/>
              <a:gd fmla="*/ 450000 w 1899006" name="connsiteX2"/>
              <a:gd fmla="*/ 900000 h 900000" name="connsiteY2"/>
              <a:gd fmla="*/ 0 w 1899006" name="connsiteX3"/>
              <a:gd fmla="*/ 450000 h 900000" name="connsiteY3"/>
              <a:gd fmla="*/ 450000 w 1899006" name="connsiteX4"/>
              <a:gd fmla="*/ 0 h 9000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900000" w="1899006">
                <a:moveTo>
                  <a:pt x="999006" y="0"/>
                </a:moveTo>
                <a:lnTo>
                  <a:pt x="1899006" y="900000"/>
                </a:lnTo>
                <a:lnTo>
                  <a:pt x="450000" y="900000"/>
                </a:lnTo>
                <a:cubicBezTo>
                  <a:pt x="201472" y="900000"/>
                  <a:pt x="0" y="698528"/>
                  <a:pt x="0" y="450000"/>
                </a:cubicBezTo>
                <a:cubicBezTo>
                  <a:pt x="0" y="201472"/>
                  <a:pt x="201472" y="0"/>
                  <a:pt x="450000" y="0"/>
                </a:cubicBezTo>
                <a:close/>
              </a:path>
            </a:pathLst>
          </a:custGeom>
          <a:solidFill>
            <a:srgbClr val="E87E05"/>
          </a:solidFill>
          <a:ln algn="ctr" cap="flat" cmpd="sng" w="12700">
            <a:noFill/>
            <a:prstDash val="solid"/>
            <a:miter lim="800000"/>
          </a:ln>
          <a:effectLst>
            <a:outerShdw algn="tr" blurRad="50800" dir="81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41" name="自由: 形状 140"/>
          <p:cNvSpPr/>
          <p:nvPr/>
        </p:nvSpPr>
        <p:spPr>
          <a:xfrm rot="18900000">
            <a:off x="3185816" y="4778899"/>
            <a:ext cx="1539697" cy="900000"/>
          </a:xfrm>
          <a:custGeom>
            <a:gdLst>
              <a:gd fmla="*/ 639697 w 1539697" name="connsiteX0"/>
              <a:gd fmla="*/ 0 h 900000" name="connsiteY0"/>
              <a:gd fmla="*/ 1539697 w 1539697" name="connsiteX1"/>
              <a:gd fmla="*/ 900000 h 900000" name="connsiteY1"/>
              <a:gd fmla="*/ 90691 w 1539697" name="connsiteX2"/>
              <a:gd fmla="*/ 900000 h 900000" name="connsiteY2"/>
              <a:gd fmla="*/ 0 w 1539697" name="connsiteX3"/>
              <a:gd fmla="*/ 890858 h 900000" name="connsiteY3"/>
              <a:gd fmla="*/ 3959 w 1539697" name="connsiteX4"/>
              <a:gd fmla="*/ 891189 h 900000" name="connsiteY4"/>
              <a:gd fmla="*/ 408105 w 1539697" name="connsiteX5"/>
              <a:gd fmla="*/ 767625 h 900000" name="connsiteY5"/>
              <a:gd fmla="*/ 408105 w 1539697" name="connsiteX6"/>
              <a:gd fmla="*/ 131228 h 900000" name="connsiteY6"/>
              <a:gd fmla="*/ 175854 w 1539697" name="connsiteX7"/>
              <a:gd fmla="*/ 7664 h 900000" name="connsiteY7"/>
              <a:gd fmla="*/ 95890 w 1539697" name="connsiteX8"/>
              <a:gd fmla="*/ 0 h 900000" name="connsiteY8"/>
              <a:gd fmla="*/ 639697 w 1539697" name="connsiteX9"/>
              <a:gd fmla="*/ 0 h 900000" name="connsiteY9"/>
              <a:gd fmla="*/ 499800 w 1863643" name="connsiteX10"/>
              <a:gd fmla="*/ 7664 h 900000" name="connsiteY10"/>
              <a:gd fmla="*/ 419836 w 1863643" name="connsiteX11"/>
              <a:gd fmla="*/ 0 h 900000" name="connsiteY11"/>
              <a:gd fmla="*/ 963643 w 1863643" name="connsiteX12"/>
              <a:gd fmla="*/ 0 h 900000" name="connsiteY12"/>
              <a:gd fmla="*/ 963887 w 1863887" name="connsiteX13"/>
              <a:gd fmla="*/ 0 h 900000" name="connsiteY13"/>
              <a:gd fmla="*/ 963887 w 1863887" name="connsiteX14"/>
              <a:gd fmla="*/ 0 h 900000" name="connsiteY14"/>
              <a:gd fmla="*/ 500044 w 1863887" name="connsiteX15"/>
              <a:gd fmla="*/ 7664 h 900000" name="connsiteY15"/>
              <a:gd fmla="*/ 420080 w 1863887" name="connsiteX16"/>
              <a:gd fmla="*/ 0 h 900000" name="connsiteY16"/>
              <a:gd fmla="*/ 963887 w 1863887" name="connsiteX17"/>
              <a:gd fmla="*/ 0 h 900000" name="connsiteY17"/>
              <a:gd fmla="*/ 963887 w 1863887" name="connsiteX18"/>
              <a:gd fmla="*/ 0 h 900000" name="connsiteY18"/>
              <a:gd fmla="*/ 500044 w 1863887" name="connsiteX19"/>
              <a:gd fmla="*/ 7664 h 900000" name="connsiteY19"/>
              <a:gd fmla="*/ 420080 w 1863887" name="connsiteX20"/>
              <a:gd fmla="*/ 0 h 900000" name="connsiteY20"/>
              <a:gd fmla="*/ 963887 w 1863887" name="connsiteX21"/>
              <a:gd fmla="*/ 0 h 900000" name="connsiteY21"/>
              <a:gd fmla="*/ 963887 w 1863887" name="connsiteX22"/>
              <a:gd fmla="*/ 0 h 900000" name="connsiteY22"/>
              <a:gd fmla="*/ 500044 w 1863887" name="connsiteX23"/>
              <a:gd fmla="*/ 7664 h 900000" name="connsiteY23"/>
              <a:gd fmla="*/ 420080 w 1863887" name="connsiteX24"/>
              <a:gd fmla="*/ 0 h 900000" name="connsiteY24"/>
              <a:gd fmla="*/ 963887 w 1863887" name="connsiteX25"/>
              <a:gd fmla="*/ 0 h 900000"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900000" w="1539697">
                <a:moveTo>
                  <a:pt x="639697" y="0"/>
                </a:moveTo>
                <a:lnTo>
                  <a:pt x="1539697" y="900000"/>
                </a:lnTo>
                <a:lnTo>
                  <a:pt x="90691" y="900000"/>
                </a:lnTo>
                <a:cubicBezTo>
                  <a:pt x="59625" y="900000"/>
                  <a:pt x="29294" y="896852"/>
                  <a:pt x="0" y="890858"/>
                </a:cubicBezTo>
                <a:lnTo>
                  <a:pt x="3959" y="891189"/>
                </a:lnTo>
                <a:cubicBezTo>
                  <a:pt x="145783" y="918648"/>
                  <a:pt x="298270" y="877459"/>
                  <a:pt x="408105" y="767625"/>
                </a:cubicBezTo>
                <a:cubicBezTo>
                  <a:pt x="583841" y="591889"/>
                  <a:pt x="583841" y="306964"/>
                  <a:pt x="408105" y="131228"/>
                </a:cubicBezTo>
                <a:cubicBezTo>
                  <a:pt x="342204" y="65328"/>
                  <a:pt x="260948" y="24140"/>
                  <a:pt x="175854" y="7664"/>
                </a:cubicBezTo>
                <a:lnTo>
                  <a:pt x="95890" y="0"/>
                </a:lnTo>
                <a:lnTo>
                  <a:pt x="639697" y="0"/>
                </a:lnTo>
                <a:close/>
              </a:path>
            </a:pathLst>
          </a:custGeom>
          <a:solidFill>
            <a:srgbClr val="FEEA74"/>
          </a:solidFill>
          <a:ln algn="ctr" cap="flat" cmpd="sng" w="12700">
            <a:noFill/>
            <a:prstDash val="solid"/>
            <a:miter lim="800000"/>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42" name="椭圆 141"/>
          <p:cNvSpPr/>
          <p:nvPr/>
        </p:nvSpPr>
        <p:spPr>
          <a:xfrm>
            <a:off x="1897333" y="5515587"/>
            <a:ext cx="311350" cy="311350"/>
          </a:xfrm>
          <a:prstGeom prst="ellipse">
            <a:avLst/>
          </a:prstGeom>
          <a:gradFill flip="none" rotWithShape="1">
            <a:gsLst>
              <a:gs pos="55000">
                <a:srgbClr val="FEEA74">
                  <a:alpha val="0"/>
                </a:srgbClr>
              </a:gs>
              <a:gs pos="27000">
                <a:srgbClr val="FEEA74"/>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7" name="文本框 146"/>
          <p:cNvSpPr txBox="1"/>
          <p:nvPr/>
        </p:nvSpPr>
        <p:spPr>
          <a:xfrm>
            <a:off x="4795581" y="1443993"/>
            <a:ext cx="2804996"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请输入小标题一</a:t>
            </a:r>
          </a:p>
        </p:txBody>
      </p:sp>
      <p:sp>
        <p:nvSpPr>
          <p:cNvPr id="148" name="文本框 147"/>
          <p:cNvSpPr txBox="1"/>
          <p:nvPr/>
        </p:nvSpPr>
        <p:spPr>
          <a:xfrm>
            <a:off x="4181368" y="1943081"/>
            <a:ext cx="5277290" cy="487680"/>
          </a:xfrm>
          <a:prstGeom prst="rect">
            <a:avLst/>
          </a:prstGeom>
          <a:noFill/>
        </p:spPr>
        <p:txBody>
          <a:bodyPr rtlCol="0" vert="horz" wrap="square">
            <a:spAutoFit/>
          </a:bodyPr>
          <a:lstStyle/>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演示无处不在演示无处不在演示无处不在</a:t>
            </a:r>
          </a:p>
        </p:txBody>
      </p:sp>
      <p:sp>
        <p:nvSpPr>
          <p:cNvPr id="151" name="文本框 150"/>
          <p:cNvSpPr txBox="1"/>
          <p:nvPr/>
        </p:nvSpPr>
        <p:spPr>
          <a:xfrm>
            <a:off x="4795581" y="5187038"/>
            <a:ext cx="2804996"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请输入小标题三</a:t>
            </a:r>
          </a:p>
        </p:txBody>
      </p:sp>
      <p:sp>
        <p:nvSpPr>
          <p:cNvPr id="152" name="文本框 151"/>
          <p:cNvSpPr txBox="1"/>
          <p:nvPr/>
        </p:nvSpPr>
        <p:spPr>
          <a:xfrm>
            <a:off x="4181368" y="5686127"/>
            <a:ext cx="5277290" cy="487680"/>
          </a:xfrm>
          <a:prstGeom prst="rect">
            <a:avLst/>
          </a:prstGeom>
          <a:noFill/>
        </p:spPr>
        <p:txBody>
          <a:bodyPr rtlCol="0" vert="horz" wrap="square">
            <a:spAutoFit/>
          </a:bodyPr>
          <a:lstStyle/>
          <a:p>
            <a:pP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演示无处不在演示无处不在演示无处不在</a:t>
            </a:r>
          </a:p>
        </p:txBody>
      </p:sp>
      <p:sp>
        <p:nvSpPr>
          <p:cNvPr id="154" name="文本框 153"/>
          <p:cNvSpPr txBox="1"/>
          <p:nvPr/>
        </p:nvSpPr>
        <p:spPr>
          <a:xfrm flipH="1">
            <a:off x="4694730" y="3499838"/>
            <a:ext cx="2804996"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请输入小标题二</a:t>
            </a:r>
          </a:p>
        </p:txBody>
      </p:sp>
      <p:sp>
        <p:nvSpPr>
          <p:cNvPr id="155" name="文本框 154"/>
          <p:cNvSpPr txBox="1"/>
          <p:nvPr/>
        </p:nvSpPr>
        <p:spPr>
          <a:xfrm flipH="1">
            <a:off x="2733342" y="3999450"/>
            <a:ext cx="4208634" cy="487680"/>
          </a:xfrm>
          <a:prstGeom prst="rect">
            <a:avLst/>
          </a:prstGeom>
          <a:noFill/>
        </p:spPr>
        <p:txBody>
          <a:bodyPr rtlCol="0" vert="horz" wrap="square">
            <a:spAutoFit/>
          </a:bodyPr>
          <a:lstStyle/>
          <a:p>
            <a:pPr algn="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a:t>
            </a:r>
          </a:p>
        </p:txBody>
      </p:sp>
      <p:grpSp>
        <p:nvGrpSpPr>
          <p:cNvPr id="185" name="组合 184"/>
          <p:cNvGrpSpPr/>
          <p:nvPr/>
        </p:nvGrpSpPr>
        <p:grpSpPr>
          <a:xfrm>
            <a:off x="3194061" y="1687844"/>
            <a:ext cx="545541" cy="483063"/>
            <a:chOff x="10329863" y="1611444"/>
            <a:chExt cx="787400" cy="697223"/>
          </a:xfrm>
        </p:grpSpPr>
        <p:sp>
          <p:nvSpPr>
            <p:cNvPr id="49" name="圆: 空心 48"/>
            <p:cNvSpPr/>
            <p:nvPr/>
          </p:nvSpPr>
          <p:spPr>
            <a:xfrm>
              <a:off x="10609263" y="1611444"/>
              <a:ext cx="228600" cy="228600"/>
            </a:xfrm>
            <a:prstGeom prst="donut">
              <a:avLst>
                <a:gd fmla="val 10466" name="adj"/>
              </a:avLst>
            </a:prstGeom>
            <a:solidFill>
              <a:schemeClr val="bg1"/>
            </a:solidFill>
            <a:ln algn="ctr" cap="flat" cmpd="sng" w="12700">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6" name="圆: 空心 155"/>
            <p:cNvSpPr/>
            <p:nvPr/>
          </p:nvSpPr>
          <p:spPr>
            <a:xfrm rot="18900000">
              <a:off x="10329863" y="2080067"/>
              <a:ext cx="228600" cy="228600"/>
            </a:xfrm>
            <a:prstGeom prst="donut">
              <a:avLst>
                <a:gd fmla="val 10466" name="adj"/>
              </a:avLst>
            </a:prstGeom>
            <a:solidFill>
              <a:schemeClr val="bg1"/>
            </a:solidFill>
            <a:ln algn="ctr" cap="flat" cmpd="sng" w="12700">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7" name="椭圆 156"/>
            <p:cNvSpPr/>
            <p:nvPr/>
          </p:nvSpPr>
          <p:spPr>
            <a:xfrm rot="2700000">
              <a:off x="10888663" y="2080067"/>
              <a:ext cx="228600" cy="228600"/>
            </a:xfrm>
            <a:prstGeom prst="ellipse">
              <a:avLst/>
            </a:prstGeom>
            <a:solidFill>
              <a:schemeClr val="bg1"/>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52" name="直接连接符 51"/>
            <p:cNvCxnSpPr/>
            <p:nvPr/>
          </p:nvCxnSpPr>
          <p:spPr>
            <a:xfrm flipH="1">
              <a:off x="10471236" y="1806566"/>
              <a:ext cx="186205" cy="298679"/>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9" name="直接连接符 158"/>
            <p:cNvCxnSpPr>
              <a:cxnSpLocks noChangeAspect="1"/>
            </p:cNvCxnSpPr>
            <p:nvPr/>
          </p:nvCxnSpPr>
          <p:spPr>
            <a:xfrm>
              <a:off x="10791145" y="1806566"/>
              <a:ext cx="174211" cy="33993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3" name="直接连接符 162"/>
            <p:cNvCxnSpPr/>
            <p:nvPr/>
          </p:nvCxnSpPr>
          <p:spPr>
            <a:xfrm flipH="1">
              <a:off x="10546906" y="2195664"/>
              <a:ext cx="353313"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86" name="自由: 形状 185"/>
          <p:cNvSpPr/>
          <p:nvPr/>
        </p:nvSpPr>
        <p:spPr>
          <a:xfrm>
            <a:off x="2921289" y="1446312"/>
            <a:ext cx="1091084" cy="966128"/>
          </a:xfrm>
          <a:custGeom>
            <a:rect b="0" l="0" r="0" t="0"/>
            <a:pathLst>
              <a:path h="910747" w="1028541">
                <a:moveTo>
                  <a:pt x="0" y="0"/>
                </a:moveTo>
                <a:lnTo>
                  <a:pt x="1028540" y="0"/>
                </a:lnTo>
                <a:lnTo>
                  <a:pt x="1028540" y="910746"/>
                </a:lnTo>
                <a:lnTo>
                  <a:pt x="0" y="910746"/>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02" name="组合 201"/>
          <p:cNvGrpSpPr/>
          <p:nvPr/>
        </p:nvGrpSpPr>
        <p:grpSpPr>
          <a:xfrm>
            <a:off x="7600577" y="3821145"/>
            <a:ext cx="531936" cy="337912"/>
            <a:chOff x="10108390" y="2681515"/>
            <a:chExt cx="549406" cy="349009"/>
          </a:xfrm>
        </p:grpSpPr>
        <p:sp>
          <p:nvSpPr>
            <p:cNvPr id="197" name="椭圆 196"/>
            <p:cNvSpPr/>
            <p:nvPr/>
          </p:nvSpPr>
          <p:spPr>
            <a:xfrm>
              <a:off x="10108390" y="2681515"/>
              <a:ext cx="349009" cy="349009"/>
            </a:xfrm>
            <a:prstGeom prst="ellipse">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8" name="椭圆 197"/>
            <p:cNvSpPr/>
            <p:nvPr/>
          </p:nvSpPr>
          <p:spPr>
            <a:xfrm>
              <a:off x="10308787" y="2681515"/>
              <a:ext cx="349009" cy="349009"/>
            </a:xfrm>
            <a:prstGeom prst="ellipse">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1" name="自由: 形状 200"/>
            <p:cNvSpPr/>
            <p:nvPr/>
          </p:nvSpPr>
          <p:spPr>
            <a:xfrm>
              <a:off x="10311908" y="2716988"/>
              <a:ext cx="148613" cy="278064"/>
            </a:xfrm>
            <a:custGeom>
              <a:gdLst>
                <a:gd fmla="*/ 74307 w 148613" name="connsiteX0"/>
                <a:gd fmla="*/ 0 h 278064" name="connsiteY0"/>
                <a:gd fmla="*/ 97502 w 148613" name="connsiteX1"/>
                <a:gd fmla="*/ 15639 h 278064" name="connsiteY1"/>
                <a:gd fmla="*/ 148613 w 148613" name="connsiteX2"/>
                <a:gd fmla="*/ 139032 h 278064" name="connsiteY2"/>
                <a:gd fmla="*/ 97502 w 148613" name="connsiteX3"/>
                <a:gd fmla="*/ 262426 h 278064" name="connsiteY3"/>
                <a:gd fmla="*/ 74307 w 148613" name="connsiteX4"/>
                <a:gd fmla="*/ 278064 h 278064" name="connsiteY4"/>
                <a:gd fmla="*/ 51112 w 148613" name="connsiteX5"/>
                <a:gd fmla="*/ 262426 h 278064" name="connsiteY5"/>
                <a:gd fmla="*/ 0 w 148613" name="connsiteX6"/>
                <a:gd fmla="*/ 139032 h 278064" name="connsiteY6"/>
                <a:gd fmla="*/ 51112 w 148613" name="connsiteX7"/>
                <a:gd fmla="*/ 15639 h 27806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78064" w="148613">
                  <a:moveTo>
                    <a:pt x="74307" y="0"/>
                  </a:moveTo>
                  <a:lnTo>
                    <a:pt x="97502" y="15639"/>
                  </a:lnTo>
                  <a:cubicBezTo>
                    <a:pt x="129081" y="47218"/>
                    <a:pt x="148613" y="90844"/>
                    <a:pt x="148613" y="139032"/>
                  </a:cubicBezTo>
                  <a:cubicBezTo>
                    <a:pt x="148613" y="187220"/>
                    <a:pt x="129081" y="230846"/>
                    <a:pt x="97502" y="262426"/>
                  </a:cubicBezTo>
                  <a:lnTo>
                    <a:pt x="74307" y="278064"/>
                  </a:lnTo>
                  <a:lnTo>
                    <a:pt x="51112" y="262426"/>
                  </a:lnTo>
                  <a:cubicBezTo>
                    <a:pt x="19532" y="230846"/>
                    <a:pt x="0" y="187220"/>
                    <a:pt x="0" y="139032"/>
                  </a:cubicBezTo>
                  <a:cubicBezTo>
                    <a:pt x="0" y="90844"/>
                    <a:pt x="19532" y="47218"/>
                    <a:pt x="51112" y="15639"/>
                  </a:cubicBezTo>
                  <a:close/>
                </a:path>
              </a:pathLst>
            </a:custGeom>
            <a:pattFill prst="wdUpDiag">
              <a:fgClr>
                <a:srgbClr val="F5B137"/>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11" name="组合 210"/>
          <p:cNvGrpSpPr/>
          <p:nvPr/>
        </p:nvGrpSpPr>
        <p:grpSpPr>
          <a:xfrm>
            <a:off x="3122022" y="5172749"/>
            <a:ext cx="816621" cy="1065981"/>
            <a:chOff x="3139926" y="5182153"/>
            <a:chExt cx="816621" cy="1065981"/>
          </a:xfrm>
        </p:grpSpPr>
        <p:sp>
          <p:nvSpPr>
            <p:cNvPr id="210" name="自由: 形状 209"/>
            <p:cNvSpPr/>
            <p:nvPr/>
          </p:nvSpPr>
          <p:spPr>
            <a:xfrm>
              <a:off x="3139926" y="5182153"/>
              <a:ext cx="816621" cy="1065981"/>
            </a:xfrm>
            <a:custGeom>
              <a:rect b="0" l="0" r="0" t="0"/>
              <a:pathLst>
                <a:path h="1065981" w="816621">
                  <a:moveTo>
                    <a:pt x="0" y="0"/>
                  </a:moveTo>
                  <a:lnTo>
                    <a:pt x="816620" y="0"/>
                  </a:lnTo>
                  <a:lnTo>
                    <a:pt x="816620" y="1065980"/>
                  </a:lnTo>
                  <a:lnTo>
                    <a:pt x="0" y="1065980"/>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05" name="组合 204"/>
            <p:cNvGrpSpPr/>
            <p:nvPr/>
          </p:nvGrpSpPr>
          <p:grpSpPr>
            <a:xfrm>
              <a:off x="3344082" y="5448648"/>
              <a:ext cx="408310" cy="532990"/>
              <a:chOff x="10632839" y="2932340"/>
              <a:chExt cx="1361774" cy="1777610"/>
            </a:xfrm>
          </p:grpSpPr>
          <p:sp>
            <p:nvSpPr>
              <p:cNvPr id="203" name="矩形: 圆角 202"/>
              <p:cNvSpPr/>
              <p:nvPr/>
            </p:nvSpPr>
            <p:spPr>
              <a:xfrm>
                <a:off x="10632839" y="2932340"/>
                <a:ext cx="84909" cy="1777610"/>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4" name="等腰三角形 203"/>
              <p:cNvSpPr/>
              <p:nvPr/>
            </p:nvSpPr>
            <p:spPr>
              <a:xfrm rot="5400000">
                <a:off x="10996893" y="2763729"/>
                <a:ext cx="718575" cy="1276865"/>
              </a:xfrm>
              <a:custGeom>
                <a:gdLst>
                  <a:gd fmla="*/ 3208 w 756257" name="connsiteX0"/>
                  <a:gd fmla="*/ 1423934 h 1423934" name="connsiteY0"/>
                  <a:gd fmla="*/ 83041 w 756257" name="connsiteX1"/>
                  <a:gd fmla="*/ 750142 h 1423934" name="connsiteY1"/>
                  <a:gd fmla="*/ 81004 w 756257" name="connsiteX2"/>
                  <a:gd fmla="*/ 6075 h 1423934" name="connsiteY2"/>
                  <a:gd fmla="*/ 612027 w 756257" name="connsiteX3"/>
                  <a:gd fmla="*/ 438386 h 1423934" name="connsiteY3"/>
                  <a:gd fmla="*/ 756257 w 756257" name="connsiteX4"/>
                  <a:gd fmla="*/ 1423934 h 1423934" name="connsiteY4"/>
                  <a:gd fmla="*/ 3208 w 756257" name="connsiteX5"/>
                  <a:gd fmla="*/ 1423934 h 1423934"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423934" w="756257">
                    <a:moveTo>
                      <a:pt x="3208" y="1423934"/>
                    </a:moveTo>
                    <a:cubicBezTo>
                      <a:pt x="-16174" y="1186164"/>
                      <a:pt x="57547" y="997074"/>
                      <a:pt x="83041" y="750142"/>
                    </a:cubicBezTo>
                    <a:cubicBezTo>
                      <a:pt x="108535" y="503210"/>
                      <a:pt x="-7160" y="58034"/>
                      <a:pt x="81004" y="6075"/>
                    </a:cubicBezTo>
                    <a:cubicBezTo>
                      <a:pt x="169168" y="-45884"/>
                      <a:pt x="514553" y="247220"/>
                      <a:pt x="612027" y="438386"/>
                    </a:cubicBezTo>
                    <a:cubicBezTo>
                      <a:pt x="709501" y="629552"/>
                      <a:pt x="590892" y="1161135"/>
                      <a:pt x="756257" y="1423934"/>
                    </a:cubicBezTo>
                    <a:lnTo>
                      <a:pt x="3208" y="1423934"/>
                    </a:lnTo>
                    <a:close/>
                  </a:path>
                </a:pathLst>
              </a:custGeom>
              <a:solidFill>
                <a:schemeClr val="bg1"/>
              </a:solidFill>
              <a:ln algn="ctr" cap="flat" cmpd="sng" w="12700">
                <a:noFill/>
                <a:prstDash val="solid"/>
                <a:miter lim="800000"/>
              </a:ln>
              <a:effectLst/>
              <a:extLst>
                <a:ext uri="{91240B29-F687-4F45-9708-019B960494DF}">
                  <a14:hiddenLine algn="ctr" cap="flat" cmpd="sng" w="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12" name="自由: 形状 211"/>
          <p:cNvSpPr/>
          <p:nvPr/>
        </p:nvSpPr>
        <p:spPr>
          <a:xfrm>
            <a:off x="2652595" y="4639758"/>
            <a:ext cx="1633243" cy="2131963"/>
          </a:xfrm>
          <a:custGeom>
            <a:rect b="0" l="0" r="0" t="0"/>
            <a:pathLst>
              <a:path h="2131963" w="1633243">
                <a:moveTo>
                  <a:pt x="0" y="0"/>
                </a:moveTo>
                <a:lnTo>
                  <a:pt x="1633242" y="0"/>
                </a:lnTo>
                <a:lnTo>
                  <a:pt x="1633242" y="2131962"/>
                </a:lnTo>
                <a:lnTo>
                  <a:pt x="0" y="2131962"/>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905962879"/>
      </p:ext>
    </p:extLst>
  </p:cSld>
  <p:clrMapOvr>
    <a:masterClrMapping/>
  </p:clrMapOvr>
  <mc:AlternateContent>
    <mc:Choice Requires="p14">
      <p:transition advClick="0" p14:dur="1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2">
                                  <p:stCondLst>
                                    <p:cond delay="0"/>
                                  </p:stCondLst>
                                  <p:childTnLst>
                                    <p:set>
                                      <p:cBhvr>
                                        <p:cTn dur="1" fill="hold" id="6">
                                          <p:stCondLst>
                                            <p:cond delay="0"/>
                                          </p:stCondLst>
                                        </p:cTn>
                                        <p:tgtEl>
                                          <p:spTgt spid="125"/>
                                        </p:tgtEl>
                                        <p:attrNameLst>
                                          <p:attrName>style.visibility</p:attrName>
                                        </p:attrNameLst>
                                      </p:cBhvr>
                                      <p:to>
                                        <p:strVal val="visible"/>
                                      </p:to>
                                    </p:set>
                                    <p:anim calcmode="lin" valueType="num">
                                      <p:cBhvr additive="base">
                                        <p:cTn dur="500" fill="hold" id="7"/>
                                        <p:tgtEl>
                                          <p:spTgt spid="125"/>
                                        </p:tgtEl>
                                        <p:attrNameLst>
                                          <p:attrName>ppt_x</p:attrName>
                                        </p:attrNameLst>
                                      </p:cBhvr>
                                      <p:tavLst>
                                        <p:tav tm="0">
                                          <p:val>
                                            <p:strVal val="1+#ppt_w/2"/>
                                          </p:val>
                                        </p:tav>
                                        <p:tav tm="100000">
                                          <p:val>
                                            <p:strVal val="#ppt_x"/>
                                          </p:val>
                                        </p:tav>
                                      </p:tavLst>
                                    </p:anim>
                                    <p:anim calcmode="lin" valueType="num">
                                      <p:cBhvr additive="base">
                                        <p:cTn dur="500" fill="hold" id="8"/>
                                        <p:tgtEl>
                                          <p:spTgt spid="125"/>
                                        </p:tgtEl>
                                        <p:attrNameLst>
                                          <p:attrName>ppt_y</p:attrName>
                                        </p:attrNameLst>
                                      </p:cBhvr>
                                      <p:tavLst>
                                        <p:tav tm="0">
                                          <p:val>
                                            <p:strVal val="#ppt_y"/>
                                          </p:val>
                                        </p:tav>
                                        <p:tav tm="100000">
                                          <p:val>
                                            <p:strVal val="#ppt_y"/>
                                          </p:val>
                                        </p:tav>
                                      </p:tavLst>
                                    </p:anim>
                                  </p:childTnLst>
                                </p:cTn>
                              </p:par>
                              <p:par>
                                <p:cTn fill="hold" id="9" nodeType="withEffect" presetClass="entr" presetID="2" presetSubtype="8">
                                  <p:stCondLst>
                                    <p:cond delay="0"/>
                                  </p:stCondLst>
                                  <p:childTnLst>
                                    <p:set>
                                      <p:cBhvr>
                                        <p:cTn dur="1" fill="hold" id="10">
                                          <p:stCondLst>
                                            <p:cond delay="0"/>
                                          </p:stCondLst>
                                        </p:cTn>
                                        <p:tgtEl>
                                          <p:spTgt spid="7"/>
                                        </p:tgtEl>
                                        <p:attrNameLst>
                                          <p:attrName>style.visibility</p:attrName>
                                        </p:attrNameLst>
                                      </p:cBhvr>
                                      <p:to>
                                        <p:strVal val="visible"/>
                                      </p:to>
                                    </p:set>
                                    <p:anim calcmode="lin" valueType="num">
                                      <p:cBhvr additive="base">
                                        <p:cTn dur="500" fill="hold" id="11"/>
                                        <p:tgtEl>
                                          <p:spTgt spid="7"/>
                                        </p:tgtEl>
                                        <p:attrNameLst>
                                          <p:attrName>ppt_x</p:attrName>
                                        </p:attrNameLst>
                                      </p:cBhvr>
                                      <p:tavLst>
                                        <p:tav tm="0">
                                          <p:val>
                                            <p:strVal val="0-#ppt_w/2"/>
                                          </p:val>
                                        </p:tav>
                                        <p:tav tm="100000">
                                          <p:val>
                                            <p:strVal val="#ppt_x"/>
                                          </p:val>
                                        </p:tav>
                                      </p:tavLst>
                                    </p:anim>
                                    <p:anim calcmode="lin" valueType="num">
                                      <p:cBhvr additive="base">
                                        <p:cTn dur="500" fill="hold" id="12"/>
                                        <p:tgtEl>
                                          <p:spTgt spid="7"/>
                                        </p:tgtEl>
                                        <p:attrNameLst>
                                          <p:attrName>ppt_y</p:attrName>
                                        </p:attrNameLst>
                                      </p:cBhvr>
                                      <p:tavLst>
                                        <p:tav tm="0">
                                          <p:val>
                                            <p:strVal val="#ppt_y"/>
                                          </p:val>
                                        </p:tav>
                                        <p:tav tm="100000">
                                          <p:val>
                                            <p:strVal val="#ppt_y"/>
                                          </p:val>
                                        </p:tav>
                                      </p:tavLst>
                                    </p:anim>
                                  </p:childTnLst>
                                </p:cTn>
                              </p:par>
                              <p:par>
                                <p:cTn fill="hold" id="13" nodeType="withEffect" presetClass="emph" presetID="32" presetSubtype="0">
                                  <p:stCondLst>
                                    <p:cond delay="500"/>
                                  </p:stCondLst>
                                  <p:childTnLst>
                                    <p:animRot by="120000">
                                      <p:cBhvr>
                                        <p:cTn dur="50" fill="hold" id="14">
                                          <p:stCondLst>
                                            <p:cond delay="0"/>
                                          </p:stCondLst>
                                        </p:cTn>
                                        <p:tgtEl>
                                          <p:spTgt spid="7"/>
                                        </p:tgtEl>
                                        <p:attrNameLst>
                                          <p:attrName>r</p:attrName>
                                        </p:attrNameLst>
                                      </p:cBhvr>
                                    </p:animRot>
                                    <p:animRot by="-240000">
                                      <p:cBhvr>
                                        <p:cTn dur="100" fill="hold" id="15">
                                          <p:stCondLst>
                                            <p:cond delay="100"/>
                                          </p:stCondLst>
                                        </p:cTn>
                                        <p:tgtEl>
                                          <p:spTgt spid="7"/>
                                        </p:tgtEl>
                                        <p:attrNameLst>
                                          <p:attrName>r</p:attrName>
                                        </p:attrNameLst>
                                      </p:cBhvr>
                                    </p:animRot>
                                    <p:animRot by="240000">
                                      <p:cBhvr>
                                        <p:cTn dur="100" fill="hold" id="16">
                                          <p:stCondLst>
                                            <p:cond delay="200"/>
                                          </p:stCondLst>
                                        </p:cTn>
                                        <p:tgtEl>
                                          <p:spTgt spid="7"/>
                                        </p:tgtEl>
                                        <p:attrNameLst>
                                          <p:attrName>r</p:attrName>
                                        </p:attrNameLst>
                                      </p:cBhvr>
                                    </p:animRot>
                                    <p:animRot by="-240000">
                                      <p:cBhvr>
                                        <p:cTn dur="100" fill="hold" id="17">
                                          <p:stCondLst>
                                            <p:cond delay="300"/>
                                          </p:stCondLst>
                                        </p:cTn>
                                        <p:tgtEl>
                                          <p:spTgt spid="7"/>
                                        </p:tgtEl>
                                        <p:attrNameLst>
                                          <p:attrName>r</p:attrName>
                                        </p:attrNameLst>
                                      </p:cBhvr>
                                    </p:animRot>
                                    <p:animRot by="120000">
                                      <p:cBhvr>
                                        <p:cTn dur="100" fill="hold" id="18">
                                          <p:stCondLst>
                                            <p:cond delay="400"/>
                                          </p:stCondLst>
                                        </p:cTn>
                                        <p:tgtEl>
                                          <p:spTgt spid="7"/>
                                        </p:tgtEl>
                                        <p:attrNameLst>
                                          <p:attrName>r</p:attrName>
                                        </p:attrNameLst>
                                      </p:cBhvr>
                                    </p:animRot>
                                  </p:childTnLst>
                                </p:cTn>
                              </p:par>
                              <p:par>
                                <p:cTn fill="hold" grpId="1" id="19" nodeType="withEffect" presetClass="entr" presetID="55" presetSubtype="0">
                                  <p:stCondLst>
                                    <p:cond delay="500"/>
                                  </p:stCondLst>
                                  <p:childTnLst>
                                    <p:set>
                                      <p:cBhvr>
                                        <p:cTn dur="1" fill="hold" id="20">
                                          <p:stCondLst>
                                            <p:cond delay="0"/>
                                          </p:stCondLst>
                                        </p:cTn>
                                        <p:tgtEl>
                                          <p:spTgt spid="124"/>
                                        </p:tgtEl>
                                        <p:attrNameLst>
                                          <p:attrName>style.visibility</p:attrName>
                                        </p:attrNameLst>
                                      </p:cBhvr>
                                      <p:to>
                                        <p:strVal val="visible"/>
                                      </p:to>
                                    </p:set>
                                    <p:anim calcmode="lin" valueType="num">
                                      <p:cBhvr>
                                        <p:cTn dur="1100" fill="hold" id="21"/>
                                        <p:tgtEl>
                                          <p:spTgt spid="124"/>
                                        </p:tgtEl>
                                        <p:attrNameLst>
                                          <p:attrName>ppt_w</p:attrName>
                                        </p:attrNameLst>
                                      </p:cBhvr>
                                      <p:tavLst>
                                        <p:tav tm="0">
                                          <p:val>
                                            <p:strVal val="#ppt_w*0.70"/>
                                          </p:val>
                                        </p:tav>
                                        <p:tav tm="100000">
                                          <p:val>
                                            <p:strVal val="#ppt_w"/>
                                          </p:val>
                                        </p:tav>
                                      </p:tavLst>
                                    </p:anim>
                                    <p:anim calcmode="lin" valueType="num">
                                      <p:cBhvr>
                                        <p:cTn dur="1100" fill="hold" id="22"/>
                                        <p:tgtEl>
                                          <p:spTgt spid="124"/>
                                        </p:tgtEl>
                                        <p:attrNameLst>
                                          <p:attrName>ppt_h</p:attrName>
                                        </p:attrNameLst>
                                      </p:cBhvr>
                                      <p:tavLst>
                                        <p:tav tm="0">
                                          <p:val>
                                            <p:strVal val="#ppt_h"/>
                                          </p:val>
                                        </p:tav>
                                        <p:tav tm="100000">
                                          <p:val>
                                            <p:strVal val="#ppt_h"/>
                                          </p:val>
                                        </p:tav>
                                      </p:tavLst>
                                    </p:anim>
                                    <p:animEffect filter="fade" transition="in">
                                      <p:cBhvr>
                                        <p:cTn dur="1100" id="23"/>
                                        <p:tgtEl>
                                          <p:spTgt spid="124"/>
                                        </p:tgtEl>
                                      </p:cBhvr>
                                    </p:animEffect>
                                  </p:childTnLst>
                                </p:cTn>
                              </p:par>
                              <p:par>
                                <p:cTn fill="hold" grpId="1" id="24" nodeType="withEffect" presetClass="entr" presetID="1" presetSubtype="0">
                                  <p:stCondLst>
                                    <p:cond delay="1000"/>
                                  </p:stCondLst>
                                  <p:childTnLst>
                                    <p:set>
                                      <p:cBhvr>
                                        <p:cTn dur="1" fill="hold" id="25">
                                          <p:stCondLst>
                                            <p:cond delay="0"/>
                                          </p:stCondLst>
                                        </p:cTn>
                                        <p:tgtEl>
                                          <p:spTgt spid="81"/>
                                        </p:tgtEl>
                                        <p:attrNameLst>
                                          <p:attrName>style.visibility</p:attrName>
                                        </p:attrNameLst>
                                      </p:cBhvr>
                                      <p:to>
                                        <p:strVal val="visible"/>
                                      </p:to>
                                    </p:set>
                                  </p:childTnLst>
                                </p:cTn>
                              </p:par>
                              <p:par>
                                <p:cTn decel="100000" fill="hold" grpId="0" id="26" nodeType="withEffect" presetClass="path" presetID="42" presetSubtype="0">
                                  <p:stCondLst>
                                    <p:cond delay="1000"/>
                                  </p:stCondLst>
                                  <p:childTnLst>
                                    <p:animMotion origin="layout" path="M -2.08333E-06 -3.7037E-06 L 0.19753 -0.35995" pathEditMode="relative" ptsTypes="AA" rAng="0">
                                      <p:cBhvr>
                                        <p:cTn dur="600" fill="hold" id="27" spd="-100000"/>
                                        <p:tgtEl>
                                          <p:spTgt spid="81"/>
                                        </p:tgtEl>
                                        <p:attrNameLst>
                                          <p:attrName>ppt_x</p:attrName>
                                          <p:attrName>ppt_y</p:attrName>
                                        </p:attrNameLst>
                                      </p:cBhvr>
                                      <p:rCtr x="9870" y="-18009"/>
                                    </p:animMotion>
                                  </p:childTnLst>
                                </p:cTn>
                              </p:par>
                              <p:par>
                                <p:cTn fill="hold" grpId="0" id="28" nodeType="withEffect" presetClass="entr" presetID="2" presetSubtype="4">
                                  <p:stCondLst>
                                    <p:cond delay="1100"/>
                                  </p:stCondLst>
                                  <p:childTnLst>
                                    <p:set>
                                      <p:cBhvr>
                                        <p:cTn dur="1" fill="hold" id="29">
                                          <p:stCondLst>
                                            <p:cond delay="0"/>
                                          </p:stCondLst>
                                        </p:cTn>
                                        <p:tgtEl>
                                          <p:spTgt spid="86"/>
                                        </p:tgtEl>
                                        <p:attrNameLst>
                                          <p:attrName>style.visibility</p:attrName>
                                        </p:attrNameLst>
                                      </p:cBhvr>
                                      <p:to>
                                        <p:strVal val="visible"/>
                                      </p:to>
                                    </p:set>
                                    <p:anim calcmode="lin" valueType="num">
                                      <p:cBhvr additive="base">
                                        <p:cTn dur="500" fill="hold" id="30"/>
                                        <p:tgtEl>
                                          <p:spTgt spid="86"/>
                                        </p:tgtEl>
                                        <p:attrNameLst>
                                          <p:attrName>ppt_x</p:attrName>
                                        </p:attrNameLst>
                                      </p:cBhvr>
                                      <p:tavLst>
                                        <p:tav tm="0">
                                          <p:val>
                                            <p:strVal val="#ppt_x"/>
                                          </p:val>
                                        </p:tav>
                                        <p:tav tm="100000">
                                          <p:val>
                                            <p:strVal val="#ppt_x"/>
                                          </p:val>
                                        </p:tav>
                                      </p:tavLst>
                                    </p:anim>
                                    <p:anim calcmode="lin" valueType="num">
                                      <p:cBhvr additive="base">
                                        <p:cTn dur="500" fill="hold" id="31"/>
                                        <p:tgtEl>
                                          <p:spTgt spid="86"/>
                                        </p:tgtEl>
                                        <p:attrNameLst>
                                          <p:attrName>ppt_y</p:attrName>
                                        </p:attrNameLst>
                                      </p:cBhvr>
                                      <p:tavLst>
                                        <p:tav tm="0">
                                          <p:val>
                                            <p:strVal val="1+#ppt_h/2"/>
                                          </p:val>
                                        </p:tav>
                                        <p:tav tm="100000">
                                          <p:val>
                                            <p:strVal val="#ppt_y"/>
                                          </p:val>
                                        </p:tav>
                                      </p:tavLst>
                                    </p:anim>
                                  </p:childTnLst>
                                </p:cTn>
                              </p:par>
                              <p:par>
                                <p:cTn fill="hold" id="32" nodeType="withEffect" presetClass="entr" presetID="17" presetSubtype="10">
                                  <p:stCondLst>
                                    <p:cond delay="1600"/>
                                  </p:stCondLst>
                                  <p:childTnLst>
                                    <p:set>
                                      <p:cBhvr>
                                        <p:cTn dur="1" fill="hold" id="33">
                                          <p:stCondLst>
                                            <p:cond delay="0"/>
                                          </p:stCondLst>
                                        </p:cTn>
                                        <p:tgtEl>
                                          <p:spTgt spid="185"/>
                                        </p:tgtEl>
                                        <p:attrNameLst>
                                          <p:attrName>style.visibility</p:attrName>
                                        </p:attrNameLst>
                                      </p:cBhvr>
                                      <p:to>
                                        <p:strVal val="visible"/>
                                      </p:to>
                                    </p:set>
                                    <p:anim calcmode="lin" valueType="num">
                                      <p:cBhvr>
                                        <p:cTn dur="500" fill="hold" id="34"/>
                                        <p:tgtEl>
                                          <p:spTgt spid="185"/>
                                        </p:tgtEl>
                                        <p:attrNameLst>
                                          <p:attrName>ppt_w</p:attrName>
                                        </p:attrNameLst>
                                      </p:cBhvr>
                                      <p:tavLst>
                                        <p:tav tm="0">
                                          <p:val>
                                            <p:fltVal val="0"/>
                                          </p:val>
                                        </p:tav>
                                        <p:tav tm="100000">
                                          <p:val>
                                            <p:strVal val="#ppt_w"/>
                                          </p:val>
                                        </p:tav>
                                      </p:tavLst>
                                    </p:anim>
                                    <p:anim calcmode="lin" valueType="num">
                                      <p:cBhvr>
                                        <p:cTn dur="500" fill="hold" id="35"/>
                                        <p:tgtEl>
                                          <p:spTgt spid="185"/>
                                        </p:tgtEl>
                                        <p:attrNameLst>
                                          <p:attrName>ppt_h</p:attrName>
                                        </p:attrNameLst>
                                      </p:cBhvr>
                                      <p:tavLst>
                                        <p:tav tm="0">
                                          <p:val>
                                            <p:strVal val="#ppt_h"/>
                                          </p:val>
                                        </p:tav>
                                        <p:tav tm="100000">
                                          <p:val>
                                            <p:strVal val="#ppt_h"/>
                                          </p:val>
                                        </p:tav>
                                      </p:tavLst>
                                    </p:anim>
                                  </p:childTnLst>
                                </p:cTn>
                              </p:par>
                              <p:par>
                                <p:cTn fill="hold" grpId="0" id="36" nodeType="withEffect" presetClass="entr" presetID="10" presetSubtype="0">
                                  <p:stCondLst>
                                    <p:cond delay="2100"/>
                                  </p:stCondLst>
                                  <p:iterate type="lt">
                                    <p:tmPct val="6667"/>
                                  </p:iterate>
                                  <p:childTnLst>
                                    <p:set>
                                      <p:cBhvr>
                                        <p:cTn dur="1" fill="hold" id="37">
                                          <p:stCondLst>
                                            <p:cond delay="0"/>
                                          </p:stCondLst>
                                        </p:cTn>
                                        <p:tgtEl>
                                          <p:spTgt spid="147"/>
                                        </p:tgtEl>
                                        <p:attrNameLst>
                                          <p:attrName>style.visibility</p:attrName>
                                        </p:attrNameLst>
                                      </p:cBhvr>
                                      <p:to>
                                        <p:strVal val="visible"/>
                                      </p:to>
                                    </p:set>
                                    <p:animEffect filter="fade" transition="in">
                                      <p:cBhvr>
                                        <p:cTn dur="500" id="38"/>
                                        <p:tgtEl>
                                          <p:spTgt spid="147"/>
                                        </p:tgtEl>
                                      </p:cBhvr>
                                    </p:animEffect>
                                  </p:childTnLst>
                                </p:cTn>
                              </p:par>
                              <p:par>
                                <p:cTn fill="hold" grpId="0" id="39" nodeType="withEffect" presetClass="entr" presetID="23" presetSubtype="16">
                                  <p:stCondLst>
                                    <p:cond delay="2800"/>
                                  </p:stCondLst>
                                  <p:iterate type="lt">
                                    <p:tmPct val="8000"/>
                                  </p:iterate>
                                  <p:childTnLst>
                                    <p:set>
                                      <p:cBhvr>
                                        <p:cTn dur="1" fill="hold" id="40">
                                          <p:stCondLst>
                                            <p:cond delay="0"/>
                                          </p:stCondLst>
                                        </p:cTn>
                                        <p:tgtEl>
                                          <p:spTgt spid="148"/>
                                        </p:tgtEl>
                                        <p:attrNameLst>
                                          <p:attrName>style.visibility</p:attrName>
                                        </p:attrNameLst>
                                      </p:cBhvr>
                                      <p:to>
                                        <p:strVal val="visible"/>
                                      </p:to>
                                    </p:set>
                                    <p:anim calcmode="lin" valueType="num">
                                      <p:cBhvr>
                                        <p:cTn dur="500" fill="hold" id="41"/>
                                        <p:tgtEl>
                                          <p:spTgt spid="148"/>
                                        </p:tgtEl>
                                        <p:attrNameLst>
                                          <p:attrName>ppt_w</p:attrName>
                                        </p:attrNameLst>
                                      </p:cBhvr>
                                      <p:tavLst>
                                        <p:tav tm="0">
                                          <p:val>
                                            <p:fltVal val="0"/>
                                          </p:val>
                                        </p:tav>
                                        <p:tav tm="100000">
                                          <p:val>
                                            <p:strVal val="#ppt_w"/>
                                          </p:val>
                                        </p:tav>
                                      </p:tavLst>
                                    </p:anim>
                                    <p:anim calcmode="lin" valueType="num">
                                      <p:cBhvr>
                                        <p:cTn dur="500" fill="hold" id="42"/>
                                        <p:tgtEl>
                                          <p:spTgt spid="148"/>
                                        </p:tgtEl>
                                        <p:attrNameLst>
                                          <p:attrName>ppt_h</p:attrName>
                                        </p:attrNameLst>
                                      </p:cBhvr>
                                      <p:tavLst>
                                        <p:tav tm="0">
                                          <p:val>
                                            <p:fltVal val="0"/>
                                          </p:val>
                                        </p:tav>
                                        <p:tav tm="100000">
                                          <p:val>
                                            <p:strVal val="#ppt_h"/>
                                          </p:val>
                                        </p:tav>
                                      </p:tavLst>
                                    </p:anim>
                                  </p:childTnLst>
                                </p:cTn>
                              </p:par>
                              <p:par>
                                <p:cTn fill="hold" grpId="0" id="43" nodeType="withEffect" presetClass="entr" presetID="2" presetSubtype="8">
                                  <p:stCondLst>
                                    <p:cond delay="4000"/>
                                  </p:stCondLst>
                                  <p:childTnLst>
                                    <p:set>
                                      <p:cBhvr>
                                        <p:cTn dur="1" fill="hold" id="44">
                                          <p:stCondLst>
                                            <p:cond delay="0"/>
                                          </p:stCondLst>
                                        </p:cTn>
                                        <p:tgtEl>
                                          <p:spTgt spid="133"/>
                                        </p:tgtEl>
                                        <p:attrNameLst>
                                          <p:attrName>style.visibility</p:attrName>
                                        </p:attrNameLst>
                                      </p:cBhvr>
                                      <p:to>
                                        <p:strVal val="visible"/>
                                      </p:to>
                                    </p:set>
                                    <p:anim calcmode="lin" valueType="num">
                                      <p:cBhvr additive="base">
                                        <p:cTn dur="500" fill="hold" id="45"/>
                                        <p:tgtEl>
                                          <p:spTgt spid="133"/>
                                        </p:tgtEl>
                                        <p:attrNameLst>
                                          <p:attrName>ppt_x</p:attrName>
                                        </p:attrNameLst>
                                      </p:cBhvr>
                                      <p:tavLst>
                                        <p:tav tm="0">
                                          <p:val>
                                            <p:strVal val="0-#ppt_w/2"/>
                                          </p:val>
                                        </p:tav>
                                        <p:tav tm="100000">
                                          <p:val>
                                            <p:strVal val="#ppt_x"/>
                                          </p:val>
                                        </p:tav>
                                      </p:tavLst>
                                    </p:anim>
                                    <p:anim calcmode="lin" valueType="num">
                                      <p:cBhvr additive="base">
                                        <p:cTn dur="500" fill="hold" id="46"/>
                                        <p:tgtEl>
                                          <p:spTgt spid="133"/>
                                        </p:tgtEl>
                                        <p:attrNameLst>
                                          <p:attrName>ppt_y</p:attrName>
                                        </p:attrNameLst>
                                      </p:cBhvr>
                                      <p:tavLst>
                                        <p:tav tm="0">
                                          <p:val>
                                            <p:strVal val="#ppt_y"/>
                                          </p:val>
                                        </p:tav>
                                        <p:tav tm="100000">
                                          <p:val>
                                            <p:strVal val="#ppt_y"/>
                                          </p:val>
                                        </p:tav>
                                      </p:tavLst>
                                    </p:anim>
                                  </p:childTnLst>
                                </p:cTn>
                              </p:par>
                              <p:par>
                                <p:cTn fill="hold" id="47" nodeType="withEffect" presetClass="entr" presetID="2" presetSubtype="2">
                                  <p:stCondLst>
                                    <p:cond delay="4000"/>
                                  </p:stCondLst>
                                  <p:childTnLst>
                                    <p:set>
                                      <p:cBhvr>
                                        <p:cTn dur="1" fill="hold" id="48">
                                          <p:stCondLst>
                                            <p:cond delay="0"/>
                                          </p:stCondLst>
                                        </p:cTn>
                                        <p:tgtEl>
                                          <p:spTgt spid="2"/>
                                        </p:tgtEl>
                                        <p:attrNameLst>
                                          <p:attrName>style.visibility</p:attrName>
                                        </p:attrNameLst>
                                      </p:cBhvr>
                                      <p:to>
                                        <p:strVal val="visible"/>
                                      </p:to>
                                    </p:set>
                                    <p:anim calcmode="lin" valueType="num">
                                      <p:cBhvr additive="base">
                                        <p:cTn dur="500" fill="hold" id="49"/>
                                        <p:tgtEl>
                                          <p:spTgt spid="2"/>
                                        </p:tgtEl>
                                        <p:attrNameLst>
                                          <p:attrName>ppt_x</p:attrName>
                                        </p:attrNameLst>
                                      </p:cBhvr>
                                      <p:tavLst>
                                        <p:tav tm="0">
                                          <p:val>
                                            <p:strVal val="1+#ppt_w/2"/>
                                          </p:val>
                                        </p:tav>
                                        <p:tav tm="100000">
                                          <p:val>
                                            <p:strVal val="#ppt_x"/>
                                          </p:val>
                                        </p:tav>
                                      </p:tavLst>
                                    </p:anim>
                                    <p:anim calcmode="lin" valueType="num">
                                      <p:cBhvr additive="base">
                                        <p:cTn dur="500" fill="hold" id="50"/>
                                        <p:tgtEl>
                                          <p:spTgt spid="2"/>
                                        </p:tgtEl>
                                        <p:attrNameLst>
                                          <p:attrName>ppt_y</p:attrName>
                                        </p:attrNameLst>
                                      </p:cBhvr>
                                      <p:tavLst>
                                        <p:tav tm="0">
                                          <p:val>
                                            <p:strVal val="#ppt_y"/>
                                          </p:val>
                                        </p:tav>
                                        <p:tav tm="100000">
                                          <p:val>
                                            <p:strVal val="#ppt_y"/>
                                          </p:val>
                                        </p:tav>
                                      </p:tavLst>
                                    </p:anim>
                                  </p:childTnLst>
                                </p:cTn>
                              </p:par>
                              <p:par>
                                <p:cTn fill="hold" id="51" nodeType="withEffect" presetClass="emph" presetID="32" presetSubtype="0">
                                  <p:stCondLst>
                                    <p:cond delay="4500"/>
                                  </p:stCondLst>
                                  <p:childTnLst>
                                    <p:animRot by="120000">
                                      <p:cBhvr>
                                        <p:cTn dur="50" fill="hold" id="52">
                                          <p:stCondLst>
                                            <p:cond delay="0"/>
                                          </p:stCondLst>
                                        </p:cTn>
                                        <p:tgtEl>
                                          <p:spTgt spid="2"/>
                                        </p:tgtEl>
                                        <p:attrNameLst>
                                          <p:attrName>r</p:attrName>
                                        </p:attrNameLst>
                                      </p:cBhvr>
                                    </p:animRot>
                                    <p:animRot by="-240000">
                                      <p:cBhvr>
                                        <p:cTn dur="100" fill="hold" id="53">
                                          <p:stCondLst>
                                            <p:cond delay="100"/>
                                          </p:stCondLst>
                                        </p:cTn>
                                        <p:tgtEl>
                                          <p:spTgt spid="2"/>
                                        </p:tgtEl>
                                        <p:attrNameLst>
                                          <p:attrName>r</p:attrName>
                                        </p:attrNameLst>
                                      </p:cBhvr>
                                    </p:animRot>
                                    <p:animRot by="240000">
                                      <p:cBhvr>
                                        <p:cTn dur="100" fill="hold" id="54">
                                          <p:stCondLst>
                                            <p:cond delay="200"/>
                                          </p:stCondLst>
                                        </p:cTn>
                                        <p:tgtEl>
                                          <p:spTgt spid="2"/>
                                        </p:tgtEl>
                                        <p:attrNameLst>
                                          <p:attrName>r</p:attrName>
                                        </p:attrNameLst>
                                      </p:cBhvr>
                                    </p:animRot>
                                    <p:animRot by="-240000">
                                      <p:cBhvr>
                                        <p:cTn dur="100" fill="hold" id="55">
                                          <p:stCondLst>
                                            <p:cond delay="300"/>
                                          </p:stCondLst>
                                        </p:cTn>
                                        <p:tgtEl>
                                          <p:spTgt spid="2"/>
                                        </p:tgtEl>
                                        <p:attrNameLst>
                                          <p:attrName>r</p:attrName>
                                        </p:attrNameLst>
                                      </p:cBhvr>
                                    </p:animRot>
                                    <p:animRot by="120000">
                                      <p:cBhvr>
                                        <p:cTn dur="100" fill="hold" id="56">
                                          <p:stCondLst>
                                            <p:cond delay="400"/>
                                          </p:stCondLst>
                                        </p:cTn>
                                        <p:tgtEl>
                                          <p:spTgt spid="2"/>
                                        </p:tgtEl>
                                        <p:attrNameLst>
                                          <p:attrName>r</p:attrName>
                                        </p:attrNameLst>
                                      </p:cBhvr>
                                    </p:animRot>
                                  </p:childTnLst>
                                </p:cTn>
                              </p:par>
                              <p:par>
                                <p:cTn fill="hold" grpId="0" id="57" nodeType="withEffect" presetClass="entr" presetID="55" presetSubtype="0">
                                  <p:stCondLst>
                                    <p:cond delay="4500"/>
                                  </p:stCondLst>
                                  <p:childTnLst>
                                    <p:set>
                                      <p:cBhvr>
                                        <p:cTn dur="1" fill="hold" id="58">
                                          <p:stCondLst>
                                            <p:cond delay="0"/>
                                          </p:stCondLst>
                                        </p:cTn>
                                        <p:tgtEl>
                                          <p:spTgt spid="130"/>
                                        </p:tgtEl>
                                        <p:attrNameLst>
                                          <p:attrName>style.visibility</p:attrName>
                                        </p:attrNameLst>
                                      </p:cBhvr>
                                      <p:to>
                                        <p:strVal val="visible"/>
                                      </p:to>
                                    </p:set>
                                    <p:anim calcmode="lin" valueType="num">
                                      <p:cBhvr>
                                        <p:cTn dur="1100" fill="hold" id="59"/>
                                        <p:tgtEl>
                                          <p:spTgt spid="130"/>
                                        </p:tgtEl>
                                        <p:attrNameLst>
                                          <p:attrName>ppt_w</p:attrName>
                                        </p:attrNameLst>
                                      </p:cBhvr>
                                      <p:tavLst>
                                        <p:tav tm="0">
                                          <p:val>
                                            <p:strVal val="#ppt_w*0.70"/>
                                          </p:val>
                                        </p:tav>
                                        <p:tav tm="100000">
                                          <p:val>
                                            <p:strVal val="#ppt_w"/>
                                          </p:val>
                                        </p:tav>
                                      </p:tavLst>
                                    </p:anim>
                                    <p:anim calcmode="lin" valueType="num">
                                      <p:cBhvr>
                                        <p:cTn dur="1100" fill="hold" id="60"/>
                                        <p:tgtEl>
                                          <p:spTgt spid="130"/>
                                        </p:tgtEl>
                                        <p:attrNameLst>
                                          <p:attrName>ppt_h</p:attrName>
                                        </p:attrNameLst>
                                      </p:cBhvr>
                                      <p:tavLst>
                                        <p:tav tm="0">
                                          <p:val>
                                            <p:strVal val="#ppt_h"/>
                                          </p:val>
                                        </p:tav>
                                        <p:tav tm="100000">
                                          <p:val>
                                            <p:strVal val="#ppt_h"/>
                                          </p:val>
                                        </p:tav>
                                      </p:tavLst>
                                    </p:anim>
                                    <p:animEffect filter="fade" transition="in">
                                      <p:cBhvr>
                                        <p:cTn dur="1100" id="61"/>
                                        <p:tgtEl>
                                          <p:spTgt spid="130"/>
                                        </p:tgtEl>
                                      </p:cBhvr>
                                    </p:animEffect>
                                  </p:childTnLst>
                                </p:cTn>
                              </p:par>
                              <p:par>
                                <p:cTn fill="hold" grpId="0" id="62" nodeType="withEffect" presetClass="entr" presetID="1" presetSubtype="0">
                                  <p:stCondLst>
                                    <p:cond delay="5000"/>
                                  </p:stCondLst>
                                  <p:childTnLst>
                                    <p:set>
                                      <p:cBhvr>
                                        <p:cTn dur="1" fill="hold" id="63">
                                          <p:stCondLst>
                                            <p:cond delay="0"/>
                                          </p:stCondLst>
                                        </p:cTn>
                                        <p:tgtEl>
                                          <p:spTgt spid="131"/>
                                        </p:tgtEl>
                                        <p:attrNameLst>
                                          <p:attrName>style.visibility</p:attrName>
                                        </p:attrNameLst>
                                      </p:cBhvr>
                                      <p:to>
                                        <p:strVal val="visible"/>
                                      </p:to>
                                    </p:set>
                                  </p:childTnLst>
                                </p:cTn>
                              </p:par>
                              <p:par>
                                <p:cTn decel="83333" fill="hold" grpId="1" id="64" nodeType="withEffect" presetClass="path" presetID="42" presetSubtype="0">
                                  <p:stCondLst>
                                    <p:cond delay="5000"/>
                                  </p:stCondLst>
                                  <p:childTnLst>
                                    <p:animMotion origin="layout" path="M -1.25E-06 4.81481E-06 L 0.36511 -0.66528" pathEditMode="relative" ptsTypes="AA" rAng="0">
                                      <p:cBhvr>
                                        <p:cTn dur="600" fill="hold" id="65" spd="-100000"/>
                                        <p:tgtEl>
                                          <p:spTgt spid="131"/>
                                        </p:tgtEl>
                                        <p:attrNameLst>
                                          <p:attrName>ppt_x</p:attrName>
                                          <p:attrName>ppt_y</p:attrName>
                                        </p:attrNameLst>
                                      </p:cBhvr>
                                      <p:rCtr x="18255" y="-33264"/>
                                    </p:animMotion>
                                  </p:childTnLst>
                                </p:cTn>
                              </p:par>
                              <p:par>
                                <p:cTn fill="hold" grpId="0" id="66" nodeType="withEffect" presetClass="entr" presetID="2" presetSubtype="4">
                                  <p:stCondLst>
                                    <p:cond delay="5100"/>
                                  </p:stCondLst>
                                  <p:childTnLst>
                                    <p:set>
                                      <p:cBhvr>
                                        <p:cTn dur="1" fill="hold" id="67">
                                          <p:stCondLst>
                                            <p:cond delay="0"/>
                                          </p:stCondLst>
                                        </p:cTn>
                                        <p:tgtEl>
                                          <p:spTgt spid="132"/>
                                        </p:tgtEl>
                                        <p:attrNameLst>
                                          <p:attrName>style.visibility</p:attrName>
                                        </p:attrNameLst>
                                      </p:cBhvr>
                                      <p:to>
                                        <p:strVal val="visible"/>
                                      </p:to>
                                    </p:set>
                                    <p:anim calcmode="lin" valueType="num">
                                      <p:cBhvr additive="base">
                                        <p:cTn dur="500" fill="hold" id="68"/>
                                        <p:tgtEl>
                                          <p:spTgt spid="132"/>
                                        </p:tgtEl>
                                        <p:attrNameLst>
                                          <p:attrName>ppt_x</p:attrName>
                                        </p:attrNameLst>
                                      </p:cBhvr>
                                      <p:tavLst>
                                        <p:tav tm="0">
                                          <p:val>
                                            <p:strVal val="#ppt_x"/>
                                          </p:val>
                                        </p:tav>
                                        <p:tav tm="100000">
                                          <p:val>
                                            <p:strVal val="#ppt_x"/>
                                          </p:val>
                                        </p:tav>
                                      </p:tavLst>
                                    </p:anim>
                                    <p:anim calcmode="lin" valueType="num">
                                      <p:cBhvr additive="base">
                                        <p:cTn dur="500" fill="hold" id="69"/>
                                        <p:tgtEl>
                                          <p:spTgt spid="132"/>
                                        </p:tgtEl>
                                        <p:attrNameLst>
                                          <p:attrName>ppt_y</p:attrName>
                                        </p:attrNameLst>
                                      </p:cBhvr>
                                      <p:tavLst>
                                        <p:tav tm="0">
                                          <p:val>
                                            <p:strVal val="1+#ppt_h/2"/>
                                          </p:val>
                                        </p:tav>
                                        <p:tav tm="100000">
                                          <p:val>
                                            <p:strVal val="#ppt_y"/>
                                          </p:val>
                                        </p:tav>
                                      </p:tavLst>
                                    </p:anim>
                                  </p:childTnLst>
                                </p:cTn>
                              </p:par>
                              <p:par>
                                <p:cTn fill="hold" id="70" nodeType="withEffect" presetClass="entr" presetID="17" presetSubtype="10">
                                  <p:stCondLst>
                                    <p:cond delay="5600"/>
                                  </p:stCondLst>
                                  <p:childTnLst>
                                    <p:set>
                                      <p:cBhvr>
                                        <p:cTn dur="1" fill="hold" id="71">
                                          <p:stCondLst>
                                            <p:cond delay="0"/>
                                          </p:stCondLst>
                                        </p:cTn>
                                        <p:tgtEl>
                                          <p:spTgt spid="202"/>
                                        </p:tgtEl>
                                        <p:attrNameLst>
                                          <p:attrName>style.visibility</p:attrName>
                                        </p:attrNameLst>
                                      </p:cBhvr>
                                      <p:to>
                                        <p:strVal val="visible"/>
                                      </p:to>
                                    </p:set>
                                    <p:anim calcmode="lin" valueType="num">
                                      <p:cBhvr>
                                        <p:cTn dur="500" fill="hold" id="72"/>
                                        <p:tgtEl>
                                          <p:spTgt spid="202"/>
                                        </p:tgtEl>
                                        <p:attrNameLst>
                                          <p:attrName>ppt_w</p:attrName>
                                        </p:attrNameLst>
                                      </p:cBhvr>
                                      <p:tavLst>
                                        <p:tav tm="0">
                                          <p:val>
                                            <p:fltVal val="0"/>
                                          </p:val>
                                        </p:tav>
                                        <p:tav tm="100000">
                                          <p:val>
                                            <p:strVal val="#ppt_w"/>
                                          </p:val>
                                        </p:tav>
                                      </p:tavLst>
                                    </p:anim>
                                    <p:anim calcmode="lin" valueType="num">
                                      <p:cBhvr>
                                        <p:cTn dur="500" fill="hold" id="73"/>
                                        <p:tgtEl>
                                          <p:spTgt spid="202"/>
                                        </p:tgtEl>
                                        <p:attrNameLst>
                                          <p:attrName>ppt_h</p:attrName>
                                        </p:attrNameLst>
                                      </p:cBhvr>
                                      <p:tavLst>
                                        <p:tav tm="0">
                                          <p:val>
                                            <p:strVal val="#ppt_h"/>
                                          </p:val>
                                        </p:tav>
                                        <p:tav tm="100000">
                                          <p:val>
                                            <p:strVal val="#ppt_h"/>
                                          </p:val>
                                        </p:tav>
                                      </p:tavLst>
                                    </p:anim>
                                  </p:childTnLst>
                                </p:cTn>
                              </p:par>
                              <p:par>
                                <p:cTn fill="hold" grpId="0" id="74" nodeType="withEffect" presetClass="entr" presetID="10" presetSubtype="0">
                                  <p:stCondLst>
                                    <p:cond delay="6100"/>
                                  </p:stCondLst>
                                  <p:iterate type="lt">
                                    <p:tmPct val="6667"/>
                                  </p:iterate>
                                  <p:childTnLst>
                                    <p:set>
                                      <p:cBhvr>
                                        <p:cTn dur="1" fill="hold" id="75">
                                          <p:stCondLst>
                                            <p:cond delay="0"/>
                                          </p:stCondLst>
                                        </p:cTn>
                                        <p:tgtEl>
                                          <p:spTgt spid="154"/>
                                        </p:tgtEl>
                                        <p:attrNameLst>
                                          <p:attrName>style.visibility</p:attrName>
                                        </p:attrNameLst>
                                      </p:cBhvr>
                                      <p:to>
                                        <p:strVal val="visible"/>
                                      </p:to>
                                    </p:set>
                                    <p:animEffect filter="fade" transition="in">
                                      <p:cBhvr>
                                        <p:cTn dur="500" id="76"/>
                                        <p:tgtEl>
                                          <p:spTgt spid="154"/>
                                        </p:tgtEl>
                                      </p:cBhvr>
                                    </p:animEffect>
                                  </p:childTnLst>
                                </p:cTn>
                              </p:par>
                              <p:par>
                                <p:cTn fill="hold" grpId="0" id="77" nodeType="withEffect" presetClass="entr" presetID="23" presetSubtype="16">
                                  <p:stCondLst>
                                    <p:cond delay="6800"/>
                                  </p:stCondLst>
                                  <p:iterate type="lt">
                                    <p:tmPct val="8000"/>
                                  </p:iterate>
                                  <p:childTnLst>
                                    <p:set>
                                      <p:cBhvr>
                                        <p:cTn dur="1" fill="hold" id="78">
                                          <p:stCondLst>
                                            <p:cond delay="0"/>
                                          </p:stCondLst>
                                        </p:cTn>
                                        <p:tgtEl>
                                          <p:spTgt spid="155"/>
                                        </p:tgtEl>
                                        <p:attrNameLst>
                                          <p:attrName>style.visibility</p:attrName>
                                        </p:attrNameLst>
                                      </p:cBhvr>
                                      <p:to>
                                        <p:strVal val="visible"/>
                                      </p:to>
                                    </p:set>
                                    <p:anim calcmode="lin" valueType="num">
                                      <p:cBhvr>
                                        <p:cTn dur="500" fill="hold" id="79"/>
                                        <p:tgtEl>
                                          <p:spTgt spid="155"/>
                                        </p:tgtEl>
                                        <p:attrNameLst>
                                          <p:attrName>ppt_w</p:attrName>
                                        </p:attrNameLst>
                                      </p:cBhvr>
                                      <p:tavLst>
                                        <p:tav tm="0">
                                          <p:val>
                                            <p:fltVal val="0"/>
                                          </p:val>
                                        </p:tav>
                                        <p:tav tm="100000">
                                          <p:val>
                                            <p:strVal val="#ppt_w"/>
                                          </p:val>
                                        </p:tav>
                                      </p:tavLst>
                                    </p:anim>
                                    <p:anim calcmode="lin" valueType="num">
                                      <p:cBhvr>
                                        <p:cTn dur="500" fill="hold" id="80"/>
                                        <p:tgtEl>
                                          <p:spTgt spid="155"/>
                                        </p:tgtEl>
                                        <p:attrNameLst>
                                          <p:attrName>ppt_h</p:attrName>
                                        </p:attrNameLst>
                                      </p:cBhvr>
                                      <p:tavLst>
                                        <p:tav tm="0">
                                          <p:val>
                                            <p:fltVal val="0"/>
                                          </p:val>
                                        </p:tav>
                                        <p:tav tm="100000">
                                          <p:val>
                                            <p:strVal val="#ppt_h"/>
                                          </p:val>
                                        </p:tav>
                                      </p:tavLst>
                                    </p:anim>
                                  </p:childTnLst>
                                </p:cTn>
                              </p:par>
                              <p:par>
                                <p:cTn fill="hold" grpId="0" id="81" nodeType="withEffect" presetClass="entr" presetID="2" presetSubtype="2">
                                  <p:stCondLst>
                                    <p:cond delay="8000"/>
                                  </p:stCondLst>
                                  <p:childTnLst>
                                    <p:set>
                                      <p:cBhvr>
                                        <p:cTn dur="1" fill="hold" id="82">
                                          <p:stCondLst>
                                            <p:cond delay="0"/>
                                          </p:stCondLst>
                                        </p:cTn>
                                        <p:tgtEl>
                                          <p:spTgt spid="142"/>
                                        </p:tgtEl>
                                        <p:attrNameLst>
                                          <p:attrName>style.visibility</p:attrName>
                                        </p:attrNameLst>
                                      </p:cBhvr>
                                      <p:to>
                                        <p:strVal val="visible"/>
                                      </p:to>
                                    </p:set>
                                    <p:anim calcmode="lin" valueType="num">
                                      <p:cBhvr additive="base">
                                        <p:cTn dur="500" fill="hold" id="83"/>
                                        <p:tgtEl>
                                          <p:spTgt spid="142"/>
                                        </p:tgtEl>
                                        <p:attrNameLst>
                                          <p:attrName>ppt_x</p:attrName>
                                        </p:attrNameLst>
                                      </p:cBhvr>
                                      <p:tavLst>
                                        <p:tav tm="0">
                                          <p:val>
                                            <p:strVal val="1+#ppt_w/2"/>
                                          </p:val>
                                        </p:tav>
                                        <p:tav tm="100000">
                                          <p:val>
                                            <p:strVal val="#ppt_x"/>
                                          </p:val>
                                        </p:tav>
                                      </p:tavLst>
                                    </p:anim>
                                    <p:anim calcmode="lin" valueType="num">
                                      <p:cBhvr additive="base">
                                        <p:cTn dur="500" fill="hold" id="84"/>
                                        <p:tgtEl>
                                          <p:spTgt spid="142"/>
                                        </p:tgtEl>
                                        <p:attrNameLst>
                                          <p:attrName>ppt_y</p:attrName>
                                        </p:attrNameLst>
                                      </p:cBhvr>
                                      <p:tavLst>
                                        <p:tav tm="0">
                                          <p:val>
                                            <p:strVal val="#ppt_y"/>
                                          </p:val>
                                        </p:tav>
                                        <p:tav tm="100000">
                                          <p:val>
                                            <p:strVal val="#ppt_y"/>
                                          </p:val>
                                        </p:tav>
                                      </p:tavLst>
                                    </p:anim>
                                  </p:childTnLst>
                                </p:cTn>
                              </p:par>
                              <p:par>
                                <p:cTn fill="hold" id="85" nodeType="withEffect" presetClass="entr" presetID="2" presetSubtype="8">
                                  <p:stCondLst>
                                    <p:cond delay="8000"/>
                                  </p:stCondLst>
                                  <p:childTnLst>
                                    <p:set>
                                      <p:cBhvr>
                                        <p:cTn dur="1" fill="hold" id="86">
                                          <p:stCondLst>
                                            <p:cond delay="0"/>
                                          </p:stCondLst>
                                        </p:cTn>
                                        <p:tgtEl>
                                          <p:spTgt spid="138"/>
                                        </p:tgtEl>
                                        <p:attrNameLst>
                                          <p:attrName>style.visibility</p:attrName>
                                        </p:attrNameLst>
                                      </p:cBhvr>
                                      <p:to>
                                        <p:strVal val="visible"/>
                                      </p:to>
                                    </p:set>
                                    <p:anim calcmode="lin" valueType="num">
                                      <p:cBhvr additive="base">
                                        <p:cTn dur="500" fill="hold" id="87"/>
                                        <p:tgtEl>
                                          <p:spTgt spid="138"/>
                                        </p:tgtEl>
                                        <p:attrNameLst>
                                          <p:attrName>ppt_x</p:attrName>
                                        </p:attrNameLst>
                                      </p:cBhvr>
                                      <p:tavLst>
                                        <p:tav tm="0">
                                          <p:val>
                                            <p:strVal val="0-#ppt_w/2"/>
                                          </p:val>
                                        </p:tav>
                                        <p:tav tm="100000">
                                          <p:val>
                                            <p:strVal val="#ppt_x"/>
                                          </p:val>
                                        </p:tav>
                                      </p:tavLst>
                                    </p:anim>
                                    <p:anim calcmode="lin" valueType="num">
                                      <p:cBhvr additive="base">
                                        <p:cTn dur="500" fill="hold" id="88"/>
                                        <p:tgtEl>
                                          <p:spTgt spid="138"/>
                                        </p:tgtEl>
                                        <p:attrNameLst>
                                          <p:attrName>ppt_y</p:attrName>
                                        </p:attrNameLst>
                                      </p:cBhvr>
                                      <p:tavLst>
                                        <p:tav tm="0">
                                          <p:val>
                                            <p:strVal val="#ppt_y"/>
                                          </p:val>
                                        </p:tav>
                                        <p:tav tm="100000">
                                          <p:val>
                                            <p:strVal val="#ppt_y"/>
                                          </p:val>
                                        </p:tav>
                                      </p:tavLst>
                                    </p:anim>
                                  </p:childTnLst>
                                </p:cTn>
                              </p:par>
                              <p:par>
                                <p:cTn fill="hold" id="89" nodeType="withEffect" presetClass="emph" presetID="32" presetSubtype="0">
                                  <p:stCondLst>
                                    <p:cond delay="8500"/>
                                  </p:stCondLst>
                                  <p:childTnLst>
                                    <p:animRot by="120000">
                                      <p:cBhvr>
                                        <p:cTn dur="50" fill="hold" id="90">
                                          <p:stCondLst>
                                            <p:cond delay="0"/>
                                          </p:stCondLst>
                                        </p:cTn>
                                        <p:tgtEl>
                                          <p:spTgt spid="138"/>
                                        </p:tgtEl>
                                        <p:attrNameLst>
                                          <p:attrName>r</p:attrName>
                                        </p:attrNameLst>
                                      </p:cBhvr>
                                    </p:animRot>
                                    <p:animRot by="-240000">
                                      <p:cBhvr>
                                        <p:cTn dur="100" fill="hold" id="91">
                                          <p:stCondLst>
                                            <p:cond delay="100"/>
                                          </p:stCondLst>
                                        </p:cTn>
                                        <p:tgtEl>
                                          <p:spTgt spid="138"/>
                                        </p:tgtEl>
                                        <p:attrNameLst>
                                          <p:attrName>r</p:attrName>
                                        </p:attrNameLst>
                                      </p:cBhvr>
                                    </p:animRot>
                                    <p:animRot by="240000">
                                      <p:cBhvr>
                                        <p:cTn dur="100" fill="hold" id="92">
                                          <p:stCondLst>
                                            <p:cond delay="200"/>
                                          </p:stCondLst>
                                        </p:cTn>
                                        <p:tgtEl>
                                          <p:spTgt spid="138"/>
                                        </p:tgtEl>
                                        <p:attrNameLst>
                                          <p:attrName>r</p:attrName>
                                        </p:attrNameLst>
                                      </p:cBhvr>
                                    </p:animRot>
                                    <p:animRot by="-240000">
                                      <p:cBhvr>
                                        <p:cTn dur="100" fill="hold" id="93">
                                          <p:stCondLst>
                                            <p:cond delay="300"/>
                                          </p:stCondLst>
                                        </p:cTn>
                                        <p:tgtEl>
                                          <p:spTgt spid="138"/>
                                        </p:tgtEl>
                                        <p:attrNameLst>
                                          <p:attrName>r</p:attrName>
                                        </p:attrNameLst>
                                      </p:cBhvr>
                                    </p:animRot>
                                    <p:animRot by="120000">
                                      <p:cBhvr>
                                        <p:cTn dur="100" fill="hold" id="94">
                                          <p:stCondLst>
                                            <p:cond delay="400"/>
                                          </p:stCondLst>
                                        </p:cTn>
                                        <p:tgtEl>
                                          <p:spTgt spid="138"/>
                                        </p:tgtEl>
                                        <p:attrNameLst>
                                          <p:attrName>r</p:attrName>
                                        </p:attrNameLst>
                                      </p:cBhvr>
                                    </p:animRot>
                                  </p:childTnLst>
                                </p:cTn>
                              </p:par>
                              <p:par>
                                <p:cTn fill="hold" grpId="0" id="95" nodeType="withEffect" presetClass="entr" presetID="55" presetSubtype="0">
                                  <p:stCondLst>
                                    <p:cond delay="8500"/>
                                  </p:stCondLst>
                                  <p:childTnLst>
                                    <p:set>
                                      <p:cBhvr>
                                        <p:cTn dur="1" fill="hold" id="96">
                                          <p:stCondLst>
                                            <p:cond delay="0"/>
                                          </p:stCondLst>
                                        </p:cTn>
                                        <p:tgtEl>
                                          <p:spTgt spid="139"/>
                                        </p:tgtEl>
                                        <p:attrNameLst>
                                          <p:attrName>style.visibility</p:attrName>
                                        </p:attrNameLst>
                                      </p:cBhvr>
                                      <p:to>
                                        <p:strVal val="visible"/>
                                      </p:to>
                                    </p:set>
                                    <p:anim calcmode="lin" valueType="num">
                                      <p:cBhvr>
                                        <p:cTn dur="1100" fill="hold" id="97"/>
                                        <p:tgtEl>
                                          <p:spTgt spid="139"/>
                                        </p:tgtEl>
                                        <p:attrNameLst>
                                          <p:attrName>ppt_w</p:attrName>
                                        </p:attrNameLst>
                                      </p:cBhvr>
                                      <p:tavLst>
                                        <p:tav tm="0">
                                          <p:val>
                                            <p:strVal val="#ppt_w*0.70"/>
                                          </p:val>
                                        </p:tav>
                                        <p:tav tm="100000">
                                          <p:val>
                                            <p:strVal val="#ppt_w"/>
                                          </p:val>
                                        </p:tav>
                                      </p:tavLst>
                                    </p:anim>
                                    <p:anim calcmode="lin" valueType="num">
                                      <p:cBhvr>
                                        <p:cTn dur="1100" fill="hold" id="98"/>
                                        <p:tgtEl>
                                          <p:spTgt spid="139"/>
                                        </p:tgtEl>
                                        <p:attrNameLst>
                                          <p:attrName>ppt_h</p:attrName>
                                        </p:attrNameLst>
                                      </p:cBhvr>
                                      <p:tavLst>
                                        <p:tav tm="0">
                                          <p:val>
                                            <p:strVal val="#ppt_h"/>
                                          </p:val>
                                        </p:tav>
                                        <p:tav tm="100000">
                                          <p:val>
                                            <p:strVal val="#ppt_h"/>
                                          </p:val>
                                        </p:tav>
                                      </p:tavLst>
                                    </p:anim>
                                    <p:animEffect filter="fade" transition="in">
                                      <p:cBhvr>
                                        <p:cTn dur="1100" id="99"/>
                                        <p:tgtEl>
                                          <p:spTgt spid="139"/>
                                        </p:tgtEl>
                                      </p:cBhvr>
                                    </p:animEffect>
                                  </p:childTnLst>
                                </p:cTn>
                              </p:par>
                              <p:par>
                                <p:cTn fill="hold" grpId="0" id="100" nodeType="withEffect" presetClass="entr" presetID="1" presetSubtype="0">
                                  <p:stCondLst>
                                    <p:cond delay="9000"/>
                                  </p:stCondLst>
                                  <p:childTnLst>
                                    <p:set>
                                      <p:cBhvr>
                                        <p:cTn dur="1" fill="hold" id="101">
                                          <p:stCondLst>
                                            <p:cond delay="0"/>
                                          </p:stCondLst>
                                        </p:cTn>
                                        <p:tgtEl>
                                          <p:spTgt spid="140"/>
                                        </p:tgtEl>
                                        <p:attrNameLst>
                                          <p:attrName>style.visibility</p:attrName>
                                        </p:attrNameLst>
                                      </p:cBhvr>
                                      <p:to>
                                        <p:strVal val="visible"/>
                                      </p:to>
                                    </p:set>
                                  </p:childTnLst>
                                </p:cTn>
                              </p:par>
                              <p:par>
                                <p:cTn decel="83333" fill="hold" grpId="1" id="102" nodeType="withEffect" presetClass="path" presetID="42" presetSubtype="0">
                                  <p:stCondLst>
                                    <p:cond delay="9000"/>
                                  </p:stCondLst>
                                  <p:childTnLst>
                                    <p:animMotion origin="layout" path="M -2.08333E-06 0 L 0.50847 -0.92662" pathEditMode="relative" ptsTypes="AA" rAng="0">
                                      <p:cBhvr>
                                        <p:cTn dur="600" fill="hold" id="103" spd="-100000"/>
                                        <p:tgtEl>
                                          <p:spTgt spid="140"/>
                                        </p:tgtEl>
                                        <p:attrNameLst>
                                          <p:attrName>ppt_x</p:attrName>
                                          <p:attrName>ppt_y</p:attrName>
                                        </p:attrNameLst>
                                      </p:cBhvr>
                                      <p:rCtr x="25417" y="-46343"/>
                                    </p:animMotion>
                                  </p:childTnLst>
                                </p:cTn>
                              </p:par>
                              <p:par>
                                <p:cTn fill="hold" grpId="0" id="104" nodeType="withEffect" presetClass="entr" presetID="2" presetSubtype="4">
                                  <p:stCondLst>
                                    <p:cond delay="9100"/>
                                  </p:stCondLst>
                                  <p:childTnLst>
                                    <p:set>
                                      <p:cBhvr>
                                        <p:cTn dur="1" fill="hold" id="105">
                                          <p:stCondLst>
                                            <p:cond delay="0"/>
                                          </p:stCondLst>
                                        </p:cTn>
                                        <p:tgtEl>
                                          <p:spTgt spid="141"/>
                                        </p:tgtEl>
                                        <p:attrNameLst>
                                          <p:attrName>style.visibility</p:attrName>
                                        </p:attrNameLst>
                                      </p:cBhvr>
                                      <p:to>
                                        <p:strVal val="visible"/>
                                      </p:to>
                                    </p:set>
                                    <p:anim calcmode="lin" valueType="num">
                                      <p:cBhvr additive="base">
                                        <p:cTn dur="500" fill="hold" id="106"/>
                                        <p:tgtEl>
                                          <p:spTgt spid="141"/>
                                        </p:tgtEl>
                                        <p:attrNameLst>
                                          <p:attrName>ppt_x</p:attrName>
                                        </p:attrNameLst>
                                      </p:cBhvr>
                                      <p:tavLst>
                                        <p:tav tm="0">
                                          <p:val>
                                            <p:strVal val="#ppt_x"/>
                                          </p:val>
                                        </p:tav>
                                        <p:tav tm="100000">
                                          <p:val>
                                            <p:strVal val="#ppt_x"/>
                                          </p:val>
                                        </p:tav>
                                      </p:tavLst>
                                    </p:anim>
                                    <p:anim calcmode="lin" valueType="num">
                                      <p:cBhvr additive="base">
                                        <p:cTn dur="500" fill="hold" id="107"/>
                                        <p:tgtEl>
                                          <p:spTgt spid="141"/>
                                        </p:tgtEl>
                                        <p:attrNameLst>
                                          <p:attrName>ppt_y</p:attrName>
                                        </p:attrNameLst>
                                      </p:cBhvr>
                                      <p:tavLst>
                                        <p:tav tm="0">
                                          <p:val>
                                            <p:strVal val="1+#ppt_h/2"/>
                                          </p:val>
                                        </p:tav>
                                        <p:tav tm="100000">
                                          <p:val>
                                            <p:strVal val="#ppt_y"/>
                                          </p:val>
                                        </p:tav>
                                      </p:tavLst>
                                    </p:anim>
                                  </p:childTnLst>
                                </p:cTn>
                              </p:par>
                              <p:par>
                                <p:cTn fill="hold" id="108" nodeType="withEffect" presetClass="entr" presetID="17" presetSubtype="10">
                                  <p:stCondLst>
                                    <p:cond delay="9600"/>
                                  </p:stCondLst>
                                  <p:childTnLst>
                                    <p:set>
                                      <p:cBhvr>
                                        <p:cTn dur="1" fill="hold" id="109">
                                          <p:stCondLst>
                                            <p:cond delay="0"/>
                                          </p:stCondLst>
                                        </p:cTn>
                                        <p:tgtEl>
                                          <p:spTgt spid="211"/>
                                        </p:tgtEl>
                                        <p:attrNameLst>
                                          <p:attrName>style.visibility</p:attrName>
                                        </p:attrNameLst>
                                      </p:cBhvr>
                                      <p:to>
                                        <p:strVal val="visible"/>
                                      </p:to>
                                    </p:set>
                                    <p:anim calcmode="lin" valueType="num">
                                      <p:cBhvr>
                                        <p:cTn dur="500" fill="hold" id="110"/>
                                        <p:tgtEl>
                                          <p:spTgt spid="211"/>
                                        </p:tgtEl>
                                        <p:attrNameLst>
                                          <p:attrName>ppt_w</p:attrName>
                                        </p:attrNameLst>
                                      </p:cBhvr>
                                      <p:tavLst>
                                        <p:tav tm="0">
                                          <p:val>
                                            <p:fltVal val="0"/>
                                          </p:val>
                                        </p:tav>
                                        <p:tav tm="100000">
                                          <p:val>
                                            <p:strVal val="#ppt_w"/>
                                          </p:val>
                                        </p:tav>
                                      </p:tavLst>
                                    </p:anim>
                                    <p:anim calcmode="lin" valueType="num">
                                      <p:cBhvr>
                                        <p:cTn dur="500" fill="hold" id="111"/>
                                        <p:tgtEl>
                                          <p:spTgt spid="211"/>
                                        </p:tgtEl>
                                        <p:attrNameLst>
                                          <p:attrName>ppt_h</p:attrName>
                                        </p:attrNameLst>
                                      </p:cBhvr>
                                      <p:tavLst>
                                        <p:tav tm="0">
                                          <p:val>
                                            <p:strVal val="#ppt_h"/>
                                          </p:val>
                                        </p:tav>
                                        <p:tav tm="100000">
                                          <p:val>
                                            <p:strVal val="#ppt_h"/>
                                          </p:val>
                                        </p:tav>
                                      </p:tavLst>
                                    </p:anim>
                                  </p:childTnLst>
                                </p:cTn>
                              </p:par>
                              <p:par>
                                <p:cTn fill="hold" grpId="0" id="112" nodeType="withEffect" presetClass="entr" presetID="10" presetSubtype="0">
                                  <p:stCondLst>
                                    <p:cond delay="10100"/>
                                  </p:stCondLst>
                                  <p:iterate type="lt">
                                    <p:tmPct val="6667"/>
                                  </p:iterate>
                                  <p:childTnLst>
                                    <p:set>
                                      <p:cBhvr>
                                        <p:cTn dur="1" fill="hold" id="113">
                                          <p:stCondLst>
                                            <p:cond delay="0"/>
                                          </p:stCondLst>
                                        </p:cTn>
                                        <p:tgtEl>
                                          <p:spTgt spid="151"/>
                                        </p:tgtEl>
                                        <p:attrNameLst>
                                          <p:attrName>style.visibility</p:attrName>
                                        </p:attrNameLst>
                                      </p:cBhvr>
                                      <p:to>
                                        <p:strVal val="visible"/>
                                      </p:to>
                                    </p:set>
                                    <p:animEffect filter="fade" transition="in">
                                      <p:cBhvr>
                                        <p:cTn dur="500" id="114"/>
                                        <p:tgtEl>
                                          <p:spTgt spid="151"/>
                                        </p:tgtEl>
                                      </p:cBhvr>
                                    </p:animEffect>
                                  </p:childTnLst>
                                </p:cTn>
                              </p:par>
                              <p:par>
                                <p:cTn fill="hold" grpId="0" id="115" nodeType="withEffect" presetClass="entr" presetID="23" presetSubtype="16">
                                  <p:stCondLst>
                                    <p:cond delay="10800"/>
                                  </p:stCondLst>
                                  <p:iterate type="lt">
                                    <p:tmPct val="8000"/>
                                  </p:iterate>
                                  <p:childTnLst>
                                    <p:set>
                                      <p:cBhvr>
                                        <p:cTn dur="1" fill="hold" id="116">
                                          <p:stCondLst>
                                            <p:cond delay="0"/>
                                          </p:stCondLst>
                                        </p:cTn>
                                        <p:tgtEl>
                                          <p:spTgt spid="152"/>
                                        </p:tgtEl>
                                        <p:attrNameLst>
                                          <p:attrName>style.visibility</p:attrName>
                                        </p:attrNameLst>
                                      </p:cBhvr>
                                      <p:to>
                                        <p:strVal val="visible"/>
                                      </p:to>
                                    </p:set>
                                    <p:anim calcmode="lin" valueType="num">
                                      <p:cBhvr>
                                        <p:cTn dur="500" fill="hold" id="117"/>
                                        <p:tgtEl>
                                          <p:spTgt spid="152"/>
                                        </p:tgtEl>
                                        <p:attrNameLst>
                                          <p:attrName>ppt_w</p:attrName>
                                        </p:attrNameLst>
                                      </p:cBhvr>
                                      <p:tavLst>
                                        <p:tav tm="0">
                                          <p:val>
                                            <p:fltVal val="0"/>
                                          </p:val>
                                        </p:tav>
                                        <p:tav tm="100000">
                                          <p:val>
                                            <p:strVal val="#ppt_w"/>
                                          </p:val>
                                        </p:tav>
                                      </p:tavLst>
                                    </p:anim>
                                    <p:anim calcmode="lin" valueType="num">
                                      <p:cBhvr>
                                        <p:cTn dur="500" fill="hold" id="118"/>
                                        <p:tgtEl>
                                          <p:spTgt spid="152"/>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1" spid="124"/>
      <p:bldP grpId="0" spid="81"/>
      <p:bldP grpId="1" spid="81"/>
      <p:bldP grpId="0" spid="86"/>
      <p:bldP grpId="0" spid="125"/>
      <p:bldP grpId="0" spid="130"/>
      <p:bldP grpId="0" spid="131"/>
      <p:bldP grpId="1" spid="131"/>
      <p:bldP grpId="0" spid="132"/>
      <p:bldP grpId="0" spid="133"/>
      <p:bldP grpId="0" spid="139"/>
      <p:bldP grpId="0" spid="140"/>
      <p:bldP grpId="1" spid="140"/>
      <p:bldP grpId="0" spid="141"/>
      <p:bldP grpId="0" spid="142"/>
      <p:bldP grpId="0" spid="147"/>
      <p:bldP grpId="0" spid="148"/>
      <p:bldP grpId="0" spid="151"/>
      <p:bldP grpId="0" spid="152"/>
      <p:bldP grpId="0" spid="154"/>
      <p:bldP grpId="0" spid="155"/>
    </p:bldLst>
  </p:timing>
</p:sld>
</file>

<file path=ppt/slides/slide3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矩形 11"/>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 name="组合 12"/>
          <p:cNvGrpSpPr/>
          <p:nvPr/>
        </p:nvGrpSpPr>
        <p:grpSpPr>
          <a:xfrm rot="5400000">
            <a:off x="162414" y="-26991"/>
            <a:ext cx="665764" cy="806458"/>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rot="16200000">
              <a:off x="6955976" y="2799537"/>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5</a:t>
              </a:r>
            </a:p>
          </p:txBody>
        </p:sp>
        <p:sp>
          <p:nvSpPr>
            <p:cNvPr id="16" name="椭圆 1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9" name="文本框 18"/>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grpSp>
        <p:nvGrpSpPr>
          <p:cNvPr id="315" name="组合 314"/>
          <p:cNvGrpSpPr/>
          <p:nvPr/>
        </p:nvGrpSpPr>
        <p:grpSpPr>
          <a:xfrm>
            <a:off x="632530" y="3817578"/>
            <a:ext cx="1541248" cy="1541248"/>
            <a:chOff x="2801799" y="3760428"/>
            <a:chExt cx="1541248" cy="1541248"/>
          </a:xfrm>
        </p:grpSpPr>
        <p:sp>
          <p:nvSpPr>
            <p:cNvPr id="322" name="椭圆 321"/>
            <p:cNvSpPr/>
            <p:nvPr/>
          </p:nvSpPr>
          <p:spPr>
            <a:xfrm>
              <a:off x="2801799" y="3760428"/>
              <a:ext cx="1541248" cy="1541248"/>
            </a:xfrm>
            <a:prstGeom prst="ellipse">
              <a:avLst/>
            </a:prstGeom>
            <a:solidFill>
              <a:srgbClr val="1D1C2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3" name="椭圆 322"/>
            <p:cNvSpPr/>
            <p:nvPr/>
          </p:nvSpPr>
          <p:spPr>
            <a:xfrm>
              <a:off x="3093071" y="4051700"/>
              <a:ext cx="958704" cy="958704"/>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7" name="组合 6"/>
          <p:cNvGrpSpPr/>
          <p:nvPr/>
        </p:nvGrpSpPr>
        <p:grpSpPr>
          <a:xfrm>
            <a:off x="420390" y="3601033"/>
            <a:ext cx="1979190" cy="1974340"/>
            <a:chOff x="420390" y="3601033"/>
            <a:chExt cx="1979190" cy="1974340"/>
          </a:xfrm>
        </p:grpSpPr>
        <p:sp>
          <p:nvSpPr>
            <p:cNvPr id="318" name="圆: 空心 317"/>
            <p:cNvSpPr/>
            <p:nvPr/>
          </p:nvSpPr>
          <p:spPr>
            <a:xfrm>
              <a:off x="518577" y="3694370"/>
              <a:ext cx="1787665" cy="1787665"/>
            </a:xfrm>
            <a:prstGeom prst="donut">
              <a:avLst>
                <a:gd fmla="val 9094" name="adj"/>
              </a:avLst>
            </a:prstGeom>
            <a:solidFill>
              <a:srgbClr val="34333A"/>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319" name="组合 318"/>
            <p:cNvGrpSpPr/>
            <p:nvPr/>
          </p:nvGrpSpPr>
          <p:grpSpPr>
            <a:xfrm>
              <a:off x="420390" y="3601033"/>
              <a:ext cx="1979190" cy="1974340"/>
              <a:chOff x="4460585" y="4231369"/>
              <a:chExt cx="1979190" cy="1974340"/>
            </a:xfrm>
          </p:grpSpPr>
          <p:sp>
            <p:nvSpPr>
              <p:cNvPr id="320" name="自由: 形状 319"/>
              <p:cNvSpPr/>
              <p:nvPr/>
            </p:nvSpPr>
            <p:spPr>
              <a:xfrm>
                <a:off x="5412123" y="4231369"/>
                <a:ext cx="1027652" cy="1027650"/>
              </a:xfrm>
              <a:custGeom>
                <a:gdLst>
                  <a:gd fmla="*/ 40481 w 1027652" name="connsiteX0"/>
                  <a:gd fmla="*/ 0 h 1027650" name="connsiteY0"/>
                  <a:gd fmla="*/ 42489 w 1027652" name="connsiteX1"/>
                  <a:gd fmla="*/ 832 h 1027650" name="connsiteY1"/>
                  <a:gd fmla="*/ 142106 w 1027652" name="connsiteX2"/>
                  <a:gd fmla="*/ 5862 h 1027650" name="connsiteY2"/>
                  <a:gd fmla="*/ 1027652 w 1027652" name="connsiteX3"/>
                  <a:gd fmla="*/ 987169 h 1027650" name="connsiteY3"/>
                  <a:gd fmla="*/ 987171 w 1027652" name="connsiteX4"/>
                  <a:gd fmla="*/ 1027650 h 1027650" name="connsiteY4"/>
                  <a:gd fmla="*/ 946690 w 1027652" name="connsiteX5"/>
                  <a:gd fmla="*/ 987169 h 1027650" name="connsiteY5"/>
                  <a:gd fmla="*/ 41252 w 1027652" name="connsiteX6"/>
                  <a:gd fmla="*/ 81731 h 1027650" name="connsiteY6"/>
                  <a:gd fmla="*/ 41252 w 1027652" name="connsiteX7"/>
                  <a:gd fmla="*/ 80643 h 1027650" name="connsiteY7"/>
                  <a:gd fmla="*/ 40481 w 1027652" name="connsiteX8"/>
                  <a:gd fmla="*/ 80962 h 1027650" name="connsiteY8"/>
                  <a:gd fmla="*/ 0 w 1027652" name="connsiteX9"/>
                  <a:gd fmla="*/ 40481 h 1027650" name="connsiteY9"/>
                  <a:gd fmla="*/ 40481 w 1027652" name="connsiteX10"/>
                  <a:gd fmla="*/ 0 h 102765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027650" w="1027652">
                    <a:moveTo>
                      <a:pt x="40481" y="0"/>
                    </a:moveTo>
                    <a:lnTo>
                      <a:pt x="42489" y="832"/>
                    </a:lnTo>
                    <a:lnTo>
                      <a:pt x="142106" y="5862"/>
                    </a:lnTo>
                    <a:cubicBezTo>
                      <a:pt x="639504" y="56375"/>
                      <a:pt x="1027652" y="476444"/>
                      <a:pt x="1027652" y="987169"/>
                    </a:cubicBezTo>
                    <a:cubicBezTo>
                      <a:pt x="1027652" y="1009526"/>
                      <a:pt x="1009528" y="1027650"/>
                      <a:pt x="987171" y="1027650"/>
                    </a:cubicBezTo>
                    <a:cubicBezTo>
                      <a:pt x="964814" y="1027650"/>
                      <a:pt x="946690" y="1009526"/>
                      <a:pt x="946690" y="987169"/>
                    </a:cubicBezTo>
                    <a:cubicBezTo>
                      <a:pt x="946690" y="487109"/>
                      <a:pt x="541312" y="81731"/>
                      <a:pt x="41252" y="81731"/>
                    </a:cubicBezTo>
                    <a:lnTo>
                      <a:pt x="41252" y="80643"/>
                    </a:lnTo>
                    <a:lnTo>
                      <a:pt x="40481" y="80962"/>
                    </a:lnTo>
                    <a:cubicBezTo>
                      <a:pt x="18124" y="80962"/>
                      <a:pt x="0" y="62838"/>
                      <a:pt x="0" y="40481"/>
                    </a:cubicBezTo>
                    <a:cubicBezTo>
                      <a:pt x="0" y="18124"/>
                      <a:pt x="18124" y="0"/>
                      <a:pt x="40481"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1" name="自由: 形状 320"/>
              <p:cNvSpPr/>
              <p:nvPr/>
            </p:nvSpPr>
            <p:spPr>
              <a:xfrm rot="10800000">
                <a:off x="4460585" y="5178059"/>
                <a:ext cx="1027652" cy="1027650"/>
              </a:xfrm>
              <a:custGeom>
                <a:gdLst>
                  <a:gd fmla="*/ 40481 w 1027652" name="connsiteX0"/>
                  <a:gd fmla="*/ 0 h 1027650" name="connsiteY0"/>
                  <a:gd fmla="*/ 42489 w 1027652" name="connsiteX1"/>
                  <a:gd fmla="*/ 832 h 1027650" name="connsiteY1"/>
                  <a:gd fmla="*/ 142106 w 1027652" name="connsiteX2"/>
                  <a:gd fmla="*/ 5862 h 1027650" name="connsiteY2"/>
                  <a:gd fmla="*/ 1027652 w 1027652" name="connsiteX3"/>
                  <a:gd fmla="*/ 987169 h 1027650" name="connsiteY3"/>
                  <a:gd fmla="*/ 987171 w 1027652" name="connsiteX4"/>
                  <a:gd fmla="*/ 1027650 h 1027650" name="connsiteY4"/>
                  <a:gd fmla="*/ 946690 w 1027652" name="connsiteX5"/>
                  <a:gd fmla="*/ 987169 h 1027650" name="connsiteY5"/>
                  <a:gd fmla="*/ 41252 w 1027652" name="connsiteX6"/>
                  <a:gd fmla="*/ 81731 h 1027650" name="connsiteY6"/>
                  <a:gd fmla="*/ 41252 w 1027652" name="connsiteX7"/>
                  <a:gd fmla="*/ 80643 h 1027650" name="connsiteY7"/>
                  <a:gd fmla="*/ 40481 w 1027652" name="connsiteX8"/>
                  <a:gd fmla="*/ 80962 h 1027650" name="connsiteY8"/>
                  <a:gd fmla="*/ 0 w 1027652" name="connsiteX9"/>
                  <a:gd fmla="*/ 40481 h 1027650" name="connsiteY9"/>
                  <a:gd fmla="*/ 40481 w 1027652" name="connsiteX10"/>
                  <a:gd fmla="*/ 0 h 102765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027650" w="1027652">
                    <a:moveTo>
                      <a:pt x="40481" y="0"/>
                    </a:moveTo>
                    <a:lnTo>
                      <a:pt x="42489" y="832"/>
                    </a:lnTo>
                    <a:lnTo>
                      <a:pt x="142106" y="5862"/>
                    </a:lnTo>
                    <a:cubicBezTo>
                      <a:pt x="639504" y="56375"/>
                      <a:pt x="1027652" y="476444"/>
                      <a:pt x="1027652" y="987169"/>
                    </a:cubicBezTo>
                    <a:cubicBezTo>
                      <a:pt x="1027652" y="1009526"/>
                      <a:pt x="1009528" y="1027650"/>
                      <a:pt x="987171" y="1027650"/>
                    </a:cubicBezTo>
                    <a:cubicBezTo>
                      <a:pt x="964814" y="1027650"/>
                      <a:pt x="946690" y="1009526"/>
                      <a:pt x="946690" y="987169"/>
                    </a:cubicBezTo>
                    <a:cubicBezTo>
                      <a:pt x="946690" y="487109"/>
                      <a:pt x="541312" y="81731"/>
                      <a:pt x="41252" y="81731"/>
                    </a:cubicBezTo>
                    <a:lnTo>
                      <a:pt x="41252" y="80643"/>
                    </a:lnTo>
                    <a:lnTo>
                      <a:pt x="40481" y="80962"/>
                    </a:lnTo>
                    <a:cubicBezTo>
                      <a:pt x="18124" y="80962"/>
                      <a:pt x="0" y="62838"/>
                      <a:pt x="0" y="40481"/>
                    </a:cubicBezTo>
                    <a:cubicBezTo>
                      <a:pt x="0" y="18124"/>
                      <a:pt x="18124" y="0"/>
                      <a:pt x="40481"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17" name="椭圆 316"/>
          <p:cNvSpPr/>
          <p:nvPr/>
        </p:nvSpPr>
        <p:spPr>
          <a:xfrm>
            <a:off x="1273790" y="5405021"/>
            <a:ext cx="277238" cy="27723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文本框 89"/>
          <p:cNvSpPr txBox="1"/>
          <p:nvPr/>
        </p:nvSpPr>
        <p:spPr>
          <a:xfrm rot="20700000">
            <a:off x="1056516" y="4250202"/>
            <a:ext cx="668052" cy="655063"/>
          </a:xfrm>
          <a:custGeom>
            <a:rect b="b" l="l" r="r" t="t"/>
            <a:pathLst>
              <a:path h="655063" w="668052">
                <a:moveTo>
                  <a:pt x="411965" y="347635"/>
                </a:moveTo>
                <a:cubicBezTo>
                  <a:pt x="306809" y="358770"/>
                  <a:pt x="254231" y="392378"/>
                  <a:pt x="254231" y="448461"/>
                </a:cubicBezTo>
                <a:cubicBezTo>
                  <a:pt x="254231" y="486400"/>
                  <a:pt x="275056" y="505370"/>
                  <a:pt x="316706" y="505370"/>
                </a:cubicBezTo>
                <a:cubicBezTo>
                  <a:pt x="343098" y="505370"/>
                  <a:pt x="365573" y="497535"/>
                  <a:pt x="384130" y="481864"/>
                </a:cubicBezTo>
                <a:cubicBezTo>
                  <a:pt x="402687" y="466193"/>
                  <a:pt x="411965" y="431554"/>
                  <a:pt x="411965" y="377945"/>
                </a:cubicBezTo>
                <a:close/>
                <a:moveTo>
                  <a:pt x="485575" y="15156"/>
                </a:moveTo>
                <a:cubicBezTo>
                  <a:pt x="528050" y="25259"/>
                  <a:pt x="561659" y="41032"/>
                  <a:pt x="586401" y="62476"/>
                </a:cubicBezTo>
                <a:cubicBezTo>
                  <a:pt x="611144" y="83919"/>
                  <a:pt x="627742" y="106600"/>
                  <a:pt x="636196" y="130518"/>
                </a:cubicBezTo>
                <a:cubicBezTo>
                  <a:pt x="644650" y="154436"/>
                  <a:pt x="648876" y="200416"/>
                  <a:pt x="648877" y="268458"/>
                </a:cubicBezTo>
                <a:lnTo>
                  <a:pt x="648876" y="519597"/>
                </a:lnTo>
                <a:cubicBezTo>
                  <a:pt x="648877" y="567433"/>
                  <a:pt x="655268" y="608258"/>
                  <a:pt x="668052" y="642073"/>
                </a:cubicBezTo>
                <a:lnTo>
                  <a:pt x="432997" y="642073"/>
                </a:lnTo>
                <a:cubicBezTo>
                  <a:pt x="427223" y="615269"/>
                  <a:pt x="424337" y="585990"/>
                  <a:pt x="424337" y="554236"/>
                </a:cubicBezTo>
                <a:cubicBezTo>
                  <a:pt x="379800" y="621454"/>
                  <a:pt x="312376" y="655063"/>
                  <a:pt x="222065" y="655063"/>
                </a:cubicBezTo>
                <a:cubicBezTo>
                  <a:pt x="147837" y="655063"/>
                  <a:pt x="92269" y="636094"/>
                  <a:pt x="55362" y="598154"/>
                </a:cubicBezTo>
                <a:cubicBezTo>
                  <a:pt x="18454" y="560216"/>
                  <a:pt x="0" y="516710"/>
                  <a:pt x="0" y="467637"/>
                </a:cubicBezTo>
                <a:cubicBezTo>
                  <a:pt x="0" y="401244"/>
                  <a:pt x="30207" y="347532"/>
                  <a:pt x="90620" y="306500"/>
                </a:cubicBezTo>
                <a:cubicBezTo>
                  <a:pt x="151033" y="265469"/>
                  <a:pt x="258149" y="240829"/>
                  <a:pt x="411965" y="232582"/>
                </a:cubicBezTo>
                <a:lnTo>
                  <a:pt x="411965" y="218355"/>
                </a:lnTo>
                <a:cubicBezTo>
                  <a:pt x="411965" y="190726"/>
                  <a:pt x="405677" y="172375"/>
                  <a:pt x="393099" y="163302"/>
                </a:cubicBezTo>
                <a:cubicBezTo>
                  <a:pt x="380522" y="154230"/>
                  <a:pt x="362068" y="149694"/>
                  <a:pt x="337737" y="149694"/>
                </a:cubicBezTo>
                <a:cubicBezTo>
                  <a:pt x="280829" y="149694"/>
                  <a:pt x="249076" y="172581"/>
                  <a:pt x="242478" y="218354"/>
                </a:cubicBezTo>
                <a:lnTo>
                  <a:pt x="17320" y="197324"/>
                </a:lnTo>
                <a:cubicBezTo>
                  <a:pt x="49485" y="65775"/>
                  <a:pt x="158972" y="1"/>
                  <a:pt x="345779" y="0"/>
                </a:cubicBezTo>
                <a:cubicBezTo>
                  <a:pt x="396501" y="0"/>
                  <a:pt x="443100" y="5052"/>
                  <a:pt x="485575" y="15156"/>
                </a:cubicBezTo>
                <a:close/>
              </a:path>
            </a:pathLst>
          </a:custGeom>
          <a:solidFill>
            <a:srgbClr val="1D1C24"/>
          </a:soli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baseline="-25000" lang="zh-CN" sz="15000">
              <a:solidFill>
                <a:srgbClr val="1D1C24"/>
              </a:solidFill>
              <a:latin charset="0" panose="020b0903020102020204" pitchFamily="34" typeface="Franklin Gothic Heavy"/>
            </a:endParaRPr>
          </a:p>
        </p:txBody>
      </p:sp>
      <p:grpSp>
        <p:nvGrpSpPr>
          <p:cNvPr id="325" name="组合 324"/>
          <p:cNvGrpSpPr/>
          <p:nvPr/>
        </p:nvGrpSpPr>
        <p:grpSpPr>
          <a:xfrm>
            <a:off x="2959498" y="2208930"/>
            <a:ext cx="1541248" cy="1541248"/>
            <a:chOff x="2801799" y="3760428"/>
            <a:chExt cx="1541248" cy="1541248"/>
          </a:xfrm>
        </p:grpSpPr>
        <p:sp>
          <p:nvSpPr>
            <p:cNvPr id="332" name="椭圆 331"/>
            <p:cNvSpPr/>
            <p:nvPr/>
          </p:nvSpPr>
          <p:spPr>
            <a:xfrm>
              <a:off x="2801799" y="3760428"/>
              <a:ext cx="1541248" cy="1541248"/>
            </a:xfrm>
            <a:prstGeom prst="ellipse">
              <a:avLst/>
            </a:prstGeom>
            <a:solidFill>
              <a:srgbClr val="1D1C2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3" name="椭圆 332"/>
            <p:cNvSpPr/>
            <p:nvPr/>
          </p:nvSpPr>
          <p:spPr>
            <a:xfrm>
              <a:off x="3093071" y="4051700"/>
              <a:ext cx="958704" cy="958704"/>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26" name="组合 325"/>
          <p:cNvGrpSpPr/>
          <p:nvPr/>
        </p:nvGrpSpPr>
        <p:grpSpPr>
          <a:xfrm flipH="1">
            <a:off x="2747358" y="1992385"/>
            <a:ext cx="1979190" cy="1974340"/>
            <a:chOff x="7310352" y="3543883"/>
            <a:chExt cx="1979190" cy="1974340"/>
          </a:xfrm>
        </p:grpSpPr>
        <p:sp>
          <p:nvSpPr>
            <p:cNvPr id="328" name="圆: 空心 327"/>
            <p:cNvSpPr/>
            <p:nvPr/>
          </p:nvSpPr>
          <p:spPr>
            <a:xfrm>
              <a:off x="7408539" y="3637220"/>
              <a:ext cx="1787665" cy="1787665"/>
            </a:xfrm>
            <a:prstGeom prst="donut">
              <a:avLst>
                <a:gd fmla="val 9094" name="adj"/>
              </a:avLst>
            </a:prstGeom>
            <a:solidFill>
              <a:srgbClr val="34333A"/>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329" name="组合 328"/>
            <p:cNvGrpSpPr/>
            <p:nvPr/>
          </p:nvGrpSpPr>
          <p:grpSpPr>
            <a:xfrm>
              <a:off x="7310352" y="3543883"/>
              <a:ext cx="1979190" cy="1974340"/>
              <a:chOff x="4460585" y="4231369"/>
              <a:chExt cx="1979190" cy="1974340"/>
            </a:xfrm>
          </p:grpSpPr>
          <p:sp>
            <p:nvSpPr>
              <p:cNvPr id="330" name="自由: 形状 329"/>
              <p:cNvSpPr/>
              <p:nvPr/>
            </p:nvSpPr>
            <p:spPr>
              <a:xfrm>
                <a:off x="5412123" y="4231369"/>
                <a:ext cx="1027652" cy="1027650"/>
              </a:xfrm>
              <a:custGeom>
                <a:gdLst>
                  <a:gd fmla="*/ 40481 w 1027652" name="connsiteX0"/>
                  <a:gd fmla="*/ 0 h 1027650" name="connsiteY0"/>
                  <a:gd fmla="*/ 42489 w 1027652" name="connsiteX1"/>
                  <a:gd fmla="*/ 832 h 1027650" name="connsiteY1"/>
                  <a:gd fmla="*/ 142106 w 1027652" name="connsiteX2"/>
                  <a:gd fmla="*/ 5862 h 1027650" name="connsiteY2"/>
                  <a:gd fmla="*/ 1027652 w 1027652" name="connsiteX3"/>
                  <a:gd fmla="*/ 987169 h 1027650" name="connsiteY3"/>
                  <a:gd fmla="*/ 987171 w 1027652" name="connsiteX4"/>
                  <a:gd fmla="*/ 1027650 h 1027650" name="connsiteY4"/>
                  <a:gd fmla="*/ 946690 w 1027652" name="connsiteX5"/>
                  <a:gd fmla="*/ 987169 h 1027650" name="connsiteY5"/>
                  <a:gd fmla="*/ 41252 w 1027652" name="connsiteX6"/>
                  <a:gd fmla="*/ 81731 h 1027650" name="connsiteY6"/>
                  <a:gd fmla="*/ 41252 w 1027652" name="connsiteX7"/>
                  <a:gd fmla="*/ 80643 h 1027650" name="connsiteY7"/>
                  <a:gd fmla="*/ 40481 w 1027652" name="connsiteX8"/>
                  <a:gd fmla="*/ 80962 h 1027650" name="connsiteY8"/>
                  <a:gd fmla="*/ 0 w 1027652" name="connsiteX9"/>
                  <a:gd fmla="*/ 40481 h 1027650" name="connsiteY9"/>
                  <a:gd fmla="*/ 40481 w 1027652" name="connsiteX10"/>
                  <a:gd fmla="*/ 0 h 102765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027650" w="1027652">
                    <a:moveTo>
                      <a:pt x="40481" y="0"/>
                    </a:moveTo>
                    <a:lnTo>
                      <a:pt x="42489" y="832"/>
                    </a:lnTo>
                    <a:lnTo>
                      <a:pt x="142106" y="5862"/>
                    </a:lnTo>
                    <a:cubicBezTo>
                      <a:pt x="639504" y="56375"/>
                      <a:pt x="1027652" y="476444"/>
                      <a:pt x="1027652" y="987169"/>
                    </a:cubicBezTo>
                    <a:cubicBezTo>
                      <a:pt x="1027652" y="1009526"/>
                      <a:pt x="1009528" y="1027650"/>
                      <a:pt x="987171" y="1027650"/>
                    </a:cubicBezTo>
                    <a:cubicBezTo>
                      <a:pt x="964814" y="1027650"/>
                      <a:pt x="946690" y="1009526"/>
                      <a:pt x="946690" y="987169"/>
                    </a:cubicBezTo>
                    <a:cubicBezTo>
                      <a:pt x="946690" y="487109"/>
                      <a:pt x="541312" y="81731"/>
                      <a:pt x="41252" y="81731"/>
                    </a:cubicBezTo>
                    <a:lnTo>
                      <a:pt x="41252" y="80643"/>
                    </a:lnTo>
                    <a:lnTo>
                      <a:pt x="40481" y="80962"/>
                    </a:lnTo>
                    <a:cubicBezTo>
                      <a:pt x="18124" y="80962"/>
                      <a:pt x="0" y="62838"/>
                      <a:pt x="0" y="40481"/>
                    </a:cubicBezTo>
                    <a:cubicBezTo>
                      <a:pt x="0" y="18124"/>
                      <a:pt x="18124" y="0"/>
                      <a:pt x="40481"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1" name="自由: 形状 330"/>
              <p:cNvSpPr/>
              <p:nvPr/>
            </p:nvSpPr>
            <p:spPr>
              <a:xfrm rot="10800000">
                <a:off x="4460585" y="5178059"/>
                <a:ext cx="1027652" cy="1027650"/>
              </a:xfrm>
              <a:custGeom>
                <a:gdLst>
                  <a:gd fmla="*/ 40481 w 1027652" name="connsiteX0"/>
                  <a:gd fmla="*/ 0 h 1027650" name="connsiteY0"/>
                  <a:gd fmla="*/ 42489 w 1027652" name="connsiteX1"/>
                  <a:gd fmla="*/ 832 h 1027650" name="connsiteY1"/>
                  <a:gd fmla="*/ 142106 w 1027652" name="connsiteX2"/>
                  <a:gd fmla="*/ 5862 h 1027650" name="connsiteY2"/>
                  <a:gd fmla="*/ 1027652 w 1027652" name="connsiteX3"/>
                  <a:gd fmla="*/ 987169 h 1027650" name="connsiteY3"/>
                  <a:gd fmla="*/ 987171 w 1027652" name="connsiteX4"/>
                  <a:gd fmla="*/ 1027650 h 1027650" name="connsiteY4"/>
                  <a:gd fmla="*/ 946690 w 1027652" name="connsiteX5"/>
                  <a:gd fmla="*/ 987169 h 1027650" name="connsiteY5"/>
                  <a:gd fmla="*/ 41252 w 1027652" name="connsiteX6"/>
                  <a:gd fmla="*/ 81731 h 1027650" name="connsiteY6"/>
                  <a:gd fmla="*/ 41252 w 1027652" name="connsiteX7"/>
                  <a:gd fmla="*/ 80643 h 1027650" name="connsiteY7"/>
                  <a:gd fmla="*/ 40481 w 1027652" name="connsiteX8"/>
                  <a:gd fmla="*/ 80962 h 1027650" name="connsiteY8"/>
                  <a:gd fmla="*/ 0 w 1027652" name="connsiteX9"/>
                  <a:gd fmla="*/ 40481 h 1027650" name="connsiteY9"/>
                  <a:gd fmla="*/ 40481 w 1027652" name="connsiteX10"/>
                  <a:gd fmla="*/ 0 h 102765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027650" w="1027652">
                    <a:moveTo>
                      <a:pt x="40481" y="0"/>
                    </a:moveTo>
                    <a:lnTo>
                      <a:pt x="42489" y="832"/>
                    </a:lnTo>
                    <a:lnTo>
                      <a:pt x="142106" y="5862"/>
                    </a:lnTo>
                    <a:cubicBezTo>
                      <a:pt x="639504" y="56375"/>
                      <a:pt x="1027652" y="476444"/>
                      <a:pt x="1027652" y="987169"/>
                    </a:cubicBezTo>
                    <a:cubicBezTo>
                      <a:pt x="1027652" y="1009526"/>
                      <a:pt x="1009528" y="1027650"/>
                      <a:pt x="987171" y="1027650"/>
                    </a:cubicBezTo>
                    <a:cubicBezTo>
                      <a:pt x="964814" y="1027650"/>
                      <a:pt x="946690" y="1009526"/>
                      <a:pt x="946690" y="987169"/>
                    </a:cubicBezTo>
                    <a:cubicBezTo>
                      <a:pt x="946690" y="487109"/>
                      <a:pt x="541312" y="81731"/>
                      <a:pt x="41252" y="81731"/>
                    </a:cubicBezTo>
                    <a:lnTo>
                      <a:pt x="41252" y="80643"/>
                    </a:lnTo>
                    <a:lnTo>
                      <a:pt x="40481" y="80962"/>
                    </a:lnTo>
                    <a:cubicBezTo>
                      <a:pt x="18124" y="80962"/>
                      <a:pt x="0" y="62838"/>
                      <a:pt x="0" y="40481"/>
                    </a:cubicBezTo>
                    <a:cubicBezTo>
                      <a:pt x="0" y="18124"/>
                      <a:pt x="18124" y="0"/>
                      <a:pt x="40481"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27" name="椭圆 326"/>
          <p:cNvSpPr/>
          <p:nvPr/>
        </p:nvSpPr>
        <p:spPr>
          <a:xfrm>
            <a:off x="3600758" y="3796373"/>
            <a:ext cx="277238" cy="27723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2" name="文本框 91"/>
          <p:cNvSpPr txBox="1"/>
          <p:nvPr/>
        </p:nvSpPr>
        <p:spPr>
          <a:xfrm rot="20700000">
            <a:off x="3417273" y="2466722"/>
            <a:ext cx="644546" cy="857334"/>
          </a:xfrm>
          <a:custGeom>
            <a:rect b="b" l="l" r="r" t="t"/>
            <a:pathLst>
              <a:path h="857334" w="644546">
                <a:moveTo>
                  <a:pt x="345469" y="364259"/>
                </a:moveTo>
                <a:cubicBezTo>
                  <a:pt x="335778" y="359362"/>
                  <a:pt x="325160" y="356913"/>
                  <a:pt x="313613" y="356913"/>
                </a:cubicBezTo>
                <a:cubicBezTo>
                  <a:pt x="295468" y="356913"/>
                  <a:pt x="279179" y="363924"/>
                  <a:pt x="264746" y="377945"/>
                </a:cubicBezTo>
                <a:cubicBezTo>
                  <a:pt x="250313" y="391965"/>
                  <a:pt x="243096" y="412378"/>
                  <a:pt x="243096" y="439182"/>
                </a:cubicBezTo>
                <a:lnTo>
                  <a:pt x="243096" y="609907"/>
                </a:lnTo>
                <a:cubicBezTo>
                  <a:pt x="243096" y="671764"/>
                  <a:pt x="267014" y="702692"/>
                  <a:pt x="314850" y="702692"/>
                </a:cubicBezTo>
                <a:cubicBezTo>
                  <a:pt x="340830" y="702692"/>
                  <a:pt x="360727" y="691455"/>
                  <a:pt x="374542" y="668980"/>
                </a:cubicBezTo>
                <a:cubicBezTo>
                  <a:pt x="388356" y="646506"/>
                  <a:pt x="395264" y="600216"/>
                  <a:pt x="395264" y="530112"/>
                </a:cubicBezTo>
                <a:cubicBezTo>
                  <a:pt x="395264" y="453822"/>
                  <a:pt x="387429" y="405883"/>
                  <a:pt x="371758" y="386295"/>
                </a:cubicBezTo>
                <a:cubicBezTo>
                  <a:pt x="363923" y="376501"/>
                  <a:pt x="355160" y="369156"/>
                  <a:pt x="345469" y="364259"/>
                </a:cubicBezTo>
                <a:close/>
                <a:moveTo>
                  <a:pt x="243096" y="0"/>
                </a:moveTo>
                <a:lnTo>
                  <a:pt x="243097" y="290108"/>
                </a:lnTo>
                <a:cubicBezTo>
                  <a:pt x="276911" y="231550"/>
                  <a:pt x="330727" y="202272"/>
                  <a:pt x="404542" y="202272"/>
                </a:cubicBezTo>
                <a:cubicBezTo>
                  <a:pt x="456502" y="202272"/>
                  <a:pt x="500626" y="215880"/>
                  <a:pt x="536916" y="243097"/>
                </a:cubicBezTo>
                <a:cubicBezTo>
                  <a:pt x="573205" y="270314"/>
                  <a:pt x="600216" y="309181"/>
                  <a:pt x="617948" y="359697"/>
                </a:cubicBezTo>
                <a:cubicBezTo>
                  <a:pt x="635680" y="410213"/>
                  <a:pt x="644546" y="463307"/>
                  <a:pt x="644546" y="518978"/>
                </a:cubicBezTo>
                <a:cubicBezTo>
                  <a:pt x="644546" y="620423"/>
                  <a:pt x="621866" y="702177"/>
                  <a:pt x="576504" y="764239"/>
                </a:cubicBezTo>
                <a:cubicBezTo>
                  <a:pt x="531142" y="826303"/>
                  <a:pt x="463512" y="857334"/>
                  <a:pt x="373614" y="857334"/>
                </a:cubicBezTo>
                <a:cubicBezTo>
                  <a:pt x="284953" y="857334"/>
                  <a:pt x="217529" y="824137"/>
                  <a:pt x="171343" y="757744"/>
                </a:cubicBezTo>
                <a:cubicBezTo>
                  <a:pt x="158147" y="782487"/>
                  <a:pt x="147425" y="811354"/>
                  <a:pt x="139177" y="844344"/>
                </a:cubicBezTo>
                <a:lnTo>
                  <a:pt x="0" y="844344"/>
                </a:lnTo>
                <a:lnTo>
                  <a:pt x="0" y="0"/>
                </a:lnTo>
                <a:close/>
              </a:path>
            </a:pathLst>
          </a:custGeom>
          <a:solidFill>
            <a:srgbClr val="1D1C24"/>
          </a:soli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baseline="-25000" lang="zh-CN" sz="15000">
              <a:solidFill>
                <a:srgbClr val="1D1C24"/>
              </a:solidFill>
              <a:latin charset="0" panose="020b0903020102020204" pitchFamily="34" typeface="Franklin Gothic Heavy"/>
            </a:endParaRPr>
          </a:p>
        </p:txBody>
      </p:sp>
      <p:sp>
        <p:nvSpPr>
          <p:cNvPr id="143" name="椭圆 142"/>
          <p:cNvSpPr/>
          <p:nvPr/>
        </p:nvSpPr>
        <p:spPr>
          <a:xfrm>
            <a:off x="5286466" y="3817578"/>
            <a:ext cx="1541248" cy="1541248"/>
          </a:xfrm>
          <a:prstGeom prst="ellipse">
            <a:avLst/>
          </a:prstGeom>
          <a:solidFill>
            <a:srgbClr val="1D1C2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1" name="椭圆 130"/>
          <p:cNvSpPr/>
          <p:nvPr/>
        </p:nvSpPr>
        <p:spPr>
          <a:xfrm>
            <a:off x="5577738" y="4108850"/>
            <a:ext cx="958704" cy="958704"/>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02" name="组合 301"/>
          <p:cNvGrpSpPr/>
          <p:nvPr/>
        </p:nvGrpSpPr>
        <p:grpSpPr>
          <a:xfrm>
            <a:off x="5074326" y="3601033"/>
            <a:ext cx="1979190" cy="1974340"/>
            <a:chOff x="7310352" y="3543883"/>
            <a:chExt cx="1979190" cy="1974340"/>
          </a:xfrm>
        </p:grpSpPr>
        <p:sp>
          <p:nvSpPr>
            <p:cNvPr id="97" name="圆: 空心 96"/>
            <p:cNvSpPr/>
            <p:nvPr/>
          </p:nvSpPr>
          <p:spPr>
            <a:xfrm>
              <a:off x="7408539" y="3637220"/>
              <a:ext cx="1787665" cy="1787665"/>
            </a:xfrm>
            <a:prstGeom prst="donut">
              <a:avLst>
                <a:gd fmla="val 9094" name="adj"/>
              </a:avLst>
            </a:prstGeom>
            <a:solidFill>
              <a:srgbClr val="34333A"/>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301" name="组合 300"/>
            <p:cNvGrpSpPr/>
            <p:nvPr/>
          </p:nvGrpSpPr>
          <p:grpSpPr>
            <a:xfrm>
              <a:off x="7310352" y="3543883"/>
              <a:ext cx="1979190" cy="1974340"/>
              <a:chOff x="4460585" y="4231369"/>
              <a:chExt cx="1979190" cy="1974340"/>
            </a:xfrm>
          </p:grpSpPr>
          <p:sp>
            <p:nvSpPr>
              <p:cNvPr id="296" name="自由: 形状 295"/>
              <p:cNvSpPr/>
              <p:nvPr/>
            </p:nvSpPr>
            <p:spPr>
              <a:xfrm>
                <a:off x="5412123" y="4231369"/>
                <a:ext cx="1027652" cy="1027650"/>
              </a:xfrm>
              <a:custGeom>
                <a:gdLst>
                  <a:gd fmla="*/ 40481 w 1027652" name="connsiteX0"/>
                  <a:gd fmla="*/ 0 h 1027650" name="connsiteY0"/>
                  <a:gd fmla="*/ 42489 w 1027652" name="connsiteX1"/>
                  <a:gd fmla="*/ 832 h 1027650" name="connsiteY1"/>
                  <a:gd fmla="*/ 142106 w 1027652" name="connsiteX2"/>
                  <a:gd fmla="*/ 5862 h 1027650" name="connsiteY2"/>
                  <a:gd fmla="*/ 1027652 w 1027652" name="connsiteX3"/>
                  <a:gd fmla="*/ 987169 h 1027650" name="connsiteY3"/>
                  <a:gd fmla="*/ 987171 w 1027652" name="connsiteX4"/>
                  <a:gd fmla="*/ 1027650 h 1027650" name="connsiteY4"/>
                  <a:gd fmla="*/ 946690 w 1027652" name="connsiteX5"/>
                  <a:gd fmla="*/ 987169 h 1027650" name="connsiteY5"/>
                  <a:gd fmla="*/ 41252 w 1027652" name="connsiteX6"/>
                  <a:gd fmla="*/ 81731 h 1027650" name="connsiteY6"/>
                  <a:gd fmla="*/ 41252 w 1027652" name="connsiteX7"/>
                  <a:gd fmla="*/ 80643 h 1027650" name="connsiteY7"/>
                  <a:gd fmla="*/ 40481 w 1027652" name="connsiteX8"/>
                  <a:gd fmla="*/ 80962 h 1027650" name="connsiteY8"/>
                  <a:gd fmla="*/ 0 w 1027652" name="connsiteX9"/>
                  <a:gd fmla="*/ 40481 h 1027650" name="connsiteY9"/>
                  <a:gd fmla="*/ 40481 w 1027652" name="connsiteX10"/>
                  <a:gd fmla="*/ 0 h 102765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027650" w="1027652">
                    <a:moveTo>
                      <a:pt x="40481" y="0"/>
                    </a:moveTo>
                    <a:lnTo>
                      <a:pt x="42489" y="832"/>
                    </a:lnTo>
                    <a:lnTo>
                      <a:pt x="142106" y="5862"/>
                    </a:lnTo>
                    <a:cubicBezTo>
                      <a:pt x="639504" y="56375"/>
                      <a:pt x="1027652" y="476444"/>
                      <a:pt x="1027652" y="987169"/>
                    </a:cubicBezTo>
                    <a:cubicBezTo>
                      <a:pt x="1027652" y="1009526"/>
                      <a:pt x="1009528" y="1027650"/>
                      <a:pt x="987171" y="1027650"/>
                    </a:cubicBezTo>
                    <a:cubicBezTo>
                      <a:pt x="964814" y="1027650"/>
                      <a:pt x="946690" y="1009526"/>
                      <a:pt x="946690" y="987169"/>
                    </a:cubicBezTo>
                    <a:cubicBezTo>
                      <a:pt x="946690" y="487109"/>
                      <a:pt x="541312" y="81731"/>
                      <a:pt x="41252" y="81731"/>
                    </a:cubicBezTo>
                    <a:lnTo>
                      <a:pt x="41252" y="80643"/>
                    </a:lnTo>
                    <a:lnTo>
                      <a:pt x="40481" y="80962"/>
                    </a:lnTo>
                    <a:cubicBezTo>
                      <a:pt x="18124" y="80962"/>
                      <a:pt x="0" y="62838"/>
                      <a:pt x="0" y="40481"/>
                    </a:cubicBezTo>
                    <a:cubicBezTo>
                      <a:pt x="0" y="18124"/>
                      <a:pt x="18124" y="0"/>
                      <a:pt x="40481"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7" name="自由: 形状 296"/>
              <p:cNvSpPr/>
              <p:nvPr/>
            </p:nvSpPr>
            <p:spPr>
              <a:xfrm rot="10800000">
                <a:off x="4460585" y="5178059"/>
                <a:ext cx="1027652" cy="1027650"/>
              </a:xfrm>
              <a:custGeom>
                <a:gdLst>
                  <a:gd fmla="*/ 40481 w 1027652" name="connsiteX0"/>
                  <a:gd fmla="*/ 0 h 1027650" name="connsiteY0"/>
                  <a:gd fmla="*/ 42489 w 1027652" name="connsiteX1"/>
                  <a:gd fmla="*/ 832 h 1027650" name="connsiteY1"/>
                  <a:gd fmla="*/ 142106 w 1027652" name="connsiteX2"/>
                  <a:gd fmla="*/ 5862 h 1027650" name="connsiteY2"/>
                  <a:gd fmla="*/ 1027652 w 1027652" name="connsiteX3"/>
                  <a:gd fmla="*/ 987169 h 1027650" name="connsiteY3"/>
                  <a:gd fmla="*/ 987171 w 1027652" name="connsiteX4"/>
                  <a:gd fmla="*/ 1027650 h 1027650" name="connsiteY4"/>
                  <a:gd fmla="*/ 946690 w 1027652" name="connsiteX5"/>
                  <a:gd fmla="*/ 987169 h 1027650" name="connsiteY5"/>
                  <a:gd fmla="*/ 41252 w 1027652" name="connsiteX6"/>
                  <a:gd fmla="*/ 81731 h 1027650" name="connsiteY6"/>
                  <a:gd fmla="*/ 41252 w 1027652" name="connsiteX7"/>
                  <a:gd fmla="*/ 80643 h 1027650" name="connsiteY7"/>
                  <a:gd fmla="*/ 40481 w 1027652" name="connsiteX8"/>
                  <a:gd fmla="*/ 80962 h 1027650" name="connsiteY8"/>
                  <a:gd fmla="*/ 0 w 1027652" name="connsiteX9"/>
                  <a:gd fmla="*/ 40481 h 1027650" name="connsiteY9"/>
                  <a:gd fmla="*/ 40481 w 1027652" name="connsiteX10"/>
                  <a:gd fmla="*/ 0 h 102765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027650" w="1027652">
                    <a:moveTo>
                      <a:pt x="40481" y="0"/>
                    </a:moveTo>
                    <a:lnTo>
                      <a:pt x="42489" y="832"/>
                    </a:lnTo>
                    <a:lnTo>
                      <a:pt x="142106" y="5862"/>
                    </a:lnTo>
                    <a:cubicBezTo>
                      <a:pt x="639504" y="56375"/>
                      <a:pt x="1027652" y="476444"/>
                      <a:pt x="1027652" y="987169"/>
                    </a:cubicBezTo>
                    <a:cubicBezTo>
                      <a:pt x="1027652" y="1009526"/>
                      <a:pt x="1009528" y="1027650"/>
                      <a:pt x="987171" y="1027650"/>
                    </a:cubicBezTo>
                    <a:cubicBezTo>
                      <a:pt x="964814" y="1027650"/>
                      <a:pt x="946690" y="1009526"/>
                      <a:pt x="946690" y="987169"/>
                    </a:cubicBezTo>
                    <a:cubicBezTo>
                      <a:pt x="946690" y="487109"/>
                      <a:pt x="541312" y="81731"/>
                      <a:pt x="41252" y="81731"/>
                    </a:cubicBezTo>
                    <a:lnTo>
                      <a:pt x="41252" y="80643"/>
                    </a:lnTo>
                    <a:lnTo>
                      <a:pt x="40481" y="80962"/>
                    </a:lnTo>
                    <a:cubicBezTo>
                      <a:pt x="18124" y="80962"/>
                      <a:pt x="0" y="62838"/>
                      <a:pt x="0" y="40481"/>
                    </a:cubicBezTo>
                    <a:cubicBezTo>
                      <a:pt x="0" y="18124"/>
                      <a:pt x="18124" y="0"/>
                      <a:pt x="40481"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38" name="椭圆 137"/>
          <p:cNvSpPr/>
          <p:nvPr/>
        </p:nvSpPr>
        <p:spPr>
          <a:xfrm>
            <a:off x="5927726" y="5405021"/>
            <a:ext cx="277238" cy="27723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4" name="文本框 93"/>
          <p:cNvSpPr txBox="1"/>
          <p:nvPr/>
        </p:nvSpPr>
        <p:spPr>
          <a:xfrm rot="20700000">
            <a:off x="5734691" y="4273984"/>
            <a:ext cx="622897" cy="655062"/>
          </a:xfrm>
          <a:custGeom>
            <a:rect b="b" l="l" r="r" t="t"/>
            <a:pathLst>
              <a:path h="655062" w="622897">
                <a:moveTo>
                  <a:pt x="436708" y="17706"/>
                </a:moveTo>
                <a:cubicBezTo>
                  <a:pt x="471142" y="29511"/>
                  <a:pt x="501658" y="47217"/>
                  <a:pt x="528256" y="70825"/>
                </a:cubicBezTo>
                <a:cubicBezTo>
                  <a:pt x="581453" y="118042"/>
                  <a:pt x="611969" y="177734"/>
                  <a:pt x="619804" y="249901"/>
                </a:cubicBezTo>
                <a:lnTo>
                  <a:pt x="403925" y="267839"/>
                </a:lnTo>
                <a:cubicBezTo>
                  <a:pt x="394852" y="201446"/>
                  <a:pt x="369697" y="168250"/>
                  <a:pt x="328459" y="168250"/>
                </a:cubicBezTo>
                <a:cubicBezTo>
                  <a:pt x="302067" y="168250"/>
                  <a:pt x="282788" y="180312"/>
                  <a:pt x="270623" y="204436"/>
                </a:cubicBezTo>
                <a:cubicBezTo>
                  <a:pt x="258458" y="228560"/>
                  <a:pt x="252375" y="270519"/>
                  <a:pt x="252375" y="330314"/>
                </a:cubicBezTo>
                <a:cubicBezTo>
                  <a:pt x="252375" y="381862"/>
                  <a:pt x="258458" y="420006"/>
                  <a:pt x="270623" y="444749"/>
                </a:cubicBezTo>
                <a:cubicBezTo>
                  <a:pt x="282788" y="469492"/>
                  <a:pt x="303922" y="481863"/>
                  <a:pt x="334026" y="481863"/>
                </a:cubicBezTo>
                <a:cubicBezTo>
                  <a:pt x="378151" y="481863"/>
                  <a:pt x="404337" y="450728"/>
                  <a:pt x="412584" y="388460"/>
                </a:cubicBezTo>
                <a:lnTo>
                  <a:pt x="622897" y="406398"/>
                </a:lnTo>
                <a:cubicBezTo>
                  <a:pt x="613000" y="479801"/>
                  <a:pt x="582175" y="539596"/>
                  <a:pt x="530421" y="585782"/>
                </a:cubicBezTo>
                <a:cubicBezTo>
                  <a:pt x="478668" y="631969"/>
                  <a:pt x="409904" y="655062"/>
                  <a:pt x="324129" y="655062"/>
                </a:cubicBezTo>
                <a:cubicBezTo>
                  <a:pt x="228045" y="655062"/>
                  <a:pt x="150003" y="624855"/>
                  <a:pt x="90001" y="564442"/>
                </a:cubicBezTo>
                <a:cubicBezTo>
                  <a:pt x="30000" y="504029"/>
                  <a:pt x="0" y="426604"/>
                  <a:pt x="0" y="332170"/>
                </a:cubicBezTo>
                <a:cubicBezTo>
                  <a:pt x="0" y="235674"/>
                  <a:pt x="29794" y="156188"/>
                  <a:pt x="89383" y="93712"/>
                </a:cubicBezTo>
                <a:cubicBezTo>
                  <a:pt x="148972" y="31237"/>
                  <a:pt x="226396" y="0"/>
                  <a:pt x="321655" y="0"/>
                </a:cubicBezTo>
                <a:cubicBezTo>
                  <a:pt x="363924" y="0"/>
                  <a:pt x="402275" y="5902"/>
                  <a:pt x="436708" y="17706"/>
                </a:cubicBezTo>
                <a:close/>
              </a:path>
            </a:pathLst>
          </a:custGeom>
          <a:solidFill>
            <a:srgbClr val="1D1C24"/>
          </a:soli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baseline="-25000" lang="zh-CN" sz="15000">
              <a:solidFill>
                <a:srgbClr val="1D1C24"/>
              </a:solidFill>
              <a:latin charset="0" panose="020b0903020102020204" pitchFamily="34" typeface="Franklin Gothic Heavy"/>
            </a:endParaRPr>
          </a:p>
        </p:txBody>
      </p:sp>
      <p:sp>
        <p:nvSpPr>
          <p:cNvPr id="342" name="椭圆 341"/>
          <p:cNvSpPr/>
          <p:nvPr/>
        </p:nvSpPr>
        <p:spPr>
          <a:xfrm>
            <a:off x="7613434" y="2208930"/>
            <a:ext cx="1541248" cy="1541248"/>
          </a:xfrm>
          <a:prstGeom prst="ellipse">
            <a:avLst/>
          </a:prstGeom>
          <a:solidFill>
            <a:srgbClr val="1D1C2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3" name="椭圆 342"/>
          <p:cNvSpPr/>
          <p:nvPr/>
        </p:nvSpPr>
        <p:spPr>
          <a:xfrm>
            <a:off x="7904706" y="2500202"/>
            <a:ext cx="958704" cy="958704"/>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6" name="组合 335"/>
          <p:cNvGrpSpPr/>
          <p:nvPr/>
        </p:nvGrpSpPr>
        <p:grpSpPr>
          <a:xfrm flipH="1">
            <a:off x="7401294" y="1992385"/>
            <a:ext cx="1979190" cy="1974340"/>
            <a:chOff x="7310352" y="3543883"/>
            <a:chExt cx="1979190" cy="1974340"/>
          </a:xfrm>
        </p:grpSpPr>
        <p:sp>
          <p:nvSpPr>
            <p:cNvPr id="338" name="圆: 空心 337"/>
            <p:cNvSpPr/>
            <p:nvPr/>
          </p:nvSpPr>
          <p:spPr>
            <a:xfrm>
              <a:off x="7408539" y="3637220"/>
              <a:ext cx="1787665" cy="1787665"/>
            </a:xfrm>
            <a:prstGeom prst="donut">
              <a:avLst>
                <a:gd fmla="val 9094" name="adj"/>
              </a:avLst>
            </a:prstGeom>
            <a:solidFill>
              <a:srgbClr val="34333A"/>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339" name="组合 338"/>
            <p:cNvGrpSpPr/>
            <p:nvPr/>
          </p:nvGrpSpPr>
          <p:grpSpPr>
            <a:xfrm>
              <a:off x="7310352" y="3543883"/>
              <a:ext cx="1979190" cy="1974340"/>
              <a:chOff x="4460585" y="4231369"/>
              <a:chExt cx="1979190" cy="1974340"/>
            </a:xfrm>
          </p:grpSpPr>
          <p:sp>
            <p:nvSpPr>
              <p:cNvPr id="340" name="自由: 形状 339"/>
              <p:cNvSpPr/>
              <p:nvPr/>
            </p:nvSpPr>
            <p:spPr>
              <a:xfrm>
                <a:off x="5412123" y="4231369"/>
                <a:ext cx="1027652" cy="1027650"/>
              </a:xfrm>
              <a:custGeom>
                <a:gdLst>
                  <a:gd fmla="*/ 40481 w 1027652" name="connsiteX0"/>
                  <a:gd fmla="*/ 0 h 1027650" name="connsiteY0"/>
                  <a:gd fmla="*/ 42489 w 1027652" name="connsiteX1"/>
                  <a:gd fmla="*/ 832 h 1027650" name="connsiteY1"/>
                  <a:gd fmla="*/ 142106 w 1027652" name="connsiteX2"/>
                  <a:gd fmla="*/ 5862 h 1027650" name="connsiteY2"/>
                  <a:gd fmla="*/ 1027652 w 1027652" name="connsiteX3"/>
                  <a:gd fmla="*/ 987169 h 1027650" name="connsiteY3"/>
                  <a:gd fmla="*/ 987171 w 1027652" name="connsiteX4"/>
                  <a:gd fmla="*/ 1027650 h 1027650" name="connsiteY4"/>
                  <a:gd fmla="*/ 946690 w 1027652" name="connsiteX5"/>
                  <a:gd fmla="*/ 987169 h 1027650" name="connsiteY5"/>
                  <a:gd fmla="*/ 41252 w 1027652" name="connsiteX6"/>
                  <a:gd fmla="*/ 81731 h 1027650" name="connsiteY6"/>
                  <a:gd fmla="*/ 41252 w 1027652" name="connsiteX7"/>
                  <a:gd fmla="*/ 80643 h 1027650" name="connsiteY7"/>
                  <a:gd fmla="*/ 40481 w 1027652" name="connsiteX8"/>
                  <a:gd fmla="*/ 80962 h 1027650" name="connsiteY8"/>
                  <a:gd fmla="*/ 0 w 1027652" name="connsiteX9"/>
                  <a:gd fmla="*/ 40481 h 1027650" name="connsiteY9"/>
                  <a:gd fmla="*/ 40481 w 1027652" name="connsiteX10"/>
                  <a:gd fmla="*/ 0 h 102765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027650" w="1027652">
                    <a:moveTo>
                      <a:pt x="40481" y="0"/>
                    </a:moveTo>
                    <a:lnTo>
                      <a:pt x="42489" y="832"/>
                    </a:lnTo>
                    <a:lnTo>
                      <a:pt x="142106" y="5862"/>
                    </a:lnTo>
                    <a:cubicBezTo>
                      <a:pt x="639504" y="56375"/>
                      <a:pt x="1027652" y="476444"/>
                      <a:pt x="1027652" y="987169"/>
                    </a:cubicBezTo>
                    <a:cubicBezTo>
                      <a:pt x="1027652" y="1009526"/>
                      <a:pt x="1009528" y="1027650"/>
                      <a:pt x="987171" y="1027650"/>
                    </a:cubicBezTo>
                    <a:cubicBezTo>
                      <a:pt x="964814" y="1027650"/>
                      <a:pt x="946690" y="1009526"/>
                      <a:pt x="946690" y="987169"/>
                    </a:cubicBezTo>
                    <a:cubicBezTo>
                      <a:pt x="946690" y="487109"/>
                      <a:pt x="541312" y="81731"/>
                      <a:pt x="41252" y="81731"/>
                    </a:cubicBezTo>
                    <a:lnTo>
                      <a:pt x="41252" y="80643"/>
                    </a:lnTo>
                    <a:lnTo>
                      <a:pt x="40481" y="80962"/>
                    </a:lnTo>
                    <a:cubicBezTo>
                      <a:pt x="18124" y="80962"/>
                      <a:pt x="0" y="62838"/>
                      <a:pt x="0" y="40481"/>
                    </a:cubicBezTo>
                    <a:cubicBezTo>
                      <a:pt x="0" y="18124"/>
                      <a:pt x="18124" y="0"/>
                      <a:pt x="40481"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1" name="自由: 形状 340"/>
              <p:cNvSpPr/>
              <p:nvPr/>
            </p:nvSpPr>
            <p:spPr>
              <a:xfrm rot="10800000">
                <a:off x="4460585" y="5178059"/>
                <a:ext cx="1027652" cy="1027650"/>
              </a:xfrm>
              <a:custGeom>
                <a:gdLst>
                  <a:gd fmla="*/ 40481 w 1027652" name="connsiteX0"/>
                  <a:gd fmla="*/ 0 h 1027650" name="connsiteY0"/>
                  <a:gd fmla="*/ 42489 w 1027652" name="connsiteX1"/>
                  <a:gd fmla="*/ 832 h 1027650" name="connsiteY1"/>
                  <a:gd fmla="*/ 142106 w 1027652" name="connsiteX2"/>
                  <a:gd fmla="*/ 5862 h 1027650" name="connsiteY2"/>
                  <a:gd fmla="*/ 1027652 w 1027652" name="connsiteX3"/>
                  <a:gd fmla="*/ 987169 h 1027650" name="connsiteY3"/>
                  <a:gd fmla="*/ 987171 w 1027652" name="connsiteX4"/>
                  <a:gd fmla="*/ 1027650 h 1027650" name="connsiteY4"/>
                  <a:gd fmla="*/ 946690 w 1027652" name="connsiteX5"/>
                  <a:gd fmla="*/ 987169 h 1027650" name="connsiteY5"/>
                  <a:gd fmla="*/ 41252 w 1027652" name="connsiteX6"/>
                  <a:gd fmla="*/ 81731 h 1027650" name="connsiteY6"/>
                  <a:gd fmla="*/ 41252 w 1027652" name="connsiteX7"/>
                  <a:gd fmla="*/ 80643 h 1027650" name="connsiteY7"/>
                  <a:gd fmla="*/ 40481 w 1027652" name="connsiteX8"/>
                  <a:gd fmla="*/ 80962 h 1027650" name="connsiteY8"/>
                  <a:gd fmla="*/ 0 w 1027652" name="connsiteX9"/>
                  <a:gd fmla="*/ 40481 h 1027650" name="connsiteY9"/>
                  <a:gd fmla="*/ 40481 w 1027652" name="connsiteX10"/>
                  <a:gd fmla="*/ 0 h 102765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027650" w="1027652">
                    <a:moveTo>
                      <a:pt x="40481" y="0"/>
                    </a:moveTo>
                    <a:lnTo>
                      <a:pt x="42489" y="832"/>
                    </a:lnTo>
                    <a:lnTo>
                      <a:pt x="142106" y="5862"/>
                    </a:lnTo>
                    <a:cubicBezTo>
                      <a:pt x="639504" y="56375"/>
                      <a:pt x="1027652" y="476444"/>
                      <a:pt x="1027652" y="987169"/>
                    </a:cubicBezTo>
                    <a:cubicBezTo>
                      <a:pt x="1027652" y="1009526"/>
                      <a:pt x="1009528" y="1027650"/>
                      <a:pt x="987171" y="1027650"/>
                    </a:cubicBezTo>
                    <a:cubicBezTo>
                      <a:pt x="964814" y="1027650"/>
                      <a:pt x="946690" y="1009526"/>
                      <a:pt x="946690" y="987169"/>
                    </a:cubicBezTo>
                    <a:cubicBezTo>
                      <a:pt x="946690" y="487109"/>
                      <a:pt x="541312" y="81731"/>
                      <a:pt x="41252" y="81731"/>
                    </a:cubicBezTo>
                    <a:lnTo>
                      <a:pt x="41252" y="80643"/>
                    </a:lnTo>
                    <a:lnTo>
                      <a:pt x="40481" y="80962"/>
                    </a:lnTo>
                    <a:cubicBezTo>
                      <a:pt x="18124" y="80962"/>
                      <a:pt x="0" y="62838"/>
                      <a:pt x="0" y="40481"/>
                    </a:cubicBezTo>
                    <a:cubicBezTo>
                      <a:pt x="0" y="18124"/>
                      <a:pt x="18124" y="0"/>
                      <a:pt x="40481"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37" name="椭圆 336"/>
          <p:cNvSpPr/>
          <p:nvPr/>
        </p:nvSpPr>
        <p:spPr>
          <a:xfrm>
            <a:off x="8254694" y="3796373"/>
            <a:ext cx="277238" cy="27723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文本框 95"/>
          <p:cNvSpPr txBox="1"/>
          <p:nvPr/>
        </p:nvSpPr>
        <p:spPr>
          <a:xfrm rot="20700000">
            <a:off x="8036301" y="2474968"/>
            <a:ext cx="645166" cy="857334"/>
          </a:xfrm>
          <a:custGeom>
            <a:rect b="b" l="l" r="r" t="t"/>
            <a:pathLst>
              <a:path h="857334" w="645166">
                <a:moveTo>
                  <a:pt x="362751" y="360354"/>
                </a:moveTo>
                <a:cubicBezTo>
                  <a:pt x="354014" y="356823"/>
                  <a:pt x="343820" y="355058"/>
                  <a:pt x="332171" y="355058"/>
                </a:cubicBezTo>
                <a:cubicBezTo>
                  <a:pt x="299593" y="355058"/>
                  <a:pt x="278252" y="372996"/>
                  <a:pt x="268149" y="408873"/>
                </a:cubicBezTo>
                <a:cubicBezTo>
                  <a:pt x="258046" y="444750"/>
                  <a:pt x="252994" y="488668"/>
                  <a:pt x="252994" y="540628"/>
                </a:cubicBezTo>
                <a:cubicBezTo>
                  <a:pt x="252994" y="642485"/>
                  <a:pt x="278974" y="693414"/>
                  <a:pt x="330933" y="693414"/>
                </a:cubicBezTo>
                <a:cubicBezTo>
                  <a:pt x="350728" y="693414"/>
                  <a:pt x="367533" y="685372"/>
                  <a:pt x="381347" y="669290"/>
                </a:cubicBezTo>
                <a:cubicBezTo>
                  <a:pt x="395161" y="653207"/>
                  <a:pt x="402069" y="628671"/>
                  <a:pt x="402068" y="595680"/>
                </a:cubicBezTo>
                <a:lnTo>
                  <a:pt x="402069" y="439801"/>
                </a:lnTo>
                <a:cubicBezTo>
                  <a:pt x="402069" y="397429"/>
                  <a:pt x="388963" y="370947"/>
                  <a:pt x="362751" y="360354"/>
                </a:cubicBezTo>
                <a:close/>
                <a:moveTo>
                  <a:pt x="645165" y="0"/>
                </a:moveTo>
                <a:lnTo>
                  <a:pt x="645166" y="844344"/>
                </a:lnTo>
                <a:lnTo>
                  <a:pt x="413822" y="844344"/>
                </a:lnTo>
                <a:lnTo>
                  <a:pt x="413822" y="760838"/>
                </a:lnTo>
                <a:cubicBezTo>
                  <a:pt x="379595" y="825169"/>
                  <a:pt x="323099" y="857334"/>
                  <a:pt x="244335" y="857334"/>
                </a:cubicBezTo>
                <a:cubicBezTo>
                  <a:pt x="171756" y="857334"/>
                  <a:pt x="112889" y="828983"/>
                  <a:pt x="67734" y="772281"/>
                </a:cubicBezTo>
                <a:cubicBezTo>
                  <a:pt x="22578" y="715579"/>
                  <a:pt x="0" y="633207"/>
                  <a:pt x="0" y="525164"/>
                </a:cubicBezTo>
                <a:cubicBezTo>
                  <a:pt x="0" y="424131"/>
                  <a:pt x="22681" y="343923"/>
                  <a:pt x="68043" y="284541"/>
                </a:cubicBezTo>
                <a:cubicBezTo>
                  <a:pt x="113404" y="225159"/>
                  <a:pt x="173405" y="195467"/>
                  <a:pt x="248046" y="195467"/>
                </a:cubicBezTo>
                <a:cubicBezTo>
                  <a:pt x="310315" y="195467"/>
                  <a:pt x="361656" y="219179"/>
                  <a:pt x="402069" y="266603"/>
                </a:cubicBezTo>
                <a:lnTo>
                  <a:pt x="402069" y="0"/>
                </a:lnTo>
                <a:close/>
              </a:path>
            </a:pathLst>
          </a:custGeom>
          <a:solidFill>
            <a:srgbClr val="1D1C24"/>
          </a:soli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baseline="-25000" lang="zh-CN" sz="15000">
              <a:solidFill>
                <a:srgbClr val="1D1C24"/>
              </a:solidFill>
              <a:latin charset="0" panose="020b0903020102020204" pitchFamily="34" typeface="Franklin Gothic Heavy"/>
            </a:endParaRPr>
          </a:p>
        </p:txBody>
      </p:sp>
      <p:grpSp>
        <p:nvGrpSpPr>
          <p:cNvPr id="305" name="组合 304"/>
          <p:cNvGrpSpPr/>
          <p:nvPr/>
        </p:nvGrpSpPr>
        <p:grpSpPr>
          <a:xfrm>
            <a:off x="9940403" y="3817578"/>
            <a:ext cx="1541248" cy="1541248"/>
            <a:chOff x="2801799" y="3760428"/>
            <a:chExt cx="1541248" cy="1541248"/>
          </a:xfrm>
        </p:grpSpPr>
        <p:sp>
          <p:nvSpPr>
            <p:cNvPr id="312" name="椭圆 311"/>
            <p:cNvSpPr/>
            <p:nvPr/>
          </p:nvSpPr>
          <p:spPr>
            <a:xfrm>
              <a:off x="2801799" y="3760428"/>
              <a:ext cx="1541248" cy="1541248"/>
            </a:xfrm>
            <a:prstGeom prst="ellipse">
              <a:avLst/>
            </a:prstGeom>
            <a:solidFill>
              <a:srgbClr val="1D1C2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3" name="椭圆 312"/>
            <p:cNvSpPr/>
            <p:nvPr/>
          </p:nvSpPr>
          <p:spPr>
            <a:xfrm>
              <a:off x="3093071" y="4051700"/>
              <a:ext cx="958704" cy="958704"/>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06" name="组合 305"/>
          <p:cNvGrpSpPr/>
          <p:nvPr/>
        </p:nvGrpSpPr>
        <p:grpSpPr>
          <a:xfrm>
            <a:off x="9728263" y="3601033"/>
            <a:ext cx="1979190" cy="1974340"/>
            <a:chOff x="7310352" y="3543883"/>
            <a:chExt cx="1979190" cy="1974340"/>
          </a:xfrm>
        </p:grpSpPr>
        <p:sp>
          <p:nvSpPr>
            <p:cNvPr id="308" name="圆: 空心 307"/>
            <p:cNvSpPr/>
            <p:nvPr/>
          </p:nvSpPr>
          <p:spPr>
            <a:xfrm>
              <a:off x="7408539" y="3637220"/>
              <a:ext cx="1787665" cy="1787665"/>
            </a:xfrm>
            <a:prstGeom prst="donut">
              <a:avLst>
                <a:gd fmla="val 9094" name="adj"/>
              </a:avLst>
            </a:prstGeom>
            <a:solidFill>
              <a:srgbClr val="34333A"/>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309" name="组合 308"/>
            <p:cNvGrpSpPr/>
            <p:nvPr/>
          </p:nvGrpSpPr>
          <p:grpSpPr>
            <a:xfrm>
              <a:off x="7310352" y="3543883"/>
              <a:ext cx="1979190" cy="1974340"/>
              <a:chOff x="4460585" y="4231369"/>
              <a:chExt cx="1979190" cy="1974340"/>
            </a:xfrm>
          </p:grpSpPr>
          <p:sp>
            <p:nvSpPr>
              <p:cNvPr id="310" name="自由: 形状 309"/>
              <p:cNvSpPr/>
              <p:nvPr/>
            </p:nvSpPr>
            <p:spPr>
              <a:xfrm>
                <a:off x="5412123" y="4231369"/>
                <a:ext cx="1027652" cy="1027650"/>
              </a:xfrm>
              <a:custGeom>
                <a:gdLst>
                  <a:gd fmla="*/ 40481 w 1027652" name="connsiteX0"/>
                  <a:gd fmla="*/ 0 h 1027650" name="connsiteY0"/>
                  <a:gd fmla="*/ 42489 w 1027652" name="connsiteX1"/>
                  <a:gd fmla="*/ 832 h 1027650" name="connsiteY1"/>
                  <a:gd fmla="*/ 142106 w 1027652" name="connsiteX2"/>
                  <a:gd fmla="*/ 5862 h 1027650" name="connsiteY2"/>
                  <a:gd fmla="*/ 1027652 w 1027652" name="connsiteX3"/>
                  <a:gd fmla="*/ 987169 h 1027650" name="connsiteY3"/>
                  <a:gd fmla="*/ 987171 w 1027652" name="connsiteX4"/>
                  <a:gd fmla="*/ 1027650 h 1027650" name="connsiteY4"/>
                  <a:gd fmla="*/ 946690 w 1027652" name="connsiteX5"/>
                  <a:gd fmla="*/ 987169 h 1027650" name="connsiteY5"/>
                  <a:gd fmla="*/ 41252 w 1027652" name="connsiteX6"/>
                  <a:gd fmla="*/ 81731 h 1027650" name="connsiteY6"/>
                  <a:gd fmla="*/ 41252 w 1027652" name="connsiteX7"/>
                  <a:gd fmla="*/ 80643 h 1027650" name="connsiteY7"/>
                  <a:gd fmla="*/ 40481 w 1027652" name="connsiteX8"/>
                  <a:gd fmla="*/ 80962 h 1027650" name="connsiteY8"/>
                  <a:gd fmla="*/ 0 w 1027652" name="connsiteX9"/>
                  <a:gd fmla="*/ 40481 h 1027650" name="connsiteY9"/>
                  <a:gd fmla="*/ 40481 w 1027652" name="connsiteX10"/>
                  <a:gd fmla="*/ 0 h 102765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027650" w="1027652">
                    <a:moveTo>
                      <a:pt x="40481" y="0"/>
                    </a:moveTo>
                    <a:lnTo>
                      <a:pt x="42489" y="832"/>
                    </a:lnTo>
                    <a:lnTo>
                      <a:pt x="142106" y="5862"/>
                    </a:lnTo>
                    <a:cubicBezTo>
                      <a:pt x="639504" y="56375"/>
                      <a:pt x="1027652" y="476444"/>
                      <a:pt x="1027652" y="987169"/>
                    </a:cubicBezTo>
                    <a:cubicBezTo>
                      <a:pt x="1027652" y="1009526"/>
                      <a:pt x="1009528" y="1027650"/>
                      <a:pt x="987171" y="1027650"/>
                    </a:cubicBezTo>
                    <a:cubicBezTo>
                      <a:pt x="964814" y="1027650"/>
                      <a:pt x="946690" y="1009526"/>
                      <a:pt x="946690" y="987169"/>
                    </a:cubicBezTo>
                    <a:cubicBezTo>
                      <a:pt x="946690" y="487109"/>
                      <a:pt x="541312" y="81731"/>
                      <a:pt x="41252" y="81731"/>
                    </a:cubicBezTo>
                    <a:lnTo>
                      <a:pt x="41252" y="80643"/>
                    </a:lnTo>
                    <a:lnTo>
                      <a:pt x="40481" y="80962"/>
                    </a:lnTo>
                    <a:cubicBezTo>
                      <a:pt x="18124" y="80962"/>
                      <a:pt x="0" y="62838"/>
                      <a:pt x="0" y="40481"/>
                    </a:cubicBezTo>
                    <a:cubicBezTo>
                      <a:pt x="0" y="18124"/>
                      <a:pt x="18124" y="0"/>
                      <a:pt x="40481"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1" name="自由: 形状 310"/>
              <p:cNvSpPr/>
              <p:nvPr/>
            </p:nvSpPr>
            <p:spPr>
              <a:xfrm rot="10800000">
                <a:off x="4460585" y="5178059"/>
                <a:ext cx="1027652" cy="1027650"/>
              </a:xfrm>
              <a:custGeom>
                <a:gdLst>
                  <a:gd fmla="*/ 40481 w 1027652" name="connsiteX0"/>
                  <a:gd fmla="*/ 0 h 1027650" name="connsiteY0"/>
                  <a:gd fmla="*/ 42489 w 1027652" name="connsiteX1"/>
                  <a:gd fmla="*/ 832 h 1027650" name="connsiteY1"/>
                  <a:gd fmla="*/ 142106 w 1027652" name="connsiteX2"/>
                  <a:gd fmla="*/ 5862 h 1027650" name="connsiteY2"/>
                  <a:gd fmla="*/ 1027652 w 1027652" name="connsiteX3"/>
                  <a:gd fmla="*/ 987169 h 1027650" name="connsiteY3"/>
                  <a:gd fmla="*/ 987171 w 1027652" name="connsiteX4"/>
                  <a:gd fmla="*/ 1027650 h 1027650" name="connsiteY4"/>
                  <a:gd fmla="*/ 946690 w 1027652" name="connsiteX5"/>
                  <a:gd fmla="*/ 987169 h 1027650" name="connsiteY5"/>
                  <a:gd fmla="*/ 41252 w 1027652" name="connsiteX6"/>
                  <a:gd fmla="*/ 81731 h 1027650" name="connsiteY6"/>
                  <a:gd fmla="*/ 41252 w 1027652" name="connsiteX7"/>
                  <a:gd fmla="*/ 80643 h 1027650" name="connsiteY7"/>
                  <a:gd fmla="*/ 40481 w 1027652" name="connsiteX8"/>
                  <a:gd fmla="*/ 80962 h 1027650" name="connsiteY8"/>
                  <a:gd fmla="*/ 0 w 1027652" name="connsiteX9"/>
                  <a:gd fmla="*/ 40481 h 1027650" name="connsiteY9"/>
                  <a:gd fmla="*/ 40481 w 1027652" name="connsiteX10"/>
                  <a:gd fmla="*/ 0 h 102765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027650" w="1027652">
                    <a:moveTo>
                      <a:pt x="40481" y="0"/>
                    </a:moveTo>
                    <a:lnTo>
                      <a:pt x="42489" y="832"/>
                    </a:lnTo>
                    <a:lnTo>
                      <a:pt x="142106" y="5862"/>
                    </a:lnTo>
                    <a:cubicBezTo>
                      <a:pt x="639504" y="56375"/>
                      <a:pt x="1027652" y="476444"/>
                      <a:pt x="1027652" y="987169"/>
                    </a:cubicBezTo>
                    <a:cubicBezTo>
                      <a:pt x="1027652" y="1009526"/>
                      <a:pt x="1009528" y="1027650"/>
                      <a:pt x="987171" y="1027650"/>
                    </a:cubicBezTo>
                    <a:cubicBezTo>
                      <a:pt x="964814" y="1027650"/>
                      <a:pt x="946690" y="1009526"/>
                      <a:pt x="946690" y="987169"/>
                    </a:cubicBezTo>
                    <a:cubicBezTo>
                      <a:pt x="946690" y="487109"/>
                      <a:pt x="541312" y="81731"/>
                      <a:pt x="41252" y="81731"/>
                    </a:cubicBezTo>
                    <a:lnTo>
                      <a:pt x="41252" y="80643"/>
                    </a:lnTo>
                    <a:lnTo>
                      <a:pt x="40481" y="80962"/>
                    </a:lnTo>
                    <a:cubicBezTo>
                      <a:pt x="18124" y="80962"/>
                      <a:pt x="0" y="62838"/>
                      <a:pt x="0" y="40481"/>
                    </a:cubicBezTo>
                    <a:cubicBezTo>
                      <a:pt x="0" y="18124"/>
                      <a:pt x="18124" y="0"/>
                      <a:pt x="40481" y="0"/>
                    </a:cubicBezTo>
                    <a:close/>
                  </a:path>
                </a:pathLst>
              </a:custGeom>
              <a:solidFill>
                <a:srgbClr val="FEEA7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07" name="椭圆 306"/>
          <p:cNvSpPr/>
          <p:nvPr/>
        </p:nvSpPr>
        <p:spPr>
          <a:xfrm>
            <a:off x="10581663" y="5405021"/>
            <a:ext cx="277238" cy="27723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9" name="文本框 98"/>
          <p:cNvSpPr txBox="1"/>
          <p:nvPr/>
        </p:nvSpPr>
        <p:spPr>
          <a:xfrm rot="20700000">
            <a:off x="10366788" y="4258047"/>
            <a:ext cx="679805" cy="655063"/>
          </a:xfrm>
          <a:custGeom>
            <a:rect b="b" l="l" r="r" t="t"/>
            <a:pathLst>
              <a:path h="655063" w="679805">
                <a:moveTo>
                  <a:pt x="378827" y="150854"/>
                </a:moveTo>
                <a:cubicBezTo>
                  <a:pt x="368503" y="147194"/>
                  <a:pt x="357178" y="145364"/>
                  <a:pt x="344851" y="145364"/>
                </a:cubicBezTo>
                <a:cubicBezTo>
                  <a:pt x="286500" y="145364"/>
                  <a:pt x="257324" y="181241"/>
                  <a:pt x="257324" y="252994"/>
                </a:cubicBezTo>
                <a:lnTo>
                  <a:pt x="432379" y="252995"/>
                </a:lnTo>
                <a:cubicBezTo>
                  <a:pt x="431966" y="210520"/>
                  <a:pt x="423439" y="181962"/>
                  <a:pt x="406796" y="167323"/>
                </a:cubicBezTo>
                <a:cubicBezTo>
                  <a:pt x="398474" y="160003"/>
                  <a:pt x="389151" y="154514"/>
                  <a:pt x="378827" y="150854"/>
                </a:cubicBezTo>
                <a:close/>
                <a:moveTo>
                  <a:pt x="479158" y="22888"/>
                </a:moveTo>
                <a:cubicBezTo>
                  <a:pt x="519829" y="38146"/>
                  <a:pt x="555680" y="61033"/>
                  <a:pt x="586711" y="91549"/>
                </a:cubicBezTo>
                <a:cubicBezTo>
                  <a:pt x="648775" y="152580"/>
                  <a:pt x="679806" y="235675"/>
                  <a:pt x="679805" y="340831"/>
                </a:cubicBezTo>
                <a:cubicBezTo>
                  <a:pt x="679806" y="349491"/>
                  <a:pt x="679599" y="361450"/>
                  <a:pt x="679187" y="376708"/>
                </a:cubicBezTo>
                <a:lnTo>
                  <a:pt x="257943" y="376708"/>
                </a:lnTo>
                <a:cubicBezTo>
                  <a:pt x="258768" y="416296"/>
                  <a:pt x="265778" y="445678"/>
                  <a:pt x="278975" y="464854"/>
                </a:cubicBezTo>
                <a:cubicBezTo>
                  <a:pt x="292170" y="484029"/>
                  <a:pt x="317326" y="493617"/>
                  <a:pt x="354440" y="493617"/>
                </a:cubicBezTo>
                <a:cubicBezTo>
                  <a:pt x="408048" y="493617"/>
                  <a:pt x="439596" y="467843"/>
                  <a:pt x="449080" y="416296"/>
                </a:cubicBezTo>
                <a:lnTo>
                  <a:pt x="679187" y="431761"/>
                </a:lnTo>
                <a:cubicBezTo>
                  <a:pt x="665578" y="493617"/>
                  <a:pt x="630836" y="546298"/>
                  <a:pt x="574958" y="589804"/>
                </a:cubicBezTo>
                <a:cubicBezTo>
                  <a:pt x="519081" y="633310"/>
                  <a:pt x="443513" y="655063"/>
                  <a:pt x="348253" y="655063"/>
                </a:cubicBezTo>
                <a:cubicBezTo>
                  <a:pt x="242272" y="655063"/>
                  <a:pt x="157736" y="624444"/>
                  <a:pt x="94641" y="563206"/>
                </a:cubicBezTo>
                <a:cubicBezTo>
                  <a:pt x="31548" y="501968"/>
                  <a:pt x="0" y="425987"/>
                  <a:pt x="0" y="335264"/>
                </a:cubicBezTo>
                <a:cubicBezTo>
                  <a:pt x="1" y="241242"/>
                  <a:pt x="31136" y="161859"/>
                  <a:pt x="93404" y="97116"/>
                </a:cubicBezTo>
                <a:cubicBezTo>
                  <a:pt x="155674" y="32373"/>
                  <a:pt x="238767" y="1"/>
                  <a:pt x="342686" y="0"/>
                </a:cubicBezTo>
                <a:cubicBezTo>
                  <a:pt x="392997" y="1"/>
                  <a:pt x="438487" y="7629"/>
                  <a:pt x="479158" y="22888"/>
                </a:cubicBezTo>
                <a:close/>
              </a:path>
            </a:pathLst>
          </a:custGeom>
          <a:solidFill>
            <a:srgbClr val="1D1C24"/>
          </a:soli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baseline="-25000" lang="zh-CN" sz="15000">
              <a:solidFill>
                <a:srgbClr val="1D1C24"/>
              </a:solidFill>
              <a:latin charset="0" panose="020b0903020102020204" pitchFamily="34" typeface="Franklin Gothic Heavy"/>
            </a:endParaRPr>
          </a:p>
        </p:txBody>
      </p:sp>
      <p:sp>
        <p:nvSpPr>
          <p:cNvPr id="356" name="文本框 355"/>
          <p:cNvSpPr txBox="1"/>
          <p:nvPr/>
        </p:nvSpPr>
        <p:spPr>
          <a:xfrm>
            <a:off x="2439343" y="4211115"/>
            <a:ext cx="2710628"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小标题二在此</a:t>
            </a:r>
          </a:p>
        </p:txBody>
      </p:sp>
      <p:sp>
        <p:nvSpPr>
          <p:cNvPr id="357" name="文本框 356"/>
          <p:cNvSpPr txBox="1"/>
          <p:nvPr/>
        </p:nvSpPr>
        <p:spPr>
          <a:xfrm>
            <a:off x="2439343" y="4731384"/>
            <a:ext cx="2710630"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a:t>
            </a:r>
          </a:p>
        </p:txBody>
      </p:sp>
      <p:sp>
        <p:nvSpPr>
          <p:cNvPr id="365" name="文本框 364"/>
          <p:cNvSpPr txBox="1"/>
          <p:nvPr/>
        </p:nvSpPr>
        <p:spPr>
          <a:xfrm>
            <a:off x="7041643" y="4211115"/>
            <a:ext cx="2710628"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小标题四在此</a:t>
            </a:r>
          </a:p>
        </p:txBody>
      </p:sp>
      <p:sp>
        <p:nvSpPr>
          <p:cNvPr id="366" name="文本框 365"/>
          <p:cNvSpPr txBox="1"/>
          <p:nvPr/>
        </p:nvSpPr>
        <p:spPr>
          <a:xfrm>
            <a:off x="7041644" y="4731384"/>
            <a:ext cx="2710630"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a:t>
            </a:r>
          </a:p>
        </p:txBody>
      </p:sp>
      <p:sp>
        <p:nvSpPr>
          <p:cNvPr id="368" name="文本框 367"/>
          <p:cNvSpPr txBox="1"/>
          <p:nvPr/>
        </p:nvSpPr>
        <p:spPr>
          <a:xfrm>
            <a:off x="116404" y="2024362"/>
            <a:ext cx="2710628"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小标题一在此</a:t>
            </a:r>
          </a:p>
        </p:txBody>
      </p:sp>
      <p:sp>
        <p:nvSpPr>
          <p:cNvPr id="369" name="文本框 368"/>
          <p:cNvSpPr txBox="1"/>
          <p:nvPr/>
        </p:nvSpPr>
        <p:spPr>
          <a:xfrm>
            <a:off x="116404" y="2544630"/>
            <a:ext cx="2710630"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a:t>
            </a:r>
          </a:p>
        </p:txBody>
      </p:sp>
      <p:sp>
        <p:nvSpPr>
          <p:cNvPr id="378" name="文本框 377"/>
          <p:cNvSpPr txBox="1"/>
          <p:nvPr/>
        </p:nvSpPr>
        <p:spPr>
          <a:xfrm>
            <a:off x="4703765" y="2024362"/>
            <a:ext cx="2710628"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小标题三在此</a:t>
            </a:r>
          </a:p>
        </p:txBody>
      </p:sp>
      <p:sp>
        <p:nvSpPr>
          <p:cNvPr id="379" name="文本框 378"/>
          <p:cNvSpPr txBox="1"/>
          <p:nvPr/>
        </p:nvSpPr>
        <p:spPr>
          <a:xfrm>
            <a:off x="4703765" y="2544630"/>
            <a:ext cx="2710630"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a:t>
            </a:r>
          </a:p>
        </p:txBody>
      </p:sp>
      <p:sp>
        <p:nvSpPr>
          <p:cNvPr id="381" name="文本框 380"/>
          <p:cNvSpPr txBox="1"/>
          <p:nvPr/>
        </p:nvSpPr>
        <p:spPr>
          <a:xfrm>
            <a:off x="9364966" y="2024362"/>
            <a:ext cx="2710628"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小标题五在此</a:t>
            </a:r>
          </a:p>
        </p:txBody>
      </p:sp>
      <p:sp>
        <p:nvSpPr>
          <p:cNvPr id="382" name="文本框 381"/>
          <p:cNvSpPr txBox="1"/>
          <p:nvPr/>
        </p:nvSpPr>
        <p:spPr>
          <a:xfrm>
            <a:off x="9364967" y="2544630"/>
            <a:ext cx="2710630" cy="883920"/>
          </a:xfrm>
          <a:prstGeom prst="rect">
            <a:avLst/>
          </a:prstGeom>
          <a:noFill/>
        </p:spPr>
        <p:txBody>
          <a:bodyPr rtlCol="0" vert="horz"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演示无处不在演示无处不在演示演示无处</a:t>
            </a:r>
          </a:p>
        </p:txBody>
      </p:sp>
      <p:cxnSp>
        <p:nvCxnSpPr>
          <p:cNvPr id="104" name="直接连接符 103"/>
          <p:cNvCxnSpPr/>
          <p:nvPr/>
        </p:nvCxnSpPr>
        <p:spPr>
          <a:xfrm flipV="1">
            <a:off x="-265471" y="8072246"/>
            <a:ext cx="13081584" cy="49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430936675"/>
      </p:ext>
    </p:extLst>
  </p:cSld>
  <p:clrMapOvr>
    <a:masterClrMapping/>
  </p:clrMapOvr>
  <mc:AlternateContent>
    <mc:Choice Requires="p14">
      <p:transition advClick="0" p14:dur="2000" spd="slow"/>
    </mc:Choice>
    <mc:Fallback>
      <p:transition advClick="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 presetSubtype="0">
                                  <p:stCondLst>
                                    <p:cond delay="0"/>
                                  </p:stCondLst>
                                  <p:childTnLst>
                                    <p:set>
                                      <p:cBhvr>
                                        <p:cTn dur="1" fill="hold" id="6">
                                          <p:stCondLst>
                                            <p:cond delay="0"/>
                                          </p:stCondLst>
                                        </p:cTn>
                                        <p:tgtEl>
                                          <p:spTgt spid="7"/>
                                        </p:tgtEl>
                                        <p:attrNameLst>
                                          <p:attrName>style.visibility</p:attrName>
                                        </p:attrNameLst>
                                      </p:cBhvr>
                                      <p:to>
                                        <p:strVal val="visible"/>
                                      </p:to>
                                    </p:set>
                                  </p:childTnLst>
                                </p:cTn>
                              </p:par>
                              <p:par>
                                <p:cTn fill="hold" id="7" nodeType="withEffect" presetClass="entr" presetID="1" presetSubtype="0">
                                  <p:stCondLst>
                                    <p:cond delay="0"/>
                                  </p:stCondLst>
                                  <p:childTnLst>
                                    <p:set>
                                      <p:cBhvr>
                                        <p:cTn dur="1" fill="hold" id="8">
                                          <p:stCondLst>
                                            <p:cond delay="0"/>
                                          </p:stCondLst>
                                        </p:cTn>
                                        <p:tgtEl>
                                          <p:spTgt spid="326"/>
                                        </p:tgtEl>
                                        <p:attrNameLst>
                                          <p:attrName>style.visibility</p:attrName>
                                        </p:attrNameLst>
                                      </p:cBhvr>
                                      <p:to>
                                        <p:strVal val="visible"/>
                                      </p:to>
                                    </p:set>
                                  </p:childTnLst>
                                </p:cTn>
                              </p:par>
                              <p:par>
                                <p:cTn fill="hold" id="9" nodeType="withEffect" presetClass="entr" presetID="1" presetSubtype="0">
                                  <p:stCondLst>
                                    <p:cond delay="0"/>
                                  </p:stCondLst>
                                  <p:childTnLst>
                                    <p:set>
                                      <p:cBhvr>
                                        <p:cTn dur="1" fill="hold" id="10">
                                          <p:stCondLst>
                                            <p:cond delay="0"/>
                                          </p:stCondLst>
                                        </p:cTn>
                                        <p:tgtEl>
                                          <p:spTgt spid="302"/>
                                        </p:tgtEl>
                                        <p:attrNameLst>
                                          <p:attrName>style.visibility</p:attrName>
                                        </p:attrNameLst>
                                      </p:cBhvr>
                                      <p:to>
                                        <p:strVal val="visible"/>
                                      </p:to>
                                    </p:set>
                                  </p:childTnLst>
                                </p:cTn>
                              </p:par>
                              <p:par>
                                <p:cTn fill="hold" id="11" nodeType="withEffect" presetClass="entr" presetID="1" presetSubtype="0">
                                  <p:stCondLst>
                                    <p:cond delay="0"/>
                                  </p:stCondLst>
                                  <p:childTnLst>
                                    <p:set>
                                      <p:cBhvr>
                                        <p:cTn dur="1" fill="hold" id="12">
                                          <p:stCondLst>
                                            <p:cond delay="0"/>
                                          </p:stCondLst>
                                        </p:cTn>
                                        <p:tgtEl>
                                          <p:spTgt spid="336"/>
                                        </p:tgtEl>
                                        <p:attrNameLst>
                                          <p:attrName>style.visibility</p:attrName>
                                        </p:attrNameLst>
                                      </p:cBhvr>
                                      <p:to>
                                        <p:strVal val="visible"/>
                                      </p:to>
                                    </p:set>
                                  </p:childTnLst>
                                </p:cTn>
                              </p:par>
                              <p:par>
                                <p:cTn fill="hold" id="13" nodeType="withEffect" presetClass="entr" presetID="1" presetSubtype="0">
                                  <p:stCondLst>
                                    <p:cond delay="0"/>
                                  </p:stCondLst>
                                  <p:childTnLst>
                                    <p:set>
                                      <p:cBhvr>
                                        <p:cTn dur="1" fill="hold" id="14">
                                          <p:stCondLst>
                                            <p:cond delay="0"/>
                                          </p:stCondLst>
                                        </p:cTn>
                                        <p:tgtEl>
                                          <p:spTgt spid="306"/>
                                        </p:tgtEl>
                                        <p:attrNameLst>
                                          <p:attrName>style.visibility</p:attrName>
                                        </p:attrNameLst>
                                      </p:cBhvr>
                                      <p:to>
                                        <p:strVal val="visible"/>
                                      </p:to>
                                    </p:set>
                                  </p:childTnLst>
                                </p:cTn>
                              </p:par>
                              <p:par>
                                <p:cTn fill="hold" id="15" nodeType="withEffect" presetClass="emph" presetID="6" presetSubtype="0">
                                  <p:stCondLst>
                                    <p:cond delay="0"/>
                                  </p:stCondLst>
                                  <p:childTnLst>
                                    <p:animScale>
                                      <p:cBhvr>
                                        <p:cTn dur="10" fill="hold" id="16"/>
                                        <p:tgtEl>
                                          <p:spTgt spid="336"/>
                                        </p:tgtEl>
                                      </p:cBhvr>
                                      <p:by x="50000" y="50000"/>
                                    </p:animScale>
                                  </p:childTnLst>
                                </p:cTn>
                              </p:par>
                              <p:par>
                                <p:cTn fill="hold" id="17" nodeType="withEffect" presetClass="emph" presetID="6" presetSubtype="0">
                                  <p:stCondLst>
                                    <p:cond delay="0"/>
                                  </p:stCondLst>
                                  <p:childTnLst>
                                    <p:animScale>
                                      <p:cBhvr>
                                        <p:cTn dur="10" fill="hold" id="18"/>
                                        <p:tgtEl>
                                          <p:spTgt spid="7"/>
                                        </p:tgtEl>
                                      </p:cBhvr>
                                      <p:by x="50000" y="50000"/>
                                    </p:animScale>
                                  </p:childTnLst>
                                </p:cTn>
                              </p:par>
                              <p:par>
                                <p:cTn fill="hold" id="19" nodeType="withEffect" presetClass="emph" presetID="6" presetSubtype="0">
                                  <p:stCondLst>
                                    <p:cond delay="0"/>
                                  </p:stCondLst>
                                  <p:childTnLst>
                                    <p:animScale>
                                      <p:cBhvr>
                                        <p:cTn dur="10" fill="hold" id="20"/>
                                        <p:tgtEl>
                                          <p:spTgt spid="326"/>
                                        </p:tgtEl>
                                      </p:cBhvr>
                                      <p:by x="50000" y="50000"/>
                                    </p:animScale>
                                  </p:childTnLst>
                                </p:cTn>
                              </p:par>
                              <p:par>
                                <p:cTn fill="hold" id="21" nodeType="withEffect" presetClass="emph" presetID="6" presetSubtype="0">
                                  <p:stCondLst>
                                    <p:cond delay="0"/>
                                  </p:stCondLst>
                                  <p:childTnLst>
                                    <p:animScale>
                                      <p:cBhvr>
                                        <p:cTn dur="10" fill="hold" id="22"/>
                                        <p:tgtEl>
                                          <p:spTgt spid="302"/>
                                        </p:tgtEl>
                                      </p:cBhvr>
                                      <p:by x="50000" y="50000"/>
                                    </p:animScale>
                                  </p:childTnLst>
                                </p:cTn>
                              </p:par>
                              <p:par>
                                <p:cTn fill="hold" id="23" nodeType="withEffect" presetClass="emph" presetID="6" presetSubtype="0">
                                  <p:stCondLst>
                                    <p:cond delay="0"/>
                                  </p:stCondLst>
                                  <p:childTnLst>
                                    <p:animScale>
                                      <p:cBhvr>
                                        <p:cTn dur="10" fill="hold" id="24"/>
                                        <p:tgtEl>
                                          <p:spTgt spid="306"/>
                                        </p:tgtEl>
                                      </p:cBhvr>
                                      <p:by x="50000" y="50000"/>
                                    </p:animScale>
                                  </p:childTnLst>
                                </p:cTn>
                              </p:par>
                              <p:par>
                                <p:cTn accel="50000" fill="hold" id="25" nodeType="withEffect" presetClass="path" presetID="42" presetSubtype="0">
                                  <p:stCondLst>
                                    <p:cond delay="0"/>
                                  </p:stCondLst>
                                  <p:childTnLst>
                                    <p:animMotion origin="layout" path="M 5E-06 -0.11227 L 5E-06 0.5081" pathEditMode="relative" ptsTypes="AA" rAng="0">
                                      <p:cBhvr>
                                        <p:cTn dur="1000" fill="hold" id="26" spd="-100000"/>
                                        <p:tgtEl>
                                          <p:spTgt spid="302"/>
                                        </p:tgtEl>
                                        <p:attrNameLst>
                                          <p:attrName>ppt_x</p:attrName>
                                          <p:attrName>ppt_y</p:attrName>
                                        </p:attrNameLst>
                                      </p:cBhvr>
                                      <p:rCtr x="0" y="31019"/>
                                    </p:animMotion>
                                  </p:childTnLst>
                                </p:cTn>
                              </p:par>
                              <p:par>
                                <p:cTn accel="50000" fill="hold" id="27" nodeType="withEffect" presetClass="path" presetID="42" presetSubtype="0">
                                  <p:stCondLst>
                                    <p:cond delay="0"/>
                                  </p:stCondLst>
                                  <p:childTnLst>
                                    <p:animMotion origin="layout" path="M 5E-06 -0.11227 L 5E-06 0.5081" pathEditMode="relative" ptsTypes="AA" rAng="0">
                                      <p:cBhvr>
                                        <p:cTn dur="1000" fill="hold" id="28" spd="-100000"/>
                                        <p:tgtEl>
                                          <p:spTgt spid="7"/>
                                        </p:tgtEl>
                                        <p:attrNameLst>
                                          <p:attrName>ppt_x</p:attrName>
                                          <p:attrName>ppt_y</p:attrName>
                                        </p:attrNameLst>
                                      </p:cBhvr>
                                      <p:rCtr x="0" y="31019"/>
                                    </p:animMotion>
                                  </p:childTnLst>
                                </p:cTn>
                              </p:par>
                              <p:par>
                                <p:cTn accel="50000" fill="hold" id="29" nodeType="withEffect" presetClass="path" presetID="42" presetSubtype="0">
                                  <p:stCondLst>
                                    <p:cond delay="0"/>
                                  </p:stCondLst>
                                  <p:childTnLst>
                                    <p:animMotion origin="layout" path="M -4.16667E-07 0.12107 L -4.16667E-07 0.74259" pathEditMode="relative" ptsTypes="AA" rAng="0">
                                      <p:cBhvr>
                                        <p:cTn dur="1000" fill="hold" id="30" spd="-100000"/>
                                        <p:tgtEl>
                                          <p:spTgt spid="326"/>
                                        </p:tgtEl>
                                        <p:attrNameLst>
                                          <p:attrName>ppt_x</p:attrName>
                                          <p:attrName>ppt_y</p:attrName>
                                        </p:attrNameLst>
                                      </p:cBhvr>
                                      <p:rCtr x="0" y="31065"/>
                                    </p:animMotion>
                                  </p:childTnLst>
                                </p:cTn>
                              </p:par>
                              <p:par>
                                <p:cTn accel="50000" fill="hold" id="31" nodeType="withEffect" presetClass="path" presetID="42" presetSubtype="0">
                                  <p:stCondLst>
                                    <p:cond delay="0"/>
                                  </p:stCondLst>
                                  <p:childTnLst>
                                    <p:animMotion origin="layout" path="M -4.16667E-07 0.12107 L -4.16667E-07 0.74259" pathEditMode="relative" ptsTypes="AA" rAng="0">
                                      <p:cBhvr>
                                        <p:cTn dur="1000" fill="hold" id="32" spd="-100000"/>
                                        <p:tgtEl>
                                          <p:spTgt spid="336"/>
                                        </p:tgtEl>
                                        <p:attrNameLst>
                                          <p:attrName>ppt_x</p:attrName>
                                          <p:attrName>ppt_y</p:attrName>
                                        </p:attrNameLst>
                                      </p:cBhvr>
                                      <p:rCtr x="0" y="31065"/>
                                    </p:animMotion>
                                  </p:childTnLst>
                                </p:cTn>
                              </p:par>
                              <p:par>
                                <p:cTn accel="50000" fill="hold" id="33" nodeType="withEffect" presetClass="path" presetID="42" presetSubtype="0">
                                  <p:stCondLst>
                                    <p:cond delay="0"/>
                                  </p:stCondLst>
                                  <p:childTnLst>
                                    <p:animMotion origin="layout" path="M 5E-06 -0.11227 L 5E-06 0.5081" pathEditMode="relative" ptsTypes="AA" rAng="0">
                                      <p:cBhvr>
                                        <p:cTn dur="1000" fill="hold" id="34" spd="-100000"/>
                                        <p:tgtEl>
                                          <p:spTgt spid="306"/>
                                        </p:tgtEl>
                                        <p:attrNameLst>
                                          <p:attrName>ppt_x</p:attrName>
                                          <p:attrName>ppt_y</p:attrName>
                                        </p:attrNameLst>
                                      </p:cBhvr>
                                      <p:rCtr x="0" y="31019"/>
                                    </p:animMotion>
                                  </p:childTnLst>
                                </p:cTn>
                              </p:par>
                              <p:par>
                                <p:cTn fill="hold" id="35" nodeType="withEffect" presetClass="emph" presetID="8" presetSubtype="0">
                                  <p:stCondLst>
                                    <p:cond delay="1000"/>
                                  </p:stCondLst>
                                  <p:childTnLst>
                                    <p:animRot by="43200000">
                                      <p:cBhvr>
                                        <p:cTn dur="2500" fill="hold" id="36"/>
                                        <p:tgtEl>
                                          <p:spTgt spid="336"/>
                                        </p:tgtEl>
                                        <p:attrNameLst>
                                          <p:attrName>r</p:attrName>
                                        </p:attrNameLst>
                                      </p:cBhvr>
                                    </p:animRot>
                                  </p:childTnLst>
                                </p:cTn>
                              </p:par>
                              <p:par>
                                <p:cTn fill="hold" id="37" nodeType="withEffect" presetClass="emph" presetID="8" presetSubtype="0">
                                  <p:stCondLst>
                                    <p:cond delay="1000"/>
                                  </p:stCondLst>
                                  <p:childTnLst>
                                    <p:animRot by="43200000">
                                      <p:cBhvr>
                                        <p:cTn dur="2500" fill="hold" id="38"/>
                                        <p:tgtEl>
                                          <p:spTgt spid="326"/>
                                        </p:tgtEl>
                                        <p:attrNameLst>
                                          <p:attrName>r</p:attrName>
                                        </p:attrNameLst>
                                      </p:cBhvr>
                                    </p:animRot>
                                  </p:childTnLst>
                                </p:cTn>
                              </p:par>
                              <p:par>
                                <p:cTn fill="hold" id="39" nodeType="withEffect" presetClass="emph" presetID="8" presetSubtype="0">
                                  <p:stCondLst>
                                    <p:cond delay="1000"/>
                                  </p:stCondLst>
                                  <p:childTnLst>
                                    <p:animRot by="-43200000">
                                      <p:cBhvr>
                                        <p:cTn dur="2500" fill="hold" id="40"/>
                                        <p:tgtEl>
                                          <p:spTgt spid="302"/>
                                        </p:tgtEl>
                                        <p:attrNameLst>
                                          <p:attrName>r</p:attrName>
                                        </p:attrNameLst>
                                      </p:cBhvr>
                                    </p:animRot>
                                  </p:childTnLst>
                                </p:cTn>
                              </p:par>
                              <p:par>
                                <p:cTn fill="hold" id="41" nodeType="withEffect" presetClass="emph" presetID="8" presetSubtype="0">
                                  <p:stCondLst>
                                    <p:cond delay="1000"/>
                                  </p:stCondLst>
                                  <p:childTnLst>
                                    <p:animRot by="-43200000">
                                      <p:cBhvr>
                                        <p:cTn dur="2500" fill="hold" id="42"/>
                                        <p:tgtEl>
                                          <p:spTgt spid="7"/>
                                        </p:tgtEl>
                                        <p:attrNameLst>
                                          <p:attrName>r</p:attrName>
                                        </p:attrNameLst>
                                      </p:cBhvr>
                                    </p:animRot>
                                  </p:childTnLst>
                                </p:cTn>
                              </p:par>
                              <p:par>
                                <p:cTn fill="hold" id="43" nodeType="withEffect" presetClass="emph" presetID="8" presetSubtype="0">
                                  <p:stCondLst>
                                    <p:cond delay="1000"/>
                                  </p:stCondLst>
                                  <p:childTnLst>
                                    <p:animRot by="-43200000">
                                      <p:cBhvr>
                                        <p:cTn dur="2500" fill="hold" id="44"/>
                                        <p:tgtEl>
                                          <p:spTgt spid="306"/>
                                        </p:tgtEl>
                                        <p:attrNameLst>
                                          <p:attrName>r</p:attrName>
                                        </p:attrNameLst>
                                      </p:cBhvr>
                                    </p:animRot>
                                  </p:childTnLst>
                                </p:cTn>
                              </p:par>
                              <p:par>
                                <p:cTn fill="hold" grpId="1" id="45" nodeType="withEffect" presetClass="entr" presetID="1" presetSubtype="0">
                                  <p:stCondLst>
                                    <p:cond delay="1000"/>
                                  </p:stCondLst>
                                  <p:childTnLst>
                                    <p:set>
                                      <p:cBhvr>
                                        <p:cTn dur="1" fill="hold" id="46">
                                          <p:stCondLst>
                                            <p:cond delay="0"/>
                                          </p:stCondLst>
                                        </p:cTn>
                                        <p:tgtEl>
                                          <p:spTgt spid="317"/>
                                        </p:tgtEl>
                                        <p:attrNameLst>
                                          <p:attrName>style.visibility</p:attrName>
                                        </p:attrNameLst>
                                      </p:cBhvr>
                                      <p:to>
                                        <p:strVal val="visible"/>
                                      </p:to>
                                    </p:set>
                                  </p:childTnLst>
                                </p:cTn>
                              </p:par>
                              <p:par>
                                <p:cTn accel="50000" decel="50000" fill="hold" grpId="0" id="47" nodeType="withEffect" presetClass="path" presetID="42" presetSubtype="0">
                                  <p:stCondLst>
                                    <p:cond delay="1000"/>
                                  </p:stCondLst>
                                  <p:childTnLst>
                                    <p:animMotion origin="layout" path="M -0.00013 -0.25162 L -0.21667 -0.25162" pathEditMode="relative" ptsTypes="AA" rAng="0">
                                      <p:cBhvr>
                                        <p:cTn dur="1000" fill="hold" id="48" spd="-100000"/>
                                        <p:tgtEl>
                                          <p:spTgt spid="317"/>
                                        </p:tgtEl>
                                        <p:attrNameLst>
                                          <p:attrName>ppt_x</p:attrName>
                                          <p:attrName>ppt_y</p:attrName>
                                        </p:attrNameLst>
                                      </p:cBhvr>
                                      <p:rCtr x="-10833" y="0"/>
                                    </p:animMotion>
                                  </p:childTnLst>
                                </p:cTn>
                              </p:par>
                              <p:par>
                                <p:cTn fill="hold" grpId="0" id="49" nodeType="withEffect" presetClass="entr" presetID="1" presetSubtype="0">
                                  <p:stCondLst>
                                    <p:cond delay="1000"/>
                                  </p:stCondLst>
                                  <p:childTnLst>
                                    <p:set>
                                      <p:cBhvr>
                                        <p:cTn dur="1" fill="hold" id="50">
                                          <p:stCondLst>
                                            <p:cond delay="0"/>
                                          </p:stCondLst>
                                        </p:cTn>
                                        <p:tgtEl>
                                          <p:spTgt spid="327"/>
                                        </p:tgtEl>
                                        <p:attrNameLst>
                                          <p:attrName>style.visibility</p:attrName>
                                        </p:attrNameLst>
                                      </p:cBhvr>
                                      <p:to>
                                        <p:strVal val="visible"/>
                                      </p:to>
                                    </p:set>
                                  </p:childTnLst>
                                </p:cTn>
                              </p:par>
                              <p:par>
                                <p:cTn accel="50000" decel="50000" fill="hold" grpId="1" id="51" nodeType="withEffect" presetClass="path" presetID="42" presetSubtype="0">
                                  <p:stCondLst>
                                    <p:cond delay="1000"/>
                                  </p:stCondLst>
                                  <p:childTnLst>
                                    <p:animMotion origin="layout" path="M -0.40755 -0.0169 L -0.00013 -0.01806" pathEditMode="relative" ptsTypes="AA" rAng="0">
                                      <p:cBhvr>
                                        <p:cTn dur="1000" fill="hold" id="52"/>
                                        <p:tgtEl>
                                          <p:spTgt spid="327"/>
                                        </p:tgtEl>
                                        <p:attrNameLst>
                                          <p:attrName>ppt_x</p:attrName>
                                          <p:attrName>ppt_y</p:attrName>
                                        </p:attrNameLst>
                                      </p:cBhvr>
                                      <p:rCtr x="20208" y="-255"/>
                                    </p:animMotion>
                                  </p:childTnLst>
                                </p:cTn>
                              </p:par>
                              <p:par>
                                <p:cTn fill="hold" grpId="0" id="53" nodeType="withEffect" presetClass="entr" presetID="1" presetSubtype="0">
                                  <p:stCondLst>
                                    <p:cond delay="1000"/>
                                  </p:stCondLst>
                                  <p:childTnLst>
                                    <p:set>
                                      <p:cBhvr>
                                        <p:cTn dur="1" fill="hold" id="54">
                                          <p:stCondLst>
                                            <p:cond delay="0"/>
                                          </p:stCondLst>
                                        </p:cTn>
                                        <p:tgtEl>
                                          <p:spTgt spid="138"/>
                                        </p:tgtEl>
                                        <p:attrNameLst>
                                          <p:attrName>style.visibility</p:attrName>
                                        </p:attrNameLst>
                                      </p:cBhvr>
                                      <p:to>
                                        <p:strVal val="visible"/>
                                      </p:to>
                                    </p:set>
                                  </p:childTnLst>
                                </p:cTn>
                              </p:par>
                              <p:par>
                                <p:cTn accel="50000" decel="50000" fill="hold" grpId="1" id="55" nodeType="withEffect" presetClass="path" presetID="42" presetSubtype="0">
                                  <p:stCondLst>
                                    <p:cond delay="1000"/>
                                  </p:stCondLst>
                                  <p:childTnLst>
                                    <p:animMotion origin="layout" path="M -0.00013 -0.25162 L -0.59844 -0.25162" pathEditMode="relative" ptsTypes="AA" rAng="0">
                                      <p:cBhvr>
                                        <p:cTn dur="1000" fill="hold" id="56" spd="-100000"/>
                                        <p:tgtEl>
                                          <p:spTgt spid="138"/>
                                        </p:tgtEl>
                                        <p:attrNameLst>
                                          <p:attrName>ppt_x</p:attrName>
                                          <p:attrName>ppt_y</p:attrName>
                                        </p:attrNameLst>
                                      </p:cBhvr>
                                      <p:rCtr x="-30182" y="0"/>
                                    </p:animMotion>
                                  </p:childTnLst>
                                </p:cTn>
                              </p:par>
                              <p:par>
                                <p:cTn fill="hold" grpId="0" id="57" nodeType="withEffect" presetClass="entr" presetID="1" presetSubtype="0">
                                  <p:stCondLst>
                                    <p:cond delay="1000"/>
                                  </p:stCondLst>
                                  <p:childTnLst>
                                    <p:set>
                                      <p:cBhvr>
                                        <p:cTn dur="1" fill="hold" id="58">
                                          <p:stCondLst>
                                            <p:cond delay="0"/>
                                          </p:stCondLst>
                                        </p:cTn>
                                        <p:tgtEl>
                                          <p:spTgt spid="337"/>
                                        </p:tgtEl>
                                        <p:attrNameLst>
                                          <p:attrName>style.visibility</p:attrName>
                                        </p:attrNameLst>
                                      </p:cBhvr>
                                      <p:to>
                                        <p:strVal val="visible"/>
                                      </p:to>
                                    </p:set>
                                  </p:childTnLst>
                                </p:cTn>
                              </p:par>
                              <p:par>
                                <p:cTn accel="50000" decel="50000" fill="hold" grpId="1" id="59" nodeType="withEffect" presetClass="path" presetID="42" presetSubtype="0">
                                  <p:stCondLst>
                                    <p:cond delay="1000"/>
                                  </p:stCondLst>
                                  <p:childTnLst>
                                    <p:animMotion origin="layout" path="M -0.00039 -0.0169 L -0.78933 -0.0169" pathEditMode="relative" ptsTypes="AA" rAng="0">
                                      <p:cBhvr>
                                        <p:cTn dur="1000" fill="hold" id="60" spd="-100000"/>
                                        <p:tgtEl>
                                          <p:spTgt spid="337"/>
                                        </p:tgtEl>
                                        <p:attrNameLst>
                                          <p:attrName>ppt_x</p:attrName>
                                          <p:attrName>ppt_y</p:attrName>
                                        </p:attrNameLst>
                                      </p:cBhvr>
                                      <p:rCtr x="-39870" y="0"/>
                                    </p:animMotion>
                                  </p:childTnLst>
                                </p:cTn>
                              </p:par>
                              <p:par>
                                <p:cTn fill="hold" grpId="0" id="61" nodeType="withEffect" presetClass="entr" presetID="1" presetSubtype="0">
                                  <p:stCondLst>
                                    <p:cond delay="1000"/>
                                  </p:stCondLst>
                                  <p:childTnLst>
                                    <p:set>
                                      <p:cBhvr>
                                        <p:cTn dur="1" fill="hold" id="62">
                                          <p:stCondLst>
                                            <p:cond delay="0"/>
                                          </p:stCondLst>
                                        </p:cTn>
                                        <p:tgtEl>
                                          <p:spTgt spid="307"/>
                                        </p:tgtEl>
                                        <p:attrNameLst>
                                          <p:attrName>style.visibility</p:attrName>
                                        </p:attrNameLst>
                                      </p:cBhvr>
                                      <p:to>
                                        <p:strVal val="visible"/>
                                      </p:to>
                                    </p:set>
                                  </p:childTnLst>
                                </p:cTn>
                              </p:par>
                              <p:par>
                                <p:cTn accel="50000" decel="50000" fill="hold" grpId="1" id="63" nodeType="withEffect" presetClass="path" presetID="42" presetSubtype="0">
                                  <p:stCondLst>
                                    <p:cond delay="1000"/>
                                  </p:stCondLst>
                                  <p:childTnLst>
                                    <p:animMotion origin="layout" path="M -0.00013 -0.25162 L -0.98021 -0.25162" pathEditMode="relative" ptsTypes="AA" rAng="0">
                                      <p:cBhvr>
                                        <p:cTn dur="1000" fill="hold" id="64" spd="-100000"/>
                                        <p:tgtEl>
                                          <p:spTgt spid="307"/>
                                        </p:tgtEl>
                                        <p:attrNameLst>
                                          <p:attrName>ppt_x</p:attrName>
                                          <p:attrName>ppt_y</p:attrName>
                                        </p:attrNameLst>
                                      </p:cBhvr>
                                      <p:rCtr x="-48802" y="0"/>
                                    </p:animMotion>
                                  </p:childTnLst>
                                </p:cTn>
                              </p:par>
                              <p:par>
                                <p:cTn accel="60000" decel="40000" fill="hold" id="65" nodeType="withEffect" presetClass="path" presetID="42" presetSubtype="0">
                                  <p:stCondLst>
                                    <p:cond delay="3000"/>
                                  </p:stCondLst>
                                  <p:childTnLst>
                                    <p:animMotion origin="layout" path="M 5E-06 -1.48148E-06 L 5E-06 -0.11227" pathEditMode="relative" ptsTypes="AA" rAng="0">
                                      <p:cBhvr>
                                        <p:cTn dur="500" fill="hold" id="66" spd="-100000"/>
                                        <p:tgtEl>
                                          <p:spTgt spid="7"/>
                                        </p:tgtEl>
                                        <p:attrNameLst>
                                          <p:attrName>ppt_x</p:attrName>
                                          <p:attrName>ppt_y</p:attrName>
                                        </p:attrNameLst>
                                      </p:cBhvr>
                                      <p:rCtr x="0" y="-5625"/>
                                    </p:animMotion>
                                  </p:childTnLst>
                                </p:cTn>
                              </p:par>
                              <p:par>
                                <p:cTn fill="hold" id="67" nodeType="withEffect" presetClass="emph" presetID="6" presetSubtype="0">
                                  <p:stCondLst>
                                    <p:cond delay="3000"/>
                                  </p:stCondLst>
                                  <p:childTnLst>
                                    <p:animScale>
                                      <p:cBhvr>
                                        <p:cTn dur="500" fill="hold" id="68"/>
                                        <p:tgtEl>
                                          <p:spTgt spid="7"/>
                                        </p:tgtEl>
                                      </p:cBhvr>
                                      <p:by x="200000" y="200000"/>
                                    </p:animScale>
                                  </p:childTnLst>
                                </p:cTn>
                              </p:par>
                              <p:par>
                                <p:cTn decel="100000" fill="hold" grpId="2" id="69" nodeType="withEffect" presetClass="path" presetID="1" presetSubtype="0">
                                  <p:stCondLst>
                                    <p:cond delay="3000"/>
                                  </p:stCondLst>
                                  <p:childTnLst>
                                    <p:animMotion origin="layout" path="M -0.00013 -0.25162 C -0.03946 -0.25162 -0.07058 -0.19606 -0.07058 -0.12801 C -0.07058 -0.05902 -0.03946 -0.00324 -0.00013 -0.00324 C 0.03829 -0.00324 0.07045 -0.05046 0.07097 -0.12801 C 0.07136 -0.20555 0.04089 -0.25023 0.00053 -0.25046 C -0.03946 -0.25092 -0.07058 -0.19676 -0.07058 -0.13217 C -0.07058 -0.06852 -0.04089 -0.00717 0.00053 -0.00416" pathEditMode="relative" ptsTypes="AAAAAAA" rAng="0">
                                      <p:cBhvr>
                                        <p:cTn dur="1000" fill="hold" id="70"/>
                                        <p:tgtEl>
                                          <p:spTgt spid="317"/>
                                        </p:tgtEl>
                                        <p:attrNameLst>
                                          <p:attrName>ppt_x</p:attrName>
                                          <p:attrName>ppt_y</p:attrName>
                                        </p:attrNameLst>
                                      </p:cBhvr>
                                      <p:rCtr x="26" y="12407"/>
                                    </p:animMotion>
                                  </p:childTnLst>
                                </p:cTn>
                              </p:par>
                              <p:par>
                                <p:cTn fill="hold" id="71" nodeType="withEffect" presetClass="entr" presetID="53" presetSubtype="0">
                                  <p:stCondLst>
                                    <p:cond delay="3500"/>
                                  </p:stCondLst>
                                  <p:childTnLst>
                                    <p:set>
                                      <p:cBhvr>
                                        <p:cTn dur="1" fill="hold" id="72">
                                          <p:stCondLst>
                                            <p:cond delay="0"/>
                                          </p:stCondLst>
                                        </p:cTn>
                                        <p:tgtEl>
                                          <p:spTgt spid="315"/>
                                        </p:tgtEl>
                                        <p:attrNameLst>
                                          <p:attrName>style.visibility</p:attrName>
                                        </p:attrNameLst>
                                      </p:cBhvr>
                                      <p:to>
                                        <p:strVal val="visible"/>
                                      </p:to>
                                    </p:set>
                                    <p:anim calcmode="lin" valueType="num">
                                      <p:cBhvr>
                                        <p:cTn dur="500" fill="hold" id="73"/>
                                        <p:tgtEl>
                                          <p:spTgt spid="315"/>
                                        </p:tgtEl>
                                        <p:attrNameLst>
                                          <p:attrName>ppt_w</p:attrName>
                                        </p:attrNameLst>
                                      </p:cBhvr>
                                      <p:tavLst>
                                        <p:tav tm="0">
                                          <p:val>
                                            <p:fltVal val="0"/>
                                          </p:val>
                                        </p:tav>
                                        <p:tav tm="100000">
                                          <p:val>
                                            <p:strVal val="#ppt_w"/>
                                          </p:val>
                                        </p:tav>
                                      </p:tavLst>
                                    </p:anim>
                                    <p:anim calcmode="lin" valueType="num">
                                      <p:cBhvr>
                                        <p:cTn dur="500" fill="hold" id="74"/>
                                        <p:tgtEl>
                                          <p:spTgt spid="315"/>
                                        </p:tgtEl>
                                        <p:attrNameLst>
                                          <p:attrName>ppt_h</p:attrName>
                                        </p:attrNameLst>
                                      </p:cBhvr>
                                      <p:tavLst>
                                        <p:tav tm="0">
                                          <p:val>
                                            <p:fltVal val="0"/>
                                          </p:val>
                                        </p:tav>
                                        <p:tav tm="100000">
                                          <p:val>
                                            <p:strVal val="#ppt_h"/>
                                          </p:val>
                                        </p:tav>
                                      </p:tavLst>
                                    </p:anim>
                                    <p:animEffect filter="fade" transition="in">
                                      <p:cBhvr>
                                        <p:cTn dur="500" id="75"/>
                                        <p:tgtEl>
                                          <p:spTgt spid="315"/>
                                        </p:tgtEl>
                                      </p:cBhvr>
                                    </p:animEffect>
                                  </p:childTnLst>
                                </p:cTn>
                              </p:par>
                              <p:par>
                                <p:cTn fill="hold" grpId="0" id="76" nodeType="withEffect" presetClass="entr" presetID="42" presetSubtype="0">
                                  <p:stCondLst>
                                    <p:cond delay="3500"/>
                                  </p:stCondLst>
                                  <p:childTnLst>
                                    <p:set>
                                      <p:cBhvr>
                                        <p:cTn dur="1" fill="hold" id="77">
                                          <p:stCondLst>
                                            <p:cond delay="0"/>
                                          </p:stCondLst>
                                        </p:cTn>
                                        <p:tgtEl>
                                          <p:spTgt spid="90"/>
                                        </p:tgtEl>
                                        <p:attrNameLst>
                                          <p:attrName>style.visibility</p:attrName>
                                        </p:attrNameLst>
                                      </p:cBhvr>
                                      <p:to>
                                        <p:strVal val="visible"/>
                                      </p:to>
                                    </p:set>
                                    <p:animEffect filter="fade" transition="in">
                                      <p:cBhvr>
                                        <p:cTn dur="500" id="78"/>
                                        <p:tgtEl>
                                          <p:spTgt spid="90"/>
                                        </p:tgtEl>
                                      </p:cBhvr>
                                    </p:animEffect>
                                    <p:anim calcmode="lin" valueType="num">
                                      <p:cBhvr>
                                        <p:cTn dur="500" fill="hold" id="79"/>
                                        <p:tgtEl>
                                          <p:spTgt spid="90"/>
                                        </p:tgtEl>
                                        <p:attrNameLst>
                                          <p:attrName>ppt_x</p:attrName>
                                        </p:attrNameLst>
                                      </p:cBhvr>
                                      <p:tavLst>
                                        <p:tav tm="0">
                                          <p:val>
                                            <p:strVal val="#ppt_x"/>
                                          </p:val>
                                        </p:tav>
                                        <p:tav tm="100000">
                                          <p:val>
                                            <p:strVal val="#ppt_x"/>
                                          </p:val>
                                        </p:tav>
                                      </p:tavLst>
                                    </p:anim>
                                    <p:anim calcmode="lin" valueType="num">
                                      <p:cBhvr>
                                        <p:cTn dur="500" fill="hold" id="80"/>
                                        <p:tgtEl>
                                          <p:spTgt spid="90"/>
                                        </p:tgtEl>
                                        <p:attrNameLst>
                                          <p:attrName>ppt_y</p:attrName>
                                        </p:attrNameLst>
                                      </p:cBhvr>
                                      <p:tavLst>
                                        <p:tav tm="0">
                                          <p:val>
                                            <p:strVal val="#ppt_y+.1"/>
                                          </p:val>
                                        </p:tav>
                                        <p:tav tm="100000">
                                          <p:val>
                                            <p:strVal val="#ppt_y"/>
                                          </p:val>
                                        </p:tav>
                                      </p:tavLst>
                                    </p:anim>
                                  </p:childTnLst>
                                </p:cTn>
                              </p:par>
                              <p:par>
                                <p:cTn fill="hold" grpId="0" id="81" nodeType="withEffect" presetClass="entr" presetID="42" presetSubtype="0">
                                  <p:stCondLst>
                                    <p:cond delay="3500"/>
                                  </p:stCondLst>
                                  <p:childTnLst>
                                    <p:set>
                                      <p:cBhvr>
                                        <p:cTn dur="1" fill="hold" id="82">
                                          <p:stCondLst>
                                            <p:cond delay="0"/>
                                          </p:stCondLst>
                                        </p:cTn>
                                        <p:tgtEl>
                                          <p:spTgt spid="368"/>
                                        </p:tgtEl>
                                        <p:attrNameLst>
                                          <p:attrName>style.visibility</p:attrName>
                                        </p:attrNameLst>
                                      </p:cBhvr>
                                      <p:to>
                                        <p:strVal val="visible"/>
                                      </p:to>
                                    </p:set>
                                    <p:animEffect filter="fade" transition="in">
                                      <p:cBhvr>
                                        <p:cTn dur="1000" id="83"/>
                                        <p:tgtEl>
                                          <p:spTgt spid="368"/>
                                        </p:tgtEl>
                                      </p:cBhvr>
                                    </p:animEffect>
                                    <p:anim calcmode="lin" valueType="num">
                                      <p:cBhvr>
                                        <p:cTn dur="1000" fill="hold" id="84"/>
                                        <p:tgtEl>
                                          <p:spTgt spid="368"/>
                                        </p:tgtEl>
                                        <p:attrNameLst>
                                          <p:attrName>ppt_x</p:attrName>
                                        </p:attrNameLst>
                                      </p:cBhvr>
                                      <p:tavLst>
                                        <p:tav tm="0">
                                          <p:val>
                                            <p:strVal val="#ppt_x"/>
                                          </p:val>
                                        </p:tav>
                                        <p:tav tm="100000">
                                          <p:val>
                                            <p:strVal val="#ppt_x"/>
                                          </p:val>
                                        </p:tav>
                                      </p:tavLst>
                                    </p:anim>
                                    <p:anim calcmode="lin" valueType="num">
                                      <p:cBhvr>
                                        <p:cTn dur="1000" fill="hold" id="85"/>
                                        <p:tgtEl>
                                          <p:spTgt spid="368"/>
                                        </p:tgtEl>
                                        <p:attrNameLst>
                                          <p:attrName>ppt_y</p:attrName>
                                        </p:attrNameLst>
                                      </p:cBhvr>
                                      <p:tavLst>
                                        <p:tav tm="0">
                                          <p:val>
                                            <p:strVal val="#ppt_y+.1"/>
                                          </p:val>
                                        </p:tav>
                                        <p:tav tm="100000">
                                          <p:val>
                                            <p:strVal val="#ppt_y"/>
                                          </p:val>
                                        </p:tav>
                                      </p:tavLst>
                                    </p:anim>
                                  </p:childTnLst>
                                </p:cTn>
                              </p:par>
                              <p:par>
                                <p:cTn fill="hold" grpId="0" id="86" nodeType="withEffect" presetClass="entr" presetID="23" presetSubtype="16">
                                  <p:stCondLst>
                                    <p:cond delay="4500"/>
                                  </p:stCondLst>
                                  <p:iterate type="lt">
                                    <p:tmPct val="8000"/>
                                  </p:iterate>
                                  <p:childTnLst>
                                    <p:set>
                                      <p:cBhvr>
                                        <p:cTn dur="1" fill="hold" id="87">
                                          <p:stCondLst>
                                            <p:cond delay="0"/>
                                          </p:stCondLst>
                                        </p:cTn>
                                        <p:tgtEl>
                                          <p:spTgt spid="369"/>
                                        </p:tgtEl>
                                        <p:attrNameLst>
                                          <p:attrName>style.visibility</p:attrName>
                                        </p:attrNameLst>
                                      </p:cBhvr>
                                      <p:to>
                                        <p:strVal val="visible"/>
                                      </p:to>
                                    </p:set>
                                    <p:anim calcmode="lin" valueType="num">
                                      <p:cBhvr>
                                        <p:cTn dur="500" fill="hold" id="88"/>
                                        <p:tgtEl>
                                          <p:spTgt spid="369"/>
                                        </p:tgtEl>
                                        <p:attrNameLst>
                                          <p:attrName>ppt_w</p:attrName>
                                        </p:attrNameLst>
                                      </p:cBhvr>
                                      <p:tavLst>
                                        <p:tav tm="0">
                                          <p:val>
                                            <p:fltVal val="0"/>
                                          </p:val>
                                        </p:tav>
                                        <p:tav tm="100000">
                                          <p:val>
                                            <p:strVal val="#ppt_w"/>
                                          </p:val>
                                        </p:tav>
                                      </p:tavLst>
                                    </p:anim>
                                    <p:anim calcmode="lin" valueType="num">
                                      <p:cBhvr>
                                        <p:cTn dur="500" fill="hold" id="89"/>
                                        <p:tgtEl>
                                          <p:spTgt spid="369"/>
                                        </p:tgtEl>
                                        <p:attrNameLst>
                                          <p:attrName>ppt_h</p:attrName>
                                        </p:attrNameLst>
                                      </p:cBhvr>
                                      <p:tavLst>
                                        <p:tav tm="0">
                                          <p:val>
                                            <p:fltVal val="0"/>
                                          </p:val>
                                        </p:tav>
                                        <p:tav tm="100000">
                                          <p:val>
                                            <p:strVal val="#ppt_h"/>
                                          </p:val>
                                        </p:tav>
                                      </p:tavLst>
                                    </p:anim>
                                  </p:childTnLst>
                                </p:cTn>
                              </p:par>
                              <p:par>
                                <p:cTn accel="50000" decel="50000" fill="hold" id="90" nodeType="withEffect" presetClass="path" presetID="42" presetSubtype="0">
                                  <p:stCondLst>
                                    <p:cond delay="6000"/>
                                  </p:stCondLst>
                                  <p:childTnLst>
                                    <p:animMotion origin="layout" path="M -4.16667E-07 -7.40741E-07 L -4.16667E-07 0.12106" pathEditMode="relative" ptsTypes="AA" rAng="0">
                                      <p:cBhvr>
                                        <p:cTn dur="500" fill="hold" id="91" spd="-100000"/>
                                        <p:tgtEl>
                                          <p:spTgt spid="326"/>
                                        </p:tgtEl>
                                        <p:attrNameLst>
                                          <p:attrName>ppt_x</p:attrName>
                                          <p:attrName>ppt_y</p:attrName>
                                        </p:attrNameLst>
                                      </p:cBhvr>
                                      <p:rCtr x="0" y="6505"/>
                                    </p:animMotion>
                                  </p:childTnLst>
                                </p:cTn>
                              </p:par>
                              <p:par>
                                <p:cTn fill="hold" id="92" nodeType="withEffect" presetClass="emph" presetID="6" presetSubtype="0">
                                  <p:stCondLst>
                                    <p:cond delay="6000"/>
                                  </p:stCondLst>
                                  <p:childTnLst>
                                    <p:animScale>
                                      <p:cBhvr>
                                        <p:cTn dur="500" fill="hold" id="93"/>
                                        <p:tgtEl>
                                          <p:spTgt spid="326"/>
                                        </p:tgtEl>
                                      </p:cBhvr>
                                      <p:by x="200000" y="200000"/>
                                    </p:animScale>
                                  </p:childTnLst>
                                </p:cTn>
                              </p:par>
                              <p:par>
                                <p:cTn accel="50000" decel="50000" fill="hold" grpId="2" id="94" nodeType="withEffect" presetClass="path" presetID="1" presetSubtype="0">
                                  <p:stCondLst>
                                    <p:cond delay="6000"/>
                                  </p:stCondLst>
                                  <p:childTnLst>
                                    <p:animMotion origin="layout" path="M -0.00013 -0.01806 C -0.04375 -0.01806 -0.07995 -0.07593 -0.0793 -0.14236 C -0.07864 -0.2088 -0.04935 -0.28148 -0.00065 -0.27986 C 0.04831 -0.27824 0.07774 -0.21852 0.07774 -0.14236 C 0.07774 -0.06458 0.04701 -0.00185 -0.00026 0.00116" pathEditMode="relative" ptsTypes="AAAAA" rAng="0">
                                      <p:cBhvr>
                                        <p:cTn dur="1000" fill="hold" id="95"/>
                                        <p:tgtEl>
                                          <p:spTgt spid="327"/>
                                        </p:tgtEl>
                                        <p:attrNameLst>
                                          <p:attrName>ppt_x</p:attrName>
                                          <p:attrName>ppt_y</p:attrName>
                                        </p:attrNameLst>
                                      </p:cBhvr>
                                      <p:rCtr x="-78" y="-12153"/>
                                    </p:animMotion>
                                  </p:childTnLst>
                                </p:cTn>
                              </p:par>
                              <p:par>
                                <p:cTn fill="hold" id="96" nodeType="withEffect" presetClass="entr" presetID="53" presetSubtype="0">
                                  <p:stCondLst>
                                    <p:cond delay="6500"/>
                                  </p:stCondLst>
                                  <p:childTnLst>
                                    <p:set>
                                      <p:cBhvr>
                                        <p:cTn dur="1" fill="hold" id="97">
                                          <p:stCondLst>
                                            <p:cond delay="0"/>
                                          </p:stCondLst>
                                        </p:cTn>
                                        <p:tgtEl>
                                          <p:spTgt spid="325"/>
                                        </p:tgtEl>
                                        <p:attrNameLst>
                                          <p:attrName>style.visibility</p:attrName>
                                        </p:attrNameLst>
                                      </p:cBhvr>
                                      <p:to>
                                        <p:strVal val="visible"/>
                                      </p:to>
                                    </p:set>
                                    <p:anim calcmode="lin" valueType="num">
                                      <p:cBhvr>
                                        <p:cTn dur="500" fill="hold" id="98"/>
                                        <p:tgtEl>
                                          <p:spTgt spid="325"/>
                                        </p:tgtEl>
                                        <p:attrNameLst>
                                          <p:attrName>ppt_w</p:attrName>
                                        </p:attrNameLst>
                                      </p:cBhvr>
                                      <p:tavLst>
                                        <p:tav tm="0">
                                          <p:val>
                                            <p:fltVal val="0"/>
                                          </p:val>
                                        </p:tav>
                                        <p:tav tm="100000">
                                          <p:val>
                                            <p:strVal val="#ppt_w"/>
                                          </p:val>
                                        </p:tav>
                                      </p:tavLst>
                                    </p:anim>
                                    <p:anim calcmode="lin" valueType="num">
                                      <p:cBhvr>
                                        <p:cTn dur="500" fill="hold" id="99"/>
                                        <p:tgtEl>
                                          <p:spTgt spid="325"/>
                                        </p:tgtEl>
                                        <p:attrNameLst>
                                          <p:attrName>ppt_h</p:attrName>
                                        </p:attrNameLst>
                                      </p:cBhvr>
                                      <p:tavLst>
                                        <p:tav tm="0">
                                          <p:val>
                                            <p:fltVal val="0"/>
                                          </p:val>
                                        </p:tav>
                                        <p:tav tm="100000">
                                          <p:val>
                                            <p:strVal val="#ppt_h"/>
                                          </p:val>
                                        </p:tav>
                                      </p:tavLst>
                                    </p:anim>
                                    <p:animEffect filter="fade" transition="in">
                                      <p:cBhvr>
                                        <p:cTn dur="500" id="100"/>
                                        <p:tgtEl>
                                          <p:spTgt spid="325"/>
                                        </p:tgtEl>
                                      </p:cBhvr>
                                    </p:animEffect>
                                  </p:childTnLst>
                                </p:cTn>
                              </p:par>
                              <p:par>
                                <p:cTn fill="hold" grpId="0" id="101" nodeType="withEffect" presetClass="entr" presetID="42" presetSubtype="0">
                                  <p:stCondLst>
                                    <p:cond delay="6500"/>
                                  </p:stCondLst>
                                  <p:childTnLst>
                                    <p:set>
                                      <p:cBhvr>
                                        <p:cTn dur="1" fill="hold" id="102">
                                          <p:stCondLst>
                                            <p:cond delay="0"/>
                                          </p:stCondLst>
                                        </p:cTn>
                                        <p:tgtEl>
                                          <p:spTgt spid="92"/>
                                        </p:tgtEl>
                                        <p:attrNameLst>
                                          <p:attrName>style.visibility</p:attrName>
                                        </p:attrNameLst>
                                      </p:cBhvr>
                                      <p:to>
                                        <p:strVal val="visible"/>
                                      </p:to>
                                    </p:set>
                                    <p:animEffect filter="fade" transition="in">
                                      <p:cBhvr>
                                        <p:cTn dur="500" id="103"/>
                                        <p:tgtEl>
                                          <p:spTgt spid="92"/>
                                        </p:tgtEl>
                                      </p:cBhvr>
                                    </p:animEffect>
                                    <p:anim calcmode="lin" valueType="num">
                                      <p:cBhvr>
                                        <p:cTn dur="500" fill="hold" id="104"/>
                                        <p:tgtEl>
                                          <p:spTgt spid="92"/>
                                        </p:tgtEl>
                                        <p:attrNameLst>
                                          <p:attrName>ppt_x</p:attrName>
                                        </p:attrNameLst>
                                      </p:cBhvr>
                                      <p:tavLst>
                                        <p:tav tm="0">
                                          <p:val>
                                            <p:strVal val="#ppt_x"/>
                                          </p:val>
                                        </p:tav>
                                        <p:tav tm="100000">
                                          <p:val>
                                            <p:strVal val="#ppt_x"/>
                                          </p:val>
                                        </p:tav>
                                      </p:tavLst>
                                    </p:anim>
                                    <p:anim calcmode="lin" valueType="num">
                                      <p:cBhvr>
                                        <p:cTn dur="500" fill="hold" id="105"/>
                                        <p:tgtEl>
                                          <p:spTgt spid="92"/>
                                        </p:tgtEl>
                                        <p:attrNameLst>
                                          <p:attrName>ppt_y</p:attrName>
                                        </p:attrNameLst>
                                      </p:cBhvr>
                                      <p:tavLst>
                                        <p:tav tm="0">
                                          <p:val>
                                            <p:strVal val="#ppt_y+.1"/>
                                          </p:val>
                                        </p:tav>
                                        <p:tav tm="100000">
                                          <p:val>
                                            <p:strVal val="#ppt_y"/>
                                          </p:val>
                                        </p:tav>
                                      </p:tavLst>
                                    </p:anim>
                                  </p:childTnLst>
                                </p:cTn>
                              </p:par>
                              <p:par>
                                <p:cTn fill="hold" grpId="0" id="106" nodeType="withEffect" presetClass="entr" presetID="42" presetSubtype="0">
                                  <p:stCondLst>
                                    <p:cond delay="6500"/>
                                  </p:stCondLst>
                                  <p:childTnLst>
                                    <p:set>
                                      <p:cBhvr>
                                        <p:cTn dur="1" fill="hold" id="107">
                                          <p:stCondLst>
                                            <p:cond delay="0"/>
                                          </p:stCondLst>
                                        </p:cTn>
                                        <p:tgtEl>
                                          <p:spTgt spid="356"/>
                                        </p:tgtEl>
                                        <p:attrNameLst>
                                          <p:attrName>style.visibility</p:attrName>
                                        </p:attrNameLst>
                                      </p:cBhvr>
                                      <p:to>
                                        <p:strVal val="visible"/>
                                      </p:to>
                                    </p:set>
                                    <p:animEffect filter="fade" transition="in">
                                      <p:cBhvr>
                                        <p:cTn dur="1000" id="108"/>
                                        <p:tgtEl>
                                          <p:spTgt spid="356"/>
                                        </p:tgtEl>
                                      </p:cBhvr>
                                    </p:animEffect>
                                    <p:anim calcmode="lin" valueType="num">
                                      <p:cBhvr>
                                        <p:cTn dur="1000" fill="hold" id="109"/>
                                        <p:tgtEl>
                                          <p:spTgt spid="356"/>
                                        </p:tgtEl>
                                        <p:attrNameLst>
                                          <p:attrName>ppt_x</p:attrName>
                                        </p:attrNameLst>
                                      </p:cBhvr>
                                      <p:tavLst>
                                        <p:tav tm="0">
                                          <p:val>
                                            <p:strVal val="#ppt_x"/>
                                          </p:val>
                                        </p:tav>
                                        <p:tav tm="100000">
                                          <p:val>
                                            <p:strVal val="#ppt_x"/>
                                          </p:val>
                                        </p:tav>
                                      </p:tavLst>
                                    </p:anim>
                                    <p:anim calcmode="lin" valueType="num">
                                      <p:cBhvr>
                                        <p:cTn dur="1000" fill="hold" id="110"/>
                                        <p:tgtEl>
                                          <p:spTgt spid="356"/>
                                        </p:tgtEl>
                                        <p:attrNameLst>
                                          <p:attrName>ppt_y</p:attrName>
                                        </p:attrNameLst>
                                      </p:cBhvr>
                                      <p:tavLst>
                                        <p:tav tm="0">
                                          <p:val>
                                            <p:strVal val="#ppt_y+.1"/>
                                          </p:val>
                                        </p:tav>
                                        <p:tav tm="100000">
                                          <p:val>
                                            <p:strVal val="#ppt_y"/>
                                          </p:val>
                                        </p:tav>
                                      </p:tavLst>
                                    </p:anim>
                                  </p:childTnLst>
                                </p:cTn>
                              </p:par>
                              <p:par>
                                <p:cTn fill="hold" grpId="0" id="111" nodeType="withEffect" presetClass="entr" presetID="23" presetSubtype="16">
                                  <p:stCondLst>
                                    <p:cond delay="7500"/>
                                  </p:stCondLst>
                                  <p:iterate type="lt">
                                    <p:tmPct val="8000"/>
                                  </p:iterate>
                                  <p:childTnLst>
                                    <p:set>
                                      <p:cBhvr>
                                        <p:cTn dur="1" fill="hold" id="112">
                                          <p:stCondLst>
                                            <p:cond delay="0"/>
                                          </p:stCondLst>
                                        </p:cTn>
                                        <p:tgtEl>
                                          <p:spTgt spid="357"/>
                                        </p:tgtEl>
                                        <p:attrNameLst>
                                          <p:attrName>style.visibility</p:attrName>
                                        </p:attrNameLst>
                                      </p:cBhvr>
                                      <p:to>
                                        <p:strVal val="visible"/>
                                      </p:to>
                                    </p:set>
                                    <p:anim calcmode="lin" valueType="num">
                                      <p:cBhvr>
                                        <p:cTn dur="500" fill="hold" id="113"/>
                                        <p:tgtEl>
                                          <p:spTgt spid="357"/>
                                        </p:tgtEl>
                                        <p:attrNameLst>
                                          <p:attrName>ppt_w</p:attrName>
                                        </p:attrNameLst>
                                      </p:cBhvr>
                                      <p:tavLst>
                                        <p:tav tm="0">
                                          <p:val>
                                            <p:fltVal val="0"/>
                                          </p:val>
                                        </p:tav>
                                        <p:tav tm="100000">
                                          <p:val>
                                            <p:strVal val="#ppt_w"/>
                                          </p:val>
                                        </p:tav>
                                      </p:tavLst>
                                    </p:anim>
                                    <p:anim calcmode="lin" valueType="num">
                                      <p:cBhvr>
                                        <p:cTn dur="500" fill="hold" id="114"/>
                                        <p:tgtEl>
                                          <p:spTgt spid="357"/>
                                        </p:tgtEl>
                                        <p:attrNameLst>
                                          <p:attrName>ppt_h</p:attrName>
                                        </p:attrNameLst>
                                      </p:cBhvr>
                                      <p:tavLst>
                                        <p:tav tm="0">
                                          <p:val>
                                            <p:fltVal val="0"/>
                                          </p:val>
                                        </p:tav>
                                        <p:tav tm="100000">
                                          <p:val>
                                            <p:strVal val="#ppt_h"/>
                                          </p:val>
                                        </p:tav>
                                      </p:tavLst>
                                    </p:anim>
                                  </p:childTnLst>
                                </p:cTn>
                              </p:par>
                              <p:par>
                                <p:cTn accel="60000" decel="40000" fill="hold" id="115" nodeType="withEffect" presetClass="path" presetID="42" presetSubtype="0">
                                  <p:stCondLst>
                                    <p:cond delay="8500"/>
                                  </p:stCondLst>
                                  <p:childTnLst>
                                    <p:animMotion origin="layout" path="M 5E-06 -1.48148E-06 L 5E-06 -0.11227" pathEditMode="relative" ptsTypes="AA" rAng="0">
                                      <p:cBhvr>
                                        <p:cTn dur="500" fill="hold" id="116" spd="-100000"/>
                                        <p:tgtEl>
                                          <p:spTgt spid="302"/>
                                        </p:tgtEl>
                                        <p:attrNameLst>
                                          <p:attrName>ppt_x</p:attrName>
                                          <p:attrName>ppt_y</p:attrName>
                                        </p:attrNameLst>
                                      </p:cBhvr>
                                      <p:rCtr x="0" y="-5625"/>
                                    </p:animMotion>
                                  </p:childTnLst>
                                </p:cTn>
                              </p:par>
                              <p:par>
                                <p:cTn fill="hold" id="117" nodeType="withEffect" presetClass="emph" presetID="6" presetSubtype="0">
                                  <p:stCondLst>
                                    <p:cond delay="8500"/>
                                  </p:stCondLst>
                                  <p:childTnLst>
                                    <p:animScale>
                                      <p:cBhvr>
                                        <p:cTn dur="500" fill="hold" id="118"/>
                                        <p:tgtEl>
                                          <p:spTgt spid="302"/>
                                        </p:tgtEl>
                                      </p:cBhvr>
                                      <p:by x="200000" y="200000"/>
                                    </p:animScale>
                                  </p:childTnLst>
                                </p:cTn>
                              </p:par>
                              <p:par>
                                <p:cTn decel="100000" fill="hold" grpId="2" id="119" nodeType="withEffect" presetClass="path" presetID="1" presetSubtype="0">
                                  <p:stCondLst>
                                    <p:cond delay="8500"/>
                                  </p:stCondLst>
                                  <p:childTnLst>
                                    <p:animMotion origin="layout" path="M -0.00013 -0.25162 C -0.03946 -0.25162 -0.07058 -0.19606 -0.07058 -0.12801 C -0.07058 -0.05902 -0.03946 -0.00324 -0.00013 -0.00324 C 0.03829 -0.00324 0.07045 -0.05046 0.07097 -0.12801 C 0.07136 -0.20555 0.04089 -0.25023 0.00053 -0.25046 C -0.03946 -0.25092 -0.07058 -0.19676 -0.07058 -0.13217 C -0.07058 -0.06852 -0.04089 -0.00717 0.00053 -0.00416" pathEditMode="relative" ptsTypes="AAAAAAA" rAng="0">
                                      <p:cBhvr>
                                        <p:cTn dur="1000" fill="hold" id="120"/>
                                        <p:tgtEl>
                                          <p:spTgt spid="138"/>
                                        </p:tgtEl>
                                        <p:attrNameLst>
                                          <p:attrName>ppt_x</p:attrName>
                                          <p:attrName>ppt_y</p:attrName>
                                        </p:attrNameLst>
                                      </p:cBhvr>
                                      <p:rCtr x="26" y="12407"/>
                                    </p:animMotion>
                                  </p:childTnLst>
                                </p:cTn>
                              </p:par>
                              <p:par>
                                <p:cTn fill="hold" grpId="0" id="121" nodeType="withEffect" presetClass="entr" presetID="53" presetSubtype="0">
                                  <p:stCondLst>
                                    <p:cond delay="9000"/>
                                  </p:stCondLst>
                                  <p:childTnLst>
                                    <p:set>
                                      <p:cBhvr>
                                        <p:cTn dur="1" fill="hold" id="122">
                                          <p:stCondLst>
                                            <p:cond delay="0"/>
                                          </p:stCondLst>
                                        </p:cTn>
                                        <p:tgtEl>
                                          <p:spTgt spid="131"/>
                                        </p:tgtEl>
                                        <p:attrNameLst>
                                          <p:attrName>style.visibility</p:attrName>
                                        </p:attrNameLst>
                                      </p:cBhvr>
                                      <p:to>
                                        <p:strVal val="visible"/>
                                      </p:to>
                                    </p:set>
                                    <p:anim calcmode="lin" valueType="num">
                                      <p:cBhvr>
                                        <p:cTn dur="500" fill="hold" id="123"/>
                                        <p:tgtEl>
                                          <p:spTgt spid="131"/>
                                        </p:tgtEl>
                                        <p:attrNameLst>
                                          <p:attrName>ppt_w</p:attrName>
                                        </p:attrNameLst>
                                      </p:cBhvr>
                                      <p:tavLst>
                                        <p:tav tm="0">
                                          <p:val>
                                            <p:fltVal val="0"/>
                                          </p:val>
                                        </p:tav>
                                        <p:tav tm="100000">
                                          <p:val>
                                            <p:strVal val="#ppt_w"/>
                                          </p:val>
                                        </p:tav>
                                      </p:tavLst>
                                    </p:anim>
                                    <p:anim calcmode="lin" valueType="num">
                                      <p:cBhvr>
                                        <p:cTn dur="500" fill="hold" id="124"/>
                                        <p:tgtEl>
                                          <p:spTgt spid="131"/>
                                        </p:tgtEl>
                                        <p:attrNameLst>
                                          <p:attrName>ppt_h</p:attrName>
                                        </p:attrNameLst>
                                      </p:cBhvr>
                                      <p:tavLst>
                                        <p:tav tm="0">
                                          <p:val>
                                            <p:fltVal val="0"/>
                                          </p:val>
                                        </p:tav>
                                        <p:tav tm="100000">
                                          <p:val>
                                            <p:strVal val="#ppt_h"/>
                                          </p:val>
                                        </p:tav>
                                      </p:tavLst>
                                    </p:anim>
                                    <p:animEffect filter="fade" transition="in">
                                      <p:cBhvr>
                                        <p:cTn dur="500" id="125"/>
                                        <p:tgtEl>
                                          <p:spTgt spid="131"/>
                                        </p:tgtEl>
                                      </p:cBhvr>
                                    </p:animEffect>
                                  </p:childTnLst>
                                </p:cTn>
                              </p:par>
                              <p:par>
                                <p:cTn fill="hold" grpId="0" id="126" nodeType="withEffect" presetClass="entr" presetID="42" presetSubtype="0">
                                  <p:stCondLst>
                                    <p:cond delay="9000"/>
                                  </p:stCondLst>
                                  <p:childTnLst>
                                    <p:set>
                                      <p:cBhvr>
                                        <p:cTn dur="1" fill="hold" id="127">
                                          <p:stCondLst>
                                            <p:cond delay="0"/>
                                          </p:stCondLst>
                                        </p:cTn>
                                        <p:tgtEl>
                                          <p:spTgt spid="94"/>
                                        </p:tgtEl>
                                        <p:attrNameLst>
                                          <p:attrName>style.visibility</p:attrName>
                                        </p:attrNameLst>
                                      </p:cBhvr>
                                      <p:to>
                                        <p:strVal val="visible"/>
                                      </p:to>
                                    </p:set>
                                    <p:animEffect filter="fade" transition="in">
                                      <p:cBhvr>
                                        <p:cTn dur="500" id="128"/>
                                        <p:tgtEl>
                                          <p:spTgt spid="94"/>
                                        </p:tgtEl>
                                      </p:cBhvr>
                                    </p:animEffect>
                                    <p:anim calcmode="lin" valueType="num">
                                      <p:cBhvr>
                                        <p:cTn dur="500" fill="hold" id="129"/>
                                        <p:tgtEl>
                                          <p:spTgt spid="94"/>
                                        </p:tgtEl>
                                        <p:attrNameLst>
                                          <p:attrName>ppt_x</p:attrName>
                                        </p:attrNameLst>
                                      </p:cBhvr>
                                      <p:tavLst>
                                        <p:tav tm="0">
                                          <p:val>
                                            <p:strVal val="#ppt_x"/>
                                          </p:val>
                                        </p:tav>
                                        <p:tav tm="100000">
                                          <p:val>
                                            <p:strVal val="#ppt_x"/>
                                          </p:val>
                                        </p:tav>
                                      </p:tavLst>
                                    </p:anim>
                                    <p:anim calcmode="lin" valueType="num">
                                      <p:cBhvr>
                                        <p:cTn dur="500" fill="hold" id="130"/>
                                        <p:tgtEl>
                                          <p:spTgt spid="94"/>
                                        </p:tgtEl>
                                        <p:attrNameLst>
                                          <p:attrName>ppt_y</p:attrName>
                                        </p:attrNameLst>
                                      </p:cBhvr>
                                      <p:tavLst>
                                        <p:tav tm="0">
                                          <p:val>
                                            <p:strVal val="#ppt_y+.1"/>
                                          </p:val>
                                        </p:tav>
                                        <p:tav tm="100000">
                                          <p:val>
                                            <p:strVal val="#ppt_y"/>
                                          </p:val>
                                        </p:tav>
                                      </p:tavLst>
                                    </p:anim>
                                  </p:childTnLst>
                                </p:cTn>
                              </p:par>
                              <p:par>
                                <p:cTn fill="hold" grpId="0" id="131" nodeType="withEffect" presetClass="entr" presetID="42" presetSubtype="0">
                                  <p:stCondLst>
                                    <p:cond delay="9000"/>
                                  </p:stCondLst>
                                  <p:childTnLst>
                                    <p:set>
                                      <p:cBhvr>
                                        <p:cTn dur="1" fill="hold" id="132">
                                          <p:stCondLst>
                                            <p:cond delay="0"/>
                                          </p:stCondLst>
                                        </p:cTn>
                                        <p:tgtEl>
                                          <p:spTgt spid="378"/>
                                        </p:tgtEl>
                                        <p:attrNameLst>
                                          <p:attrName>style.visibility</p:attrName>
                                        </p:attrNameLst>
                                      </p:cBhvr>
                                      <p:to>
                                        <p:strVal val="visible"/>
                                      </p:to>
                                    </p:set>
                                    <p:animEffect filter="fade" transition="in">
                                      <p:cBhvr>
                                        <p:cTn dur="1000" id="133"/>
                                        <p:tgtEl>
                                          <p:spTgt spid="378"/>
                                        </p:tgtEl>
                                      </p:cBhvr>
                                    </p:animEffect>
                                    <p:anim calcmode="lin" valueType="num">
                                      <p:cBhvr>
                                        <p:cTn dur="1000" fill="hold" id="134"/>
                                        <p:tgtEl>
                                          <p:spTgt spid="378"/>
                                        </p:tgtEl>
                                        <p:attrNameLst>
                                          <p:attrName>ppt_x</p:attrName>
                                        </p:attrNameLst>
                                      </p:cBhvr>
                                      <p:tavLst>
                                        <p:tav tm="0">
                                          <p:val>
                                            <p:strVal val="#ppt_x"/>
                                          </p:val>
                                        </p:tav>
                                        <p:tav tm="100000">
                                          <p:val>
                                            <p:strVal val="#ppt_x"/>
                                          </p:val>
                                        </p:tav>
                                      </p:tavLst>
                                    </p:anim>
                                    <p:anim calcmode="lin" valueType="num">
                                      <p:cBhvr>
                                        <p:cTn dur="1000" fill="hold" id="135"/>
                                        <p:tgtEl>
                                          <p:spTgt spid="378"/>
                                        </p:tgtEl>
                                        <p:attrNameLst>
                                          <p:attrName>ppt_y</p:attrName>
                                        </p:attrNameLst>
                                      </p:cBhvr>
                                      <p:tavLst>
                                        <p:tav tm="0">
                                          <p:val>
                                            <p:strVal val="#ppt_y+.1"/>
                                          </p:val>
                                        </p:tav>
                                        <p:tav tm="100000">
                                          <p:val>
                                            <p:strVal val="#ppt_y"/>
                                          </p:val>
                                        </p:tav>
                                      </p:tavLst>
                                    </p:anim>
                                  </p:childTnLst>
                                </p:cTn>
                              </p:par>
                              <p:par>
                                <p:cTn fill="hold" grpId="0" id="136" nodeType="withEffect" presetClass="entr" presetID="23" presetSubtype="16">
                                  <p:stCondLst>
                                    <p:cond delay="10000"/>
                                  </p:stCondLst>
                                  <p:iterate type="lt">
                                    <p:tmPct val="8000"/>
                                  </p:iterate>
                                  <p:childTnLst>
                                    <p:set>
                                      <p:cBhvr>
                                        <p:cTn dur="1" fill="hold" id="137">
                                          <p:stCondLst>
                                            <p:cond delay="0"/>
                                          </p:stCondLst>
                                        </p:cTn>
                                        <p:tgtEl>
                                          <p:spTgt spid="379"/>
                                        </p:tgtEl>
                                        <p:attrNameLst>
                                          <p:attrName>style.visibility</p:attrName>
                                        </p:attrNameLst>
                                      </p:cBhvr>
                                      <p:to>
                                        <p:strVal val="visible"/>
                                      </p:to>
                                    </p:set>
                                    <p:anim calcmode="lin" valueType="num">
                                      <p:cBhvr>
                                        <p:cTn dur="500" fill="hold" id="138"/>
                                        <p:tgtEl>
                                          <p:spTgt spid="379"/>
                                        </p:tgtEl>
                                        <p:attrNameLst>
                                          <p:attrName>ppt_w</p:attrName>
                                        </p:attrNameLst>
                                      </p:cBhvr>
                                      <p:tavLst>
                                        <p:tav tm="0">
                                          <p:val>
                                            <p:fltVal val="0"/>
                                          </p:val>
                                        </p:tav>
                                        <p:tav tm="100000">
                                          <p:val>
                                            <p:strVal val="#ppt_w"/>
                                          </p:val>
                                        </p:tav>
                                      </p:tavLst>
                                    </p:anim>
                                    <p:anim calcmode="lin" valueType="num">
                                      <p:cBhvr>
                                        <p:cTn dur="500" fill="hold" id="139"/>
                                        <p:tgtEl>
                                          <p:spTgt spid="379"/>
                                        </p:tgtEl>
                                        <p:attrNameLst>
                                          <p:attrName>ppt_h</p:attrName>
                                        </p:attrNameLst>
                                      </p:cBhvr>
                                      <p:tavLst>
                                        <p:tav tm="0">
                                          <p:val>
                                            <p:fltVal val="0"/>
                                          </p:val>
                                        </p:tav>
                                        <p:tav tm="100000">
                                          <p:val>
                                            <p:strVal val="#ppt_h"/>
                                          </p:val>
                                        </p:tav>
                                      </p:tavLst>
                                    </p:anim>
                                  </p:childTnLst>
                                </p:cTn>
                              </p:par>
                              <p:par>
                                <p:cTn accel="50000" decel="50000" fill="hold" id="140" nodeType="withEffect" presetClass="path" presetID="42" presetSubtype="0">
                                  <p:stCondLst>
                                    <p:cond delay="11000"/>
                                  </p:stCondLst>
                                  <p:childTnLst>
                                    <p:animMotion origin="layout" path="M -4.16667E-07 -7.40741E-07 L -4.16667E-07 0.12106" pathEditMode="relative" ptsTypes="AA" rAng="0">
                                      <p:cBhvr>
                                        <p:cTn dur="500" fill="hold" id="141" spd="-100000"/>
                                        <p:tgtEl>
                                          <p:spTgt spid="336"/>
                                        </p:tgtEl>
                                        <p:attrNameLst>
                                          <p:attrName>ppt_x</p:attrName>
                                          <p:attrName>ppt_y</p:attrName>
                                        </p:attrNameLst>
                                      </p:cBhvr>
                                      <p:rCtr x="0" y="6505"/>
                                    </p:animMotion>
                                  </p:childTnLst>
                                </p:cTn>
                              </p:par>
                              <p:par>
                                <p:cTn fill="hold" id="142" nodeType="withEffect" presetClass="emph" presetID="6" presetSubtype="0">
                                  <p:stCondLst>
                                    <p:cond delay="11000"/>
                                  </p:stCondLst>
                                  <p:childTnLst>
                                    <p:animScale>
                                      <p:cBhvr>
                                        <p:cTn dur="500" fill="hold" id="143"/>
                                        <p:tgtEl>
                                          <p:spTgt spid="336"/>
                                        </p:tgtEl>
                                      </p:cBhvr>
                                      <p:by x="200000" y="200000"/>
                                    </p:animScale>
                                  </p:childTnLst>
                                </p:cTn>
                              </p:par>
                              <p:par>
                                <p:cTn accel="50000" decel="50000" fill="hold" grpId="2" id="144" nodeType="withEffect" presetClass="path" presetID="1" presetSubtype="0">
                                  <p:stCondLst>
                                    <p:cond delay="11000"/>
                                  </p:stCondLst>
                                  <p:childTnLst>
                                    <p:animMotion origin="layout" path="M -0.00013 -0.01806 C -0.04375 -0.01806 -0.07995 -0.07593 -0.0793 -0.14236 C -0.07864 -0.2088 -0.04935 -0.28148 -0.00065 -0.27986 C 0.04831 -0.27824 0.07774 -0.21852 0.07774 -0.14236 C 0.07774 -0.06458 0.04701 -0.00185 -0.00026 0.00116" pathEditMode="relative" ptsTypes="AAAAA" rAng="0">
                                      <p:cBhvr>
                                        <p:cTn dur="1000" fill="hold" id="145"/>
                                        <p:tgtEl>
                                          <p:spTgt spid="337"/>
                                        </p:tgtEl>
                                        <p:attrNameLst>
                                          <p:attrName>ppt_x</p:attrName>
                                          <p:attrName>ppt_y</p:attrName>
                                        </p:attrNameLst>
                                      </p:cBhvr>
                                      <p:rCtr x="-78" y="-12153"/>
                                    </p:animMotion>
                                  </p:childTnLst>
                                </p:cTn>
                              </p:par>
                              <p:par>
                                <p:cTn fill="hold" grpId="0" id="146" nodeType="withEffect" presetClass="entr" presetID="53" presetSubtype="0">
                                  <p:stCondLst>
                                    <p:cond delay="11500"/>
                                  </p:stCondLst>
                                  <p:childTnLst>
                                    <p:set>
                                      <p:cBhvr>
                                        <p:cTn dur="1" fill="hold" id="147">
                                          <p:stCondLst>
                                            <p:cond delay="0"/>
                                          </p:stCondLst>
                                        </p:cTn>
                                        <p:tgtEl>
                                          <p:spTgt spid="343"/>
                                        </p:tgtEl>
                                        <p:attrNameLst>
                                          <p:attrName>style.visibility</p:attrName>
                                        </p:attrNameLst>
                                      </p:cBhvr>
                                      <p:to>
                                        <p:strVal val="visible"/>
                                      </p:to>
                                    </p:set>
                                    <p:anim calcmode="lin" valueType="num">
                                      <p:cBhvr>
                                        <p:cTn dur="500" fill="hold" id="148"/>
                                        <p:tgtEl>
                                          <p:spTgt spid="343"/>
                                        </p:tgtEl>
                                        <p:attrNameLst>
                                          <p:attrName>ppt_w</p:attrName>
                                        </p:attrNameLst>
                                      </p:cBhvr>
                                      <p:tavLst>
                                        <p:tav tm="0">
                                          <p:val>
                                            <p:fltVal val="0"/>
                                          </p:val>
                                        </p:tav>
                                        <p:tav tm="100000">
                                          <p:val>
                                            <p:strVal val="#ppt_w"/>
                                          </p:val>
                                        </p:tav>
                                      </p:tavLst>
                                    </p:anim>
                                    <p:anim calcmode="lin" valueType="num">
                                      <p:cBhvr>
                                        <p:cTn dur="500" fill="hold" id="149"/>
                                        <p:tgtEl>
                                          <p:spTgt spid="343"/>
                                        </p:tgtEl>
                                        <p:attrNameLst>
                                          <p:attrName>ppt_h</p:attrName>
                                        </p:attrNameLst>
                                      </p:cBhvr>
                                      <p:tavLst>
                                        <p:tav tm="0">
                                          <p:val>
                                            <p:fltVal val="0"/>
                                          </p:val>
                                        </p:tav>
                                        <p:tav tm="100000">
                                          <p:val>
                                            <p:strVal val="#ppt_h"/>
                                          </p:val>
                                        </p:tav>
                                      </p:tavLst>
                                    </p:anim>
                                    <p:animEffect filter="fade" transition="in">
                                      <p:cBhvr>
                                        <p:cTn dur="500" id="150"/>
                                        <p:tgtEl>
                                          <p:spTgt spid="343"/>
                                        </p:tgtEl>
                                      </p:cBhvr>
                                    </p:animEffect>
                                  </p:childTnLst>
                                </p:cTn>
                              </p:par>
                              <p:par>
                                <p:cTn fill="hold" grpId="0" id="151" nodeType="withEffect" presetClass="entr" presetID="42" presetSubtype="0">
                                  <p:stCondLst>
                                    <p:cond delay="11500"/>
                                  </p:stCondLst>
                                  <p:childTnLst>
                                    <p:set>
                                      <p:cBhvr>
                                        <p:cTn dur="1" fill="hold" id="152">
                                          <p:stCondLst>
                                            <p:cond delay="0"/>
                                          </p:stCondLst>
                                        </p:cTn>
                                        <p:tgtEl>
                                          <p:spTgt spid="96"/>
                                        </p:tgtEl>
                                        <p:attrNameLst>
                                          <p:attrName>style.visibility</p:attrName>
                                        </p:attrNameLst>
                                      </p:cBhvr>
                                      <p:to>
                                        <p:strVal val="visible"/>
                                      </p:to>
                                    </p:set>
                                    <p:animEffect filter="fade" transition="in">
                                      <p:cBhvr>
                                        <p:cTn dur="500" id="153"/>
                                        <p:tgtEl>
                                          <p:spTgt spid="96"/>
                                        </p:tgtEl>
                                      </p:cBhvr>
                                    </p:animEffect>
                                    <p:anim calcmode="lin" valueType="num">
                                      <p:cBhvr>
                                        <p:cTn dur="500" fill="hold" id="154"/>
                                        <p:tgtEl>
                                          <p:spTgt spid="96"/>
                                        </p:tgtEl>
                                        <p:attrNameLst>
                                          <p:attrName>ppt_x</p:attrName>
                                        </p:attrNameLst>
                                      </p:cBhvr>
                                      <p:tavLst>
                                        <p:tav tm="0">
                                          <p:val>
                                            <p:strVal val="#ppt_x"/>
                                          </p:val>
                                        </p:tav>
                                        <p:tav tm="100000">
                                          <p:val>
                                            <p:strVal val="#ppt_x"/>
                                          </p:val>
                                        </p:tav>
                                      </p:tavLst>
                                    </p:anim>
                                    <p:anim calcmode="lin" valueType="num">
                                      <p:cBhvr>
                                        <p:cTn dur="500" fill="hold" id="155"/>
                                        <p:tgtEl>
                                          <p:spTgt spid="96"/>
                                        </p:tgtEl>
                                        <p:attrNameLst>
                                          <p:attrName>ppt_y</p:attrName>
                                        </p:attrNameLst>
                                      </p:cBhvr>
                                      <p:tavLst>
                                        <p:tav tm="0">
                                          <p:val>
                                            <p:strVal val="#ppt_y+.1"/>
                                          </p:val>
                                        </p:tav>
                                        <p:tav tm="100000">
                                          <p:val>
                                            <p:strVal val="#ppt_y"/>
                                          </p:val>
                                        </p:tav>
                                      </p:tavLst>
                                    </p:anim>
                                  </p:childTnLst>
                                </p:cTn>
                              </p:par>
                              <p:par>
                                <p:cTn fill="hold" grpId="0" id="156" nodeType="withEffect" presetClass="entr" presetID="42" presetSubtype="0">
                                  <p:stCondLst>
                                    <p:cond delay="11500"/>
                                  </p:stCondLst>
                                  <p:childTnLst>
                                    <p:set>
                                      <p:cBhvr>
                                        <p:cTn dur="1" fill="hold" id="157">
                                          <p:stCondLst>
                                            <p:cond delay="0"/>
                                          </p:stCondLst>
                                        </p:cTn>
                                        <p:tgtEl>
                                          <p:spTgt spid="365"/>
                                        </p:tgtEl>
                                        <p:attrNameLst>
                                          <p:attrName>style.visibility</p:attrName>
                                        </p:attrNameLst>
                                      </p:cBhvr>
                                      <p:to>
                                        <p:strVal val="visible"/>
                                      </p:to>
                                    </p:set>
                                    <p:animEffect filter="fade" transition="in">
                                      <p:cBhvr>
                                        <p:cTn dur="1000" id="158"/>
                                        <p:tgtEl>
                                          <p:spTgt spid="365"/>
                                        </p:tgtEl>
                                      </p:cBhvr>
                                    </p:animEffect>
                                    <p:anim calcmode="lin" valueType="num">
                                      <p:cBhvr>
                                        <p:cTn dur="1000" fill="hold" id="159"/>
                                        <p:tgtEl>
                                          <p:spTgt spid="365"/>
                                        </p:tgtEl>
                                        <p:attrNameLst>
                                          <p:attrName>ppt_x</p:attrName>
                                        </p:attrNameLst>
                                      </p:cBhvr>
                                      <p:tavLst>
                                        <p:tav tm="0">
                                          <p:val>
                                            <p:strVal val="#ppt_x"/>
                                          </p:val>
                                        </p:tav>
                                        <p:tav tm="100000">
                                          <p:val>
                                            <p:strVal val="#ppt_x"/>
                                          </p:val>
                                        </p:tav>
                                      </p:tavLst>
                                    </p:anim>
                                    <p:anim calcmode="lin" valueType="num">
                                      <p:cBhvr>
                                        <p:cTn dur="1000" fill="hold" id="160"/>
                                        <p:tgtEl>
                                          <p:spTgt spid="365"/>
                                        </p:tgtEl>
                                        <p:attrNameLst>
                                          <p:attrName>ppt_y</p:attrName>
                                        </p:attrNameLst>
                                      </p:cBhvr>
                                      <p:tavLst>
                                        <p:tav tm="0">
                                          <p:val>
                                            <p:strVal val="#ppt_y+.1"/>
                                          </p:val>
                                        </p:tav>
                                        <p:tav tm="100000">
                                          <p:val>
                                            <p:strVal val="#ppt_y"/>
                                          </p:val>
                                        </p:tav>
                                      </p:tavLst>
                                    </p:anim>
                                  </p:childTnLst>
                                </p:cTn>
                              </p:par>
                              <p:par>
                                <p:cTn fill="hold" grpId="0" id="161" nodeType="withEffect" presetClass="entr" presetID="23" presetSubtype="16">
                                  <p:stCondLst>
                                    <p:cond delay="12500"/>
                                  </p:stCondLst>
                                  <p:iterate type="lt">
                                    <p:tmPct val="8000"/>
                                  </p:iterate>
                                  <p:childTnLst>
                                    <p:set>
                                      <p:cBhvr>
                                        <p:cTn dur="1" fill="hold" id="162">
                                          <p:stCondLst>
                                            <p:cond delay="0"/>
                                          </p:stCondLst>
                                        </p:cTn>
                                        <p:tgtEl>
                                          <p:spTgt spid="366"/>
                                        </p:tgtEl>
                                        <p:attrNameLst>
                                          <p:attrName>style.visibility</p:attrName>
                                        </p:attrNameLst>
                                      </p:cBhvr>
                                      <p:to>
                                        <p:strVal val="visible"/>
                                      </p:to>
                                    </p:set>
                                    <p:anim calcmode="lin" valueType="num">
                                      <p:cBhvr>
                                        <p:cTn dur="500" fill="hold" id="163"/>
                                        <p:tgtEl>
                                          <p:spTgt spid="366"/>
                                        </p:tgtEl>
                                        <p:attrNameLst>
                                          <p:attrName>ppt_w</p:attrName>
                                        </p:attrNameLst>
                                      </p:cBhvr>
                                      <p:tavLst>
                                        <p:tav tm="0">
                                          <p:val>
                                            <p:fltVal val="0"/>
                                          </p:val>
                                        </p:tav>
                                        <p:tav tm="100000">
                                          <p:val>
                                            <p:strVal val="#ppt_w"/>
                                          </p:val>
                                        </p:tav>
                                      </p:tavLst>
                                    </p:anim>
                                    <p:anim calcmode="lin" valueType="num">
                                      <p:cBhvr>
                                        <p:cTn dur="500" fill="hold" id="164"/>
                                        <p:tgtEl>
                                          <p:spTgt spid="366"/>
                                        </p:tgtEl>
                                        <p:attrNameLst>
                                          <p:attrName>ppt_h</p:attrName>
                                        </p:attrNameLst>
                                      </p:cBhvr>
                                      <p:tavLst>
                                        <p:tav tm="0">
                                          <p:val>
                                            <p:fltVal val="0"/>
                                          </p:val>
                                        </p:tav>
                                        <p:tav tm="100000">
                                          <p:val>
                                            <p:strVal val="#ppt_h"/>
                                          </p:val>
                                        </p:tav>
                                      </p:tavLst>
                                    </p:anim>
                                  </p:childTnLst>
                                </p:cTn>
                              </p:par>
                              <p:par>
                                <p:cTn accel="60000" decel="40000" fill="hold" id="165" nodeType="withEffect" presetClass="path" presetID="42" presetSubtype="0">
                                  <p:stCondLst>
                                    <p:cond delay="14000"/>
                                  </p:stCondLst>
                                  <p:childTnLst>
                                    <p:animMotion origin="layout" path="M 5E-06 -1.48148E-06 L 5E-06 -0.11227" pathEditMode="relative" ptsTypes="AA" rAng="0">
                                      <p:cBhvr>
                                        <p:cTn dur="500" fill="hold" id="166" spd="-100000"/>
                                        <p:tgtEl>
                                          <p:spTgt spid="306"/>
                                        </p:tgtEl>
                                        <p:attrNameLst>
                                          <p:attrName>ppt_x</p:attrName>
                                          <p:attrName>ppt_y</p:attrName>
                                        </p:attrNameLst>
                                      </p:cBhvr>
                                      <p:rCtr x="0" y="-5625"/>
                                    </p:animMotion>
                                  </p:childTnLst>
                                </p:cTn>
                              </p:par>
                              <p:par>
                                <p:cTn fill="hold" id="167" nodeType="withEffect" presetClass="emph" presetID="6" presetSubtype="0">
                                  <p:stCondLst>
                                    <p:cond delay="14000"/>
                                  </p:stCondLst>
                                  <p:childTnLst>
                                    <p:animScale>
                                      <p:cBhvr>
                                        <p:cTn dur="500" fill="hold" id="168"/>
                                        <p:tgtEl>
                                          <p:spTgt spid="306"/>
                                        </p:tgtEl>
                                      </p:cBhvr>
                                      <p:by x="200000" y="200000"/>
                                    </p:animScale>
                                  </p:childTnLst>
                                </p:cTn>
                              </p:par>
                              <p:par>
                                <p:cTn decel="100000" fill="hold" grpId="2" id="169" nodeType="withEffect" presetClass="path" presetID="1" presetSubtype="0">
                                  <p:stCondLst>
                                    <p:cond delay="14000"/>
                                  </p:stCondLst>
                                  <p:childTnLst>
                                    <p:animMotion origin="layout" path="M -0.00013 -0.25162 C -0.03946 -0.25162 -0.07058 -0.19606 -0.07058 -0.12801 C -0.07058 -0.05902 -0.03946 -0.00324 -0.00013 -0.00324 C 0.03829 -0.00324 0.07045 -0.05046 0.07097 -0.12801 C 0.07136 -0.20555 0.04089 -0.25023 0.00053 -0.25046 C -0.03946 -0.25092 -0.07058 -0.19676 -0.07058 -0.13217 C -0.07058 -0.06852 -0.04089 -0.00717 0.00053 -0.00416" pathEditMode="relative" ptsTypes="AAAAAAA" rAng="0">
                                      <p:cBhvr>
                                        <p:cTn dur="1000" fill="hold" id="170"/>
                                        <p:tgtEl>
                                          <p:spTgt spid="307"/>
                                        </p:tgtEl>
                                        <p:attrNameLst>
                                          <p:attrName>ppt_x</p:attrName>
                                          <p:attrName>ppt_y</p:attrName>
                                        </p:attrNameLst>
                                      </p:cBhvr>
                                      <p:rCtr x="26" y="12407"/>
                                    </p:animMotion>
                                  </p:childTnLst>
                                </p:cTn>
                              </p:par>
                              <p:par>
                                <p:cTn fill="hold" id="171" nodeType="withEffect" presetClass="entr" presetID="53" presetSubtype="0">
                                  <p:stCondLst>
                                    <p:cond delay="14500"/>
                                  </p:stCondLst>
                                  <p:childTnLst>
                                    <p:set>
                                      <p:cBhvr>
                                        <p:cTn dur="1" fill="hold" id="172">
                                          <p:stCondLst>
                                            <p:cond delay="0"/>
                                          </p:stCondLst>
                                        </p:cTn>
                                        <p:tgtEl>
                                          <p:spTgt spid="305"/>
                                        </p:tgtEl>
                                        <p:attrNameLst>
                                          <p:attrName>style.visibility</p:attrName>
                                        </p:attrNameLst>
                                      </p:cBhvr>
                                      <p:to>
                                        <p:strVal val="visible"/>
                                      </p:to>
                                    </p:set>
                                    <p:anim calcmode="lin" valueType="num">
                                      <p:cBhvr>
                                        <p:cTn dur="500" fill="hold" id="173"/>
                                        <p:tgtEl>
                                          <p:spTgt spid="305"/>
                                        </p:tgtEl>
                                        <p:attrNameLst>
                                          <p:attrName>ppt_w</p:attrName>
                                        </p:attrNameLst>
                                      </p:cBhvr>
                                      <p:tavLst>
                                        <p:tav tm="0">
                                          <p:val>
                                            <p:fltVal val="0"/>
                                          </p:val>
                                        </p:tav>
                                        <p:tav tm="100000">
                                          <p:val>
                                            <p:strVal val="#ppt_w"/>
                                          </p:val>
                                        </p:tav>
                                      </p:tavLst>
                                    </p:anim>
                                    <p:anim calcmode="lin" valueType="num">
                                      <p:cBhvr>
                                        <p:cTn dur="500" fill="hold" id="174"/>
                                        <p:tgtEl>
                                          <p:spTgt spid="305"/>
                                        </p:tgtEl>
                                        <p:attrNameLst>
                                          <p:attrName>ppt_h</p:attrName>
                                        </p:attrNameLst>
                                      </p:cBhvr>
                                      <p:tavLst>
                                        <p:tav tm="0">
                                          <p:val>
                                            <p:fltVal val="0"/>
                                          </p:val>
                                        </p:tav>
                                        <p:tav tm="100000">
                                          <p:val>
                                            <p:strVal val="#ppt_h"/>
                                          </p:val>
                                        </p:tav>
                                      </p:tavLst>
                                    </p:anim>
                                    <p:animEffect filter="fade" transition="in">
                                      <p:cBhvr>
                                        <p:cTn dur="500" id="175"/>
                                        <p:tgtEl>
                                          <p:spTgt spid="305"/>
                                        </p:tgtEl>
                                      </p:cBhvr>
                                    </p:animEffect>
                                  </p:childTnLst>
                                </p:cTn>
                              </p:par>
                              <p:par>
                                <p:cTn fill="hold" grpId="0" id="176" nodeType="withEffect" presetClass="entr" presetID="42" presetSubtype="0">
                                  <p:stCondLst>
                                    <p:cond delay="14500"/>
                                  </p:stCondLst>
                                  <p:childTnLst>
                                    <p:set>
                                      <p:cBhvr>
                                        <p:cTn dur="1" fill="hold" id="177">
                                          <p:stCondLst>
                                            <p:cond delay="0"/>
                                          </p:stCondLst>
                                        </p:cTn>
                                        <p:tgtEl>
                                          <p:spTgt spid="99"/>
                                        </p:tgtEl>
                                        <p:attrNameLst>
                                          <p:attrName>style.visibility</p:attrName>
                                        </p:attrNameLst>
                                      </p:cBhvr>
                                      <p:to>
                                        <p:strVal val="visible"/>
                                      </p:to>
                                    </p:set>
                                    <p:animEffect filter="fade" transition="in">
                                      <p:cBhvr>
                                        <p:cTn dur="500" id="178"/>
                                        <p:tgtEl>
                                          <p:spTgt spid="99"/>
                                        </p:tgtEl>
                                      </p:cBhvr>
                                    </p:animEffect>
                                    <p:anim calcmode="lin" valueType="num">
                                      <p:cBhvr>
                                        <p:cTn dur="500" fill="hold" id="179"/>
                                        <p:tgtEl>
                                          <p:spTgt spid="99"/>
                                        </p:tgtEl>
                                        <p:attrNameLst>
                                          <p:attrName>ppt_x</p:attrName>
                                        </p:attrNameLst>
                                      </p:cBhvr>
                                      <p:tavLst>
                                        <p:tav tm="0">
                                          <p:val>
                                            <p:strVal val="#ppt_x"/>
                                          </p:val>
                                        </p:tav>
                                        <p:tav tm="100000">
                                          <p:val>
                                            <p:strVal val="#ppt_x"/>
                                          </p:val>
                                        </p:tav>
                                      </p:tavLst>
                                    </p:anim>
                                    <p:anim calcmode="lin" valueType="num">
                                      <p:cBhvr>
                                        <p:cTn dur="500" fill="hold" id="180"/>
                                        <p:tgtEl>
                                          <p:spTgt spid="99"/>
                                        </p:tgtEl>
                                        <p:attrNameLst>
                                          <p:attrName>ppt_y</p:attrName>
                                        </p:attrNameLst>
                                      </p:cBhvr>
                                      <p:tavLst>
                                        <p:tav tm="0">
                                          <p:val>
                                            <p:strVal val="#ppt_y+.1"/>
                                          </p:val>
                                        </p:tav>
                                        <p:tav tm="100000">
                                          <p:val>
                                            <p:strVal val="#ppt_y"/>
                                          </p:val>
                                        </p:tav>
                                      </p:tavLst>
                                    </p:anim>
                                  </p:childTnLst>
                                </p:cTn>
                              </p:par>
                              <p:par>
                                <p:cTn fill="hold" grpId="0" id="181" nodeType="withEffect" presetClass="entr" presetID="42" presetSubtype="0">
                                  <p:stCondLst>
                                    <p:cond delay="14500"/>
                                  </p:stCondLst>
                                  <p:childTnLst>
                                    <p:set>
                                      <p:cBhvr>
                                        <p:cTn dur="1" fill="hold" id="182">
                                          <p:stCondLst>
                                            <p:cond delay="0"/>
                                          </p:stCondLst>
                                        </p:cTn>
                                        <p:tgtEl>
                                          <p:spTgt spid="381"/>
                                        </p:tgtEl>
                                        <p:attrNameLst>
                                          <p:attrName>style.visibility</p:attrName>
                                        </p:attrNameLst>
                                      </p:cBhvr>
                                      <p:to>
                                        <p:strVal val="visible"/>
                                      </p:to>
                                    </p:set>
                                    <p:animEffect filter="fade" transition="in">
                                      <p:cBhvr>
                                        <p:cTn dur="1000" id="183"/>
                                        <p:tgtEl>
                                          <p:spTgt spid="381"/>
                                        </p:tgtEl>
                                      </p:cBhvr>
                                    </p:animEffect>
                                    <p:anim calcmode="lin" valueType="num">
                                      <p:cBhvr>
                                        <p:cTn dur="1000" fill="hold" id="184"/>
                                        <p:tgtEl>
                                          <p:spTgt spid="381"/>
                                        </p:tgtEl>
                                        <p:attrNameLst>
                                          <p:attrName>ppt_x</p:attrName>
                                        </p:attrNameLst>
                                      </p:cBhvr>
                                      <p:tavLst>
                                        <p:tav tm="0">
                                          <p:val>
                                            <p:strVal val="#ppt_x"/>
                                          </p:val>
                                        </p:tav>
                                        <p:tav tm="100000">
                                          <p:val>
                                            <p:strVal val="#ppt_x"/>
                                          </p:val>
                                        </p:tav>
                                      </p:tavLst>
                                    </p:anim>
                                    <p:anim calcmode="lin" valueType="num">
                                      <p:cBhvr>
                                        <p:cTn dur="1000" fill="hold" id="185"/>
                                        <p:tgtEl>
                                          <p:spTgt spid="381"/>
                                        </p:tgtEl>
                                        <p:attrNameLst>
                                          <p:attrName>ppt_y</p:attrName>
                                        </p:attrNameLst>
                                      </p:cBhvr>
                                      <p:tavLst>
                                        <p:tav tm="0">
                                          <p:val>
                                            <p:strVal val="#ppt_y+.1"/>
                                          </p:val>
                                        </p:tav>
                                        <p:tav tm="100000">
                                          <p:val>
                                            <p:strVal val="#ppt_y"/>
                                          </p:val>
                                        </p:tav>
                                      </p:tavLst>
                                    </p:anim>
                                  </p:childTnLst>
                                </p:cTn>
                              </p:par>
                              <p:par>
                                <p:cTn fill="hold" grpId="0" id="186" nodeType="withEffect" presetClass="entr" presetID="23" presetSubtype="16">
                                  <p:stCondLst>
                                    <p:cond delay="15500"/>
                                  </p:stCondLst>
                                  <p:iterate type="lt">
                                    <p:tmPct val="8000"/>
                                  </p:iterate>
                                  <p:childTnLst>
                                    <p:set>
                                      <p:cBhvr>
                                        <p:cTn dur="1" fill="hold" id="187">
                                          <p:stCondLst>
                                            <p:cond delay="0"/>
                                          </p:stCondLst>
                                        </p:cTn>
                                        <p:tgtEl>
                                          <p:spTgt spid="382"/>
                                        </p:tgtEl>
                                        <p:attrNameLst>
                                          <p:attrName>style.visibility</p:attrName>
                                        </p:attrNameLst>
                                      </p:cBhvr>
                                      <p:to>
                                        <p:strVal val="visible"/>
                                      </p:to>
                                    </p:set>
                                    <p:anim calcmode="lin" valueType="num">
                                      <p:cBhvr>
                                        <p:cTn dur="500" fill="hold" id="188"/>
                                        <p:tgtEl>
                                          <p:spTgt spid="382"/>
                                        </p:tgtEl>
                                        <p:attrNameLst>
                                          <p:attrName>ppt_w</p:attrName>
                                        </p:attrNameLst>
                                      </p:cBhvr>
                                      <p:tavLst>
                                        <p:tav tm="0">
                                          <p:val>
                                            <p:fltVal val="0"/>
                                          </p:val>
                                        </p:tav>
                                        <p:tav tm="100000">
                                          <p:val>
                                            <p:strVal val="#ppt_w"/>
                                          </p:val>
                                        </p:tav>
                                      </p:tavLst>
                                    </p:anim>
                                    <p:anim calcmode="lin" valueType="num">
                                      <p:cBhvr>
                                        <p:cTn dur="500" fill="hold" id="189"/>
                                        <p:tgtEl>
                                          <p:spTgt spid="382"/>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7"/>
      <p:bldP grpId="1" spid="317"/>
      <p:bldP grpId="2" spid="317"/>
      <p:bldP grpId="0" spid="90"/>
      <p:bldP grpId="0" spid="327"/>
      <p:bldP grpId="1" spid="327"/>
      <p:bldP grpId="2" spid="327"/>
      <p:bldP grpId="0" spid="92"/>
      <p:bldP grpId="0" spid="131"/>
      <p:bldP grpId="0" spid="138"/>
      <p:bldP grpId="1" spid="138"/>
      <p:bldP grpId="2" spid="138"/>
      <p:bldP grpId="0" spid="94"/>
      <p:bldP grpId="0" spid="343"/>
      <p:bldP grpId="0" spid="337"/>
      <p:bldP grpId="1" spid="337"/>
      <p:bldP grpId="2" spid="337"/>
      <p:bldP grpId="0" spid="96"/>
      <p:bldP grpId="0" spid="307"/>
      <p:bldP grpId="1" spid="307"/>
      <p:bldP grpId="2" spid="307"/>
      <p:bldP grpId="0" spid="99"/>
      <p:bldP grpId="0" spid="356"/>
      <p:bldP grpId="0" spid="357"/>
      <p:bldP grpId="0" spid="365"/>
      <p:bldP grpId="0" spid="366"/>
      <p:bldP grpId="0" spid="368"/>
      <p:bldP grpId="0" spid="369"/>
      <p:bldP grpId="0" spid="378"/>
      <p:bldP grpId="0" spid="379"/>
      <p:bldP grpId="0" spid="381"/>
      <p:bldP grpId="0" spid="382"/>
    </p:bldLst>
  </p:timing>
</p:sld>
</file>

<file path=ppt/slides/slide3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p:cNvGrpSpPr/>
          <p:nvPr/>
        </p:nvGrpSpPr>
        <p:grpSpPr>
          <a:xfrm>
            <a:off x="-711" y="2622104"/>
            <a:ext cx="12192711" cy="4256184"/>
            <a:chOff x="-711" y="2622104"/>
            <a:chExt cx="12192711" cy="4256184"/>
          </a:xfrm>
        </p:grpSpPr>
        <p:sp>
          <p:nvSpPr>
            <p:cNvPr id="83" name="任意多边形 82"/>
            <p:cNvSpPr/>
            <p:nvPr/>
          </p:nvSpPr>
          <p:spPr>
            <a:xfrm>
              <a:off x="4762500" y="2622104"/>
              <a:ext cx="2667000" cy="3002408"/>
            </a:xfrm>
            <a:custGeom>
              <a:gdLst>
                <a:gd fmla="*/ 2567744 w 2667000" name="connsiteX0"/>
                <a:gd fmla="*/ 0 h 3002408" name="connsiteY0"/>
                <a:gd fmla="*/ 2667000 w 2667000" name="connsiteX1"/>
                <a:gd fmla="*/ 99257 h 3002408" name="connsiteY1"/>
                <a:gd fmla="*/ 2667000 w 2667000" name="connsiteX2"/>
                <a:gd fmla="*/ 3002408 h 3002408" name="connsiteY2"/>
                <a:gd fmla="*/ 0 w 2667000" name="connsiteX3"/>
                <a:gd fmla="*/ 3002408 h 3002408" name="connsiteY3"/>
                <a:gd fmla="*/ 0 w 2667000" name="connsiteX4"/>
                <a:gd fmla="*/ 100080 h 3002408" name="connsiteY4"/>
                <a:gd fmla="*/ 99510 w 2667000" name="connsiteX5"/>
                <a:gd fmla="*/ 569 h 3002408" name="connsiteY5"/>
                <a:gd fmla="*/ 124830 w 2667000" name="connsiteX6"/>
                <a:gd fmla="*/ 57507 h 3002408" name="connsiteY6"/>
                <a:gd fmla="*/ 1333500 w 2667000" name="connsiteX7"/>
                <a:gd fmla="*/ 806896 h 3002408" name="connsiteY7"/>
                <a:gd fmla="*/ 2542172 w 2667000" name="connsiteX8"/>
                <a:gd fmla="*/ 57507 h 3002408"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3002408" w="2667000">
                  <a:moveTo>
                    <a:pt x="2567744" y="0"/>
                  </a:moveTo>
                  <a:lnTo>
                    <a:pt x="2667000" y="99257"/>
                  </a:lnTo>
                  <a:lnTo>
                    <a:pt x="2667000" y="3002408"/>
                  </a:lnTo>
                  <a:lnTo>
                    <a:pt x="0" y="3002408"/>
                  </a:lnTo>
                  <a:lnTo>
                    <a:pt x="0" y="100080"/>
                  </a:lnTo>
                  <a:lnTo>
                    <a:pt x="99510" y="569"/>
                  </a:lnTo>
                  <a:lnTo>
                    <a:pt x="124830" y="57507"/>
                  </a:lnTo>
                  <a:cubicBezTo>
                    <a:pt x="345548" y="501660"/>
                    <a:pt x="803879" y="806896"/>
                    <a:pt x="1333500" y="806896"/>
                  </a:cubicBezTo>
                  <a:cubicBezTo>
                    <a:pt x="1863123" y="806896"/>
                    <a:pt x="2321453" y="501660"/>
                    <a:pt x="2542172" y="57507"/>
                  </a:cubicBezTo>
                  <a:close/>
                </a:path>
              </a:pathLst>
            </a:custGeom>
            <a:solidFill>
              <a:srgbClr val="FEEA74"/>
            </a:solidFill>
            <a:ln>
              <a:noFill/>
            </a:ln>
            <a:effectLst>
              <a:outerShdw algn="tl" blurRad="50800" dir="2700000" dist="38100"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任意多边形 24"/>
            <p:cNvSpPr/>
            <p:nvPr/>
          </p:nvSpPr>
          <p:spPr>
            <a:xfrm>
              <a:off x="7429500" y="3734673"/>
              <a:ext cx="540000" cy="619046"/>
            </a:xfrm>
            <a:custGeom>
              <a:gdLst>
                <a:gd fmla="*/ 0 w 540000" name="connsiteX0"/>
                <a:gd fmla="*/ 0 h 540000" name="connsiteY0"/>
                <a:gd fmla="*/ 540000 w 540000" name="connsiteX1"/>
                <a:gd fmla="*/ 540000 h 540000" name="connsiteY1"/>
                <a:gd fmla="*/ 0 w 540000" name="connsiteX2"/>
                <a:gd fmla="*/ 540000 h 540000" name="connsiteY2"/>
                <a:gd fmla="*/ 0 w 540000" name="connsiteX3"/>
                <a:gd fmla="*/ 0 h 540000" name="connsiteY3"/>
              </a:gdLst>
              <a:cxnLst>
                <a:cxn ang="0">
                  <a:pos x="connsiteX0" y="connsiteY0"/>
                </a:cxn>
                <a:cxn ang="0">
                  <a:pos x="connsiteX1" y="connsiteY1"/>
                </a:cxn>
                <a:cxn ang="0">
                  <a:pos x="connsiteX2" y="connsiteY2"/>
                </a:cxn>
                <a:cxn ang="0">
                  <a:pos x="connsiteX3" y="connsiteY3"/>
                </a:cxn>
              </a:cxnLst>
              <a:rect b="b" l="l" r="r" t="t"/>
              <a:pathLst>
                <a:path h="540000" w="540000">
                  <a:moveTo>
                    <a:pt x="0" y="0"/>
                  </a:moveTo>
                  <a:cubicBezTo>
                    <a:pt x="0" y="298234"/>
                    <a:pt x="241766" y="540000"/>
                    <a:pt x="540000" y="540000"/>
                  </a:cubicBezTo>
                  <a:lnTo>
                    <a:pt x="0" y="540000"/>
                  </a:lnTo>
                  <a:lnTo>
                    <a:pt x="0" y="0"/>
                  </a:lnTo>
                  <a:close/>
                </a:path>
              </a:pathLst>
            </a:cu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任意多边形 18"/>
            <p:cNvSpPr/>
            <p:nvPr/>
          </p:nvSpPr>
          <p:spPr>
            <a:xfrm>
              <a:off x="4222500" y="3714813"/>
              <a:ext cx="540000" cy="619046"/>
            </a:xfrm>
            <a:custGeom>
              <a:gdLst>
                <a:gd fmla="*/ 540000 w 540000" name="connsiteX0"/>
                <a:gd fmla="*/ 0 h 540000" name="connsiteY0"/>
                <a:gd fmla="*/ 540000 w 540000" name="connsiteX1"/>
                <a:gd fmla="*/ 540000 h 540000" name="connsiteY1"/>
                <a:gd fmla="*/ 0 w 540000" name="connsiteX2"/>
                <a:gd fmla="*/ 540000 h 540000" name="connsiteY2"/>
                <a:gd fmla="*/ 540000 w 540000" name="connsiteX3"/>
                <a:gd fmla="*/ 0 h 540000" name="connsiteY3"/>
              </a:gdLst>
              <a:cxnLst>
                <a:cxn ang="0">
                  <a:pos x="connsiteX0" y="connsiteY0"/>
                </a:cxn>
                <a:cxn ang="0">
                  <a:pos x="connsiteX1" y="connsiteY1"/>
                </a:cxn>
                <a:cxn ang="0">
                  <a:pos x="connsiteX2" y="connsiteY2"/>
                </a:cxn>
                <a:cxn ang="0">
                  <a:pos x="connsiteX3" y="connsiteY3"/>
                </a:cxn>
              </a:cxnLst>
              <a:rect b="b" l="l" r="r" t="t"/>
              <a:pathLst>
                <a:path h="540000" w="540000">
                  <a:moveTo>
                    <a:pt x="540000" y="0"/>
                  </a:moveTo>
                  <a:lnTo>
                    <a:pt x="540000" y="540000"/>
                  </a:lnTo>
                  <a:lnTo>
                    <a:pt x="0" y="540000"/>
                  </a:lnTo>
                  <a:cubicBezTo>
                    <a:pt x="298234" y="540000"/>
                    <a:pt x="540000" y="298234"/>
                    <a:pt x="540000" y="0"/>
                  </a:cubicBezTo>
                  <a:close/>
                </a:path>
              </a:pathLst>
            </a:cu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p:cNvSpPr/>
            <p:nvPr/>
          </p:nvSpPr>
          <p:spPr>
            <a:xfrm>
              <a:off x="0" y="4305762"/>
              <a:ext cx="12192000" cy="2572526"/>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任意多边形 38"/>
            <p:cNvSpPr/>
            <p:nvPr/>
          </p:nvSpPr>
          <p:spPr>
            <a:xfrm flipH="1">
              <a:off x="4861003" y="2622815"/>
              <a:ext cx="2568455" cy="862159"/>
            </a:xfrm>
            <a:custGeom>
              <a:gdLst>
                <a:gd fmla="*/ 2567744 w 2567744" name="connsiteX0"/>
                <a:gd fmla="*/ 0 h 861887" name="connsiteY0"/>
                <a:gd fmla="*/ 2021682 w 2567744" name="connsiteX1"/>
                <a:gd fmla="*/ 667990 h 861887" name="connsiteY1"/>
                <a:gd fmla="*/ 698500 w 2567744" name="connsiteX2"/>
                <a:gd fmla="*/ 737046 h 861887" name="connsiteY2"/>
                <a:gd fmla="*/ 0 w 2567744" name="connsiteX3"/>
                <a:gd fmla="*/ 100080 h 861887" name="connsiteY3"/>
                <a:gd fmla="*/ 99510 w 2567744" name="connsiteX4"/>
                <a:gd fmla="*/ 569 h 861887" name="connsiteY4"/>
                <a:gd fmla="*/ 124830 w 2567744" name="connsiteX5"/>
                <a:gd fmla="*/ 57507 h 861887" name="connsiteY5"/>
                <a:gd fmla="*/ 1333500 w 2567744" name="connsiteX6"/>
                <a:gd fmla="*/ 806896 h 861887" name="connsiteY6"/>
                <a:gd fmla="*/ 2542172 w 2567744" name="connsiteX7"/>
                <a:gd fmla="*/ 57507 h 861887" name="connsiteY7"/>
                <a:gd fmla="*/ 2567744 w 2567744" name="connsiteX8"/>
                <a:gd fmla="*/ 0 h 861887" name="connsiteY8"/>
                <a:gd fmla="*/ 2577269 w 2676525" name="connsiteX9"/>
                <a:gd fmla="*/ 0 h 1098042" name="connsiteY9"/>
                <a:gd fmla="*/ 2577269 w 2676525" name="connsiteX10"/>
                <a:gd fmla="*/ 0 h 300240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861887" w="2567744">
                  <a:moveTo>
                    <a:pt x="2567744" y="0"/>
                  </a:moveTo>
                  <a:cubicBezTo>
                    <a:pt x="2497642" y="243830"/>
                    <a:pt x="2272898" y="519749"/>
                    <a:pt x="2021682" y="667990"/>
                  </a:cubicBezTo>
                  <a:cubicBezTo>
                    <a:pt x="1770466" y="816231"/>
                    <a:pt x="1186392" y="981849"/>
                    <a:pt x="698500" y="737046"/>
                  </a:cubicBezTo>
                  <a:cubicBezTo>
                    <a:pt x="210608" y="492243"/>
                    <a:pt x="71786" y="205893"/>
                    <a:pt x="0" y="100080"/>
                  </a:cubicBezTo>
                  <a:lnTo>
                    <a:pt x="99510" y="569"/>
                  </a:lnTo>
                  <a:lnTo>
                    <a:pt x="124830" y="57507"/>
                  </a:lnTo>
                  <a:cubicBezTo>
                    <a:pt x="345548" y="501660"/>
                    <a:pt x="803879" y="806896"/>
                    <a:pt x="1333500" y="806896"/>
                  </a:cubicBezTo>
                  <a:cubicBezTo>
                    <a:pt x="1863123" y="806896"/>
                    <a:pt x="2321453" y="501660"/>
                    <a:pt x="2542172" y="57507"/>
                  </a:cubicBezTo>
                  <a:lnTo>
                    <a:pt x="2567744" y="0"/>
                  </a:lnTo>
                  <a:close/>
                </a:path>
              </a:pathLst>
            </a:custGeom>
            <a:gradFill>
              <a:gsLst>
                <a:gs pos="0">
                  <a:schemeClr val="bg1">
                    <a:alpha val="0"/>
                  </a:schemeClr>
                </a:gs>
                <a:gs pos="50000">
                  <a:srgbClr val="F5BB4D"/>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任意多边形 37"/>
            <p:cNvSpPr/>
            <p:nvPr/>
          </p:nvSpPr>
          <p:spPr>
            <a:xfrm>
              <a:off x="4762500" y="2622104"/>
              <a:ext cx="2567744" cy="861887"/>
            </a:xfrm>
            <a:custGeom>
              <a:gdLst>
                <a:gd fmla="*/ 2567744 w 2567744" name="connsiteX0"/>
                <a:gd fmla="*/ 0 h 861887" name="connsiteY0"/>
                <a:gd fmla="*/ 2021682 w 2567744" name="connsiteX1"/>
                <a:gd fmla="*/ 667990 h 861887" name="connsiteY1"/>
                <a:gd fmla="*/ 698500 w 2567744" name="connsiteX2"/>
                <a:gd fmla="*/ 737046 h 861887" name="connsiteY2"/>
                <a:gd fmla="*/ 0 w 2567744" name="connsiteX3"/>
                <a:gd fmla="*/ 100080 h 861887" name="connsiteY3"/>
                <a:gd fmla="*/ 99510 w 2567744" name="connsiteX4"/>
                <a:gd fmla="*/ 569 h 861887" name="connsiteY4"/>
                <a:gd fmla="*/ 124830 w 2567744" name="connsiteX5"/>
                <a:gd fmla="*/ 57507 h 861887" name="connsiteY5"/>
                <a:gd fmla="*/ 1333500 w 2567744" name="connsiteX6"/>
                <a:gd fmla="*/ 806896 h 861887" name="connsiteY6"/>
                <a:gd fmla="*/ 2542172 w 2567744" name="connsiteX7"/>
                <a:gd fmla="*/ 57507 h 861887" name="connsiteY7"/>
                <a:gd fmla="*/ 2567744 w 2567744" name="connsiteX8"/>
                <a:gd fmla="*/ 0 h 861887" name="connsiteY8"/>
                <a:gd fmla="*/ 2577269 w 2676525" name="connsiteX9"/>
                <a:gd fmla="*/ 0 h 1098042" name="connsiteY9"/>
                <a:gd fmla="*/ 2577269 w 2676525" name="connsiteX10"/>
                <a:gd fmla="*/ 0 h 3002408"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861887" w="2567744">
                  <a:moveTo>
                    <a:pt x="2567744" y="0"/>
                  </a:moveTo>
                  <a:cubicBezTo>
                    <a:pt x="2497642" y="243830"/>
                    <a:pt x="2272898" y="519749"/>
                    <a:pt x="2021682" y="667990"/>
                  </a:cubicBezTo>
                  <a:cubicBezTo>
                    <a:pt x="1770466" y="816231"/>
                    <a:pt x="1186392" y="981849"/>
                    <a:pt x="698500" y="737046"/>
                  </a:cubicBezTo>
                  <a:cubicBezTo>
                    <a:pt x="210608" y="492243"/>
                    <a:pt x="71786" y="205893"/>
                    <a:pt x="0" y="100080"/>
                  </a:cubicBezTo>
                  <a:lnTo>
                    <a:pt x="99510" y="569"/>
                  </a:lnTo>
                  <a:lnTo>
                    <a:pt x="124830" y="57507"/>
                  </a:lnTo>
                  <a:cubicBezTo>
                    <a:pt x="345548" y="501660"/>
                    <a:pt x="803879" y="806896"/>
                    <a:pt x="1333500" y="806896"/>
                  </a:cubicBezTo>
                  <a:cubicBezTo>
                    <a:pt x="1863123" y="806896"/>
                    <a:pt x="2321453" y="501660"/>
                    <a:pt x="2542172" y="57507"/>
                  </a:cubicBezTo>
                  <a:lnTo>
                    <a:pt x="2567744" y="0"/>
                  </a:lnTo>
                  <a:close/>
                </a:path>
              </a:pathLst>
            </a:custGeom>
            <a:gradFill>
              <a:gsLst>
                <a:gs pos="59000">
                  <a:schemeClr val="bg1">
                    <a:alpha val="0"/>
                  </a:schemeClr>
                </a:gs>
                <a:gs pos="47700">
                  <a:srgbClr val="FFFFFF"/>
                </a:gs>
                <a:gs pos="0">
                  <a:schemeClr val="bg1"/>
                </a:gs>
              </a:gsLst>
              <a:lin ang="0" scaled="0"/>
            </a:gradFill>
            <a:ln>
              <a:noFill/>
            </a:ln>
            <a:effectLst>
              <a:outerShdw algn="l" blurRad="12700" dist="254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任意多边形 50"/>
            <p:cNvSpPr/>
            <p:nvPr/>
          </p:nvSpPr>
          <p:spPr>
            <a:xfrm>
              <a:off x="7430211" y="3807102"/>
              <a:ext cx="4761789" cy="545119"/>
            </a:xfrm>
            <a:custGeom>
              <a:gdLst>
                <a:gd fmla="*/ 4253 w 4761789" name="connsiteX0"/>
                <a:gd fmla="*/ 13143 h 545119" name="connsiteY0"/>
                <a:gd fmla="*/ 32425 w 4761789" name="connsiteX1"/>
                <a:gd fmla="*/ 100215 h 545119" name="connsiteY1"/>
                <a:gd fmla="*/ 419406 w 4761789" name="connsiteX2"/>
                <a:gd fmla="*/ 437380 h 545119" name="connsiteY2"/>
                <a:gd fmla="*/ 521987 w 4761789" name="connsiteX3"/>
                <a:gd fmla="*/ 448493 h 545119" name="connsiteY3"/>
                <a:gd fmla="*/ 4761789 w 4761789" name="connsiteX4"/>
                <a:gd fmla="*/ 447190 h 545119" name="connsiteY4"/>
                <a:gd fmla="*/ 4761789 w 4761789" name="connsiteX5"/>
                <a:gd fmla="*/ 543816 h 545119" name="connsiteY5"/>
                <a:gd fmla="*/ 521987 w 4761789" name="connsiteX6"/>
                <a:gd fmla="*/ 545119 h 545119" name="connsiteY6"/>
                <a:gd fmla="*/ 419406 w 4761789" name="connsiteX7"/>
                <a:gd fmla="*/ 534006 h 545119" name="connsiteY7"/>
                <a:gd fmla="*/ 185475 w 4761789" name="connsiteX8"/>
                <a:gd fmla="*/ 415678 h 545119" name="connsiteY8"/>
                <a:gd fmla="*/ 140277 w 4761789" name="connsiteX9"/>
                <a:gd fmla="*/ 365190 h 545119" name="connsiteY9"/>
                <a:gd fmla="*/ 103960 w 4761789" name="connsiteX10"/>
                <a:gd fmla="*/ 308979 h 545119" name="connsiteY10"/>
                <a:gd fmla="*/ 9662 w 4761789" name="connsiteX11"/>
                <a:gd fmla="*/ 52006 h 545119" name="connsiteY11"/>
                <a:gd fmla="*/ 6043 w 4761789" name="connsiteX12"/>
                <a:gd fmla="*/ 26003 h 545119" name="connsiteY12"/>
                <a:gd fmla="*/ 0 w 4761789" name="connsiteX13"/>
                <a:gd fmla="*/ 0 h 545119" name="connsiteY13"/>
                <a:gd fmla="*/ 2423 w 4761789" name="connsiteX14"/>
                <a:gd fmla="*/ 0 h 545119" name="connsiteY14"/>
                <a:gd fmla="*/ 4253 w 4761789" name="connsiteX15"/>
                <a:gd fmla="*/ 13143 h 545119"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545119" w="4761789">
                  <a:moveTo>
                    <a:pt x="4253" y="13143"/>
                  </a:moveTo>
                  <a:lnTo>
                    <a:pt x="32425" y="100215"/>
                  </a:lnTo>
                  <a:cubicBezTo>
                    <a:pt x="100988" y="272620"/>
                    <a:pt x="243001" y="398988"/>
                    <a:pt x="419406" y="437380"/>
                  </a:cubicBezTo>
                  <a:lnTo>
                    <a:pt x="521987" y="448493"/>
                  </a:lnTo>
                  <a:lnTo>
                    <a:pt x="4761789" y="447190"/>
                  </a:lnTo>
                  <a:lnTo>
                    <a:pt x="4761789" y="543816"/>
                  </a:lnTo>
                  <a:lnTo>
                    <a:pt x="521987" y="545119"/>
                  </a:lnTo>
                  <a:lnTo>
                    <a:pt x="419406" y="534006"/>
                  </a:lnTo>
                  <a:cubicBezTo>
                    <a:pt x="331204" y="514810"/>
                    <a:pt x="251599" y="473620"/>
                    <a:pt x="185475" y="415678"/>
                  </a:cubicBezTo>
                  <a:lnTo>
                    <a:pt x="140277" y="365190"/>
                  </a:lnTo>
                  <a:lnTo>
                    <a:pt x="103960" y="308979"/>
                  </a:lnTo>
                  <a:cubicBezTo>
                    <a:pt x="60495" y="229185"/>
                    <a:pt x="26370" y="138990"/>
                    <a:pt x="9662" y="52006"/>
                  </a:cubicBezTo>
                  <a:cubicBezTo>
                    <a:pt x="8916" y="44652"/>
                    <a:pt x="7479" y="35328"/>
                    <a:pt x="6043" y="26003"/>
                  </a:cubicBezTo>
                  <a:close/>
                  <a:moveTo>
                    <a:pt x="0" y="0"/>
                  </a:moveTo>
                  <a:lnTo>
                    <a:pt x="2423" y="0"/>
                  </a:lnTo>
                  <a:lnTo>
                    <a:pt x="4253" y="13143"/>
                  </a:lnTo>
                  <a:close/>
                </a:path>
              </a:pathLst>
            </a:custGeom>
            <a:gradFill>
              <a:gsLst>
                <a:gs pos="100000">
                  <a:schemeClr val="bg1"/>
                </a:gs>
                <a:gs pos="0">
                  <a:schemeClr val="bg1"/>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任意多边形 50"/>
            <p:cNvSpPr/>
            <p:nvPr/>
          </p:nvSpPr>
          <p:spPr>
            <a:xfrm flipH="1">
              <a:off x="-711" y="3807102"/>
              <a:ext cx="4761789" cy="545119"/>
            </a:xfrm>
            <a:custGeom>
              <a:gdLst>
                <a:gd fmla="*/ 4253 w 4761789" name="connsiteX0"/>
                <a:gd fmla="*/ 13143 h 545119" name="connsiteY0"/>
                <a:gd fmla="*/ 32425 w 4761789" name="connsiteX1"/>
                <a:gd fmla="*/ 100215 h 545119" name="connsiteY1"/>
                <a:gd fmla="*/ 419406 w 4761789" name="connsiteX2"/>
                <a:gd fmla="*/ 437380 h 545119" name="connsiteY2"/>
                <a:gd fmla="*/ 521987 w 4761789" name="connsiteX3"/>
                <a:gd fmla="*/ 448493 h 545119" name="connsiteY3"/>
                <a:gd fmla="*/ 4761789 w 4761789" name="connsiteX4"/>
                <a:gd fmla="*/ 447190 h 545119" name="connsiteY4"/>
                <a:gd fmla="*/ 4761789 w 4761789" name="connsiteX5"/>
                <a:gd fmla="*/ 543816 h 545119" name="connsiteY5"/>
                <a:gd fmla="*/ 521987 w 4761789" name="connsiteX6"/>
                <a:gd fmla="*/ 545119 h 545119" name="connsiteY6"/>
                <a:gd fmla="*/ 419406 w 4761789" name="connsiteX7"/>
                <a:gd fmla="*/ 534006 h 545119" name="connsiteY7"/>
                <a:gd fmla="*/ 185475 w 4761789" name="connsiteX8"/>
                <a:gd fmla="*/ 415678 h 545119" name="connsiteY8"/>
                <a:gd fmla="*/ 140277 w 4761789" name="connsiteX9"/>
                <a:gd fmla="*/ 365190 h 545119" name="connsiteY9"/>
                <a:gd fmla="*/ 103960 w 4761789" name="connsiteX10"/>
                <a:gd fmla="*/ 308979 h 545119" name="connsiteY10"/>
                <a:gd fmla="*/ 9662 w 4761789" name="connsiteX11"/>
                <a:gd fmla="*/ 52006 h 545119" name="connsiteY11"/>
                <a:gd fmla="*/ 6043 w 4761789" name="connsiteX12"/>
                <a:gd fmla="*/ 26003 h 545119" name="connsiteY12"/>
                <a:gd fmla="*/ 0 w 4761789" name="connsiteX13"/>
                <a:gd fmla="*/ 0 h 545119" name="connsiteY13"/>
                <a:gd fmla="*/ 2423 w 4761789" name="connsiteX14"/>
                <a:gd fmla="*/ 0 h 545119" name="connsiteY14"/>
                <a:gd fmla="*/ 4253 w 4761789" name="connsiteX15"/>
                <a:gd fmla="*/ 13143 h 545119"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545119" w="4761789">
                  <a:moveTo>
                    <a:pt x="4253" y="13143"/>
                  </a:moveTo>
                  <a:lnTo>
                    <a:pt x="32425" y="100215"/>
                  </a:lnTo>
                  <a:cubicBezTo>
                    <a:pt x="100988" y="272620"/>
                    <a:pt x="243001" y="398988"/>
                    <a:pt x="419406" y="437380"/>
                  </a:cubicBezTo>
                  <a:lnTo>
                    <a:pt x="521987" y="448493"/>
                  </a:lnTo>
                  <a:lnTo>
                    <a:pt x="4761789" y="447190"/>
                  </a:lnTo>
                  <a:lnTo>
                    <a:pt x="4761789" y="543816"/>
                  </a:lnTo>
                  <a:lnTo>
                    <a:pt x="521987" y="545119"/>
                  </a:lnTo>
                  <a:lnTo>
                    <a:pt x="419406" y="534006"/>
                  </a:lnTo>
                  <a:cubicBezTo>
                    <a:pt x="331204" y="514810"/>
                    <a:pt x="251599" y="473620"/>
                    <a:pt x="185475" y="415678"/>
                  </a:cubicBezTo>
                  <a:lnTo>
                    <a:pt x="140277" y="365190"/>
                  </a:lnTo>
                  <a:lnTo>
                    <a:pt x="103960" y="308979"/>
                  </a:lnTo>
                  <a:cubicBezTo>
                    <a:pt x="60495" y="229185"/>
                    <a:pt x="26370" y="138990"/>
                    <a:pt x="9662" y="52006"/>
                  </a:cubicBezTo>
                  <a:cubicBezTo>
                    <a:pt x="8916" y="44652"/>
                    <a:pt x="7479" y="35328"/>
                    <a:pt x="6043" y="26003"/>
                  </a:cubicBezTo>
                  <a:close/>
                  <a:moveTo>
                    <a:pt x="0" y="0"/>
                  </a:moveTo>
                  <a:lnTo>
                    <a:pt x="2423" y="0"/>
                  </a:lnTo>
                  <a:lnTo>
                    <a:pt x="4253" y="13143"/>
                  </a:lnTo>
                  <a:close/>
                </a:path>
              </a:pathLst>
            </a:custGeom>
            <a:gradFill>
              <a:gsLst>
                <a:gs pos="0">
                  <a:schemeClr val="bg1"/>
                </a:gs>
                <a:gs pos="44000">
                  <a:srgbClr val="F5BB4D"/>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2" name="椭圆 61"/>
          <p:cNvSpPr/>
          <p:nvPr/>
        </p:nvSpPr>
        <p:spPr>
          <a:xfrm>
            <a:off x="7359750" y="2734059"/>
            <a:ext cx="144158" cy="144156"/>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4959019" y="1511017"/>
            <a:ext cx="212137" cy="212135"/>
          </a:xfrm>
          <a:prstGeom prst="ellipse">
            <a:avLst/>
          </a:prstGeom>
          <a:gradFill>
            <a:gsLst>
              <a:gs pos="30000">
                <a:srgbClr val="FEEA74">
                  <a:alpha val="9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椭圆 56"/>
          <p:cNvSpPr/>
          <p:nvPr/>
        </p:nvSpPr>
        <p:spPr>
          <a:xfrm>
            <a:off x="7280649" y="3080082"/>
            <a:ext cx="279234" cy="279230"/>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93" name="直接连接符 92"/>
          <p:cNvCxnSpPr/>
          <p:nvPr/>
        </p:nvCxnSpPr>
        <p:spPr>
          <a:xfrm flipV="1">
            <a:off x="6094273" y="2590100"/>
            <a:ext cx="1093822" cy="635715"/>
          </a:xfrm>
          <a:prstGeom prst="line">
            <a:avLst/>
          </a:prstGeom>
          <a:ln w="12700">
            <a:gradFill>
              <a:gsLst>
                <a:gs pos="0">
                  <a:srgbClr val="DECD87"/>
                </a:gs>
                <a:gs pos="100000">
                  <a:srgbClr val="DECD87">
                    <a:alpha val="0"/>
                  </a:srgbClr>
                </a:gs>
              </a:gsLst>
              <a:lin ang="2700000" scaled="0"/>
            </a:gradFill>
            <a:headEnd len="med" type="oval" w="med"/>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flipH="1" rot="11700000">
            <a:off x="2841626" y="2289220"/>
            <a:ext cx="1860707" cy="1860708"/>
          </a:xfrm>
          <a:prstGeom prst="line">
            <a:avLst/>
          </a:prstGeom>
          <a:ln w="12700">
            <a:gradFill>
              <a:gsLst>
                <a:gs pos="0">
                  <a:srgbClr val="FEEA74"/>
                </a:gs>
                <a:gs pos="100000">
                  <a:srgbClr val="FEEA74">
                    <a:alpha val="0"/>
                  </a:srgbClr>
                </a:gs>
              </a:gsLst>
              <a:lin ang="2700000" scaled="0"/>
            </a:gradFill>
            <a:headEnd len="med" type="oval" w="med"/>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5016000" y="1000125"/>
            <a:ext cx="2160000" cy="2160000"/>
          </a:xfrm>
          <a:prstGeom prst="ellipse">
            <a:avLst/>
          </a:prstGeom>
          <a:solidFill>
            <a:srgbClr val="F5BB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53" name="直接连接符 52"/>
          <p:cNvCxnSpPr/>
          <p:nvPr/>
        </p:nvCxnSpPr>
        <p:spPr>
          <a:xfrm flipH="1" rot="11700000">
            <a:off x="1545711" y="2834123"/>
            <a:ext cx="1860707" cy="1860708"/>
          </a:xfrm>
          <a:prstGeom prst="line">
            <a:avLst/>
          </a:prstGeom>
          <a:ln w="12700">
            <a:gradFill>
              <a:gsLst>
                <a:gs pos="0">
                  <a:srgbClr val="DECD87"/>
                </a:gs>
                <a:gs pos="100000">
                  <a:srgbClr val="DECD87">
                    <a:alpha val="0"/>
                  </a:srgbClr>
                </a:gs>
              </a:gsLst>
              <a:lin ang="2700000" scaled="0"/>
            </a:gradFill>
            <a:headEnd type="none"/>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V="1" rot="900000">
            <a:off x="243320" y="3386898"/>
            <a:ext cx="1533955" cy="1533956"/>
          </a:xfrm>
          <a:prstGeom prst="line">
            <a:avLst/>
          </a:prstGeom>
          <a:ln w="12700">
            <a:gradFill>
              <a:gsLst>
                <a:gs pos="0">
                  <a:srgbClr val="DECD87"/>
                </a:gs>
                <a:gs pos="100000">
                  <a:srgbClr val="DECD87">
                    <a:alpha val="0"/>
                  </a:srgbClr>
                </a:gs>
              </a:gsLst>
              <a:lin ang="2700000" scaled="0"/>
            </a:gradFill>
            <a:headEnd type="none"/>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V="1" rot="900000">
            <a:off x="1048692" y="4377008"/>
            <a:ext cx="712493" cy="712493"/>
          </a:xfrm>
          <a:prstGeom prst="line">
            <a:avLst/>
          </a:prstGeom>
          <a:ln w="12700">
            <a:gradFill>
              <a:gsLst>
                <a:gs pos="0">
                  <a:srgbClr val="DECD87"/>
                </a:gs>
                <a:gs pos="100000">
                  <a:srgbClr val="DECD87">
                    <a:alpha val="0"/>
                  </a:srgbClr>
                </a:gs>
              </a:gsLst>
              <a:lin ang="2700000" scaled="0"/>
            </a:gradFill>
            <a:headEnd type="none"/>
          </a:ln>
        </p:spPr>
        <p:style>
          <a:lnRef idx="1">
            <a:schemeClr val="accent1"/>
          </a:lnRef>
          <a:fillRef idx="0">
            <a:schemeClr val="accent1"/>
          </a:fillRef>
          <a:effectRef idx="0">
            <a:schemeClr val="accent1"/>
          </a:effectRef>
          <a:fontRef idx="minor">
            <a:schemeClr val="tx1"/>
          </a:fontRef>
        </p:style>
      </p:cxnSp>
      <p:sp>
        <p:nvSpPr>
          <p:cNvPr id="66" name="十字星 65"/>
          <p:cNvSpPr/>
          <p:nvPr/>
        </p:nvSpPr>
        <p:spPr>
          <a:xfrm rot="19800000">
            <a:off x="4762138" y="555581"/>
            <a:ext cx="665083" cy="573347"/>
          </a:xfrm>
          <a:prstGeom prst="star4">
            <a:avLst>
              <a:gd fmla="val 14140" name="adj"/>
            </a:avLst>
          </a:prstGeom>
          <a:gradFill flip="none" rotWithShape="1">
            <a:gsLst>
              <a:gs pos="0">
                <a:srgbClr val="FEEA74">
                  <a:alpha val="50000"/>
                </a:srgbClr>
              </a:gs>
              <a:gs pos="100000">
                <a:srgbClr val="FEEA74">
                  <a:alpha val="0"/>
                </a:srgb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十字星 66"/>
          <p:cNvSpPr/>
          <p:nvPr/>
        </p:nvSpPr>
        <p:spPr>
          <a:xfrm>
            <a:off x="5248329" y="722749"/>
            <a:ext cx="454175" cy="391530"/>
          </a:xfrm>
          <a:prstGeom prst="star4">
            <a:avLst>
              <a:gd fmla="val 16454" name="adj"/>
            </a:avLst>
          </a:prstGeom>
          <a:gradFill flip="none" rotWithShape="1">
            <a:gsLst>
              <a:gs pos="0">
                <a:srgbClr val="FEEA74">
                  <a:alpha val="50000"/>
                </a:srgbClr>
              </a:gs>
              <a:gs pos="100000">
                <a:srgbClr val="FEEA74">
                  <a:alpha val="0"/>
                </a:srgb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十字星 67"/>
          <p:cNvSpPr/>
          <p:nvPr/>
        </p:nvSpPr>
        <p:spPr>
          <a:xfrm>
            <a:off x="4922430" y="1125156"/>
            <a:ext cx="281395" cy="242582"/>
          </a:xfrm>
          <a:prstGeom prst="star4">
            <a:avLst>
              <a:gd fmla="val 25375" name="adj"/>
            </a:avLst>
          </a:prstGeom>
          <a:gradFill flip="none" rotWithShape="1">
            <a:gsLst>
              <a:gs pos="0">
                <a:srgbClr val="FEEA74">
                  <a:alpha val="50000"/>
                </a:srgbClr>
              </a:gs>
              <a:gs pos="100000">
                <a:srgbClr val="FEEA74">
                  <a:alpha val="0"/>
                </a:srgb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文本框 83"/>
          <p:cNvSpPr txBox="1"/>
          <p:nvPr/>
        </p:nvSpPr>
        <p:spPr>
          <a:xfrm>
            <a:off x="2317641" y="4904623"/>
            <a:ext cx="7556718" cy="579120"/>
          </a:xfrm>
          <a:prstGeom prst="rect">
            <a:avLst/>
          </a:prstGeom>
          <a:noFill/>
        </p:spPr>
        <p:txBody>
          <a:bodyPr rtlCol="0" wrap="square">
            <a:spAutoFit/>
          </a:bodyPr>
          <a:lstStyle/>
          <a:p>
            <a:pPr algn="ctr"/>
            <a:r>
              <a:rPr altLang="en-US" b="1" lang="zh-CN" sz="3200">
                <a:solidFill>
                  <a:srgbClr val="1D1C24"/>
                </a:solidFill>
                <a:latin charset="-122" panose="02000000000000000000" pitchFamily="2" typeface="方正正黑简体"/>
                <a:ea charset="-122" panose="02000000000000000000" pitchFamily="2" typeface="方正正黑简体"/>
              </a:rPr>
              <a:t>黑金质感工作汇报模板</a:t>
            </a:r>
          </a:p>
        </p:txBody>
      </p:sp>
      <p:grpSp>
        <p:nvGrpSpPr>
          <p:cNvPr id="105" name="组合 104"/>
          <p:cNvGrpSpPr/>
          <p:nvPr/>
        </p:nvGrpSpPr>
        <p:grpSpPr>
          <a:xfrm>
            <a:off x="491250" y="6309499"/>
            <a:ext cx="11209500" cy="0"/>
            <a:chOff x="0" y="5497511"/>
            <a:chExt cx="11209500" cy="0"/>
          </a:xfrm>
        </p:grpSpPr>
        <p:cxnSp>
          <p:nvCxnSpPr>
            <p:cNvPr id="85" name="直接连接符 84"/>
            <p:cNvCxnSpPr/>
            <p:nvPr/>
          </p:nvCxnSpPr>
          <p:spPr>
            <a:xfrm>
              <a:off x="7969500" y="5497511"/>
              <a:ext cx="3240000" cy="0"/>
            </a:xfrm>
            <a:prstGeom prst="line">
              <a:avLst/>
            </a:prstGeom>
            <a:ln w="15875">
              <a:gradFill>
                <a:gsLst>
                  <a:gs pos="0">
                    <a:srgbClr val="1D1C24"/>
                  </a:gs>
                  <a:gs pos="100000">
                    <a:srgbClr val="1D1C24">
                      <a:alpha val="0"/>
                    </a:srgbClr>
                  </a:gs>
                </a:gsLst>
                <a:lin ang="2700000" scaled="0"/>
              </a:gradFill>
              <a:round/>
              <a:headEnd len="sm" type="oval" w="sm"/>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0" y="5497511"/>
              <a:ext cx="3240000" cy="0"/>
            </a:xfrm>
            <a:prstGeom prst="line">
              <a:avLst/>
            </a:prstGeom>
            <a:ln w="15875">
              <a:gradFill>
                <a:gsLst>
                  <a:gs pos="0">
                    <a:srgbClr val="1D1C24"/>
                  </a:gs>
                  <a:gs pos="100000">
                    <a:srgbClr val="1D1C24">
                      <a:alpha val="0"/>
                    </a:srgbClr>
                  </a:gs>
                </a:gsLst>
                <a:lin ang="2700000" scaled="0"/>
              </a:gradFill>
              <a:round/>
              <a:headEnd len="sm" type="oval" w="sm"/>
            </a:ln>
          </p:spPr>
          <p:style>
            <a:lnRef idx="1">
              <a:schemeClr val="accent1"/>
            </a:lnRef>
            <a:fillRef idx="0">
              <a:schemeClr val="accent1"/>
            </a:fillRef>
            <a:effectRef idx="0">
              <a:schemeClr val="accent1"/>
            </a:effectRef>
            <a:fontRef idx="minor">
              <a:schemeClr val="tx1"/>
            </a:fontRef>
          </p:style>
        </p:cxnSp>
      </p:grpSp>
      <p:sp>
        <p:nvSpPr>
          <p:cNvPr id="91" name="文本框 90"/>
          <p:cNvSpPr txBox="1"/>
          <p:nvPr/>
        </p:nvSpPr>
        <p:spPr>
          <a:xfrm>
            <a:off x="4321300" y="6109444"/>
            <a:ext cx="3549400" cy="396240"/>
          </a:xfrm>
          <a:prstGeom prst="rect">
            <a:avLst/>
          </a:prstGeom>
          <a:noFill/>
        </p:spPr>
        <p:txBody>
          <a:bodyPr rtlCol="0" wrap="square">
            <a:spAutoFit/>
          </a:bodyPr>
          <a:lstStyle/>
          <a:p>
            <a:pPr algn="ctr"/>
            <a:r>
              <a:rPr altLang="en-US" b="1" lang="zh-CN" sz="2000">
                <a:solidFill>
                  <a:srgbClr val="1D1C24"/>
                </a:solidFill>
                <a:latin charset="-122" panose="02000000000000000000" pitchFamily="2" typeface="方正正黑简体"/>
                <a:ea charset="-122" panose="02000000000000000000" pitchFamily="2" typeface="方正正黑简体"/>
              </a:rPr>
              <a:t>汇报人：森图嘉</a:t>
            </a:r>
          </a:p>
        </p:txBody>
      </p:sp>
      <p:grpSp>
        <p:nvGrpSpPr>
          <p:cNvPr id="30" name="组合 29"/>
          <p:cNvGrpSpPr/>
          <p:nvPr/>
        </p:nvGrpSpPr>
        <p:grpSpPr>
          <a:xfrm>
            <a:off x="4996078" y="572064"/>
            <a:ext cx="2172200" cy="2583986"/>
            <a:chOff x="2533650" y="1757510"/>
            <a:chExt cx="2419350" cy="2877990"/>
          </a:xfrm>
          <a:effectLst/>
        </p:grpSpPr>
        <p:sp>
          <p:nvSpPr>
            <p:cNvPr id="33" name="任意多边形 32"/>
            <p:cNvSpPr/>
            <p:nvPr/>
          </p:nvSpPr>
          <p:spPr>
            <a:xfrm rot="8100000">
              <a:off x="3570693" y="1757510"/>
              <a:ext cx="1233767" cy="2467536"/>
            </a:xfrm>
            <a:custGeom>
              <a:gdLst>
                <a:gd fmla="*/ 1209675 w 1209675" name="connsiteX0"/>
                <a:gd fmla="*/ 0 h 2419350" name="connsiteY0"/>
                <a:gd fmla="*/ 1209675 w 1209675" name="connsiteX1"/>
                <a:gd fmla="*/ 2419350 h 2419350" name="connsiteY1"/>
                <a:gd fmla="*/ 0 w 1209675" name="connsiteX2"/>
                <a:gd fmla="*/ 1209675 h 2419350" name="connsiteY2"/>
                <a:gd fmla="*/ 1209675 w 1209675" name="connsiteX3"/>
                <a:gd fmla="*/ 0 h 2419350" name="connsiteY3"/>
              </a:gdLst>
              <a:cxnLst>
                <a:cxn ang="0">
                  <a:pos x="connsiteX0" y="connsiteY0"/>
                </a:cxn>
                <a:cxn ang="0">
                  <a:pos x="connsiteX1" y="connsiteY1"/>
                </a:cxn>
                <a:cxn ang="0">
                  <a:pos x="connsiteX2" y="connsiteY2"/>
                </a:cxn>
                <a:cxn ang="0">
                  <a:pos x="connsiteX3" y="connsiteY3"/>
                </a:cxn>
              </a:cxnLst>
              <a:rect b="b" l="l" r="r" t="t"/>
              <a:pathLst>
                <a:path h="2419350" w="1209675">
                  <a:moveTo>
                    <a:pt x="1209675" y="0"/>
                  </a:moveTo>
                  <a:lnTo>
                    <a:pt x="1209675" y="2419350"/>
                  </a:lnTo>
                  <a:cubicBezTo>
                    <a:pt x="541590" y="2419350"/>
                    <a:pt x="0" y="1877760"/>
                    <a:pt x="0" y="1209675"/>
                  </a:cubicBezTo>
                  <a:cubicBezTo>
                    <a:pt x="0" y="541590"/>
                    <a:pt x="541590" y="0"/>
                    <a:pt x="1209675" y="0"/>
                  </a:cubicBezTo>
                  <a:close/>
                </a:path>
              </a:pathLst>
            </a:custGeom>
            <a:gradFill>
              <a:gsLst>
                <a:gs pos="0">
                  <a:schemeClr val="bg1">
                    <a:alpha val="75000"/>
                  </a:schemeClr>
                </a:gs>
                <a:gs pos="100000">
                  <a:srgbClr val="FFFBEF">
                    <a:alpha val="25000"/>
                  </a:srgbClr>
                </a:gs>
              </a:gsLst>
              <a:lin ang="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椭圆 30"/>
            <p:cNvSpPr/>
            <p:nvPr/>
          </p:nvSpPr>
          <p:spPr>
            <a:xfrm>
              <a:off x="2533650" y="2216150"/>
              <a:ext cx="2419350" cy="2419350"/>
            </a:xfrm>
            <a:prstGeom prst="ellipse">
              <a:avLst/>
            </a:prstGeom>
            <a:noFill/>
            <a:ln algn="ctr" cap="flat" cmpd="sng" w="63500">
              <a:gradFill flip="none" rotWithShape="1">
                <a:gsLst>
                  <a:gs pos="20000">
                    <a:srgbClr val="FEEA74"/>
                  </a:gs>
                  <a:gs pos="95000">
                    <a:srgbClr val="FA9322"/>
                  </a:gs>
                  <a:gs pos="57000">
                    <a:srgbClr val="F5BB4D"/>
                  </a:gs>
                  <a:gs pos="0">
                    <a:srgbClr val="FFFBEF"/>
                  </a:gs>
                </a:gsLst>
                <a:lin ang="7500000" scaled="0"/>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3" name="椭圆 62"/>
          <p:cNvSpPr/>
          <p:nvPr/>
        </p:nvSpPr>
        <p:spPr>
          <a:xfrm>
            <a:off x="4830800" y="2373188"/>
            <a:ext cx="313825" cy="313825"/>
          </a:xfrm>
          <a:prstGeom prst="ellipse">
            <a:avLst/>
          </a:prstGeom>
          <a:solidFill>
            <a:srgbClr val="FEEA74"/>
          </a:solidFill>
          <a:ln>
            <a:noFill/>
          </a:ln>
          <a:effectLst>
            <a:outerShdw algn="ctr" blurRad="1016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2" name="椭圆 91"/>
          <p:cNvSpPr/>
          <p:nvPr/>
        </p:nvSpPr>
        <p:spPr>
          <a:xfrm>
            <a:off x="7048145" y="2370013"/>
            <a:ext cx="313825" cy="313825"/>
          </a:xfrm>
          <a:prstGeom prst="ellipse">
            <a:avLst/>
          </a:prstGeom>
          <a:solidFill>
            <a:srgbClr val="FEEA74"/>
          </a:solidFill>
          <a:ln>
            <a:noFill/>
          </a:ln>
          <a:effectLst>
            <a:outerShdw algn="ctr" blurRad="1016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2016"/>
          <p:cNvSpPr txBox="1"/>
          <p:nvPr/>
        </p:nvSpPr>
        <p:spPr>
          <a:xfrm>
            <a:off x="5123979" y="1200417"/>
            <a:ext cx="1944042" cy="1737360"/>
          </a:xfrm>
          <a:prstGeom prst="rect">
            <a:avLst/>
          </a:prstGeom>
          <a:noFill/>
        </p:spPr>
        <p:txBody>
          <a:bodyPr rtlCol="0" wrap="square">
            <a:spAutoFit/>
          </a:bodyPr>
          <a:lstStyle/>
          <a:p>
            <a:pPr algn="ctr"/>
            <a:r>
              <a:rPr altLang="en-US" b="1" lang="zh-CN" sz="5400">
                <a:solidFill>
                  <a:srgbClr val="1D1C24"/>
                </a:solidFill>
                <a:latin charset="-122" panose="02000000000000000000" pitchFamily="2" typeface="方正正黑简体"/>
                <a:ea charset="-122" panose="02000000000000000000" pitchFamily="2" typeface="方正正黑简体"/>
              </a:rPr>
              <a:t>谢谢聆听</a:t>
            </a:r>
          </a:p>
        </p:txBody>
      </p:sp>
      <p:sp>
        <p:nvSpPr>
          <p:cNvPr id="35" name="椭圆 34"/>
          <p:cNvSpPr/>
          <p:nvPr/>
        </p:nvSpPr>
        <p:spPr>
          <a:xfrm rot="2700000">
            <a:off x="4877457" y="2393313"/>
            <a:ext cx="313826" cy="176527"/>
          </a:xfrm>
          <a:custGeom>
            <a:gdLst>
              <a:gd fmla="*/ 0 w 313826" name="connsiteX0"/>
              <a:gd fmla="*/ 156913 h 176527" name="connsiteY0"/>
              <a:gd fmla="*/ 156913 w 313826" name="connsiteX1"/>
              <a:gd fmla="*/ 0 h 176527" name="connsiteY1"/>
              <a:gd fmla="*/ 313826 w 313826" name="connsiteX2"/>
              <a:gd fmla="*/ 156913 h 176527" name="connsiteY2"/>
              <a:gd fmla="*/ 0 w 313826" name="connsiteX3"/>
              <a:gd fmla="*/ 156913 h 176527" name="connsiteY3"/>
              <a:gd fmla="*/ 0 w 313825" name="connsiteX4"/>
              <a:gd fmla="*/ 156913 h 313825" name="connsiteY4"/>
            </a:gdLst>
            <a:cxnLst>
              <a:cxn ang="0">
                <a:pos x="connsiteX0" y="connsiteY0"/>
              </a:cxn>
              <a:cxn ang="0">
                <a:pos x="connsiteX1" y="connsiteY1"/>
              </a:cxn>
              <a:cxn ang="0">
                <a:pos x="connsiteX2" y="connsiteY2"/>
              </a:cxn>
              <a:cxn ang="0">
                <a:pos x="connsiteX3" y="connsiteY3"/>
              </a:cxn>
            </a:cxnLst>
            <a:rect b="b" l="l" r="r" t="t"/>
            <a:pathLst>
              <a:path h="176527" w="313826">
                <a:moveTo>
                  <a:pt x="0" y="156913"/>
                </a:moveTo>
                <a:cubicBezTo>
                  <a:pt x="0" y="70252"/>
                  <a:pt x="70252" y="0"/>
                  <a:pt x="156913" y="0"/>
                </a:cubicBezTo>
                <a:cubicBezTo>
                  <a:pt x="243574" y="0"/>
                  <a:pt x="313826" y="70252"/>
                  <a:pt x="313826" y="156913"/>
                </a:cubicBezTo>
                <a:cubicBezTo>
                  <a:pt x="287674" y="183065"/>
                  <a:pt x="26152" y="183065"/>
                  <a:pt x="0" y="156913"/>
                </a:cubicBezTo>
                <a:close/>
              </a:path>
            </a:pathLst>
          </a:custGeom>
          <a:gradFill>
            <a:gsLst>
              <a:gs pos="100000">
                <a:schemeClr val="bg1">
                  <a:alpha val="0"/>
                </a:schemeClr>
              </a:gs>
              <a:gs pos="1000">
                <a:srgbClr val="FFFBEF"/>
              </a:gs>
            </a:gsLst>
            <a:lin ang="81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rot="1800000">
            <a:off x="7082632" y="2378945"/>
            <a:ext cx="313826" cy="176527"/>
          </a:xfrm>
          <a:custGeom>
            <a:gdLst>
              <a:gd fmla="*/ 0 w 313826" name="connsiteX0"/>
              <a:gd fmla="*/ 156913 h 176527" name="connsiteY0"/>
              <a:gd fmla="*/ 156913 w 313826" name="connsiteX1"/>
              <a:gd fmla="*/ 0 h 176527" name="connsiteY1"/>
              <a:gd fmla="*/ 313826 w 313826" name="connsiteX2"/>
              <a:gd fmla="*/ 156913 h 176527" name="connsiteY2"/>
              <a:gd fmla="*/ 0 w 313826" name="connsiteX3"/>
              <a:gd fmla="*/ 156913 h 176527" name="connsiteY3"/>
              <a:gd fmla="*/ 0 w 313825" name="connsiteX4"/>
              <a:gd fmla="*/ 156913 h 313825" name="connsiteY4"/>
            </a:gdLst>
            <a:cxnLst>
              <a:cxn ang="0">
                <a:pos x="connsiteX0" y="connsiteY0"/>
              </a:cxn>
              <a:cxn ang="0">
                <a:pos x="connsiteX1" y="connsiteY1"/>
              </a:cxn>
              <a:cxn ang="0">
                <a:pos x="connsiteX2" y="connsiteY2"/>
              </a:cxn>
              <a:cxn ang="0">
                <a:pos x="connsiteX3" y="connsiteY3"/>
              </a:cxn>
            </a:cxnLst>
            <a:rect b="b" l="l" r="r" t="t"/>
            <a:pathLst>
              <a:path h="176527" w="313826">
                <a:moveTo>
                  <a:pt x="0" y="156913"/>
                </a:moveTo>
                <a:cubicBezTo>
                  <a:pt x="0" y="70252"/>
                  <a:pt x="70252" y="0"/>
                  <a:pt x="156913" y="0"/>
                </a:cubicBezTo>
                <a:cubicBezTo>
                  <a:pt x="243574" y="0"/>
                  <a:pt x="313826" y="70252"/>
                  <a:pt x="313826" y="156913"/>
                </a:cubicBezTo>
                <a:cubicBezTo>
                  <a:pt x="287674" y="183065"/>
                  <a:pt x="26152" y="183065"/>
                  <a:pt x="0" y="156913"/>
                </a:cubicBezTo>
                <a:close/>
              </a:path>
            </a:pathLst>
          </a:custGeom>
          <a:gradFill>
            <a:gsLst>
              <a:gs pos="100000">
                <a:schemeClr val="bg1">
                  <a:alpha val="0"/>
                </a:schemeClr>
              </a:gs>
              <a:gs pos="1000">
                <a:srgbClr val="FFFBEF"/>
              </a:gs>
            </a:gsLst>
            <a:lin ang="81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椭圆 44"/>
          <p:cNvSpPr/>
          <p:nvPr/>
        </p:nvSpPr>
        <p:spPr>
          <a:xfrm>
            <a:off x="5460669" y="2115393"/>
            <a:ext cx="228346" cy="228342"/>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椭圆 45"/>
          <p:cNvSpPr/>
          <p:nvPr/>
        </p:nvSpPr>
        <p:spPr>
          <a:xfrm>
            <a:off x="6124334" y="2247812"/>
            <a:ext cx="279234" cy="279230"/>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a:off x="4854158" y="1732049"/>
            <a:ext cx="301825" cy="301822"/>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椭圆 47"/>
          <p:cNvSpPr/>
          <p:nvPr/>
        </p:nvSpPr>
        <p:spPr>
          <a:xfrm>
            <a:off x="5248900" y="1873314"/>
            <a:ext cx="243217" cy="243215"/>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椭圆 48"/>
          <p:cNvSpPr/>
          <p:nvPr/>
        </p:nvSpPr>
        <p:spPr>
          <a:xfrm>
            <a:off x="4911426" y="1294502"/>
            <a:ext cx="127901" cy="127900"/>
          </a:xfrm>
          <a:prstGeom prst="ellipse">
            <a:avLst/>
          </a:prstGeom>
          <a:gradFill>
            <a:gsLst>
              <a:gs pos="30000">
                <a:srgbClr val="FEEA74">
                  <a:alpha val="8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椭圆 49"/>
          <p:cNvSpPr/>
          <p:nvPr/>
        </p:nvSpPr>
        <p:spPr>
          <a:xfrm>
            <a:off x="4796996" y="1459745"/>
            <a:ext cx="178380" cy="178378"/>
          </a:xfrm>
          <a:prstGeom prst="ellipse">
            <a:avLst/>
          </a:prstGeom>
          <a:gradFill>
            <a:gsLst>
              <a:gs pos="30000">
                <a:srgbClr val="FEEA74">
                  <a:alpha val="8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椭圆 57"/>
          <p:cNvSpPr/>
          <p:nvPr/>
        </p:nvSpPr>
        <p:spPr>
          <a:xfrm>
            <a:off x="7443292" y="2863861"/>
            <a:ext cx="292194" cy="292189"/>
          </a:xfrm>
          <a:prstGeom prst="ellipse">
            <a:avLst/>
          </a:prstGeom>
          <a:gradFill>
            <a:gsLst>
              <a:gs pos="44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椭圆 58"/>
          <p:cNvSpPr/>
          <p:nvPr/>
        </p:nvSpPr>
        <p:spPr>
          <a:xfrm>
            <a:off x="7131510" y="2168988"/>
            <a:ext cx="203420" cy="203417"/>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椭圆 59"/>
          <p:cNvSpPr/>
          <p:nvPr/>
        </p:nvSpPr>
        <p:spPr>
          <a:xfrm>
            <a:off x="7587007" y="2704870"/>
            <a:ext cx="164393" cy="16439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a:off x="7453627" y="2528780"/>
            <a:ext cx="190631" cy="190628"/>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椭圆 63"/>
          <p:cNvSpPr/>
          <p:nvPr/>
        </p:nvSpPr>
        <p:spPr>
          <a:xfrm>
            <a:off x="7343200" y="2343150"/>
            <a:ext cx="182885" cy="182883"/>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椭圆 68"/>
          <p:cNvSpPr/>
          <p:nvPr/>
        </p:nvSpPr>
        <p:spPr>
          <a:xfrm>
            <a:off x="7577949" y="2419076"/>
            <a:ext cx="95054" cy="95053"/>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椭圆 69"/>
          <p:cNvSpPr/>
          <p:nvPr/>
        </p:nvSpPr>
        <p:spPr>
          <a:xfrm>
            <a:off x="5274144" y="779516"/>
            <a:ext cx="97037" cy="97036"/>
          </a:xfrm>
          <a:prstGeom prst="ellipse">
            <a:avLst/>
          </a:prstGeom>
          <a:gradFill>
            <a:gsLst>
              <a:gs pos="30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椭圆 70"/>
          <p:cNvSpPr/>
          <p:nvPr/>
        </p:nvSpPr>
        <p:spPr>
          <a:xfrm>
            <a:off x="5274144" y="534147"/>
            <a:ext cx="63951" cy="63950"/>
          </a:xfrm>
          <a:prstGeom prst="ellipse">
            <a:avLst/>
          </a:prstGeom>
          <a:gradFill>
            <a:gsLst>
              <a:gs pos="30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a:off x="5184379" y="1113606"/>
            <a:ext cx="111378" cy="111377"/>
          </a:xfrm>
          <a:prstGeom prst="ellipse">
            <a:avLst/>
          </a:prstGeom>
          <a:gradFill>
            <a:gsLst>
              <a:gs pos="30000">
                <a:srgbClr val="FEEA74">
                  <a:alpha val="7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4" name="同心圆 22"/>
          <p:cNvSpPr/>
          <p:nvPr/>
        </p:nvSpPr>
        <p:spPr>
          <a:xfrm flipV="1" rot="10800000">
            <a:off x="5672338" y="3890319"/>
            <a:ext cx="192089" cy="192088"/>
          </a:xfrm>
          <a:prstGeom prst="donut">
            <a:avLst>
              <a:gd fmla="val 18188" name="adj"/>
            </a:avLst>
          </a:prstGeom>
          <a:solidFill>
            <a:srgbClr val="E87E05"/>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5" name="同心圆 22"/>
          <p:cNvSpPr/>
          <p:nvPr/>
        </p:nvSpPr>
        <p:spPr>
          <a:xfrm flipV="1" rot="10800000">
            <a:off x="5999956" y="3890320"/>
            <a:ext cx="192089" cy="192088"/>
          </a:xfrm>
          <a:prstGeom prst="donut">
            <a:avLst>
              <a:gd fmla="val 18188" name="adj"/>
            </a:avLst>
          </a:prstGeom>
          <a:solidFill>
            <a:srgbClr val="E87E05"/>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7" name="同心圆 22"/>
          <p:cNvSpPr/>
          <p:nvPr/>
        </p:nvSpPr>
        <p:spPr>
          <a:xfrm flipV="1" rot="10800000">
            <a:off x="6327574" y="3890319"/>
            <a:ext cx="192089" cy="192088"/>
          </a:xfrm>
          <a:prstGeom prst="donut">
            <a:avLst>
              <a:gd fmla="val 18188" name="adj"/>
            </a:avLst>
          </a:prstGeom>
          <a:solidFill>
            <a:srgbClr val="E87E05"/>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Tree>
    <p:extLst>
      <p:ext uri="{BB962C8B-B14F-4D97-AF65-F5344CB8AC3E}">
        <p14:creationId val="1299778294"/>
      </p:ext>
    </p:extLst>
  </p:cSld>
  <p:clrMapOvr>
    <a:masterClrMapping/>
  </p:clrMapOvr>
  <mc:AlternateContent>
    <mc:Choice Requires="p14">
      <p:transition advClick="0" advTm="12500" p14:dur="2000" spd="slow"/>
    </mc:Choice>
    <mc:Fallback>
      <p:transition advClick="0" advTm="125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 presetSubtype="0">
                                  <p:stCondLst>
                                    <p:cond delay="0"/>
                                  </p:stCondLst>
                                  <p:childTnLst>
                                    <p:set>
                                      <p:cBhvr>
                                        <p:cTn dur="1" fill="hold" id="6">
                                          <p:stCondLst>
                                            <p:cond delay="0"/>
                                          </p:stCondLst>
                                        </p:cTn>
                                        <p:tgtEl>
                                          <p:spTgt spid="54"/>
                                        </p:tgtEl>
                                        <p:attrNameLst>
                                          <p:attrName>style.visibility</p:attrName>
                                        </p:attrNameLst>
                                      </p:cBhvr>
                                      <p:to>
                                        <p:strVal val="visible"/>
                                      </p:to>
                                    </p:set>
                                  </p:childTnLst>
                                </p:cTn>
                              </p:par>
                              <p:par>
                                <p:cTn accel="50000" decel="50000" fill="hold" id="7" nodeType="withEffect" presetClass="path" presetID="42" presetSubtype="0" repeatCount="3000">
                                  <p:stCondLst>
                                    <p:cond delay="0"/>
                                  </p:stCondLst>
                                  <p:childTnLst>
                                    <p:animMotion origin="layout" path="M 0.67969 -0.70741 L -0.17969 0.18703" pathEditMode="relative" ptsTypes="AA" rAng="0">
                                      <p:cBhvr>
                                        <p:cTn dur="800" fill="hold" id="8"/>
                                        <p:tgtEl>
                                          <p:spTgt spid="54"/>
                                        </p:tgtEl>
                                        <p:attrNameLst>
                                          <p:attrName>ppt_x</p:attrName>
                                          <p:attrName>ppt_y</p:attrName>
                                        </p:attrNameLst>
                                      </p:cBhvr>
                                      <p:rCtr x="-42969" y="44722"/>
                                    </p:animMotion>
                                  </p:childTnLst>
                                </p:cTn>
                              </p:par>
                              <p:par>
                                <p:cTn fill="hold" id="9" nodeType="withEffect" presetClass="entr" presetID="1" presetSubtype="0">
                                  <p:stCondLst>
                                    <p:cond delay="250"/>
                                  </p:stCondLst>
                                  <p:childTnLst>
                                    <p:set>
                                      <p:cBhvr>
                                        <p:cTn dur="1" fill="hold" id="10">
                                          <p:stCondLst>
                                            <p:cond delay="0"/>
                                          </p:stCondLst>
                                        </p:cTn>
                                        <p:tgtEl>
                                          <p:spTgt spid="55"/>
                                        </p:tgtEl>
                                        <p:attrNameLst>
                                          <p:attrName>style.visibility</p:attrName>
                                        </p:attrNameLst>
                                      </p:cBhvr>
                                      <p:to>
                                        <p:strVal val="visible"/>
                                      </p:to>
                                    </p:set>
                                  </p:childTnLst>
                                </p:cTn>
                              </p:par>
                              <p:par>
                                <p:cTn accel="50000" decel="50000" fill="hold" id="11" nodeType="withEffect" presetClass="path" presetID="42" presetSubtype="0" repeatCount="2000">
                                  <p:stCondLst>
                                    <p:cond delay="250"/>
                                  </p:stCondLst>
                                  <p:childTnLst>
                                    <p:animMotion origin="layout" path="M 0.81172 -0.84491 L -0.17968 0.18703" pathEditMode="relative" ptsTypes="AA" rAng="0">
                                      <p:cBhvr>
                                        <p:cTn dur="800" fill="hold" id="12"/>
                                        <p:tgtEl>
                                          <p:spTgt spid="55"/>
                                        </p:tgtEl>
                                        <p:attrNameLst>
                                          <p:attrName>ppt_x</p:attrName>
                                          <p:attrName>ppt_y</p:attrName>
                                        </p:attrNameLst>
                                      </p:cBhvr>
                                      <p:rCtr x="-49570" y="51597"/>
                                    </p:animMotion>
                                  </p:childTnLst>
                                </p:cTn>
                              </p:par>
                              <p:par>
                                <p:cTn fill="hold" id="13" nodeType="withEffect" presetClass="entr" presetID="1" presetSubtype="0">
                                  <p:stCondLst>
                                    <p:cond delay="1250"/>
                                  </p:stCondLst>
                                  <p:childTnLst>
                                    <p:set>
                                      <p:cBhvr>
                                        <p:cTn dur="1" fill="hold" id="14">
                                          <p:stCondLst>
                                            <p:cond delay="0"/>
                                          </p:stCondLst>
                                        </p:cTn>
                                        <p:tgtEl>
                                          <p:spTgt spid="53"/>
                                        </p:tgtEl>
                                        <p:attrNameLst>
                                          <p:attrName>style.visibility</p:attrName>
                                        </p:attrNameLst>
                                      </p:cBhvr>
                                      <p:to>
                                        <p:strVal val="visible"/>
                                      </p:to>
                                    </p:set>
                                  </p:childTnLst>
                                </p:cTn>
                              </p:par>
                              <p:par>
                                <p:cTn accel="50000" decel="50000" fill="hold" id="15" nodeType="withEffect" presetClass="path" presetID="42" presetSubtype="0" repeatCount="2000">
                                  <p:stCondLst>
                                    <p:cond delay="1250"/>
                                  </p:stCondLst>
                                  <p:childTnLst>
                                    <p:animMotion origin="layout" path="M 0.628 -0.65347 L -0.27696 0.2882" pathEditMode="relative" ptsTypes="AA" rAng="0">
                                      <p:cBhvr>
                                        <p:cTn dur="800" fill="hold" id="16"/>
                                        <p:tgtEl>
                                          <p:spTgt spid="53"/>
                                        </p:tgtEl>
                                        <p:attrNameLst>
                                          <p:attrName>ppt_x</p:attrName>
                                          <p:attrName>ppt_y</p:attrName>
                                        </p:attrNameLst>
                                      </p:cBhvr>
                                      <p:rCtr x="-45247" y="47083"/>
                                    </p:animMotion>
                                  </p:childTnLst>
                                </p:cTn>
                              </p:par>
                              <p:par>
                                <p:cTn fill="hold" id="17" nodeType="withEffect" presetClass="entr" presetID="1" presetSubtype="0">
                                  <p:stCondLst>
                                    <p:cond delay="250"/>
                                  </p:stCondLst>
                                  <p:childTnLst>
                                    <p:set>
                                      <p:cBhvr>
                                        <p:cTn dur="1" fill="hold" id="18">
                                          <p:stCondLst>
                                            <p:cond delay="0"/>
                                          </p:stCondLst>
                                        </p:cTn>
                                        <p:tgtEl>
                                          <p:spTgt spid="65"/>
                                        </p:tgtEl>
                                        <p:attrNameLst>
                                          <p:attrName>style.visibility</p:attrName>
                                        </p:attrNameLst>
                                      </p:cBhvr>
                                      <p:to>
                                        <p:strVal val="visible"/>
                                      </p:to>
                                    </p:set>
                                  </p:childTnLst>
                                </p:cTn>
                              </p:par>
                              <p:par>
                                <p:cTn accel="50000" decel="50000" fill="hold" id="19" nodeType="withEffect" presetClass="path" presetID="42" presetSubtype="0">
                                  <p:stCondLst>
                                    <p:cond delay="250"/>
                                  </p:stCondLst>
                                  <p:childTnLst>
                                    <p:animMotion origin="layout" path="M 0.05261 -0.05324 L 0.60079 -0.6074" pathEditMode="relative" ptsTypes="AA" rAng="0">
                                      <p:cBhvr>
                                        <p:cTn dur="800" fill="hold" id="20" spd="-100000"/>
                                        <p:tgtEl>
                                          <p:spTgt spid="65"/>
                                        </p:tgtEl>
                                        <p:attrNameLst>
                                          <p:attrName>ppt_x</p:attrName>
                                          <p:attrName>ppt_y</p:attrName>
                                        </p:attrNameLst>
                                      </p:cBhvr>
                                      <p:rCtr x="27409" y="-27708"/>
                                    </p:animMotion>
                                  </p:childTnLst>
                                </p:cTn>
                              </p:par>
                              <p:par>
                                <p:cTn fill="hold" id="21" nodeType="withEffect" presetClass="exit" presetID="22" presetSubtype="4">
                                  <p:stCondLst>
                                    <p:cond delay="550"/>
                                  </p:stCondLst>
                                  <p:childTnLst>
                                    <p:animEffect filter="wipe(down)" transition="out">
                                      <p:cBhvr>
                                        <p:cTn dur="500" id="22"/>
                                        <p:tgtEl>
                                          <p:spTgt spid="65"/>
                                        </p:tgtEl>
                                      </p:cBhvr>
                                    </p:animEffect>
                                    <p:set>
                                      <p:cBhvr>
                                        <p:cTn dur="1" fill="hold" id="23">
                                          <p:stCondLst>
                                            <p:cond delay="499"/>
                                          </p:stCondLst>
                                        </p:cTn>
                                        <p:tgtEl>
                                          <p:spTgt spid="65"/>
                                        </p:tgtEl>
                                        <p:attrNameLst>
                                          <p:attrName>style.visibility</p:attrName>
                                        </p:attrNameLst>
                                      </p:cBhvr>
                                      <p:to>
                                        <p:strVal val="hidden"/>
                                      </p:to>
                                    </p:set>
                                  </p:childTnLst>
                                </p:cTn>
                              </p:par>
                              <p:par>
                                <p:cTn fill="hold" grpId="0" id="24" nodeType="withEffect" presetClass="entr" presetID="1" presetSubtype="0">
                                  <p:stCondLst>
                                    <p:cond delay="1050"/>
                                  </p:stCondLst>
                                  <p:childTnLst>
                                    <p:set>
                                      <p:cBhvr>
                                        <p:cTn dur="1" fill="hold" id="25">
                                          <p:stCondLst>
                                            <p:cond delay="0"/>
                                          </p:stCondLst>
                                        </p:cTn>
                                        <p:tgtEl>
                                          <p:spTgt spid="63"/>
                                        </p:tgtEl>
                                        <p:attrNameLst>
                                          <p:attrName>style.visibility</p:attrName>
                                        </p:attrNameLst>
                                      </p:cBhvr>
                                      <p:to>
                                        <p:strVal val="visible"/>
                                      </p:to>
                                    </p:set>
                                  </p:childTnLst>
                                </p:cTn>
                              </p:par>
                              <p:par>
                                <p:cTn fill="hold" id="26" nodeType="withEffect" presetClass="entr" presetID="1" presetSubtype="0">
                                  <p:stCondLst>
                                    <p:cond delay="1500"/>
                                  </p:stCondLst>
                                  <p:childTnLst>
                                    <p:set>
                                      <p:cBhvr>
                                        <p:cTn dur="1" fill="hold" id="27">
                                          <p:stCondLst>
                                            <p:cond delay="0"/>
                                          </p:stCondLst>
                                        </p:cTn>
                                        <p:tgtEl>
                                          <p:spTgt spid="93"/>
                                        </p:tgtEl>
                                        <p:attrNameLst>
                                          <p:attrName>style.visibility</p:attrName>
                                        </p:attrNameLst>
                                      </p:cBhvr>
                                      <p:to>
                                        <p:strVal val="visible"/>
                                      </p:to>
                                    </p:set>
                                  </p:childTnLst>
                                </p:cTn>
                              </p:par>
                              <p:par>
                                <p:cTn accel="50000" decel="50000" fill="hold" id="28" nodeType="withEffect" presetClass="path" presetID="42" presetSubtype="0">
                                  <p:stCondLst>
                                    <p:cond delay="1500"/>
                                  </p:stCondLst>
                                  <p:childTnLst>
                                    <p:animMotion origin="layout" path="M 0.0168 -0.01782 L 0.53464 -0.56597" pathEditMode="relative" ptsTypes="AA" rAng="0">
                                      <p:cBhvr>
                                        <p:cTn dur="800" fill="hold" id="29" spd="-100000"/>
                                        <p:tgtEl>
                                          <p:spTgt spid="93"/>
                                        </p:tgtEl>
                                        <p:attrNameLst>
                                          <p:attrName>ppt_x</p:attrName>
                                          <p:attrName>ppt_y</p:attrName>
                                        </p:attrNameLst>
                                      </p:cBhvr>
                                      <p:rCtr x="25885" y="-27407"/>
                                    </p:animMotion>
                                  </p:childTnLst>
                                </p:cTn>
                              </p:par>
                              <p:par>
                                <p:cTn fill="hold" id="30" nodeType="withEffect" presetClass="exit" presetID="22" presetSubtype="8">
                                  <p:stCondLst>
                                    <p:cond delay="1800"/>
                                  </p:stCondLst>
                                  <p:childTnLst>
                                    <p:animEffect filter="wipe(left)" transition="out">
                                      <p:cBhvr>
                                        <p:cTn dur="500" id="31"/>
                                        <p:tgtEl>
                                          <p:spTgt spid="93"/>
                                        </p:tgtEl>
                                      </p:cBhvr>
                                    </p:animEffect>
                                    <p:set>
                                      <p:cBhvr>
                                        <p:cTn dur="1" fill="hold" id="32">
                                          <p:stCondLst>
                                            <p:cond delay="499"/>
                                          </p:stCondLst>
                                        </p:cTn>
                                        <p:tgtEl>
                                          <p:spTgt spid="93"/>
                                        </p:tgtEl>
                                        <p:attrNameLst>
                                          <p:attrName>style.visibility</p:attrName>
                                        </p:attrNameLst>
                                      </p:cBhvr>
                                      <p:to>
                                        <p:strVal val="hidden"/>
                                      </p:to>
                                    </p:set>
                                  </p:childTnLst>
                                </p:cTn>
                              </p:par>
                              <p:par>
                                <p:cTn fill="hold" grpId="0" id="33" nodeType="withEffect" presetClass="entr" presetID="1" presetSubtype="0">
                                  <p:stCondLst>
                                    <p:cond delay="2300"/>
                                  </p:stCondLst>
                                  <p:childTnLst>
                                    <p:set>
                                      <p:cBhvr>
                                        <p:cTn dur="1" fill="hold" id="34">
                                          <p:stCondLst>
                                            <p:cond delay="0"/>
                                          </p:stCondLst>
                                        </p:cTn>
                                        <p:tgtEl>
                                          <p:spTgt spid="92"/>
                                        </p:tgtEl>
                                        <p:attrNameLst>
                                          <p:attrName>style.visibility</p:attrName>
                                        </p:attrNameLst>
                                      </p:cBhvr>
                                      <p:to>
                                        <p:strVal val="visible"/>
                                      </p:to>
                                    </p:set>
                                  </p:childTnLst>
                                </p:cTn>
                              </p:par>
                              <p:par>
                                <p:cTn accel="50000" decel="50000" fill="hold" grpId="1" id="35" nodeType="withEffect" presetClass="path" presetID="37" presetSubtype="0">
                                  <p:stCondLst>
                                    <p:cond delay="2300"/>
                                  </p:stCondLst>
                                  <p:childTnLst>
                                    <p:animMotion origin="layout" path="M -4.58333E-06 -0.00023 C 0.01198 0.03889 0.02227 0.06134 0.03907 0.08102 C 0.05417 0.09861 0.07409 0.1081 0.09141 0.1081 C 0.10834 0.10741 0.12566 0.09977 0.14076 0.08333 C 0.16146 0.0632 0.16993 0.03866 0.18178 -0.00023" pathEditMode="relative" ptsTypes="AAAAA" rAng="0">
                                      <p:cBhvr>
                                        <p:cTn dur="2000" fill="hold" id="36"/>
                                        <p:tgtEl>
                                          <p:spTgt spid="63"/>
                                        </p:tgtEl>
                                        <p:attrNameLst>
                                          <p:attrName>ppt_x</p:attrName>
                                          <p:attrName>ppt_y</p:attrName>
                                        </p:attrNameLst>
                                      </p:cBhvr>
                                      <p:rCtr x="9089" y="5417"/>
                                    </p:animMotion>
                                  </p:childTnLst>
                                </p:cTn>
                              </p:par>
                              <p:par>
                                <p:cTn accel="50000" decel="50000" fill="hold" grpId="2" id="37" nodeType="withEffect" presetClass="path" presetID="37" presetSubtype="0">
                                  <p:stCondLst>
                                    <p:cond delay="4300"/>
                                  </p:stCondLst>
                                  <p:childTnLst>
                                    <p:animMotion origin="layout" path="M -0.00052 -0.00023 C 0.03125 0.10185 0.07214 0.10671 0.0918 0.10741 C 0.11342 0.10833 0.16394 0.08218 0.18191 -0.00023" pathEditMode="relative" ptsTypes="AAA" rAng="0">
                                      <p:cBhvr>
                                        <p:cTn dur="2000" fill="hold" id="38" spd="-100000"/>
                                        <p:tgtEl>
                                          <p:spTgt spid="63"/>
                                        </p:tgtEl>
                                        <p:attrNameLst>
                                          <p:attrName>ppt_x</p:attrName>
                                          <p:attrName>ppt_y</p:attrName>
                                        </p:attrNameLst>
                                      </p:cBhvr>
                                      <p:rCtr x="9115" y="5370"/>
                                    </p:animMotion>
                                  </p:childTnLst>
                                </p:cTn>
                              </p:par>
                              <p:par>
                                <p:cTn accel="50000" decel="50000" fill="hold" grpId="1" id="39" nodeType="withEffect" presetClass="path" presetID="37" presetSubtype="0">
                                  <p:stCondLst>
                                    <p:cond delay="3000"/>
                                  </p:stCondLst>
                                  <p:childTnLst>
                                    <p:animMotion origin="layout" path="M -0.00026 -0.00023 C -0.01784 0.07754 -0.06316 0.10764 -0.08776 0.10833 C -0.11237 0.10903 -0.15612 0.0912 -0.18256 -0.00023" pathEditMode="relative" ptsTypes="AAA" rAng="0">
                                      <p:cBhvr>
                                        <p:cTn dur="2000" fill="hold" id="40"/>
                                        <p:tgtEl>
                                          <p:spTgt spid="92"/>
                                        </p:tgtEl>
                                        <p:attrNameLst>
                                          <p:attrName>ppt_x</p:attrName>
                                          <p:attrName>ppt_y</p:attrName>
                                        </p:attrNameLst>
                                      </p:cBhvr>
                                      <p:rCtr x="-9115" y="5440"/>
                                    </p:animMotion>
                                  </p:childTnLst>
                                </p:cTn>
                              </p:par>
                              <p:par>
                                <p:cTn accel="50000" decel="50000" fill="hold" grpId="2" id="41" nodeType="withEffect" presetClass="path" presetID="37" presetSubtype="0">
                                  <p:stCondLst>
                                    <p:cond delay="5000"/>
                                  </p:stCondLst>
                                  <p:childTnLst>
                                    <p:animMotion origin="layout" path="M -0.00026 -0.00023 C -0.02188 0.08379 -0.06094 0.10833 -0.09115 0.10833 C -0.12149 0.10833 -0.15899 0.08079 -0.18204 -0.00023" pathEditMode="relative" ptsTypes="AAA" rAng="0">
                                      <p:cBhvr>
                                        <p:cTn dur="2000" fill="hold" id="42" spd="-100000"/>
                                        <p:tgtEl>
                                          <p:spTgt spid="92"/>
                                        </p:tgtEl>
                                        <p:attrNameLst>
                                          <p:attrName>ppt_x</p:attrName>
                                          <p:attrName>ppt_y</p:attrName>
                                        </p:attrNameLst>
                                      </p:cBhvr>
                                      <p:rCtr x="-9089" y="5417"/>
                                    </p:animMotion>
                                  </p:childTnLst>
                                </p:cTn>
                              </p:par>
                              <p:par>
                                <p:cTn fill="hold" grpId="0" id="43" nodeType="withEffect" presetClass="entr" presetID="42" presetSubtype="0">
                                  <p:stCondLst>
                                    <p:cond delay="6000"/>
                                  </p:stCondLst>
                                  <p:childTnLst>
                                    <p:set>
                                      <p:cBhvr>
                                        <p:cTn dur="1" fill="hold" id="44">
                                          <p:stCondLst>
                                            <p:cond delay="0"/>
                                          </p:stCondLst>
                                        </p:cTn>
                                        <p:tgtEl>
                                          <p:spTgt spid="7"/>
                                        </p:tgtEl>
                                        <p:attrNameLst>
                                          <p:attrName>style.visibility</p:attrName>
                                        </p:attrNameLst>
                                      </p:cBhvr>
                                      <p:to>
                                        <p:strVal val="visible"/>
                                      </p:to>
                                    </p:set>
                                    <p:animEffect filter="fade" transition="in">
                                      <p:cBhvr>
                                        <p:cTn dur="1000" id="45"/>
                                        <p:tgtEl>
                                          <p:spTgt spid="7"/>
                                        </p:tgtEl>
                                      </p:cBhvr>
                                    </p:animEffect>
                                    <p:anim calcmode="lin" valueType="num">
                                      <p:cBhvr>
                                        <p:cTn dur="1000" fill="hold" id="46"/>
                                        <p:tgtEl>
                                          <p:spTgt spid="7"/>
                                        </p:tgtEl>
                                        <p:attrNameLst>
                                          <p:attrName>ppt_x</p:attrName>
                                        </p:attrNameLst>
                                      </p:cBhvr>
                                      <p:tavLst>
                                        <p:tav tm="0">
                                          <p:val>
                                            <p:strVal val="#ppt_x"/>
                                          </p:val>
                                        </p:tav>
                                        <p:tav tm="100000">
                                          <p:val>
                                            <p:strVal val="#ppt_x"/>
                                          </p:val>
                                        </p:tav>
                                      </p:tavLst>
                                    </p:anim>
                                    <p:anim calcmode="lin" valueType="num">
                                      <p:cBhvr>
                                        <p:cTn dur="1000" fill="hold" id="47"/>
                                        <p:tgtEl>
                                          <p:spTgt spid="7"/>
                                        </p:tgtEl>
                                        <p:attrNameLst>
                                          <p:attrName>ppt_y</p:attrName>
                                        </p:attrNameLst>
                                      </p:cBhvr>
                                      <p:tavLst>
                                        <p:tav tm="0">
                                          <p:val>
                                            <p:strVal val="#ppt_y+.1"/>
                                          </p:val>
                                        </p:tav>
                                        <p:tav tm="100000">
                                          <p:val>
                                            <p:strVal val="#ppt_y"/>
                                          </p:val>
                                        </p:tav>
                                      </p:tavLst>
                                    </p:anim>
                                  </p:childTnLst>
                                </p:cTn>
                              </p:par>
                              <p:par>
                                <p:cTn fill="hold" grpId="0" id="48" nodeType="withEffect" presetClass="entr" presetID="47" presetSubtype="0">
                                  <p:stCondLst>
                                    <p:cond delay="6000"/>
                                  </p:stCondLst>
                                  <p:childTnLst>
                                    <p:set>
                                      <p:cBhvr>
                                        <p:cTn dur="1" fill="hold" id="49">
                                          <p:stCondLst>
                                            <p:cond delay="0"/>
                                          </p:stCondLst>
                                        </p:cTn>
                                        <p:tgtEl>
                                          <p:spTgt spid="32"/>
                                        </p:tgtEl>
                                        <p:attrNameLst>
                                          <p:attrName>style.visibility</p:attrName>
                                        </p:attrNameLst>
                                      </p:cBhvr>
                                      <p:to>
                                        <p:strVal val="visible"/>
                                      </p:to>
                                    </p:set>
                                    <p:animEffect filter="fade" transition="in">
                                      <p:cBhvr>
                                        <p:cTn dur="1000" id="50"/>
                                        <p:tgtEl>
                                          <p:spTgt spid="32"/>
                                        </p:tgtEl>
                                      </p:cBhvr>
                                    </p:animEffect>
                                    <p:anim calcmode="lin" valueType="num">
                                      <p:cBhvr>
                                        <p:cTn dur="1000" fill="hold" id="51"/>
                                        <p:tgtEl>
                                          <p:spTgt spid="32"/>
                                        </p:tgtEl>
                                        <p:attrNameLst>
                                          <p:attrName>ppt_x</p:attrName>
                                        </p:attrNameLst>
                                      </p:cBhvr>
                                      <p:tavLst>
                                        <p:tav tm="0">
                                          <p:val>
                                            <p:strVal val="#ppt_x"/>
                                          </p:val>
                                        </p:tav>
                                        <p:tav tm="100000">
                                          <p:val>
                                            <p:strVal val="#ppt_x"/>
                                          </p:val>
                                        </p:tav>
                                      </p:tavLst>
                                    </p:anim>
                                    <p:anim calcmode="lin" valueType="num">
                                      <p:cBhvr>
                                        <p:cTn dur="1000" fill="hold" id="52"/>
                                        <p:tgtEl>
                                          <p:spTgt spid="32"/>
                                        </p:tgtEl>
                                        <p:attrNameLst>
                                          <p:attrName>ppt_y</p:attrName>
                                        </p:attrNameLst>
                                      </p:cBhvr>
                                      <p:tavLst>
                                        <p:tav tm="0">
                                          <p:val>
                                            <p:strVal val="#ppt_y-.1"/>
                                          </p:val>
                                        </p:tav>
                                        <p:tav tm="100000">
                                          <p:val>
                                            <p:strVal val="#ppt_y"/>
                                          </p:val>
                                        </p:tav>
                                      </p:tavLst>
                                    </p:anim>
                                  </p:childTnLst>
                                </p:cTn>
                              </p:par>
                              <p:par>
                                <p:cTn fill="hold" grpId="1" id="53" nodeType="withEffect" presetClass="entr" presetID="1" presetSubtype="0">
                                  <p:stCondLst>
                                    <p:cond delay="6000"/>
                                  </p:stCondLst>
                                  <p:childTnLst>
                                    <p:set>
                                      <p:cBhvr>
                                        <p:cTn dur="1" fill="hold" id="54">
                                          <p:stCondLst>
                                            <p:cond delay="0"/>
                                          </p:stCondLst>
                                        </p:cTn>
                                        <p:tgtEl>
                                          <p:spTgt spid="67"/>
                                        </p:tgtEl>
                                        <p:attrNameLst>
                                          <p:attrName>style.visibility</p:attrName>
                                        </p:attrNameLst>
                                      </p:cBhvr>
                                      <p:to>
                                        <p:strVal val="visible"/>
                                      </p:to>
                                    </p:set>
                                  </p:childTnLst>
                                </p:cTn>
                              </p:par>
                              <p:par>
                                <p:cTn accel="50000" decel="50000" fill="hold" grpId="0" id="55" nodeType="withEffect" presetClass="path" presetID="50" presetSubtype="0">
                                  <p:stCondLst>
                                    <p:cond delay="6000"/>
                                  </p:stCondLst>
                                  <p:childTnLst>
                                    <p:animMotion origin="layout" path="M 1.45833E-06 2.59259E-06 C 0.05794 -0.02709 0.13164 -0.02986 0.1569 0.08217 C 0.18112 0.25416 0.10273 0.29421 0.0651 0.27106" pathEditMode="relative" ptsTypes="AAA" rAng="0">
                                      <p:cBhvr>
                                        <p:cTn dur="2000" fill="hold" id="56" spd="-100000"/>
                                        <p:tgtEl>
                                          <p:spTgt spid="67"/>
                                        </p:tgtEl>
                                        <p:attrNameLst>
                                          <p:attrName>ppt_x</p:attrName>
                                          <p:attrName>ppt_y</p:attrName>
                                        </p:attrNameLst>
                                      </p:cBhvr>
                                      <p:rCtr x="8073" y="13079"/>
                                    </p:animMotion>
                                  </p:childTnLst>
                                </p:cTn>
                              </p:par>
                              <p:par>
                                <p:cTn fill="hold" grpId="1" id="57" nodeType="withEffect" presetClass="entr" presetID="1" presetSubtype="0">
                                  <p:stCondLst>
                                    <p:cond delay="7000"/>
                                  </p:stCondLst>
                                  <p:childTnLst>
                                    <p:set>
                                      <p:cBhvr>
                                        <p:cTn dur="1" fill="hold" id="58">
                                          <p:stCondLst>
                                            <p:cond delay="0"/>
                                          </p:stCondLst>
                                        </p:cTn>
                                        <p:tgtEl>
                                          <p:spTgt spid="68"/>
                                        </p:tgtEl>
                                        <p:attrNameLst>
                                          <p:attrName>style.visibility</p:attrName>
                                        </p:attrNameLst>
                                      </p:cBhvr>
                                      <p:to>
                                        <p:strVal val="visible"/>
                                      </p:to>
                                    </p:set>
                                  </p:childTnLst>
                                </p:cTn>
                              </p:par>
                              <p:par>
                                <p:cTn accel="50000" decel="50000" fill="hold" grpId="0" id="59" nodeType="withEffect" presetClass="path" presetID="50" presetSubtype="0">
                                  <p:stCondLst>
                                    <p:cond delay="6000"/>
                                  </p:stCondLst>
                                  <p:childTnLst>
                                    <p:animMotion origin="layout" path="M -4.375E-06 -0.00046 C 0.0129 -0.00046 0.03256 0.00695 0.05964 -0.00277 C 0.10912 0.00579 0.07331 0.11783 0.08217 0.14977" pathEditMode="relative" ptsTypes="AAA" rAng="0">
                                      <p:cBhvr>
                                        <p:cTn dur="2000" fill="hold" id="60" spd="-100000"/>
                                        <p:tgtEl>
                                          <p:spTgt spid="68"/>
                                        </p:tgtEl>
                                        <p:attrNameLst>
                                          <p:attrName>ppt_x</p:attrName>
                                          <p:attrName>ppt_y</p:attrName>
                                        </p:attrNameLst>
                                      </p:cBhvr>
                                      <p:rCtr x="4323" y="7384"/>
                                    </p:animMotion>
                                  </p:childTnLst>
                                </p:cTn>
                              </p:par>
                              <p:par>
                                <p:cTn fill="hold" grpId="2" id="61" nodeType="withEffect" presetClass="entr" presetID="1" presetSubtype="0">
                                  <p:stCondLst>
                                    <p:cond delay="6000"/>
                                  </p:stCondLst>
                                  <p:childTnLst>
                                    <p:set>
                                      <p:cBhvr>
                                        <p:cTn dur="1" fill="hold" id="62">
                                          <p:stCondLst>
                                            <p:cond delay="0"/>
                                          </p:stCondLst>
                                        </p:cTn>
                                        <p:tgtEl>
                                          <p:spTgt spid="66"/>
                                        </p:tgtEl>
                                        <p:attrNameLst>
                                          <p:attrName>style.visibility</p:attrName>
                                        </p:attrNameLst>
                                      </p:cBhvr>
                                      <p:to>
                                        <p:strVal val="visible"/>
                                      </p:to>
                                    </p:set>
                                  </p:childTnLst>
                                </p:cTn>
                              </p:par>
                              <p:par>
                                <p:cTn accel="50000" decel="50000" fill="hold" grpId="0" id="63" nodeType="withEffect" presetClass="path" presetID="50" presetSubtype="0">
                                  <p:stCondLst>
                                    <p:cond delay="6000"/>
                                  </p:stCondLst>
                                  <p:childTnLst>
                                    <p:animMotion origin="layout" path="M 1.45833E-06 4.81481E-06 C 0.02825 4.81481E-06 0.06328 -0.01343 0.09492 -0.00047 C 0.1237 0.01134 0.17435 0.05671 0.17995 0.10416 C 0.18463 0.14351 0.18281 0.17777 0.17292 0.21458" pathEditMode="relative" ptsTypes="AAAA" rAng="0">
                                      <p:cBhvr>
                                        <p:cTn dur="2000" fill="hold" id="64" spd="-100000"/>
                                        <p:tgtEl>
                                          <p:spTgt spid="66"/>
                                        </p:tgtEl>
                                        <p:attrNameLst>
                                          <p:attrName>ppt_x</p:attrName>
                                          <p:attrName>ppt_y</p:attrName>
                                        </p:attrNameLst>
                                      </p:cBhvr>
                                      <p:rCtr x="9115" y="10417"/>
                                    </p:animMotion>
                                  </p:childTnLst>
                                </p:cTn>
                              </p:par>
                              <p:par>
                                <p:cTn fill="hold" grpId="1" id="65" nodeType="withEffect" presetClass="emph" presetID="8" presetSubtype="0">
                                  <p:stCondLst>
                                    <p:cond delay="6000"/>
                                  </p:stCondLst>
                                  <p:childTnLst>
                                    <p:animRot by="-21600000">
                                      <p:cBhvr>
                                        <p:cTn dur="2000" fill="hold" id="66"/>
                                        <p:tgtEl>
                                          <p:spTgt spid="66"/>
                                        </p:tgtEl>
                                        <p:attrNameLst>
                                          <p:attrName>r</p:attrName>
                                        </p:attrNameLst>
                                      </p:cBhvr>
                                    </p:animRot>
                                  </p:childTnLst>
                                </p:cTn>
                              </p:par>
                              <p:par>
                                <p:cTn fill="hold" grpId="0" id="67" nodeType="withEffect" presetClass="entr" presetID="1" presetSubtype="0">
                                  <p:stCondLst>
                                    <p:cond delay="1050"/>
                                  </p:stCondLst>
                                  <p:childTnLst>
                                    <p:set>
                                      <p:cBhvr>
                                        <p:cTn dur="1" fill="hold" id="68">
                                          <p:stCondLst>
                                            <p:cond delay="0"/>
                                          </p:stCondLst>
                                        </p:cTn>
                                        <p:tgtEl>
                                          <p:spTgt spid="35"/>
                                        </p:tgtEl>
                                        <p:attrNameLst>
                                          <p:attrName>style.visibility</p:attrName>
                                        </p:attrNameLst>
                                      </p:cBhvr>
                                      <p:to>
                                        <p:strVal val="visible"/>
                                      </p:to>
                                    </p:set>
                                  </p:childTnLst>
                                </p:cTn>
                              </p:par>
                              <p:par>
                                <p:cTn accel="50000" decel="50000" fill="hold" grpId="1" id="69" nodeType="withEffect" presetClass="path" presetID="37" presetSubtype="0">
                                  <p:stCondLst>
                                    <p:cond delay="2300"/>
                                  </p:stCondLst>
                                  <p:childTnLst>
                                    <p:animMotion origin="layout" path="M -6.25E-07 -0.00024 C 0.01198 0.03888 0.02227 0.06134 0.03906 0.08101 C 0.05417 0.09861 0.07409 0.1081 0.09141 0.1081 C 0.10833 0.1074 0.12565 0.09976 0.14076 0.08333 C 0.16146 0.06319 0.16992 0.03865 0.18177 -0.00024" pathEditMode="relative" ptsTypes="AAAAA" rAng="0">
                                      <p:cBhvr>
                                        <p:cTn dur="2000" fill="hold" id="70"/>
                                        <p:tgtEl>
                                          <p:spTgt spid="35"/>
                                        </p:tgtEl>
                                        <p:attrNameLst>
                                          <p:attrName>ppt_x</p:attrName>
                                          <p:attrName>ppt_y</p:attrName>
                                        </p:attrNameLst>
                                      </p:cBhvr>
                                      <p:rCtr x="9089" y="5417"/>
                                    </p:animMotion>
                                  </p:childTnLst>
                                </p:cTn>
                              </p:par>
                              <p:par>
                                <p:cTn accel="50000" decel="50000" fill="hold" grpId="2" id="71" nodeType="withEffect" presetClass="path" presetID="37" presetSubtype="0">
                                  <p:stCondLst>
                                    <p:cond delay="4300"/>
                                  </p:stCondLst>
                                  <p:childTnLst>
                                    <p:animMotion origin="layout" path="M -0.00052 -0.00024 C 0.03125 0.10185 0.07214 0.10671 0.0918 0.1074 C 0.11341 0.10833 0.16393 0.08217 0.1819 -0.00024" pathEditMode="relative" ptsTypes="AAA" rAng="0">
                                      <p:cBhvr>
                                        <p:cTn dur="2000" fill="hold" id="72" spd="-100000"/>
                                        <p:tgtEl>
                                          <p:spTgt spid="35"/>
                                        </p:tgtEl>
                                        <p:attrNameLst>
                                          <p:attrName>ppt_x</p:attrName>
                                          <p:attrName>ppt_y</p:attrName>
                                        </p:attrNameLst>
                                      </p:cBhvr>
                                      <p:rCtr x="9115" y="5370"/>
                                    </p:animMotion>
                                  </p:childTnLst>
                                </p:cTn>
                              </p:par>
                              <p:par>
                                <p:cTn fill="hold" grpId="0" id="73" nodeType="withEffect" presetClass="entr" presetID="1" presetSubtype="0">
                                  <p:stCondLst>
                                    <p:cond delay="2300"/>
                                  </p:stCondLst>
                                  <p:childTnLst>
                                    <p:set>
                                      <p:cBhvr>
                                        <p:cTn dur="1" fill="hold" id="74">
                                          <p:stCondLst>
                                            <p:cond delay="0"/>
                                          </p:stCondLst>
                                        </p:cTn>
                                        <p:tgtEl>
                                          <p:spTgt spid="36"/>
                                        </p:tgtEl>
                                        <p:attrNameLst>
                                          <p:attrName>style.visibility</p:attrName>
                                        </p:attrNameLst>
                                      </p:cBhvr>
                                      <p:to>
                                        <p:strVal val="visible"/>
                                      </p:to>
                                    </p:set>
                                  </p:childTnLst>
                                </p:cTn>
                              </p:par>
                              <p:par>
                                <p:cTn accel="50000" decel="50000" fill="hold" grpId="1" id="75" nodeType="withEffect" presetClass="path" presetID="37" presetSubtype="0">
                                  <p:stCondLst>
                                    <p:cond delay="3000"/>
                                  </p:stCondLst>
                                  <p:childTnLst>
                                    <p:animMotion origin="layout" path="M -0.00026 -0.00023 C -0.01784 0.07755 -0.06315 0.10764 -0.08776 0.10834 C -0.11237 0.10903 -0.15612 0.09121 -0.18255 -0.00023" pathEditMode="relative" ptsTypes="AAA" rAng="0">
                                      <p:cBhvr>
                                        <p:cTn dur="2000" fill="hold" id="76"/>
                                        <p:tgtEl>
                                          <p:spTgt spid="36"/>
                                        </p:tgtEl>
                                        <p:attrNameLst>
                                          <p:attrName>ppt_x</p:attrName>
                                          <p:attrName>ppt_y</p:attrName>
                                        </p:attrNameLst>
                                      </p:cBhvr>
                                      <p:rCtr x="-9115" y="5417"/>
                                    </p:animMotion>
                                  </p:childTnLst>
                                </p:cTn>
                              </p:par>
                              <p:par>
                                <p:cTn accel="50000" decel="50000" fill="hold" grpId="2" id="77" nodeType="withEffect" presetClass="path" presetID="37" presetSubtype="0">
                                  <p:stCondLst>
                                    <p:cond delay="5000"/>
                                  </p:stCondLst>
                                  <p:childTnLst>
                                    <p:animMotion origin="layout" path="M -0.00026 -0.00023 C -0.02187 0.0838 -0.06094 0.10834 -0.09115 0.10834 C -0.12148 0.10834 -0.15898 0.08079 -0.18203 -0.00023" pathEditMode="relative" ptsTypes="AAA" rAng="0">
                                      <p:cBhvr>
                                        <p:cTn dur="2000" fill="hold" id="78" spd="-100000"/>
                                        <p:tgtEl>
                                          <p:spTgt spid="36"/>
                                        </p:tgtEl>
                                        <p:attrNameLst>
                                          <p:attrName>ppt_x</p:attrName>
                                          <p:attrName>ppt_y</p:attrName>
                                        </p:attrNameLst>
                                      </p:cBhvr>
                                      <p:rCtr x="-9089" y="5417"/>
                                    </p:animMotion>
                                  </p:childTnLst>
                                </p:cTn>
                              </p:par>
                              <p:par>
                                <p:cTn fill="hold" id="79" nodeType="withEffect" presetClass="entr" presetID="23" presetSubtype="16">
                                  <p:stCondLst>
                                    <p:cond delay="5000"/>
                                  </p:stCondLst>
                                  <p:childTnLst>
                                    <p:set>
                                      <p:cBhvr>
                                        <p:cTn dur="1" fill="hold" id="80">
                                          <p:stCondLst>
                                            <p:cond delay="0"/>
                                          </p:stCondLst>
                                        </p:cTn>
                                        <p:tgtEl>
                                          <p:spTgt spid="30"/>
                                        </p:tgtEl>
                                        <p:attrNameLst>
                                          <p:attrName>style.visibility</p:attrName>
                                        </p:attrNameLst>
                                      </p:cBhvr>
                                      <p:to>
                                        <p:strVal val="visible"/>
                                      </p:to>
                                    </p:set>
                                    <p:anim calcmode="lin" valueType="num">
                                      <p:cBhvr>
                                        <p:cTn dur="1000" fill="hold" id="81"/>
                                        <p:tgtEl>
                                          <p:spTgt spid="30"/>
                                        </p:tgtEl>
                                        <p:attrNameLst>
                                          <p:attrName>ppt_w</p:attrName>
                                        </p:attrNameLst>
                                      </p:cBhvr>
                                      <p:tavLst>
                                        <p:tav tm="0">
                                          <p:val>
                                            <p:fltVal val="0"/>
                                          </p:val>
                                        </p:tav>
                                        <p:tav tm="100000">
                                          <p:val>
                                            <p:strVal val="#ppt_w"/>
                                          </p:val>
                                        </p:tav>
                                      </p:tavLst>
                                    </p:anim>
                                    <p:anim calcmode="lin" valueType="num">
                                      <p:cBhvr>
                                        <p:cTn dur="1000" fill="hold" id="82"/>
                                        <p:tgtEl>
                                          <p:spTgt spid="30"/>
                                        </p:tgtEl>
                                        <p:attrNameLst>
                                          <p:attrName>ppt_h</p:attrName>
                                        </p:attrNameLst>
                                      </p:cBhvr>
                                      <p:tavLst>
                                        <p:tav tm="0">
                                          <p:val>
                                            <p:fltVal val="0"/>
                                          </p:val>
                                        </p:tav>
                                        <p:tav tm="100000">
                                          <p:val>
                                            <p:strVal val="#ppt_h"/>
                                          </p:val>
                                        </p:tav>
                                      </p:tavLst>
                                    </p:anim>
                                  </p:childTnLst>
                                </p:cTn>
                              </p:par>
                              <p:par>
                                <p:cTn accel="50000" decel="50000" fill="hold" id="83" nodeType="withEffect" presetClass="path" presetID="1" presetSubtype="0">
                                  <p:stCondLst>
                                    <p:cond delay="5000"/>
                                  </p:stCondLst>
                                  <p:childTnLst>
                                    <p:animMotion origin="layout" path="M 1.875E-06 7.40741E-07 C 0.03281 7.40741E-07 0.06015 0.04583 0.06015 0.10231 C 0.06015 0.15903 0.03281 0.20532 1.875E-06 0.20532 C -0.03334 0.20532 -0.05964 0.15903 -0.05964 0.10231 C -0.05964 0.04583 -0.03334 7.40741E-07 1.875E-06 7.40741E-07 Z" pathEditMode="relative" ptsTypes="AAAAA" rAng="0">
                                      <p:cBhvr>
                                        <p:cTn dur="1000" fill="hold" id="84" spd="-100000"/>
                                        <p:tgtEl>
                                          <p:spTgt spid="30"/>
                                        </p:tgtEl>
                                        <p:attrNameLst>
                                          <p:attrName>ppt_x</p:attrName>
                                          <p:attrName>ppt_y</p:attrName>
                                        </p:attrNameLst>
                                      </p:cBhvr>
                                      <p:rCtr x="26" y="10255"/>
                                    </p:animMotion>
                                  </p:childTnLst>
                                </p:cTn>
                              </p:par>
                              <p:par>
                                <p:cTn fill="hold" grpId="0" id="85" nodeType="withEffect" presetClass="entr" presetID="10" presetSubtype="0">
                                  <p:stCondLst>
                                    <p:cond delay="6500"/>
                                  </p:stCondLst>
                                  <p:childTnLst>
                                    <p:set>
                                      <p:cBhvr>
                                        <p:cTn dur="1" fill="hold" id="86">
                                          <p:stCondLst>
                                            <p:cond delay="0"/>
                                          </p:stCondLst>
                                        </p:cTn>
                                        <p:tgtEl>
                                          <p:spTgt spid="71"/>
                                        </p:tgtEl>
                                        <p:attrNameLst>
                                          <p:attrName>style.visibility</p:attrName>
                                        </p:attrNameLst>
                                      </p:cBhvr>
                                      <p:to>
                                        <p:strVal val="visible"/>
                                      </p:to>
                                    </p:set>
                                    <p:animEffect filter="fade" transition="in">
                                      <p:cBhvr>
                                        <p:cTn dur="300" id="87"/>
                                        <p:tgtEl>
                                          <p:spTgt spid="71"/>
                                        </p:tgtEl>
                                      </p:cBhvr>
                                    </p:animEffect>
                                  </p:childTnLst>
                                </p:cTn>
                              </p:par>
                              <p:par>
                                <p:cTn decel="100000" fill="hold" grpId="1" id="88" nodeType="withEffect" presetClass="path" presetID="0" presetSubtype="0">
                                  <p:stCondLst>
                                    <p:cond delay="6500"/>
                                  </p:stCondLst>
                                  <p:childTnLst>
                                    <p:animMotion origin="layout" path="M -0.00052 2.59259E-06 C 0.00612 0.08217 -0.02019 0.09606 -0.00651 0.15069 C 0.00716 0.20532 0.12278 0.21944 0.15768 0.24791 C 0.17955 0.26898 0.19153 0.28773 0.19297 0.31342 C 0.19453 0.33912 0.19674 0.37662 0.16979 0.41041" pathEditMode="relative" ptsTypes="AAAAA" rAng="0">
                                      <p:cBhvr>
                                        <p:cTn dur="2000" fill="hold" id="89" spd="-100000"/>
                                        <p:tgtEl>
                                          <p:spTgt spid="71"/>
                                        </p:tgtEl>
                                        <p:attrNameLst>
                                          <p:attrName>ppt_x</p:attrName>
                                          <p:attrName>ppt_y</p:attrName>
                                        </p:attrNameLst>
                                      </p:cBhvr>
                                      <p:rCtr x="9219" y="20509"/>
                                    </p:animMotion>
                                  </p:childTnLst>
                                </p:cTn>
                              </p:par>
                              <p:par>
                                <p:cTn fill="hold" grpId="0" id="90" nodeType="withEffect" presetClass="entr" presetID="10" presetSubtype="0">
                                  <p:stCondLst>
                                    <p:cond delay="6500"/>
                                  </p:stCondLst>
                                  <p:childTnLst>
                                    <p:set>
                                      <p:cBhvr>
                                        <p:cTn dur="1" fill="hold" id="91">
                                          <p:stCondLst>
                                            <p:cond delay="0"/>
                                          </p:stCondLst>
                                        </p:cTn>
                                        <p:tgtEl>
                                          <p:spTgt spid="70"/>
                                        </p:tgtEl>
                                        <p:attrNameLst>
                                          <p:attrName>style.visibility</p:attrName>
                                        </p:attrNameLst>
                                      </p:cBhvr>
                                      <p:to>
                                        <p:strVal val="visible"/>
                                      </p:to>
                                    </p:set>
                                    <p:animEffect filter="fade" transition="in">
                                      <p:cBhvr>
                                        <p:cTn dur="300" id="92"/>
                                        <p:tgtEl>
                                          <p:spTgt spid="70"/>
                                        </p:tgtEl>
                                      </p:cBhvr>
                                    </p:animEffect>
                                  </p:childTnLst>
                                </p:cTn>
                              </p:par>
                              <p:par>
                                <p:cTn decel="100000" fill="hold" grpId="1" id="93" nodeType="withEffect" presetClass="path" presetID="0" presetSubtype="0">
                                  <p:stCondLst>
                                    <p:cond delay="6500"/>
                                  </p:stCondLst>
                                  <p:childTnLst>
                                    <p:animMotion origin="layout" path="M -0.00026 -1.85185E-06 C -0.00352 0.07176 -0.02253 0.09607 -0.00326 0.13681 C 0.01601 0.17732 0.11341 0.18542 0.14622 0.20394 C 0.1789 0.22246 0.18945 0.24329 0.19245 0.27361 C 0.19544 0.30371 0.19518 0.33959 0.16823 0.37338" pathEditMode="relative" ptsTypes="AAAAA" rAng="0">
                                      <p:cBhvr>
                                        <p:cTn dur="1900" fill="hold" id="94" spd="-100000"/>
                                        <p:tgtEl>
                                          <p:spTgt spid="70"/>
                                        </p:tgtEl>
                                        <p:attrNameLst>
                                          <p:attrName>ppt_x</p:attrName>
                                          <p:attrName>ppt_y</p:attrName>
                                        </p:attrNameLst>
                                      </p:cBhvr>
                                      <p:rCtr x="9128" y="18657"/>
                                    </p:animMotion>
                                  </p:childTnLst>
                                </p:cTn>
                              </p:par>
                              <p:par>
                                <p:cTn fill="hold" grpId="0" id="95" nodeType="withEffect" presetClass="entr" presetID="10" presetSubtype="0">
                                  <p:stCondLst>
                                    <p:cond delay="6500"/>
                                  </p:stCondLst>
                                  <p:childTnLst>
                                    <p:set>
                                      <p:cBhvr>
                                        <p:cTn dur="1" fill="hold" id="96">
                                          <p:stCondLst>
                                            <p:cond delay="0"/>
                                          </p:stCondLst>
                                        </p:cTn>
                                        <p:tgtEl>
                                          <p:spTgt spid="72"/>
                                        </p:tgtEl>
                                        <p:attrNameLst>
                                          <p:attrName>style.visibility</p:attrName>
                                        </p:attrNameLst>
                                      </p:cBhvr>
                                      <p:to>
                                        <p:strVal val="visible"/>
                                      </p:to>
                                    </p:set>
                                    <p:animEffect filter="fade" transition="in">
                                      <p:cBhvr>
                                        <p:cTn dur="300" id="97"/>
                                        <p:tgtEl>
                                          <p:spTgt spid="72"/>
                                        </p:tgtEl>
                                      </p:cBhvr>
                                    </p:animEffect>
                                  </p:childTnLst>
                                </p:cTn>
                              </p:par>
                              <p:par>
                                <p:cTn decel="100000" fill="hold" grpId="1" id="98" nodeType="withEffect" presetClass="path" presetID="0" presetSubtype="0">
                                  <p:stCondLst>
                                    <p:cond delay="6500"/>
                                  </p:stCondLst>
                                  <p:childTnLst>
                                    <p:animMotion origin="layout" path="M -0.00039 -3.7037E-07 C -0.0168 0.0625 -0.01081 0.08727 0.01666 0.11204 C 0.04414 0.13657 0.12708 0.14907 0.14974 0.16921 C 0.17226 0.18889 0.19401 0.19769 0.197 0.22847 C 0.2 0.2588 0.20052 0.27847 0.17357 0.31227" pathEditMode="relative" ptsTypes="AAAAA" rAng="0">
                                      <p:cBhvr>
                                        <p:cTn dur="1800" fill="hold" id="99" spd="-100000"/>
                                        <p:tgtEl>
                                          <p:spTgt spid="72"/>
                                        </p:tgtEl>
                                        <p:attrNameLst>
                                          <p:attrName>ppt_x</p:attrName>
                                          <p:attrName>ppt_y</p:attrName>
                                        </p:attrNameLst>
                                      </p:cBhvr>
                                      <p:rCtr x="9492" y="15602"/>
                                    </p:animMotion>
                                  </p:childTnLst>
                                </p:cTn>
                              </p:par>
                              <p:par>
                                <p:cTn fill="hold" grpId="0" id="100" nodeType="withEffect" presetClass="entr" presetID="10" presetSubtype="0">
                                  <p:stCondLst>
                                    <p:cond delay="6750"/>
                                  </p:stCondLst>
                                  <p:childTnLst>
                                    <p:set>
                                      <p:cBhvr>
                                        <p:cTn dur="1" fill="hold" id="101">
                                          <p:stCondLst>
                                            <p:cond delay="0"/>
                                          </p:stCondLst>
                                        </p:cTn>
                                        <p:tgtEl>
                                          <p:spTgt spid="49"/>
                                        </p:tgtEl>
                                        <p:attrNameLst>
                                          <p:attrName>style.visibility</p:attrName>
                                        </p:attrNameLst>
                                      </p:cBhvr>
                                      <p:to>
                                        <p:strVal val="visible"/>
                                      </p:to>
                                    </p:set>
                                    <p:animEffect filter="fade" transition="in">
                                      <p:cBhvr>
                                        <p:cTn dur="300" id="102"/>
                                        <p:tgtEl>
                                          <p:spTgt spid="49"/>
                                        </p:tgtEl>
                                      </p:cBhvr>
                                    </p:animEffect>
                                  </p:childTnLst>
                                </p:cTn>
                              </p:par>
                              <p:par>
                                <p:cTn decel="100000" fill="hold" grpId="1" id="103" nodeType="withEffect" presetClass="path" presetID="0" presetSubtype="0">
                                  <p:stCondLst>
                                    <p:cond delay="6750"/>
                                  </p:stCondLst>
                                  <p:childTnLst>
                                    <p:animMotion origin="layout" path="M -0.00052 3.33333E-06 C 0.0362 0.03125 0.14571 0.06504 0.17722 0.09259 C 0.2086 0.1199 0.21979 0.14421 0.22591 0.19398 C 0.2319 0.24328 0.22474 0.28958 0.19532 0.34004" pathEditMode="relative" ptsTypes="AAAA" rAng="0">
                                      <p:cBhvr>
                                        <p:cTn dur="1700" fill="hold" id="104" spd="-100000"/>
                                        <p:tgtEl>
                                          <p:spTgt spid="49"/>
                                        </p:tgtEl>
                                        <p:attrNameLst>
                                          <p:attrName>ppt_x</p:attrName>
                                          <p:attrName>ppt_y</p:attrName>
                                        </p:attrNameLst>
                                      </p:cBhvr>
                                      <p:rCtr x="11419" y="16991"/>
                                    </p:animMotion>
                                  </p:childTnLst>
                                </p:cTn>
                              </p:par>
                              <p:par>
                                <p:cTn fill="hold" grpId="0" id="105" nodeType="withEffect" presetClass="entr" presetID="10" presetSubtype="0">
                                  <p:stCondLst>
                                    <p:cond delay="6750"/>
                                  </p:stCondLst>
                                  <p:childTnLst>
                                    <p:set>
                                      <p:cBhvr>
                                        <p:cTn dur="1" fill="hold" id="106">
                                          <p:stCondLst>
                                            <p:cond delay="0"/>
                                          </p:stCondLst>
                                        </p:cTn>
                                        <p:tgtEl>
                                          <p:spTgt spid="50"/>
                                        </p:tgtEl>
                                        <p:attrNameLst>
                                          <p:attrName>style.visibility</p:attrName>
                                        </p:attrNameLst>
                                      </p:cBhvr>
                                      <p:to>
                                        <p:strVal val="visible"/>
                                      </p:to>
                                    </p:set>
                                    <p:animEffect filter="fade" transition="in">
                                      <p:cBhvr>
                                        <p:cTn dur="300" id="107"/>
                                        <p:tgtEl>
                                          <p:spTgt spid="50"/>
                                        </p:tgtEl>
                                      </p:cBhvr>
                                    </p:animEffect>
                                  </p:childTnLst>
                                </p:cTn>
                              </p:par>
                              <p:par>
                                <p:cTn decel="100000" fill="hold" grpId="1" id="108" nodeType="withEffect" presetClass="path" presetID="0" presetSubtype="0">
                                  <p:stCondLst>
                                    <p:cond delay="6750"/>
                                  </p:stCondLst>
                                  <p:childTnLst>
                                    <p:animMotion origin="layout" path="M -0.00026 4.07407E-06 C 0.03633 0.04745 0.16302 0.04143 0.20052 0.06551 C 0.23802 0.08958 0.26862 0.20972 0.18581 0.30902" pathEditMode="relative" ptsTypes="AAA" rAng="0">
                                      <p:cBhvr>
                                        <p:cTn dur="1750" fill="hold" id="109" spd="-100000"/>
                                        <p:tgtEl>
                                          <p:spTgt spid="50"/>
                                        </p:tgtEl>
                                        <p:attrNameLst>
                                          <p:attrName>ppt_x</p:attrName>
                                          <p:attrName>ppt_y</p:attrName>
                                        </p:attrNameLst>
                                      </p:cBhvr>
                                      <p:rCtr x="11940" y="15440"/>
                                    </p:animMotion>
                                  </p:childTnLst>
                                </p:cTn>
                              </p:par>
                              <p:par>
                                <p:cTn fill="hold" grpId="0" id="110" nodeType="withEffect" presetClass="entr" presetID="10" presetSubtype="0">
                                  <p:stCondLst>
                                    <p:cond delay="6750"/>
                                  </p:stCondLst>
                                  <p:childTnLst>
                                    <p:set>
                                      <p:cBhvr>
                                        <p:cTn dur="1" fill="hold" id="111">
                                          <p:stCondLst>
                                            <p:cond delay="0"/>
                                          </p:stCondLst>
                                        </p:cTn>
                                        <p:tgtEl>
                                          <p:spTgt spid="44"/>
                                        </p:tgtEl>
                                        <p:attrNameLst>
                                          <p:attrName>style.visibility</p:attrName>
                                        </p:attrNameLst>
                                      </p:cBhvr>
                                      <p:to>
                                        <p:strVal val="visible"/>
                                      </p:to>
                                    </p:set>
                                    <p:animEffect filter="fade" transition="in">
                                      <p:cBhvr>
                                        <p:cTn dur="300" id="112"/>
                                        <p:tgtEl>
                                          <p:spTgt spid="44"/>
                                        </p:tgtEl>
                                      </p:cBhvr>
                                    </p:animEffect>
                                  </p:childTnLst>
                                </p:cTn>
                              </p:par>
                              <p:par>
                                <p:cTn decel="100000" fill="hold" grpId="1" id="113" nodeType="withEffect" presetClass="path" presetID="0" presetSubtype="0">
                                  <p:stCondLst>
                                    <p:cond delay="6750"/>
                                  </p:stCondLst>
                                  <p:childTnLst>
                                    <p:animMotion origin="layout" path="M -0.00026 1.85185E-06 C 0.03894 0.00879 0.103 0.04051 0.14245 0.05787 C 0.18178 0.075 0.23946 0.19676 0.17592 0.28565" pathEditMode="relative" ptsTypes="AAA" rAng="0">
                                      <p:cBhvr>
                                        <p:cTn dur="1600" fill="hold" id="114" spd="-100000"/>
                                        <p:tgtEl>
                                          <p:spTgt spid="44"/>
                                        </p:tgtEl>
                                        <p:attrNameLst>
                                          <p:attrName>ppt_x</p:attrName>
                                          <p:attrName>ppt_y</p:attrName>
                                        </p:attrNameLst>
                                      </p:cBhvr>
                                      <p:rCtr x="10221" y="14282"/>
                                    </p:animMotion>
                                  </p:childTnLst>
                                </p:cTn>
                              </p:par>
                              <p:par>
                                <p:cTn fill="hold" grpId="0" id="115" nodeType="withEffect" presetClass="entr" presetID="10" presetSubtype="0">
                                  <p:stCondLst>
                                    <p:cond delay="6750"/>
                                  </p:stCondLst>
                                  <p:childTnLst>
                                    <p:set>
                                      <p:cBhvr>
                                        <p:cTn dur="1" fill="hold" id="116">
                                          <p:stCondLst>
                                            <p:cond delay="0"/>
                                          </p:stCondLst>
                                        </p:cTn>
                                        <p:tgtEl>
                                          <p:spTgt spid="47"/>
                                        </p:tgtEl>
                                        <p:attrNameLst>
                                          <p:attrName>style.visibility</p:attrName>
                                        </p:attrNameLst>
                                      </p:cBhvr>
                                      <p:to>
                                        <p:strVal val="visible"/>
                                      </p:to>
                                    </p:set>
                                    <p:animEffect filter="fade" transition="in">
                                      <p:cBhvr>
                                        <p:cTn dur="300" id="117"/>
                                        <p:tgtEl>
                                          <p:spTgt spid="47"/>
                                        </p:tgtEl>
                                      </p:cBhvr>
                                    </p:animEffect>
                                  </p:childTnLst>
                                </p:cTn>
                              </p:par>
                              <p:par>
                                <p:cTn decel="100000" fill="hold" grpId="1" id="118" nodeType="withEffect" presetClass="path" presetID="0" presetSubtype="0">
                                  <p:stCondLst>
                                    <p:cond delay="6750"/>
                                  </p:stCondLst>
                                  <p:childTnLst>
                                    <p:animMotion origin="layout" path="M 3.125E-06 -0.00093 C 0.06093 -0.02361 0.17838 0.01018 0.19948 0.06481 C 0.22057 0.11944 0.22187 0.18148 0.16849 0.24375" pathEditMode="relative" ptsTypes="AAA" rAng="0">
                                      <p:cBhvr>
                                        <p:cTn dur="1500" fill="hold" id="119" spd="-100000"/>
                                        <p:tgtEl>
                                          <p:spTgt spid="47"/>
                                        </p:tgtEl>
                                        <p:attrNameLst>
                                          <p:attrName>ppt_x</p:attrName>
                                          <p:attrName>ppt_y</p:attrName>
                                        </p:attrNameLst>
                                      </p:cBhvr>
                                      <p:rCtr x="10651" y="11875"/>
                                    </p:animMotion>
                                  </p:childTnLst>
                                </p:cTn>
                              </p:par>
                              <p:par>
                                <p:cTn fill="hold" grpId="0" id="120" nodeType="withEffect" presetClass="entr" presetID="10" presetSubtype="0">
                                  <p:stCondLst>
                                    <p:cond delay="7000"/>
                                  </p:stCondLst>
                                  <p:childTnLst>
                                    <p:set>
                                      <p:cBhvr>
                                        <p:cTn dur="1" fill="hold" id="121">
                                          <p:stCondLst>
                                            <p:cond delay="0"/>
                                          </p:stCondLst>
                                        </p:cTn>
                                        <p:tgtEl>
                                          <p:spTgt spid="48"/>
                                        </p:tgtEl>
                                        <p:attrNameLst>
                                          <p:attrName>style.visibility</p:attrName>
                                        </p:attrNameLst>
                                      </p:cBhvr>
                                      <p:to>
                                        <p:strVal val="visible"/>
                                      </p:to>
                                    </p:set>
                                    <p:animEffect filter="fade" transition="in">
                                      <p:cBhvr>
                                        <p:cTn dur="300" id="122"/>
                                        <p:tgtEl>
                                          <p:spTgt spid="48"/>
                                        </p:tgtEl>
                                      </p:cBhvr>
                                    </p:animEffect>
                                  </p:childTnLst>
                                </p:cTn>
                              </p:par>
                              <p:par>
                                <p:cTn decel="100000" fill="hold" grpId="1" id="123" nodeType="withEffect" presetClass="path" presetID="0" presetSubtype="0">
                                  <p:stCondLst>
                                    <p:cond delay="7000"/>
                                  </p:stCondLst>
                                  <p:childTnLst>
                                    <p:animMotion origin="layout" path="M -0.00026 -7.40741E-07 C 0.03581 0.04745 0.10951 0.04306 0.14636 0.06065 C 0.18308 0.07801 0.20756 0.20463 0.12891 0.31806" pathEditMode="relative" ptsTypes="AAA" rAng="0">
                                      <p:cBhvr>
                                        <p:cTn dur="1500" fill="hold" id="124" spd="-100000"/>
                                        <p:tgtEl>
                                          <p:spTgt spid="48"/>
                                        </p:tgtEl>
                                        <p:attrNameLst>
                                          <p:attrName>ppt_x</p:attrName>
                                          <p:attrName>ppt_y</p:attrName>
                                        </p:attrNameLst>
                                      </p:cBhvr>
                                      <p:rCtr x="9049" y="15903"/>
                                    </p:animMotion>
                                  </p:childTnLst>
                                </p:cTn>
                              </p:par>
                              <p:par>
                                <p:cTn fill="hold" grpId="0" id="125" nodeType="withEffect" presetClass="entr" presetID="10" presetSubtype="0">
                                  <p:stCondLst>
                                    <p:cond delay="7000"/>
                                  </p:stCondLst>
                                  <p:childTnLst>
                                    <p:set>
                                      <p:cBhvr>
                                        <p:cTn dur="1" fill="hold" id="126">
                                          <p:stCondLst>
                                            <p:cond delay="0"/>
                                          </p:stCondLst>
                                        </p:cTn>
                                        <p:tgtEl>
                                          <p:spTgt spid="45"/>
                                        </p:tgtEl>
                                        <p:attrNameLst>
                                          <p:attrName>style.visibility</p:attrName>
                                        </p:attrNameLst>
                                      </p:cBhvr>
                                      <p:to>
                                        <p:strVal val="visible"/>
                                      </p:to>
                                    </p:set>
                                    <p:animEffect filter="fade" transition="in">
                                      <p:cBhvr>
                                        <p:cTn dur="300" id="127"/>
                                        <p:tgtEl>
                                          <p:spTgt spid="45"/>
                                        </p:tgtEl>
                                      </p:cBhvr>
                                    </p:animEffect>
                                  </p:childTnLst>
                                </p:cTn>
                              </p:par>
                              <p:par>
                                <p:cTn decel="100000" fill="hold" grpId="1" id="128" nodeType="withEffect" presetClass="path" presetID="0" presetSubtype="0">
                                  <p:stCondLst>
                                    <p:cond delay="7000"/>
                                  </p:stCondLst>
                                  <p:childTnLst>
                                    <p:animMotion origin="layout" path="M -1.66667E-06 5.55112E-17 C 0.0431 5.55112E-17 0.08919 0.01829 0.11641 0.05648 C 0.14349 0.09444 0.16198 0.1838 0.08672 0.2625" pathEditMode="relative" ptsTypes="AAA" rAng="0">
                                      <p:cBhvr>
                                        <p:cTn dur="1400" fill="hold" id="129" spd="-100000"/>
                                        <p:tgtEl>
                                          <p:spTgt spid="45"/>
                                        </p:tgtEl>
                                        <p:attrNameLst>
                                          <p:attrName>ppt_x</p:attrName>
                                          <p:attrName>ppt_y</p:attrName>
                                        </p:attrNameLst>
                                      </p:cBhvr>
                                      <p:rCtr x="6992" y="13125"/>
                                    </p:animMotion>
                                  </p:childTnLst>
                                </p:cTn>
                              </p:par>
                              <p:par>
                                <p:cTn fill="hold" grpId="0" id="130" nodeType="withEffect" presetClass="entr" presetID="10" presetSubtype="0">
                                  <p:stCondLst>
                                    <p:cond delay="7000"/>
                                  </p:stCondLst>
                                  <p:childTnLst>
                                    <p:set>
                                      <p:cBhvr>
                                        <p:cTn dur="1" fill="hold" id="131">
                                          <p:stCondLst>
                                            <p:cond delay="0"/>
                                          </p:stCondLst>
                                        </p:cTn>
                                        <p:tgtEl>
                                          <p:spTgt spid="46"/>
                                        </p:tgtEl>
                                        <p:attrNameLst>
                                          <p:attrName>style.visibility</p:attrName>
                                        </p:attrNameLst>
                                      </p:cBhvr>
                                      <p:to>
                                        <p:strVal val="visible"/>
                                      </p:to>
                                    </p:set>
                                    <p:animEffect filter="fade" transition="in">
                                      <p:cBhvr>
                                        <p:cTn dur="300" id="132"/>
                                        <p:tgtEl>
                                          <p:spTgt spid="46"/>
                                        </p:tgtEl>
                                      </p:cBhvr>
                                    </p:animEffect>
                                  </p:childTnLst>
                                </p:cTn>
                              </p:par>
                              <p:par>
                                <p:cTn decel="100000" fill="hold" grpId="1" id="133" nodeType="withEffect" presetClass="path" presetID="0" presetSubtype="0">
                                  <p:stCondLst>
                                    <p:cond delay="7000"/>
                                  </p:stCondLst>
                                  <p:childTnLst>
                                    <p:animMotion origin="layout" path="M -0.00026 1.85185E-06 C 0.05026 0.00949 0.08021 0.04699 0.08255 0.10393 C 0.0849 0.16088 0.08281 0.21111 0.0405 0.27153" pathEditMode="relative" ptsTypes="AAA" rAng="0">
                                      <p:cBhvr>
                                        <p:cTn dur="1350" fill="hold" id="134" spd="-100000"/>
                                        <p:tgtEl>
                                          <p:spTgt spid="46"/>
                                        </p:tgtEl>
                                        <p:attrNameLst>
                                          <p:attrName>ppt_x</p:attrName>
                                          <p:attrName>ppt_y</p:attrName>
                                        </p:attrNameLst>
                                      </p:cBhvr>
                                      <p:rCtr x="4167" y="13565"/>
                                    </p:animMotion>
                                  </p:childTnLst>
                                </p:cTn>
                              </p:par>
                              <p:par>
                                <p:cTn fill="hold" grpId="0" id="135" nodeType="withEffect" presetClass="entr" presetID="10" presetSubtype="0">
                                  <p:stCondLst>
                                    <p:cond delay="7000"/>
                                  </p:stCondLst>
                                  <p:childTnLst>
                                    <p:set>
                                      <p:cBhvr>
                                        <p:cTn dur="1" fill="hold" id="136">
                                          <p:stCondLst>
                                            <p:cond delay="0"/>
                                          </p:stCondLst>
                                        </p:cTn>
                                        <p:tgtEl>
                                          <p:spTgt spid="59"/>
                                        </p:tgtEl>
                                        <p:attrNameLst>
                                          <p:attrName>style.visibility</p:attrName>
                                        </p:attrNameLst>
                                      </p:cBhvr>
                                      <p:to>
                                        <p:strVal val="visible"/>
                                      </p:to>
                                    </p:set>
                                    <p:animEffect filter="fade" transition="in">
                                      <p:cBhvr>
                                        <p:cTn dur="300" id="137"/>
                                        <p:tgtEl>
                                          <p:spTgt spid="59"/>
                                        </p:tgtEl>
                                      </p:cBhvr>
                                    </p:animEffect>
                                  </p:childTnLst>
                                </p:cTn>
                              </p:par>
                              <p:par>
                                <p:cTn decel="100000" fill="hold" grpId="1" id="138" nodeType="withEffect" presetClass="path" presetID="0" presetSubtype="0">
                                  <p:stCondLst>
                                    <p:cond delay="7000"/>
                                  </p:stCondLst>
                                  <p:childTnLst>
                                    <p:animMotion origin="layout" path="M 8.33333E-07 1.48148E-06 C 0.04857 0.04467 0.04544 0.16273 0.00495 0.20949" pathEditMode="relative" ptsTypes="AA" rAng="0">
                                      <p:cBhvr>
                                        <p:cTn dur="1300" fill="hold" id="139" spd="-100000"/>
                                        <p:tgtEl>
                                          <p:spTgt spid="59"/>
                                        </p:tgtEl>
                                        <p:attrNameLst>
                                          <p:attrName>ppt_x</p:attrName>
                                          <p:attrName>ppt_y</p:attrName>
                                        </p:attrNameLst>
                                      </p:cBhvr>
                                      <p:rCtr x="1784" y="10463"/>
                                    </p:animMotion>
                                  </p:childTnLst>
                                </p:cTn>
                              </p:par>
                              <p:par>
                                <p:cTn fill="hold" grpId="0" id="140" nodeType="withEffect" presetClass="entr" presetID="10" presetSubtype="0">
                                  <p:stCondLst>
                                    <p:cond delay="7250"/>
                                  </p:stCondLst>
                                  <p:childTnLst>
                                    <p:set>
                                      <p:cBhvr>
                                        <p:cTn dur="1" fill="hold" id="141">
                                          <p:stCondLst>
                                            <p:cond delay="0"/>
                                          </p:stCondLst>
                                        </p:cTn>
                                        <p:tgtEl>
                                          <p:spTgt spid="64"/>
                                        </p:tgtEl>
                                        <p:attrNameLst>
                                          <p:attrName>style.visibility</p:attrName>
                                        </p:attrNameLst>
                                      </p:cBhvr>
                                      <p:to>
                                        <p:strVal val="visible"/>
                                      </p:to>
                                    </p:set>
                                    <p:animEffect filter="fade" transition="in">
                                      <p:cBhvr>
                                        <p:cTn dur="300" id="142"/>
                                        <p:tgtEl>
                                          <p:spTgt spid="64"/>
                                        </p:tgtEl>
                                      </p:cBhvr>
                                    </p:animEffect>
                                  </p:childTnLst>
                                </p:cTn>
                              </p:par>
                              <p:par>
                                <p:cTn decel="100000" fill="hold" grpId="1" id="143" nodeType="withEffect" presetClass="path" presetID="0" presetSubtype="0">
                                  <p:stCondLst>
                                    <p:cond delay="7250"/>
                                  </p:stCondLst>
                                  <p:childTnLst>
                                    <p:animMotion origin="layout" path="M -1.45833E-06 -4.07407E-06 C 0.02044 0.04653 0.02018 0.11968 -0.03542 0.18357" pathEditMode="relative" ptsTypes="AA" rAng="0">
                                      <p:cBhvr>
                                        <p:cTn dur="800" fill="hold" id="144" spd="-100000"/>
                                        <p:tgtEl>
                                          <p:spTgt spid="64"/>
                                        </p:tgtEl>
                                        <p:attrNameLst>
                                          <p:attrName>ppt_x</p:attrName>
                                          <p:attrName>ppt_y</p:attrName>
                                        </p:attrNameLst>
                                      </p:cBhvr>
                                      <p:rCtr x="-1146" y="9167"/>
                                    </p:animMotion>
                                  </p:childTnLst>
                                </p:cTn>
                              </p:par>
                              <p:par>
                                <p:cTn fill="hold" grpId="0" id="145" nodeType="withEffect" presetClass="entr" presetID="10" presetSubtype="0">
                                  <p:stCondLst>
                                    <p:cond delay="7250"/>
                                  </p:stCondLst>
                                  <p:childTnLst>
                                    <p:set>
                                      <p:cBhvr>
                                        <p:cTn dur="1" fill="hold" id="146">
                                          <p:stCondLst>
                                            <p:cond delay="0"/>
                                          </p:stCondLst>
                                        </p:cTn>
                                        <p:tgtEl>
                                          <p:spTgt spid="69"/>
                                        </p:tgtEl>
                                        <p:attrNameLst>
                                          <p:attrName>style.visibility</p:attrName>
                                        </p:attrNameLst>
                                      </p:cBhvr>
                                      <p:to>
                                        <p:strVal val="visible"/>
                                      </p:to>
                                    </p:set>
                                    <p:animEffect filter="fade" transition="in">
                                      <p:cBhvr>
                                        <p:cTn dur="300" id="147"/>
                                        <p:tgtEl>
                                          <p:spTgt spid="69"/>
                                        </p:tgtEl>
                                      </p:cBhvr>
                                    </p:animEffect>
                                  </p:childTnLst>
                                </p:cTn>
                              </p:par>
                              <p:par>
                                <p:cTn decel="100000" fill="hold" grpId="1" id="148" nodeType="withEffect" presetClass="path" presetID="0" presetSubtype="0">
                                  <p:stCondLst>
                                    <p:cond delay="7250"/>
                                  </p:stCondLst>
                                  <p:childTnLst>
                                    <p:animMotion origin="layout" path="M -0.00091 -2.22222E-06 C 0.01784 0.07709 -0.01029 0.16158 -0.04036 0.1956" pathEditMode="relative" ptsTypes="AA" rAng="0">
                                      <p:cBhvr>
                                        <p:cTn dur="800" fill="hold" id="149" spd="-100000"/>
                                        <p:tgtEl>
                                          <p:spTgt spid="69"/>
                                        </p:tgtEl>
                                        <p:attrNameLst>
                                          <p:attrName>ppt_x</p:attrName>
                                          <p:attrName>ppt_y</p:attrName>
                                        </p:attrNameLst>
                                      </p:cBhvr>
                                      <p:rCtr x="-1667" y="9769"/>
                                    </p:animMotion>
                                  </p:childTnLst>
                                </p:cTn>
                              </p:par>
                              <p:par>
                                <p:cTn fill="hold" grpId="0" id="150" nodeType="withEffect" presetClass="entr" presetID="10" presetSubtype="0">
                                  <p:stCondLst>
                                    <p:cond delay="7250"/>
                                  </p:stCondLst>
                                  <p:childTnLst>
                                    <p:set>
                                      <p:cBhvr>
                                        <p:cTn dur="1" fill="hold" id="151">
                                          <p:stCondLst>
                                            <p:cond delay="0"/>
                                          </p:stCondLst>
                                        </p:cTn>
                                        <p:tgtEl>
                                          <p:spTgt spid="61"/>
                                        </p:tgtEl>
                                        <p:attrNameLst>
                                          <p:attrName>style.visibility</p:attrName>
                                        </p:attrNameLst>
                                      </p:cBhvr>
                                      <p:to>
                                        <p:strVal val="visible"/>
                                      </p:to>
                                    </p:set>
                                    <p:animEffect filter="fade" transition="in">
                                      <p:cBhvr>
                                        <p:cTn dur="300" id="152"/>
                                        <p:tgtEl>
                                          <p:spTgt spid="61"/>
                                        </p:tgtEl>
                                      </p:cBhvr>
                                    </p:animEffect>
                                  </p:childTnLst>
                                </p:cTn>
                              </p:par>
                              <p:par>
                                <p:cTn decel="100000" fill="hold" grpId="1" id="153" nodeType="withEffect" presetClass="path" presetID="0" presetSubtype="0">
                                  <p:stCondLst>
                                    <p:cond delay="7250"/>
                                  </p:stCondLst>
                                  <p:childTnLst>
                                    <p:animMotion origin="layout" path="M -1.25E-06 -4.07407E-06 C 0.01979 0.06227 0.02787 0.13936 -0.02643 0.19237" pathEditMode="relative" ptsTypes="AA" rAng="0">
                                      <p:cBhvr>
                                        <p:cTn dur="800" fill="hold" id="154" spd="-100000"/>
                                        <p:tgtEl>
                                          <p:spTgt spid="61"/>
                                        </p:tgtEl>
                                        <p:attrNameLst>
                                          <p:attrName>ppt_x</p:attrName>
                                          <p:attrName>ppt_y</p:attrName>
                                        </p:attrNameLst>
                                      </p:cBhvr>
                                      <p:rCtr x="-573" y="9606"/>
                                    </p:animMotion>
                                  </p:childTnLst>
                                </p:cTn>
                              </p:par>
                              <p:par>
                                <p:cTn fill="hold" grpId="0" id="155" nodeType="withEffect" presetClass="entr" presetID="10" presetSubtype="0">
                                  <p:stCondLst>
                                    <p:cond delay="7250"/>
                                  </p:stCondLst>
                                  <p:childTnLst>
                                    <p:set>
                                      <p:cBhvr>
                                        <p:cTn dur="1" fill="hold" id="156">
                                          <p:stCondLst>
                                            <p:cond delay="0"/>
                                          </p:stCondLst>
                                        </p:cTn>
                                        <p:tgtEl>
                                          <p:spTgt spid="62"/>
                                        </p:tgtEl>
                                        <p:attrNameLst>
                                          <p:attrName>style.visibility</p:attrName>
                                        </p:attrNameLst>
                                      </p:cBhvr>
                                      <p:to>
                                        <p:strVal val="visible"/>
                                      </p:to>
                                    </p:set>
                                    <p:animEffect filter="fade" transition="in">
                                      <p:cBhvr>
                                        <p:cTn dur="300" id="157"/>
                                        <p:tgtEl>
                                          <p:spTgt spid="62"/>
                                        </p:tgtEl>
                                      </p:cBhvr>
                                    </p:animEffect>
                                  </p:childTnLst>
                                </p:cTn>
                              </p:par>
                              <p:par>
                                <p:cTn decel="100000" fill="hold" grpId="1" id="158" nodeType="withEffect" presetClass="path" presetID="0" presetSubtype="0">
                                  <p:stCondLst>
                                    <p:cond delay="7250"/>
                                  </p:stCondLst>
                                  <p:childTnLst>
                                    <p:animMotion origin="layout" path="M 4.79167E-06 3.46945E-17 C 0.02773 0.08102 0.01015 0.11898 -0.02097 0.15903" pathEditMode="relative" ptsTypes="AA" rAng="0">
                                      <p:cBhvr>
                                        <p:cTn dur="800" fill="hold" id="159" spd="-100000"/>
                                        <p:tgtEl>
                                          <p:spTgt spid="62"/>
                                        </p:tgtEl>
                                        <p:attrNameLst>
                                          <p:attrName>ppt_x</p:attrName>
                                          <p:attrName>ppt_y</p:attrName>
                                        </p:attrNameLst>
                                      </p:cBhvr>
                                      <p:rCtr x="-352" y="7940"/>
                                    </p:animMotion>
                                  </p:childTnLst>
                                </p:cTn>
                              </p:par>
                              <p:par>
                                <p:cTn fill="hold" grpId="0" id="160" nodeType="withEffect" presetClass="entr" presetID="10" presetSubtype="0">
                                  <p:stCondLst>
                                    <p:cond delay="7500"/>
                                  </p:stCondLst>
                                  <p:childTnLst>
                                    <p:set>
                                      <p:cBhvr>
                                        <p:cTn dur="1" fill="hold" id="161">
                                          <p:stCondLst>
                                            <p:cond delay="0"/>
                                          </p:stCondLst>
                                        </p:cTn>
                                        <p:tgtEl>
                                          <p:spTgt spid="60"/>
                                        </p:tgtEl>
                                        <p:attrNameLst>
                                          <p:attrName>style.visibility</p:attrName>
                                        </p:attrNameLst>
                                      </p:cBhvr>
                                      <p:to>
                                        <p:strVal val="visible"/>
                                      </p:to>
                                    </p:set>
                                    <p:animEffect filter="fade" transition="in">
                                      <p:cBhvr>
                                        <p:cTn dur="300" id="162"/>
                                        <p:tgtEl>
                                          <p:spTgt spid="60"/>
                                        </p:tgtEl>
                                      </p:cBhvr>
                                    </p:animEffect>
                                  </p:childTnLst>
                                </p:cTn>
                              </p:par>
                              <p:par>
                                <p:cTn decel="100000" fill="hold" grpId="1" id="163" nodeType="withEffect" presetClass="path" presetID="0" presetSubtype="0">
                                  <p:stCondLst>
                                    <p:cond delay="7500"/>
                                  </p:stCondLst>
                                  <p:childTnLst>
                                    <p:animMotion origin="layout" path="M -0.00065 0 C 0.01145 0.05764 -0.00469 0.11343 -0.03073 0.15949" pathEditMode="relative" ptsTypes="AA" rAng="0">
                                      <p:cBhvr>
                                        <p:cTn dur="600" fill="hold" id="164" spd="-100000"/>
                                        <p:tgtEl>
                                          <p:spTgt spid="60"/>
                                        </p:tgtEl>
                                        <p:attrNameLst>
                                          <p:attrName>ppt_x</p:attrName>
                                          <p:attrName>ppt_y</p:attrName>
                                        </p:attrNameLst>
                                      </p:cBhvr>
                                      <p:rCtr x="-1302" y="7963"/>
                                    </p:animMotion>
                                  </p:childTnLst>
                                </p:cTn>
                              </p:par>
                              <p:par>
                                <p:cTn fill="hold" grpId="0" id="165" nodeType="withEffect" presetClass="entr" presetID="10" presetSubtype="0">
                                  <p:stCondLst>
                                    <p:cond delay="7500"/>
                                  </p:stCondLst>
                                  <p:childTnLst>
                                    <p:set>
                                      <p:cBhvr>
                                        <p:cTn dur="1" fill="hold" id="166">
                                          <p:stCondLst>
                                            <p:cond delay="0"/>
                                          </p:stCondLst>
                                        </p:cTn>
                                        <p:tgtEl>
                                          <p:spTgt spid="58"/>
                                        </p:tgtEl>
                                        <p:attrNameLst>
                                          <p:attrName>style.visibility</p:attrName>
                                        </p:attrNameLst>
                                      </p:cBhvr>
                                      <p:to>
                                        <p:strVal val="visible"/>
                                      </p:to>
                                    </p:set>
                                    <p:animEffect filter="fade" transition="in">
                                      <p:cBhvr>
                                        <p:cTn dur="300" id="167"/>
                                        <p:tgtEl>
                                          <p:spTgt spid="58"/>
                                        </p:tgtEl>
                                      </p:cBhvr>
                                    </p:animEffect>
                                  </p:childTnLst>
                                </p:cTn>
                              </p:par>
                              <p:par>
                                <p:cTn decel="100000" fill="hold" grpId="1" id="168" nodeType="withEffect" presetClass="path" presetID="0" presetSubtype="0">
                                  <p:stCondLst>
                                    <p:cond delay="7500"/>
                                  </p:stCondLst>
                                  <p:childTnLst>
                                    <p:animMotion origin="layout" path="M 4.79167E-06 1.11111E-06 C 0.0121 0.075 -0.00248 0.13055 -0.02592 0.17569" pathEditMode="relative" ptsTypes="AA" rAng="0">
                                      <p:cBhvr>
                                        <p:cTn dur="600" fill="hold" id="169" spd="-100000"/>
                                        <p:tgtEl>
                                          <p:spTgt spid="58"/>
                                        </p:tgtEl>
                                        <p:attrNameLst>
                                          <p:attrName>ppt_x</p:attrName>
                                          <p:attrName>ppt_y</p:attrName>
                                        </p:attrNameLst>
                                      </p:cBhvr>
                                      <p:rCtr x="-1081" y="8773"/>
                                    </p:animMotion>
                                  </p:childTnLst>
                                </p:cTn>
                              </p:par>
                              <p:par>
                                <p:cTn fill="hold" grpId="0" id="170" nodeType="withEffect" presetClass="entr" presetID="10" presetSubtype="0">
                                  <p:stCondLst>
                                    <p:cond delay="7500"/>
                                  </p:stCondLst>
                                  <p:childTnLst>
                                    <p:set>
                                      <p:cBhvr>
                                        <p:cTn dur="1" fill="hold" id="171">
                                          <p:stCondLst>
                                            <p:cond delay="0"/>
                                          </p:stCondLst>
                                        </p:cTn>
                                        <p:tgtEl>
                                          <p:spTgt spid="57"/>
                                        </p:tgtEl>
                                        <p:attrNameLst>
                                          <p:attrName>style.visibility</p:attrName>
                                        </p:attrNameLst>
                                      </p:cBhvr>
                                      <p:to>
                                        <p:strVal val="visible"/>
                                      </p:to>
                                    </p:set>
                                    <p:animEffect filter="fade" transition="in">
                                      <p:cBhvr>
                                        <p:cTn dur="300" id="172"/>
                                        <p:tgtEl>
                                          <p:spTgt spid="57"/>
                                        </p:tgtEl>
                                      </p:cBhvr>
                                    </p:animEffect>
                                  </p:childTnLst>
                                </p:cTn>
                              </p:par>
                              <p:par>
                                <p:cTn decel="100000" fill="hold" grpId="1" id="173" nodeType="withEffect" presetClass="path" presetID="0" presetSubtype="0">
                                  <p:stCondLst>
                                    <p:cond delay="7500"/>
                                  </p:stCondLst>
                                  <p:childTnLst>
                                    <p:animMotion origin="layout" path="M 2.08333E-06 -4.07407E-06 C 0.01054 0.05834 0.00065 0.09028 -0.01953 0.12292" pathEditMode="relative" ptsTypes="AA" rAng="0">
                                      <p:cBhvr>
                                        <p:cTn dur="600" fill="hold" id="174" spd="-100000"/>
                                        <p:tgtEl>
                                          <p:spTgt spid="57"/>
                                        </p:tgtEl>
                                        <p:attrNameLst>
                                          <p:attrName>ppt_x</p:attrName>
                                          <p:attrName>ppt_y</p:attrName>
                                        </p:attrNameLst>
                                      </p:cBhvr>
                                      <p:rCtr x="-768" y="6134"/>
                                    </p:animMotion>
                                  </p:childTnLst>
                                </p:cTn>
                              </p:par>
                              <p:par>
                                <p:cTn fill="hold" grpId="0" id="175" nodeType="withEffect" presetClass="entr" presetID="10" presetSubtype="0">
                                  <p:stCondLst>
                                    <p:cond delay="8500"/>
                                  </p:stCondLst>
                                  <p:childTnLst>
                                    <p:set>
                                      <p:cBhvr>
                                        <p:cTn dur="1" fill="hold" id="176">
                                          <p:stCondLst>
                                            <p:cond delay="0"/>
                                          </p:stCondLst>
                                        </p:cTn>
                                        <p:tgtEl>
                                          <p:spTgt spid="75"/>
                                        </p:tgtEl>
                                        <p:attrNameLst>
                                          <p:attrName>style.visibility</p:attrName>
                                        </p:attrNameLst>
                                      </p:cBhvr>
                                      <p:to>
                                        <p:strVal val="visible"/>
                                      </p:to>
                                    </p:set>
                                    <p:animEffect filter="fade" transition="in">
                                      <p:cBhvr>
                                        <p:cTn dur="500" id="177"/>
                                        <p:tgtEl>
                                          <p:spTgt spid="75"/>
                                        </p:tgtEl>
                                      </p:cBhvr>
                                    </p:animEffect>
                                  </p:childTnLst>
                                </p:cTn>
                              </p:par>
                              <p:par>
                                <p:cTn fill="hold" grpId="0" id="178" nodeType="withEffect" presetClass="entr" presetID="10" presetSubtype="0">
                                  <p:stCondLst>
                                    <p:cond delay="8750"/>
                                  </p:stCondLst>
                                  <p:childTnLst>
                                    <p:set>
                                      <p:cBhvr>
                                        <p:cTn dur="1" fill="hold" id="179">
                                          <p:stCondLst>
                                            <p:cond delay="0"/>
                                          </p:stCondLst>
                                        </p:cTn>
                                        <p:tgtEl>
                                          <p:spTgt spid="74"/>
                                        </p:tgtEl>
                                        <p:attrNameLst>
                                          <p:attrName>style.visibility</p:attrName>
                                        </p:attrNameLst>
                                      </p:cBhvr>
                                      <p:to>
                                        <p:strVal val="visible"/>
                                      </p:to>
                                    </p:set>
                                    <p:animEffect filter="fade" transition="in">
                                      <p:cBhvr>
                                        <p:cTn dur="500" id="180"/>
                                        <p:tgtEl>
                                          <p:spTgt spid="74"/>
                                        </p:tgtEl>
                                      </p:cBhvr>
                                    </p:animEffect>
                                  </p:childTnLst>
                                </p:cTn>
                              </p:par>
                              <p:par>
                                <p:cTn fill="hold" grpId="0" id="181" nodeType="withEffect" presetClass="entr" presetID="10" presetSubtype="0">
                                  <p:stCondLst>
                                    <p:cond delay="9000"/>
                                  </p:stCondLst>
                                  <p:childTnLst>
                                    <p:set>
                                      <p:cBhvr>
                                        <p:cTn dur="1" fill="hold" id="182">
                                          <p:stCondLst>
                                            <p:cond delay="0"/>
                                          </p:stCondLst>
                                        </p:cTn>
                                        <p:tgtEl>
                                          <p:spTgt spid="77"/>
                                        </p:tgtEl>
                                        <p:attrNameLst>
                                          <p:attrName>style.visibility</p:attrName>
                                        </p:attrNameLst>
                                      </p:cBhvr>
                                      <p:to>
                                        <p:strVal val="visible"/>
                                      </p:to>
                                    </p:set>
                                    <p:animEffect filter="fade" transition="in">
                                      <p:cBhvr>
                                        <p:cTn dur="500" id="183"/>
                                        <p:tgtEl>
                                          <p:spTgt spid="77"/>
                                        </p:tgtEl>
                                      </p:cBhvr>
                                    </p:animEffect>
                                  </p:childTnLst>
                                </p:cTn>
                              </p:par>
                              <p:par>
                                <p:cTn fill="hold" grpId="0" id="184" nodeType="withEffect" presetClass="entr" presetID="42" presetSubtype="0">
                                  <p:stCondLst>
                                    <p:cond delay="9000"/>
                                  </p:stCondLst>
                                  <p:childTnLst>
                                    <p:set>
                                      <p:cBhvr>
                                        <p:cTn dur="1" fill="hold" id="185">
                                          <p:stCondLst>
                                            <p:cond delay="0"/>
                                          </p:stCondLst>
                                        </p:cTn>
                                        <p:tgtEl>
                                          <p:spTgt spid="84"/>
                                        </p:tgtEl>
                                        <p:attrNameLst>
                                          <p:attrName>style.visibility</p:attrName>
                                        </p:attrNameLst>
                                      </p:cBhvr>
                                      <p:to>
                                        <p:strVal val="visible"/>
                                      </p:to>
                                    </p:set>
                                    <p:animEffect filter="fade" transition="in">
                                      <p:cBhvr>
                                        <p:cTn dur="500" id="186"/>
                                        <p:tgtEl>
                                          <p:spTgt spid="84"/>
                                        </p:tgtEl>
                                      </p:cBhvr>
                                    </p:animEffect>
                                    <p:anim calcmode="lin" valueType="num">
                                      <p:cBhvr>
                                        <p:cTn dur="500" fill="hold" id="187"/>
                                        <p:tgtEl>
                                          <p:spTgt spid="84"/>
                                        </p:tgtEl>
                                        <p:attrNameLst>
                                          <p:attrName>ppt_x</p:attrName>
                                        </p:attrNameLst>
                                      </p:cBhvr>
                                      <p:tavLst>
                                        <p:tav tm="0">
                                          <p:val>
                                            <p:strVal val="#ppt_x"/>
                                          </p:val>
                                        </p:tav>
                                        <p:tav tm="100000">
                                          <p:val>
                                            <p:strVal val="#ppt_x"/>
                                          </p:val>
                                        </p:tav>
                                      </p:tavLst>
                                    </p:anim>
                                    <p:anim calcmode="lin" valueType="num">
                                      <p:cBhvr>
                                        <p:cTn dur="500" fill="hold" id="188"/>
                                        <p:tgtEl>
                                          <p:spTgt spid="84"/>
                                        </p:tgtEl>
                                        <p:attrNameLst>
                                          <p:attrName>ppt_y</p:attrName>
                                        </p:attrNameLst>
                                      </p:cBhvr>
                                      <p:tavLst>
                                        <p:tav tm="0">
                                          <p:val>
                                            <p:strVal val="#ppt_y+.1"/>
                                          </p:val>
                                        </p:tav>
                                        <p:tav tm="100000">
                                          <p:val>
                                            <p:strVal val="#ppt_y"/>
                                          </p:val>
                                        </p:tav>
                                      </p:tavLst>
                                    </p:anim>
                                  </p:childTnLst>
                                </p:cTn>
                              </p:par>
                              <p:par>
                                <p:cTn fill="hold" grpId="0" id="189" nodeType="withEffect" presetClass="entr" presetID="10" presetSubtype="0">
                                  <p:stCondLst>
                                    <p:cond delay="10000"/>
                                  </p:stCondLst>
                                  <p:iterate type="wd">
                                    <p:tmPct val="15000"/>
                                  </p:iterate>
                                  <p:childTnLst>
                                    <p:set>
                                      <p:cBhvr>
                                        <p:cTn dur="1" fill="hold" id="190">
                                          <p:stCondLst>
                                            <p:cond delay="0"/>
                                          </p:stCondLst>
                                        </p:cTn>
                                        <p:tgtEl>
                                          <p:spTgt spid="91"/>
                                        </p:tgtEl>
                                        <p:attrNameLst>
                                          <p:attrName>style.visibility</p:attrName>
                                        </p:attrNameLst>
                                      </p:cBhvr>
                                      <p:to>
                                        <p:strVal val="visible"/>
                                      </p:to>
                                    </p:set>
                                    <p:animEffect filter="fade" transition="in">
                                      <p:cBhvr>
                                        <p:cTn dur="350" id="191"/>
                                        <p:tgtEl>
                                          <p:spTgt spid="91"/>
                                        </p:tgtEl>
                                      </p:cBhvr>
                                    </p:animEffect>
                                  </p:childTnLst>
                                </p:cTn>
                              </p:par>
                              <p:par>
                                <p:cTn fill="hold" id="192" nodeType="withEffect" presetClass="entr" presetID="16" presetSubtype="37">
                                  <p:stCondLst>
                                    <p:cond delay="10500"/>
                                  </p:stCondLst>
                                  <p:childTnLst>
                                    <p:set>
                                      <p:cBhvr>
                                        <p:cTn dur="1" fill="hold" id="193">
                                          <p:stCondLst>
                                            <p:cond delay="0"/>
                                          </p:stCondLst>
                                        </p:cTn>
                                        <p:tgtEl>
                                          <p:spTgt spid="105"/>
                                        </p:tgtEl>
                                        <p:attrNameLst>
                                          <p:attrName>style.visibility</p:attrName>
                                        </p:attrNameLst>
                                      </p:cBhvr>
                                      <p:to>
                                        <p:strVal val="visible"/>
                                      </p:to>
                                    </p:set>
                                    <p:animEffect filter="barn(outVertical)" transition="in">
                                      <p:cBhvr>
                                        <p:cTn dur="500" id="194"/>
                                        <p:tgtEl>
                                          <p:spTgt spid="10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2"/>
      <p:bldP grpId="1" spid="62"/>
      <p:bldP grpId="0" spid="44"/>
      <p:bldP grpId="1" spid="44"/>
      <p:bldP grpId="0" spid="57"/>
      <p:bldP grpId="1" spid="57"/>
      <p:bldP grpId="0" spid="7"/>
      <p:bldP grpId="0" spid="66"/>
      <p:bldP grpId="1" spid="66"/>
      <p:bldP grpId="2" spid="66"/>
      <p:bldP grpId="0" spid="67"/>
      <p:bldP grpId="1" spid="67"/>
      <p:bldP grpId="0" spid="68"/>
      <p:bldP grpId="1" spid="68"/>
      <p:bldP grpId="0" spid="84"/>
      <p:bldP grpId="0" spid="91"/>
      <p:bldP grpId="0" spid="63"/>
      <p:bldP grpId="1" spid="63"/>
      <p:bldP grpId="2" spid="63"/>
      <p:bldP grpId="0" spid="92"/>
      <p:bldP grpId="1" spid="92"/>
      <p:bldP grpId="2" spid="92"/>
      <p:bldP grpId="0" spid="32"/>
      <p:bldP grpId="0" spid="35"/>
      <p:bldP grpId="1" spid="35"/>
      <p:bldP grpId="2" spid="35"/>
      <p:bldP grpId="0" spid="36"/>
      <p:bldP grpId="1" spid="36"/>
      <p:bldP grpId="2" spid="36"/>
      <p:bldP grpId="0" spid="45"/>
      <p:bldP grpId="1" spid="45"/>
      <p:bldP grpId="0" spid="46"/>
      <p:bldP grpId="1" spid="46"/>
      <p:bldP grpId="0" spid="47"/>
      <p:bldP grpId="1" spid="47"/>
      <p:bldP grpId="0" spid="48"/>
      <p:bldP grpId="1" spid="48"/>
      <p:bldP grpId="0" spid="49"/>
      <p:bldP grpId="1" spid="49"/>
      <p:bldP grpId="0" spid="50"/>
      <p:bldP grpId="1" spid="50"/>
      <p:bldP grpId="0" spid="58"/>
      <p:bldP grpId="1" spid="58"/>
      <p:bldP grpId="0" spid="59"/>
      <p:bldP grpId="1" spid="59"/>
      <p:bldP grpId="0" spid="60"/>
      <p:bldP grpId="1" spid="60"/>
      <p:bldP grpId="0" spid="61"/>
      <p:bldP grpId="1" spid="61"/>
      <p:bldP grpId="0" spid="64"/>
      <p:bldP grpId="1" spid="64"/>
      <p:bldP grpId="0" spid="69"/>
      <p:bldP grpId="1" spid="69"/>
      <p:bldP grpId="0" spid="70"/>
      <p:bldP grpId="1" spid="70"/>
      <p:bldP grpId="0" spid="71"/>
      <p:bldP grpId="1" spid="71"/>
      <p:bldP grpId="0" spid="72"/>
      <p:bldP grpId="1" spid="72"/>
      <p:bldP grpId="0" spid="74"/>
      <p:bldP grpId="0" spid="75"/>
      <p:bldP grpId="0" spid="77"/>
    </p:bldLst>
  </p:timing>
</p:sld>
</file>

<file path=ppt/slides/slide3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3" name="文本占位符 2"/>
          <p:cNvSpPr txBox="1"/>
          <p:nvPr/>
        </p:nvSpPr>
        <p:spPr>
          <a:xfrm>
            <a:off x="3395663" y="322676"/>
            <a:ext cx="5400675" cy="610311"/>
          </a:xfrm>
          <a:prstGeom prst="rect">
            <a:avLst/>
          </a:prstGeom>
        </p:spPr>
        <p:txBody>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lang="zh-CN" sz="4400">
                <a:solidFill>
                  <a:srgbClr val="FEEA74"/>
                </a:solidFill>
                <a:latin charset="-122" panose="02000000000000000000" pitchFamily="2" typeface="方正正黑简体"/>
                <a:ea charset="-122" panose="02000000000000000000" pitchFamily="2" typeface="方正正黑简体"/>
              </a:rPr>
              <a:t>使用说明</a:t>
            </a:r>
          </a:p>
        </p:txBody>
      </p:sp>
      <p:sp>
        <p:nvSpPr>
          <p:cNvPr id="11" name="圆角矩形 10"/>
          <p:cNvSpPr/>
          <p:nvPr/>
        </p:nvSpPr>
        <p:spPr>
          <a:xfrm flipH="1">
            <a:off x="2791141" y="1136120"/>
            <a:ext cx="900492" cy="900492"/>
          </a:xfrm>
          <a:prstGeom prst="roundRect">
            <a:avLst>
              <a:gd fmla="val 50000" name="adj"/>
            </a:avLst>
          </a:prstGeom>
          <a:solidFill>
            <a:srgbClr val="FEEA74"/>
          </a:solidFill>
          <a:ln w="38100">
            <a:gradFill>
              <a:gsLst>
                <a:gs pos="0">
                  <a:schemeClr val="accent1">
                    <a:lumMod val="5000"/>
                    <a:lumOff val="95000"/>
                  </a:schemeClr>
                </a:gs>
                <a:gs pos="100000">
                  <a:schemeClr val="bg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文本占位符 177"/>
          <p:cNvSpPr txBox="1"/>
          <p:nvPr/>
        </p:nvSpPr>
        <p:spPr>
          <a:xfrm>
            <a:off x="1958690" y="2284294"/>
            <a:ext cx="2565398" cy="453197"/>
          </a:xfrm>
          <a:prstGeom prst="rect">
            <a:avLst/>
          </a:prstGeom>
        </p:spPr>
        <p:txBody>
          <a:bodyPr/>
          <a:lstStyle>
            <a:lvl1pPr algn="ctr" defTabSz="914400" eaLnBrk="1" hangingPunct="1" indent="0" latinLnBrk="0" marL="0" rtl="0">
              <a:lnSpc>
                <a:spcPct val="90000"/>
              </a:lnSpc>
              <a:spcBef>
                <a:spcPts val="1000"/>
              </a:spcBef>
              <a:buFont charset="0" panose="020b0604020202020204" pitchFamily="34" typeface="Arial"/>
              <a:buNone/>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zh-CN" lang="en-US" sz="2000">
                <a:latin charset="0" panose="020b0806030902050204" pitchFamily="34" typeface="Impact"/>
              </a:rPr>
              <a:t>254/234/116</a:t>
            </a:r>
          </a:p>
        </p:txBody>
      </p:sp>
      <p:sp>
        <p:nvSpPr>
          <p:cNvPr id="14" name="圆角矩形 13"/>
          <p:cNvSpPr/>
          <p:nvPr/>
        </p:nvSpPr>
        <p:spPr>
          <a:xfrm flipH="1">
            <a:off x="5120530" y="1136119"/>
            <a:ext cx="900492" cy="900492"/>
          </a:xfrm>
          <a:prstGeom prst="roundRect">
            <a:avLst>
              <a:gd fmla="val 50000" name="adj"/>
            </a:avLst>
          </a:prstGeom>
          <a:solidFill>
            <a:srgbClr val="E87E05"/>
          </a:solidFill>
          <a:ln algn="ctr" cap="flat" cmpd="sng" w="38100">
            <a:solidFill>
              <a:schemeClr val="bg1"/>
            </a:solidFill>
            <a:prstDash val="solid"/>
            <a:miter lim="800000"/>
          </a:ln>
          <a:effectLst>
            <a:outerShdw algn="tl" blurRad="101600" dir="2700000" dist="50800"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anchor="ctr" rtlCol="0"/>
          <a:lstStyle/>
          <a:p>
            <a:pPr algn="ctr"/>
            <a:endParaRPr altLang="en-US" lang="zh-CN"/>
          </a:p>
        </p:txBody>
      </p:sp>
      <p:sp>
        <p:nvSpPr>
          <p:cNvPr id="24" name="文本占位符 177"/>
          <p:cNvSpPr txBox="1"/>
          <p:nvPr/>
        </p:nvSpPr>
        <p:spPr>
          <a:xfrm>
            <a:off x="4286904" y="2284294"/>
            <a:ext cx="2565398" cy="453197"/>
          </a:xfrm>
          <a:prstGeom prst="rect">
            <a:avLst/>
          </a:prstGeom>
        </p:spPr>
        <p:txBody>
          <a:bodyPr/>
          <a:lstStyle>
            <a:lvl1pPr algn="ctr" defTabSz="914400" eaLnBrk="1" hangingPunct="1" indent="0" latinLnBrk="0" marL="0" rtl="0">
              <a:lnSpc>
                <a:spcPct val="90000"/>
              </a:lnSpc>
              <a:spcBef>
                <a:spcPts val="1000"/>
              </a:spcBef>
              <a:buFont charset="0" panose="020b0604020202020204" pitchFamily="34" typeface="Arial"/>
              <a:buNone/>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zh-CN" lang="en-US" sz="2000">
                <a:latin charset="0" panose="020b0806030902050204" pitchFamily="34" typeface="Impact"/>
              </a:rPr>
              <a:t>232/126/5</a:t>
            </a:r>
          </a:p>
        </p:txBody>
      </p:sp>
      <p:sp>
        <p:nvSpPr>
          <p:cNvPr id="17" name="圆角矩形 16"/>
          <p:cNvSpPr/>
          <p:nvPr/>
        </p:nvSpPr>
        <p:spPr>
          <a:xfrm flipH="1">
            <a:off x="7449919" y="1136119"/>
            <a:ext cx="900492" cy="900492"/>
          </a:xfrm>
          <a:prstGeom prst="roundRect">
            <a:avLst>
              <a:gd fmla="val 50000" name="adj"/>
            </a:avLst>
          </a:prstGeom>
          <a:solidFill>
            <a:srgbClr val="1D1C2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文本占位符 177"/>
          <p:cNvSpPr txBox="1"/>
          <p:nvPr/>
        </p:nvSpPr>
        <p:spPr>
          <a:xfrm>
            <a:off x="6615118" y="2284294"/>
            <a:ext cx="2565398" cy="453197"/>
          </a:xfrm>
          <a:prstGeom prst="rect">
            <a:avLst/>
          </a:prstGeom>
        </p:spPr>
        <p:txBody>
          <a:bodyPr/>
          <a:lstStyle>
            <a:lvl1pPr algn="ctr" defTabSz="914400" eaLnBrk="1" hangingPunct="1" indent="0" latinLnBrk="0" marL="0" rtl="0">
              <a:lnSpc>
                <a:spcPct val="90000"/>
              </a:lnSpc>
              <a:spcBef>
                <a:spcPts val="1000"/>
              </a:spcBef>
              <a:buFont charset="0" panose="020b0604020202020204" pitchFamily="34" typeface="Arial"/>
              <a:buNone/>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zh-CN" lang="en-US" sz="2000">
                <a:latin charset="0" panose="020b0806030902050204" pitchFamily="34" typeface="Impact"/>
              </a:rPr>
              <a:t>29/28/36</a:t>
            </a:r>
          </a:p>
        </p:txBody>
      </p:sp>
      <p:sp>
        <p:nvSpPr>
          <p:cNvPr id="20" name="圆角矩形 19"/>
          <p:cNvSpPr/>
          <p:nvPr/>
        </p:nvSpPr>
        <p:spPr>
          <a:xfrm flipH="1">
            <a:off x="9779308" y="1136119"/>
            <a:ext cx="900492" cy="900492"/>
          </a:xfrm>
          <a:prstGeom prst="roundRect">
            <a:avLst>
              <a:gd fmla="val 50000" name="adj"/>
            </a:avLst>
          </a:prstGeom>
          <a:solidFill>
            <a:srgbClr val="37201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文本占位符 177"/>
          <p:cNvSpPr txBox="1"/>
          <p:nvPr/>
        </p:nvSpPr>
        <p:spPr>
          <a:xfrm>
            <a:off x="8943332" y="2284294"/>
            <a:ext cx="2565398" cy="453197"/>
          </a:xfrm>
          <a:prstGeom prst="rect">
            <a:avLst/>
          </a:prstGeom>
        </p:spPr>
        <p:txBody>
          <a:bodyPr/>
          <a:lstStyle>
            <a:lvl1pPr algn="ctr" defTabSz="914400" eaLnBrk="1" hangingPunct="1" indent="0" latinLnBrk="0" marL="0" rtl="0">
              <a:lnSpc>
                <a:spcPct val="90000"/>
              </a:lnSpc>
              <a:spcBef>
                <a:spcPts val="1000"/>
              </a:spcBef>
              <a:buFont charset="0" panose="020b0604020202020204" pitchFamily="34" typeface="Arial"/>
              <a:buNone/>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zh-CN" lang="en-US" sz="2000">
                <a:latin charset="0" panose="020b0806030902050204" pitchFamily="34" typeface="Impact"/>
              </a:rPr>
              <a:t>39/38/50</a:t>
            </a:r>
          </a:p>
        </p:txBody>
      </p:sp>
      <p:grpSp>
        <p:nvGrpSpPr>
          <p:cNvPr id="65" name="组合 64"/>
          <p:cNvGrpSpPr/>
          <p:nvPr/>
        </p:nvGrpSpPr>
        <p:grpSpPr>
          <a:xfrm>
            <a:off x="2848205" y="2865433"/>
            <a:ext cx="3870876" cy="1371278"/>
            <a:chOff x="4231937" y="3125566"/>
            <a:chExt cx="3870876" cy="1371278"/>
          </a:xfrm>
        </p:grpSpPr>
        <p:grpSp>
          <p:nvGrpSpPr>
            <p:cNvPr id="37" name="组合 36"/>
            <p:cNvGrpSpPr/>
            <p:nvPr/>
          </p:nvGrpSpPr>
          <p:grpSpPr>
            <a:xfrm>
              <a:off x="4231937" y="3125566"/>
              <a:ext cx="1761007" cy="775377"/>
              <a:chOff x="4231934" y="3589585"/>
              <a:chExt cx="1761007" cy="775377"/>
            </a:xfrm>
          </p:grpSpPr>
          <p:sp>
            <p:nvSpPr>
              <p:cNvPr id="32" name="圆角矩形 31"/>
              <p:cNvSpPr/>
              <p:nvPr/>
            </p:nvSpPr>
            <p:spPr>
              <a:xfrm flipH="1" rot="18900000">
                <a:off x="4231934" y="3589585"/>
                <a:ext cx="775377" cy="775377"/>
              </a:xfrm>
              <a:prstGeom prst="roundRect">
                <a:avLst>
                  <a:gd fmla="val 50000" name="adj"/>
                </a:avLst>
              </a:prstGeom>
              <a:noFill/>
              <a:ln algn="ctr" cap="flat" cmpd="sng" w="63500">
                <a:solidFill>
                  <a:srgbClr val="E87E05"/>
                </a:solidFill>
                <a:prstDash val="solid"/>
                <a:miter lim="800000"/>
              </a:ln>
              <a:effectLst>
                <a:outerShdw algn="tl" blurRad="101600" dir="2700000" dist="50800"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anchor="ctr" rtlCol="0"/>
              <a:lstStyle/>
              <a:p>
                <a:pPr algn="ctr"/>
                <a:endParaRPr altLang="en-US" lang="zh-CN"/>
              </a:p>
            </p:txBody>
          </p:sp>
          <p:sp useBgFill="1">
            <p:nvSpPr>
              <p:cNvPr id="30" name="文本占位符 177"/>
              <p:cNvSpPr txBox="1"/>
              <p:nvPr/>
            </p:nvSpPr>
            <p:spPr>
              <a:xfrm>
                <a:off x="4626256" y="3719875"/>
                <a:ext cx="1366685" cy="509226"/>
              </a:xfrm>
              <a:prstGeom prst="roundRect">
                <a:avLst>
                  <a:gd fmla="val 50000" name="adj"/>
                </a:avLst>
              </a:prstGeom>
              <a:effectLst/>
            </p:spPr>
            <p:txBody>
              <a:bodyPr/>
              <a:lstStyle>
                <a:lvl1pPr algn="ctr" defTabSz="914400" eaLnBrk="1" hangingPunct="1" indent="0" latinLnBrk="0" marL="0" rtl="0">
                  <a:lnSpc>
                    <a:spcPct val="90000"/>
                  </a:lnSpc>
                  <a:spcBef>
                    <a:spcPts val="1000"/>
                  </a:spcBef>
                  <a:buFont charset="0" panose="020b0604020202020204" pitchFamily="34" typeface="Arial"/>
                  <a:buNone/>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l"/>
                <a:r>
                  <a:rPr altLang="en-US" lang="zh-CN" sz="2000">
                    <a:latin charset="-122" panose="02000000000000000000" pitchFamily="2" typeface="方正正黑简体"/>
                    <a:ea charset="-122" panose="02000000000000000000" pitchFamily="2" typeface="方正正黑简体"/>
                  </a:rPr>
                  <a:t>中文字体</a:t>
                </a:r>
              </a:p>
            </p:txBody>
          </p:sp>
        </p:grpSp>
        <p:sp>
          <p:nvSpPr>
            <p:cNvPr id="34" name="文本占位符 177"/>
            <p:cNvSpPr txBox="1"/>
            <p:nvPr/>
          </p:nvSpPr>
          <p:spPr>
            <a:xfrm>
              <a:off x="4718131" y="4043647"/>
              <a:ext cx="3384682" cy="453197"/>
            </a:xfrm>
            <a:prstGeom prst="rect">
              <a:avLst/>
            </a:prstGeom>
          </p:spPr>
          <p:txBody>
            <a:bodyPr/>
            <a:lstStyle>
              <a:lvl1pPr algn="ctr" defTabSz="914400" eaLnBrk="1" hangingPunct="1" indent="0" latinLnBrk="0" marL="0" rtl="0">
                <a:lnSpc>
                  <a:spcPct val="90000"/>
                </a:lnSpc>
                <a:spcBef>
                  <a:spcPts val="1000"/>
                </a:spcBef>
                <a:buFont charset="0" panose="020b0604020202020204" pitchFamily="34" typeface="Arial"/>
                <a:buNone/>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l"/>
              <a:r>
                <a:rPr altLang="en-US" lang="zh-CN" sz="2000">
                  <a:latin charset="-122" panose="02000000000000000000" pitchFamily="2" typeface="方正正黑简体"/>
                  <a:ea charset="-122" panose="02000000000000000000" pitchFamily="2" typeface="方正正黑简体"/>
                </a:rPr>
                <a:t>方正正黑简体</a:t>
              </a:r>
            </a:p>
          </p:txBody>
        </p:sp>
      </p:grpSp>
      <p:grpSp>
        <p:nvGrpSpPr>
          <p:cNvPr id="41" name="组合 40"/>
          <p:cNvGrpSpPr/>
          <p:nvPr/>
        </p:nvGrpSpPr>
        <p:grpSpPr>
          <a:xfrm>
            <a:off x="7531647" y="2865433"/>
            <a:ext cx="2293751" cy="1371278"/>
            <a:chOff x="4231934" y="3698547"/>
            <a:chExt cx="2293751" cy="1371278"/>
          </a:xfrm>
        </p:grpSpPr>
        <p:grpSp>
          <p:nvGrpSpPr>
            <p:cNvPr id="42" name="组合 41"/>
            <p:cNvGrpSpPr/>
            <p:nvPr/>
          </p:nvGrpSpPr>
          <p:grpSpPr>
            <a:xfrm>
              <a:off x="4231934" y="3698547"/>
              <a:ext cx="2293751" cy="775377"/>
              <a:chOff x="4231934" y="3589585"/>
              <a:chExt cx="2293751" cy="775377"/>
            </a:xfrm>
          </p:grpSpPr>
          <p:sp>
            <p:nvSpPr>
              <p:cNvPr id="46" name="圆角矩形 45"/>
              <p:cNvSpPr/>
              <p:nvPr/>
            </p:nvSpPr>
            <p:spPr>
              <a:xfrm flipH="1" rot="18900000">
                <a:off x="4231934" y="3589585"/>
                <a:ext cx="775377" cy="775377"/>
              </a:xfrm>
              <a:prstGeom prst="roundRect">
                <a:avLst>
                  <a:gd fmla="val 50000" name="adj"/>
                </a:avLst>
              </a:prstGeom>
              <a:noFill/>
              <a:ln algn="ctr" cap="flat" cmpd="sng" w="63500">
                <a:solidFill>
                  <a:srgbClr val="E87E05"/>
                </a:solidFill>
                <a:prstDash val="solid"/>
                <a:miter lim="800000"/>
              </a:ln>
              <a:effectLst>
                <a:outerShdw algn="tl" blurRad="101600" dir="2700000" dist="50800"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anchor="ctr" rtlCol="0"/>
              <a:lstStyle/>
              <a:p>
                <a:pPr algn="ctr"/>
                <a:endParaRPr altLang="en-US" lang="zh-CN"/>
              </a:p>
            </p:txBody>
          </p:sp>
          <p:sp useBgFill="1">
            <p:nvSpPr>
              <p:cNvPr id="45" name="文本占位符 177"/>
              <p:cNvSpPr txBox="1"/>
              <p:nvPr/>
            </p:nvSpPr>
            <p:spPr>
              <a:xfrm>
                <a:off x="4626255" y="3719875"/>
                <a:ext cx="1899430" cy="509226"/>
              </a:xfrm>
              <a:prstGeom prst="roundRect">
                <a:avLst>
                  <a:gd fmla="val 50000" name="adj"/>
                </a:avLst>
              </a:prstGeom>
              <a:effectLst/>
            </p:spPr>
            <p:txBody>
              <a:bodyPr/>
              <a:lstStyle>
                <a:lvl1pPr algn="ctr" defTabSz="914400" eaLnBrk="1" hangingPunct="1" indent="0" latinLnBrk="0" marL="0" rtl="0">
                  <a:lnSpc>
                    <a:spcPct val="90000"/>
                  </a:lnSpc>
                  <a:spcBef>
                    <a:spcPts val="1000"/>
                  </a:spcBef>
                  <a:buFont charset="0" panose="020b0604020202020204" pitchFamily="34" typeface="Arial"/>
                  <a:buNone/>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l"/>
                <a:r>
                  <a:rPr altLang="en-US" lang="zh-CN" sz="2000">
                    <a:latin charset="-122" panose="02000000000000000000" pitchFamily="2" typeface="方正正黑简体"/>
                    <a:ea charset="-122" panose="02000000000000000000" pitchFamily="2" typeface="方正正黑简体"/>
                  </a:rPr>
                  <a:t>非中文字体</a:t>
                </a:r>
              </a:p>
            </p:txBody>
          </p:sp>
        </p:grpSp>
        <p:sp>
          <p:nvSpPr>
            <p:cNvPr id="43" name="文本占位符 177"/>
            <p:cNvSpPr txBox="1"/>
            <p:nvPr/>
          </p:nvSpPr>
          <p:spPr>
            <a:xfrm>
              <a:off x="4699281" y="4616628"/>
              <a:ext cx="1723744" cy="453197"/>
            </a:xfrm>
            <a:prstGeom prst="rect">
              <a:avLst/>
            </a:prstGeom>
          </p:spPr>
          <p:txBody>
            <a:bodyPr/>
            <a:lstStyle>
              <a:lvl1pPr algn="ctr" defTabSz="914400" eaLnBrk="1" hangingPunct="1" indent="0" latinLnBrk="0" marL="0" rtl="0">
                <a:lnSpc>
                  <a:spcPct val="90000"/>
                </a:lnSpc>
                <a:spcBef>
                  <a:spcPts val="1000"/>
                </a:spcBef>
                <a:buFont charset="0" panose="020b0604020202020204" pitchFamily="34" typeface="Arial"/>
                <a:buNone/>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l"/>
              <a:r>
                <a:rPr altLang="zh-CN" lang="en-US" sz="2000">
                  <a:solidFill>
                    <a:schemeClr val="bg1"/>
                  </a:solidFill>
                  <a:latin charset="0" panose="020b0806030902050204" pitchFamily="34" typeface="Impact"/>
                </a:rPr>
                <a:t>impact</a:t>
              </a:r>
            </a:p>
          </p:txBody>
        </p:sp>
      </p:grpSp>
      <p:sp>
        <p:nvSpPr>
          <p:cNvPr id="64" name="文本占位符 177"/>
          <p:cNvSpPr txBox="1"/>
          <p:nvPr/>
        </p:nvSpPr>
        <p:spPr>
          <a:xfrm>
            <a:off x="2531829" y="4321570"/>
            <a:ext cx="8483600" cy="895475"/>
          </a:xfrm>
          <a:prstGeom prst="rect">
            <a:avLst/>
          </a:prstGeom>
        </p:spPr>
        <p:txBody>
          <a:bodyPr/>
          <a:lstStyle>
            <a:lvl1pPr algn="ctr" defTabSz="914400" eaLnBrk="1" hangingPunct="1" indent="0" latinLnBrk="0" marL="0" rtl="0">
              <a:lnSpc>
                <a:spcPct val="90000"/>
              </a:lnSpc>
              <a:spcBef>
                <a:spcPts val="1000"/>
              </a:spcBef>
              <a:buFont charset="0" panose="020b0604020202020204" pitchFamily="34" typeface="Arial"/>
              <a:buNone/>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l">
              <a:lnSpc>
                <a:spcPct val="130000"/>
              </a:lnSpc>
            </a:pPr>
            <a:r>
              <a:rPr altLang="en-US" lang="zh-CN" sz="2000">
                <a:latin charset="-122" panose="02000000000000000000" pitchFamily="2" typeface="方正正黑简体"/>
                <a:ea charset="-122" panose="02000000000000000000" pitchFamily="2" typeface="方正正黑简体"/>
              </a:rPr>
              <a:t>本模板包含可编辑图表，修改时注意公式对图表效果的影响；非图片图形为PPT纯手绘矢量图形，颜色可根据需要随意更改；非常规字体已打包。</a:t>
            </a:r>
          </a:p>
        </p:txBody>
      </p:sp>
      <p:sp>
        <p:nvSpPr>
          <p:cNvPr id="6" name="文本框 5"/>
          <p:cNvSpPr txBox="1"/>
          <p:nvPr/>
        </p:nvSpPr>
        <p:spPr>
          <a:xfrm>
            <a:off x="683271" y="1454985"/>
            <a:ext cx="1574997" cy="604781"/>
          </a:xfrm>
          <a:prstGeom prst="rect">
            <a:avLst/>
          </a:prstGeom>
        </p:spPr>
        <p:txBody>
          <a:bodyPr/>
          <a:lstStyle>
            <a:defPPr>
              <a:defRPr lang="zh-CN"/>
            </a:defPPr>
            <a:lvl1pPr indent="0">
              <a:lnSpc>
                <a:spcPct val="90000"/>
              </a:lnSpc>
              <a:spcBef>
                <a:spcPts val="1000"/>
              </a:spcBef>
              <a:buFont charset="0" panose="020b0604020202020204" pitchFamily="34" typeface="Arial"/>
              <a:buNone/>
              <a:defRPr sz="3600">
                <a:solidFill>
                  <a:schemeClr val="bg1">
                    <a:lumMod val="95000"/>
                  </a:schemeClr>
                </a:solidFill>
                <a:latin charset="-122" panose="02000000000000000000" pitchFamily="2" typeface="方正正黑简体"/>
                <a:ea charset="-122" panose="02000000000000000000" pitchFamily="2" typeface="方正正黑简体"/>
              </a:defRPr>
            </a:lvl1pPr>
            <a:lvl2pPr indent="-228600" marL="685800">
              <a:lnSpc>
                <a:spcPct val="90000"/>
              </a:lnSpc>
              <a:spcBef>
                <a:spcPts val="500"/>
              </a:spcBef>
              <a:buFont charset="0" panose="020b0604020202020204" pitchFamily="34" typeface="Arial"/>
              <a:buChar char="•"/>
              <a:defRPr sz="2400">
                <a:solidFill>
                  <a:schemeClr val="bg1"/>
                </a:solidFill>
                <a:latin charset="-122" panose="020b0503020204020204" pitchFamily="34" typeface="微软雅黑"/>
                <a:ea charset="-122" panose="020b0503020204020204" pitchFamily="34" typeface="微软雅黑"/>
              </a:defRPr>
            </a:lvl2pPr>
            <a:lvl3pPr indent="-228600" marL="1143000">
              <a:lnSpc>
                <a:spcPct val="90000"/>
              </a:lnSpc>
              <a:spcBef>
                <a:spcPts val="500"/>
              </a:spcBef>
              <a:buFont charset="0" panose="020b0604020202020204" pitchFamily="34" typeface="Arial"/>
              <a:buChar char="•"/>
              <a:defRPr sz="2000">
                <a:solidFill>
                  <a:schemeClr val="bg1"/>
                </a:solidFill>
              </a:defRPr>
            </a:lvl3pPr>
            <a:lvl4pPr indent="-228600" marL="1600200">
              <a:lnSpc>
                <a:spcPct val="90000"/>
              </a:lnSpc>
              <a:spcBef>
                <a:spcPts val="500"/>
              </a:spcBef>
              <a:buFont charset="0" panose="020b0604020202020204" pitchFamily="34" typeface="Arial"/>
              <a:buChar char="•"/>
            </a:lvl4pPr>
            <a:lvl5pPr indent="-228600" marL="2057400">
              <a:lnSpc>
                <a:spcPct val="90000"/>
              </a:lnSpc>
              <a:spcBef>
                <a:spcPts val="500"/>
              </a:spcBef>
              <a:buFont charset="0" panose="020b0604020202020204" pitchFamily="34" typeface="Arial"/>
              <a:buChar char="•"/>
            </a:lvl5pPr>
            <a:lvl6pPr indent="-228600" marL="2514600">
              <a:lnSpc>
                <a:spcPct val="90000"/>
              </a:lnSpc>
              <a:spcBef>
                <a:spcPts val="500"/>
              </a:spcBef>
              <a:buFont charset="0" panose="020b0604020202020204" pitchFamily="34" typeface="Arial"/>
              <a:buChar char="•"/>
            </a:lvl6pPr>
            <a:lvl7pPr indent="-228600" marL="2971800">
              <a:lnSpc>
                <a:spcPct val="90000"/>
              </a:lnSpc>
              <a:spcBef>
                <a:spcPts val="500"/>
              </a:spcBef>
              <a:buFont charset="0" panose="020b0604020202020204" pitchFamily="34" typeface="Arial"/>
              <a:buChar char="•"/>
            </a:lvl7pPr>
            <a:lvl8pPr indent="-228600" marL="3429000">
              <a:lnSpc>
                <a:spcPct val="90000"/>
              </a:lnSpc>
              <a:spcBef>
                <a:spcPts val="500"/>
              </a:spcBef>
              <a:buFont charset="0" panose="020b0604020202020204" pitchFamily="34" typeface="Arial"/>
              <a:buChar char="•"/>
            </a:lvl8pPr>
            <a:lvl9pPr indent="-228600" marL="3886200">
              <a:lnSpc>
                <a:spcPct val="90000"/>
              </a:lnSpc>
              <a:spcBef>
                <a:spcPts val="500"/>
              </a:spcBef>
              <a:buFont charset="0" panose="020b0604020202020204" pitchFamily="34" typeface="Arial"/>
              <a:buChar char="•"/>
            </a:lvl9pPr>
          </a:lstStyle>
          <a:p>
            <a:pPr algn="ctr"/>
            <a:r>
              <a:rPr altLang="en-US" b="1" lang="zh-CN">
                <a:solidFill>
                  <a:srgbClr val="FEEA74"/>
                </a:solidFill>
              </a:rPr>
              <a:t>主色</a:t>
            </a:r>
          </a:p>
        </p:txBody>
      </p:sp>
      <p:sp>
        <p:nvSpPr>
          <p:cNvPr id="29" name="文本框 28"/>
          <p:cNvSpPr txBox="1"/>
          <p:nvPr/>
        </p:nvSpPr>
        <p:spPr>
          <a:xfrm>
            <a:off x="683273" y="3094754"/>
            <a:ext cx="1574997" cy="604781"/>
          </a:xfrm>
          <a:prstGeom prst="rect">
            <a:avLst/>
          </a:prstGeom>
        </p:spPr>
        <p:txBody>
          <a:bodyPr/>
          <a:lstStyle>
            <a:defPPr>
              <a:defRPr lang="zh-CN"/>
            </a:defPPr>
            <a:lvl1pPr indent="0">
              <a:lnSpc>
                <a:spcPct val="90000"/>
              </a:lnSpc>
              <a:spcBef>
                <a:spcPts val="1000"/>
              </a:spcBef>
              <a:buFont charset="0" panose="020b0604020202020204" pitchFamily="34" typeface="Arial"/>
              <a:buNone/>
              <a:defRPr sz="3600">
                <a:solidFill>
                  <a:schemeClr val="bg1">
                    <a:lumMod val="95000"/>
                  </a:schemeClr>
                </a:solidFill>
                <a:latin charset="-122" panose="02000000000000000000" pitchFamily="2" typeface="方正正黑简体"/>
                <a:ea charset="-122" panose="02000000000000000000" pitchFamily="2" typeface="方正正黑简体"/>
              </a:defRPr>
            </a:lvl1pPr>
            <a:lvl2pPr indent="-228600" marL="685800">
              <a:lnSpc>
                <a:spcPct val="90000"/>
              </a:lnSpc>
              <a:spcBef>
                <a:spcPts val="500"/>
              </a:spcBef>
              <a:buFont charset="0" panose="020b0604020202020204" pitchFamily="34" typeface="Arial"/>
              <a:buChar char="•"/>
              <a:defRPr sz="2400">
                <a:solidFill>
                  <a:schemeClr val="bg1"/>
                </a:solidFill>
                <a:latin charset="-122" panose="020b0503020204020204" pitchFamily="34" typeface="微软雅黑"/>
                <a:ea charset="-122" panose="020b0503020204020204" pitchFamily="34" typeface="微软雅黑"/>
              </a:defRPr>
            </a:lvl2pPr>
            <a:lvl3pPr indent="-228600" marL="1143000">
              <a:lnSpc>
                <a:spcPct val="90000"/>
              </a:lnSpc>
              <a:spcBef>
                <a:spcPts val="500"/>
              </a:spcBef>
              <a:buFont charset="0" panose="020b0604020202020204" pitchFamily="34" typeface="Arial"/>
              <a:buChar char="•"/>
              <a:defRPr sz="2000">
                <a:solidFill>
                  <a:schemeClr val="bg1"/>
                </a:solidFill>
              </a:defRPr>
            </a:lvl3pPr>
            <a:lvl4pPr indent="-228600" marL="1600200">
              <a:lnSpc>
                <a:spcPct val="90000"/>
              </a:lnSpc>
              <a:spcBef>
                <a:spcPts val="500"/>
              </a:spcBef>
              <a:buFont charset="0" panose="020b0604020202020204" pitchFamily="34" typeface="Arial"/>
              <a:buChar char="•"/>
            </a:lvl4pPr>
            <a:lvl5pPr indent="-228600" marL="2057400">
              <a:lnSpc>
                <a:spcPct val="90000"/>
              </a:lnSpc>
              <a:spcBef>
                <a:spcPts val="500"/>
              </a:spcBef>
              <a:buFont charset="0" panose="020b0604020202020204" pitchFamily="34" typeface="Arial"/>
              <a:buChar char="•"/>
            </a:lvl5pPr>
            <a:lvl6pPr indent="-228600" marL="2514600">
              <a:lnSpc>
                <a:spcPct val="90000"/>
              </a:lnSpc>
              <a:spcBef>
                <a:spcPts val="500"/>
              </a:spcBef>
              <a:buFont charset="0" panose="020b0604020202020204" pitchFamily="34" typeface="Arial"/>
              <a:buChar char="•"/>
            </a:lvl6pPr>
            <a:lvl7pPr indent="-228600" marL="2971800">
              <a:lnSpc>
                <a:spcPct val="90000"/>
              </a:lnSpc>
              <a:spcBef>
                <a:spcPts val="500"/>
              </a:spcBef>
              <a:buFont charset="0" panose="020b0604020202020204" pitchFamily="34" typeface="Arial"/>
              <a:buChar char="•"/>
            </a:lvl7pPr>
            <a:lvl8pPr indent="-228600" marL="3429000">
              <a:lnSpc>
                <a:spcPct val="90000"/>
              </a:lnSpc>
              <a:spcBef>
                <a:spcPts val="500"/>
              </a:spcBef>
              <a:buFont charset="0" panose="020b0604020202020204" pitchFamily="34" typeface="Arial"/>
              <a:buChar char="•"/>
            </a:lvl8pPr>
            <a:lvl9pPr indent="-228600" marL="3886200">
              <a:lnSpc>
                <a:spcPct val="90000"/>
              </a:lnSpc>
              <a:spcBef>
                <a:spcPts val="500"/>
              </a:spcBef>
              <a:buFont charset="0" panose="020b0604020202020204" pitchFamily="34" typeface="Arial"/>
              <a:buChar char="•"/>
            </a:lvl9pPr>
          </a:lstStyle>
          <a:p>
            <a:pPr algn="ctr"/>
            <a:r>
              <a:rPr altLang="en-US" b="1" lang="zh-CN">
                <a:solidFill>
                  <a:srgbClr val="FEEA74"/>
                </a:solidFill>
              </a:rPr>
              <a:t>字体</a:t>
            </a:r>
          </a:p>
        </p:txBody>
      </p:sp>
      <p:sp>
        <p:nvSpPr>
          <p:cNvPr id="62" name="文本框 61"/>
          <p:cNvSpPr txBox="1"/>
          <p:nvPr/>
        </p:nvSpPr>
        <p:spPr>
          <a:xfrm>
            <a:off x="683273" y="4456826"/>
            <a:ext cx="1574997" cy="604781"/>
          </a:xfrm>
          <a:prstGeom prst="rect">
            <a:avLst/>
          </a:prstGeom>
        </p:spPr>
        <p:txBody>
          <a:bodyPr/>
          <a:lstStyle>
            <a:defPPr>
              <a:defRPr lang="zh-CN"/>
            </a:defPPr>
            <a:lvl1pPr indent="0">
              <a:lnSpc>
                <a:spcPct val="90000"/>
              </a:lnSpc>
              <a:spcBef>
                <a:spcPts val="1000"/>
              </a:spcBef>
              <a:buFont charset="0" panose="020b0604020202020204" pitchFamily="34" typeface="Arial"/>
              <a:buNone/>
              <a:defRPr sz="3600">
                <a:solidFill>
                  <a:schemeClr val="bg1">
                    <a:lumMod val="95000"/>
                  </a:schemeClr>
                </a:solidFill>
                <a:latin charset="-122" panose="02000000000000000000" pitchFamily="2" typeface="方正正黑简体"/>
                <a:ea charset="-122" panose="02000000000000000000" pitchFamily="2" typeface="方正正黑简体"/>
              </a:defRPr>
            </a:lvl1pPr>
            <a:lvl2pPr indent="-228600" marL="685800">
              <a:lnSpc>
                <a:spcPct val="90000"/>
              </a:lnSpc>
              <a:spcBef>
                <a:spcPts val="500"/>
              </a:spcBef>
              <a:buFont charset="0" panose="020b0604020202020204" pitchFamily="34" typeface="Arial"/>
              <a:buChar char="•"/>
              <a:defRPr sz="2400">
                <a:solidFill>
                  <a:schemeClr val="bg1"/>
                </a:solidFill>
                <a:latin charset="-122" panose="020b0503020204020204" pitchFamily="34" typeface="微软雅黑"/>
                <a:ea charset="-122" panose="020b0503020204020204" pitchFamily="34" typeface="微软雅黑"/>
              </a:defRPr>
            </a:lvl2pPr>
            <a:lvl3pPr indent="-228600" marL="1143000">
              <a:lnSpc>
                <a:spcPct val="90000"/>
              </a:lnSpc>
              <a:spcBef>
                <a:spcPts val="500"/>
              </a:spcBef>
              <a:buFont charset="0" panose="020b0604020202020204" pitchFamily="34" typeface="Arial"/>
              <a:buChar char="•"/>
              <a:defRPr sz="2000">
                <a:solidFill>
                  <a:schemeClr val="bg1"/>
                </a:solidFill>
              </a:defRPr>
            </a:lvl3pPr>
            <a:lvl4pPr indent="-228600" marL="1600200">
              <a:lnSpc>
                <a:spcPct val="90000"/>
              </a:lnSpc>
              <a:spcBef>
                <a:spcPts val="500"/>
              </a:spcBef>
              <a:buFont charset="0" panose="020b0604020202020204" pitchFamily="34" typeface="Arial"/>
              <a:buChar char="•"/>
            </a:lvl4pPr>
            <a:lvl5pPr indent="-228600" marL="2057400">
              <a:lnSpc>
                <a:spcPct val="90000"/>
              </a:lnSpc>
              <a:spcBef>
                <a:spcPts val="500"/>
              </a:spcBef>
              <a:buFont charset="0" panose="020b0604020202020204" pitchFamily="34" typeface="Arial"/>
              <a:buChar char="•"/>
            </a:lvl5pPr>
            <a:lvl6pPr indent="-228600" marL="2514600">
              <a:lnSpc>
                <a:spcPct val="90000"/>
              </a:lnSpc>
              <a:spcBef>
                <a:spcPts val="500"/>
              </a:spcBef>
              <a:buFont charset="0" panose="020b0604020202020204" pitchFamily="34" typeface="Arial"/>
              <a:buChar char="•"/>
            </a:lvl6pPr>
            <a:lvl7pPr indent="-228600" marL="2971800">
              <a:lnSpc>
                <a:spcPct val="90000"/>
              </a:lnSpc>
              <a:spcBef>
                <a:spcPts val="500"/>
              </a:spcBef>
              <a:buFont charset="0" panose="020b0604020202020204" pitchFamily="34" typeface="Arial"/>
              <a:buChar char="•"/>
            </a:lvl7pPr>
            <a:lvl8pPr indent="-228600" marL="3429000">
              <a:lnSpc>
                <a:spcPct val="90000"/>
              </a:lnSpc>
              <a:spcBef>
                <a:spcPts val="500"/>
              </a:spcBef>
              <a:buFont charset="0" panose="020b0604020202020204" pitchFamily="34" typeface="Arial"/>
              <a:buChar char="•"/>
            </a:lvl8pPr>
            <a:lvl9pPr indent="-228600" marL="3886200">
              <a:lnSpc>
                <a:spcPct val="90000"/>
              </a:lnSpc>
              <a:spcBef>
                <a:spcPts val="500"/>
              </a:spcBef>
              <a:buFont charset="0" panose="020b0604020202020204" pitchFamily="34" typeface="Arial"/>
              <a:buChar char="•"/>
            </a:lvl9pPr>
          </a:lstStyle>
          <a:p>
            <a:pPr algn="ctr"/>
            <a:r>
              <a:rPr altLang="en-US" b="1" lang="zh-CN">
                <a:solidFill>
                  <a:srgbClr val="FEEA74"/>
                </a:solidFill>
              </a:rPr>
              <a:t>修改</a:t>
            </a:r>
          </a:p>
        </p:txBody>
      </p:sp>
      <p:sp>
        <p:nvSpPr>
          <p:cNvPr id="76" name="文本框 75"/>
          <p:cNvSpPr txBox="1"/>
          <p:nvPr/>
        </p:nvSpPr>
        <p:spPr>
          <a:xfrm>
            <a:off x="683273" y="5789058"/>
            <a:ext cx="1574997" cy="604781"/>
          </a:xfrm>
          <a:prstGeom prst="rect">
            <a:avLst/>
          </a:prstGeom>
        </p:spPr>
        <p:txBody>
          <a:bodyPr/>
          <a:lstStyle>
            <a:defPPr>
              <a:defRPr lang="zh-CN"/>
            </a:defPPr>
            <a:lvl1pPr indent="0">
              <a:lnSpc>
                <a:spcPct val="90000"/>
              </a:lnSpc>
              <a:spcBef>
                <a:spcPts val="1000"/>
              </a:spcBef>
              <a:buFont charset="0" panose="020b0604020202020204" pitchFamily="34" typeface="Arial"/>
              <a:buNone/>
              <a:defRPr sz="3600">
                <a:solidFill>
                  <a:schemeClr val="bg1">
                    <a:lumMod val="95000"/>
                  </a:schemeClr>
                </a:solidFill>
                <a:latin charset="-122" panose="02000000000000000000" pitchFamily="2" typeface="方正正黑简体"/>
                <a:ea charset="-122" panose="02000000000000000000" pitchFamily="2" typeface="方正正黑简体"/>
              </a:defRPr>
            </a:lvl1pPr>
            <a:lvl2pPr indent="-228600" marL="685800">
              <a:lnSpc>
                <a:spcPct val="90000"/>
              </a:lnSpc>
              <a:spcBef>
                <a:spcPts val="500"/>
              </a:spcBef>
              <a:buFont charset="0" panose="020b0604020202020204" pitchFamily="34" typeface="Arial"/>
              <a:buChar char="•"/>
              <a:defRPr sz="2400">
                <a:solidFill>
                  <a:schemeClr val="bg1"/>
                </a:solidFill>
                <a:latin charset="-122" panose="020b0503020204020204" pitchFamily="34" typeface="微软雅黑"/>
                <a:ea charset="-122" panose="020b0503020204020204" pitchFamily="34" typeface="微软雅黑"/>
              </a:defRPr>
            </a:lvl2pPr>
            <a:lvl3pPr indent="-228600" marL="1143000">
              <a:lnSpc>
                <a:spcPct val="90000"/>
              </a:lnSpc>
              <a:spcBef>
                <a:spcPts val="500"/>
              </a:spcBef>
              <a:buFont charset="0" panose="020b0604020202020204" pitchFamily="34" typeface="Arial"/>
              <a:buChar char="•"/>
              <a:defRPr sz="2000">
                <a:solidFill>
                  <a:schemeClr val="bg1"/>
                </a:solidFill>
              </a:defRPr>
            </a:lvl3pPr>
            <a:lvl4pPr indent="-228600" marL="1600200">
              <a:lnSpc>
                <a:spcPct val="90000"/>
              </a:lnSpc>
              <a:spcBef>
                <a:spcPts val="500"/>
              </a:spcBef>
              <a:buFont charset="0" panose="020b0604020202020204" pitchFamily="34" typeface="Arial"/>
              <a:buChar char="•"/>
            </a:lvl4pPr>
            <a:lvl5pPr indent="-228600" marL="2057400">
              <a:lnSpc>
                <a:spcPct val="90000"/>
              </a:lnSpc>
              <a:spcBef>
                <a:spcPts val="500"/>
              </a:spcBef>
              <a:buFont charset="0" panose="020b0604020202020204" pitchFamily="34" typeface="Arial"/>
              <a:buChar char="•"/>
            </a:lvl5pPr>
            <a:lvl6pPr indent="-228600" marL="2514600">
              <a:lnSpc>
                <a:spcPct val="90000"/>
              </a:lnSpc>
              <a:spcBef>
                <a:spcPts val="500"/>
              </a:spcBef>
              <a:buFont charset="0" panose="020b0604020202020204" pitchFamily="34" typeface="Arial"/>
              <a:buChar char="•"/>
            </a:lvl6pPr>
            <a:lvl7pPr indent="-228600" marL="2971800">
              <a:lnSpc>
                <a:spcPct val="90000"/>
              </a:lnSpc>
              <a:spcBef>
                <a:spcPts val="500"/>
              </a:spcBef>
              <a:buFont charset="0" panose="020b0604020202020204" pitchFamily="34" typeface="Arial"/>
              <a:buChar char="•"/>
            </a:lvl7pPr>
            <a:lvl8pPr indent="-228600" marL="3429000">
              <a:lnSpc>
                <a:spcPct val="90000"/>
              </a:lnSpc>
              <a:spcBef>
                <a:spcPts val="500"/>
              </a:spcBef>
              <a:buFont charset="0" panose="020b0604020202020204" pitchFamily="34" typeface="Arial"/>
              <a:buChar char="•"/>
            </a:lvl8pPr>
            <a:lvl9pPr indent="-228600" marL="3886200">
              <a:lnSpc>
                <a:spcPct val="90000"/>
              </a:lnSpc>
              <a:spcBef>
                <a:spcPts val="500"/>
              </a:spcBef>
              <a:buFont charset="0" panose="020b0604020202020204" pitchFamily="34" typeface="Arial"/>
              <a:buChar char="•"/>
            </a:lvl9pPr>
          </a:lstStyle>
          <a:p>
            <a:pPr algn="ctr"/>
            <a:r>
              <a:rPr altLang="en-US" b="1" lang="zh-CN">
                <a:solidFill>
                  <a:srgbClr val="FEEA74"/>
                </a:solidFill>
              </a:rPr>
              <a:t>制作</a:t>
            </a:r>
          </a:p>
        </p:txBody>
      </p:sp>
      <p:sp>
        <p:nvSpPr>
          <p:cNvPr id="77" name="文本占位符 177"/>
          <p:cNvSpPr txBox="1"/>
          <p:nvPr/>
        </p:nvSpPr>
        <p:spPr>
          <a:xfrm>
            <a:off x="2531830" y="5704752"/>
            <a:ext cx="8483600" cy="814942"/>
          </a:xfrm>
          <a:prstGeom prst="rect">
            <a:avLst/>
          </a:prstGeom>
        </p:spPr>
        <p:txBody>
          <a:bodyPr/>
          <a:lstStyle>
            <a:lvl1pPr algn="ctr" defTabSz="914400" eaLnBrk="1" hangingPunct="1" indent="0" latinLnBrk="0" marL="0" rtl="0">
              <a:lnSpc>
                <a:spcPct val="90000"/>
              </a:lnSpc>
              <a:spcBef>
                <a:spcPts val="1000"/>
              </a:spcBef>
              <a:buFont charset="0" panose="020b0604020202020204" pitchFamily="34" typeface="Arial"/>
              <a:buNone/>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l">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使用PowerPoint2016制作，推荐您使用PowerPoint2010或2013，便于修改和查看完整效果。幻灯片已设置为自动切换，可改为单击切换。</a:t>
            </a:r>
          </a:p>
        </p:txBody>
      </p:sp>
      <p:sp>
        <p:nvSpPr>
          <p:cNvPr id="48" name="圆角矩形 10"/>
          <p:cNvSpPr/>
          <p:nvPr/>
        </p:nvSpPr>
        <p:spPr>
          <a:xfrm flipH="1" rot="18900000">
            <a:off x="2676413" y="1202284"/>
            <a:ext cx="900492" cy="545598"/>
          </a:xfrm>
          <a:custGeom>
            <a:gdLst>
              <a:gd fmla="*/ 0 w 900492" name="connsiteX0"/>
              <a:gd fmla="*/ 450246 h 545598" name="connsiteY0"/>
              <a:gd fmla="*/ 450246 w 900492" name="connsiteX1"/>
              <a:gd fmla="*/ 0 h 545598" name="connsiteY1"/>
              <a:gd fmla="*/ 450246 w 900492" name="connsiteX2"/>
              <a:gd fmla="*/ 0 h 545598" name="connsiteY2"/>
              <a:gd fmla="*/ 900492 w 900492" name="connsiteX3"/>
              <a:gd fmla="*/ 450246 h 545598" name="connsiteY3"/>
              <a:gd fmla="*/ 0 w 900492" name="connsiteX4"/>
              <a:gd fmla="*/ 450246 h 545598" name="connsiteY4"/>
              <a:gd fmla="*/ 0 w 900492" name="connsiteX5"/>
              <a:gd fmla="*/ 450246 h 462219" name="connsiteY5"/>
              <a:gd fmla="*/ 0 w 900492" name="connsiteX6"/>
              <a:gd fmla="*/ 450246 h 900492" name="connsiteY6"/>
              <a:gd fmla="*/ 0 w 900492" name="connsiteX7"/>
              <a:gd fmla="*/ 450246 h 900492" name="connsiteY7"/>
            </a:gdLst>
            <a:cxnLst>
              <a:cxn ang="0">
                <a:pos x="connsiteX0" y="connsiteY0"/>
              </a:cxn>
              <a:cxn ang="0">
                <a:pos x="connsiteX1" y="connsiteY1"/>
              </a:cxn>
              <a:cxn ang="0">
                <a:pos x="connsiteX2" y="connsiteY2"/>
              </a:cxn>
              <a:cxn ang="0">
                <a:pos x="connsiteX3" y="connsiteY3"/>
              </a:cxn>
              <a:cxn ang="0">
                <a:pos x="connsiteX4" y="connsiteY4"/>
              </a:cxn>
            </a:cxnLst>
            <a:rect b="b" l="l" r="r" t="t"/>
            <a:pathLst>
              <a:path h="545598" w="900492">
                <a:moveTo>
                  <a:pt x="0" y="450246"/>
                </a:moveTo>
                <a:cubicBezTo>
                  <a:pt x="0" y="201582"/>
                  <a:pt x="201582" y="0"/>
                  <a:pt x="450246" y="0"/>
                </a:cubicBezTo>
                <a:lnTo>
                  <a:pt x="450246" y="0"/>
                </a:lnTo>
                <a:cubicBezTo>
                  <a:pt x="698910" y="0"/>
                  <a:pt x="900492" y="201582"/>
                  <a:pt x="900492" y="450246"/>
                </a:cubicBezTo>
                <a:cubicBezTo>
                  <a:pt x="609308" y="602911"/>
                  <a:pt x="120559" y="549030"/>
                  <a:pt x="0" y="450246"/>
                </a:cubicBezTo>
                <a:close/>
              </a:path>
            </a:pathLst>
          </a:custGeom>
          <a:gradFill>
            <a:gsLst>
              <a:gs pos="0">
                <a:schemeClr val="accent1">
                  <a:lumMod val="5000"/>
                  <a:lumOff val="95000"/>
                  <a:alpha val="80000"/>
                </a:schemeClr>
              </a:gs>
              <a:gs pos="100000">
                <a:schemeClr val="bg1">
                  <a:alpha val="0"/>
                </a:schemeClr>
              </a:gs>
            </a:gsLst>
            <a:lin ang="5400000" scaled="1"/>
          </a:gradFill>
          <a:ln algn="ctr" cap="flat" cmpd="sng" w="381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圆角矩形 10"/>
          <p:cNvSpPr/>
          <p:nvPr/>
        </p:nvSpPr>
        <p:spPr>
          <a:xfrm flipH="1" rot="18900000">
            <a:off x="4991462" y="1198389"/>
            <a:ext cx="900492" cy="550162"/>
          </a:xfrm>
          <a:custGeom>
            <a:gdLst>
              <a:gd fmla="*/ 0 w 900492" name="connsiteX0"/>
              <a:gd fmla="*/ 450246 h 550162" name="connsiteY0"/>
              <a:gd fmla="*/ 450246 w 900492" name="connsiteX1"/>
              <a:gd fmla="*/ 0 h 550162" name="connsiteY1"/>
              <a:gd fmla="*/ 450246 w 900492" name="connsiteX2"/>
              <a:gd fmla="*/ 0 h 550162" name="connsiteY2"/>
              <a:gd fmla="*/ 900492 w 900492" name="connsiteX3"/>
              <a:gd fmla="*/ 450246 h 550162" name="connsiteY3"/>
              <a:gd fmla="*/ 0 w 900492" name="connsiteX4"/>
              <a:gd fmla="*/ 450246 h 550162" name="connsiteY4"/>
              <a:gd fmla="*/ 0 w 900492" name="connsiteX5"/>
              <a:gd fmla="*/ 450246 h 462219" name="connsiteY5"/>
              <a:gd fmla="*/ 0 w 900492" name="connsiteX6"/>
              <a:gd fmla="*/ 450246 h 900492" name="connsiteY6"/>
              <a:gd fmla="*/ 0 w 900492" name="connsiteX7"/>
              <a:gd fmla="*/ 450246 h 900492" name="connsiteY7"/>
            </a:gdLst>
            <a:cxnLst>
              <a:cxn ang="0">
                <a:pos x="connsiteX0" y="connsiteY0"/>
              </a:cxn>
              <a:cxn ang="0">
                <a:pos x="connsiteX1" y="connsiteY1"/>
              </a:cxn>
              <a:cxn ang="0">
                <a:pos x="connsiteX2" y="connsiteY2"/>
              </a:cxn>
              <a:cxn ang="0">
                <a:pos x="connsiteX3" y="connsiteY3"/>
              </a:cxn>
              <a:cxn ang="0">
                <a:pos x="connsiteX4" y="connsiteY4"/>
              </a:cxn>
            </a:cxnLst>
            <a:rect b="b" l="l" r="r" t="t"/>
            <a:pathLst>
              <a:path h="550162" w="900492">
                <a:moveTo>
                  <a:pt x="0" y="450246"/>
                </a:moveTo>
                <a:cubicBezTo>
                  <a:pt x="0" y="201582"/>
                  <a:pt x="201582" y="0"/>
                  <a:pt x="450246" y="0"/>
                </a:cubicBezTo>
                <a:lnTo>
                  <a:pt x="450246" y="0"/>
                </a:lnTo>
                <a:cubicBezTo>
                  <a:pt x="698910" y="0"/>
                  <a:pt x="900492" y="201582"/>
                  <a:pt x="900492" y="450246"/>
                </a:cubicBezTo>
                <a:cubicBezTo>
                  <a:pt x="609308" y="602911"/>
                  <a:pt x="125049" y="562501"/>
                  <a:pt x="0" y="450246"/>
                </a:cubicBezTo>
                <a:close/>
              </a:path>
            </a:pathLst>
          </a:custGeom>
          <a:gradFill>
            <a:gsLst>
              <a:gs pos="0">
                <a:schemeClr val="accent1">
                  <a:lumMod val="5000"/>
                  <a:lumOff val="95000"/>
                  <a:alpha val="80000"/>
                </a:schemeClr>
              </a:gs>
              <a:gs pos="100000">
                <a:schemeClr val="bg1">
                  <a:alpha val="0"/>
                </a:schemeClr>
              </a:gs>
            </a:gsLst>
            <a:lin ang="5400000" scaled="1"/>
          </a:gradFill>
          <a:ln algn="ctr" cap="flat" cmpd="sng" w="381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圆角矩形 10"/>
          <p:cNvSpPr/>
          <p:nvPr/>
        </p:nvSpPr>
        <p:spPr>
          <a:xfrm flipH="1" rot="18900000">
            <a:off x="7330349" y="1193722"/>
            <a:ext cx="900492" cy="550162"/>
          </a:xfrm>
          <a:custGeom>
            <a:gdLst>
              <a:gd fmla="*/ 0 w 900492" name="connsiteX0"/>
              <a:gd fmla="*/ 450246 h 550162" name="connsiteY0"/>
              <a:gd fmla="*/ 450246 w 900492" name="connsiteX1"/>
              <a:gd fmla="*/ 0 h 550162" name="connsiteY1"/>
              <a:gd fmla="*/ 450246 w 900492" name="connsiteX2"/>
              <a:gd fmla="*/ 0 h 550162" name="connsiteY2"/>
              <a:gd fmla="*/ 900492 w 900492" name="connsiteX3"/>
              <a:gd fmla="*/ 450246 h 550162" name="connsiteY3"/>
              <a:gd fmla="*/ 0 w 900492" name="connsiteX4"/>
              <a:gd fmla="*/ 450246 h 550162" name="connsiteY4"/>
              <a:gd fmla="*/ 0 w 900492" name="connsiteX5"/>
              <a:gd fmla="*/ 450246 h 462219" name="connsiteY5"/>
              <a:gd fmla="*/ 0 w 900492" name="connsiteX6"/>
              <a:gd fmla="*/ 450246 h 900492" name="connsiteY6"/>
              <a:gd fmla="*/ 0 w 900492" name="connsiteX7"/>
              <a:gd fmla="*/ 450246 h 900492" name="connsiteY7"/>
            </a:gdLst>
            <a:cxnLst>
              <a:cxn ang="0">
                <a:pos x="connsiteX0" y="connsiteY0"/>
              </a:cxn>
              <a:cxn ang="0">
                <a:pos x="connsiteX1" y="connsiteY1"/>
              </a:cxn>
              <a:cxn ang="0">
                <a:pos x="connsiteX2" y="connsiteY2"/>
              </a:cxn>
              <a:cxn ang="0">
                <a:pos x="connsiteX3" y="connsiteY3"/>
              </a:cxn>
              <a:cxn ang="0">
                <a:pos x="connsiteX4" y="connsiteY4"/>
              </a:cxn>
            </a:cxnLst>
            <a:rect b="b" l="l" r="r" t="t"/>
            <a:pathLst>
              <a:path h="550162" w="900492">
                <a:moveTo>
                  <a:pt x="0" y="450246"/>
                </a:moveTo>
                <a:cubicBezTo>
                  <a:pt x="0" y="201582"/>
                  <a:pt x="201582" y="0"/>
                  <a:pt x="450246" y="0"/>
                </a:cubicBezTo>
                <a:lnTo>
                  <a:pt x="450246" y="0"/>
                </a:lnTo>
                <a:cubicBezTo>
                  <a:pt x="698910" y="0"/>
                  <a:pt x="900492" y="201582"/>
                  <a:pt x="900492" y="450246"/>
                </a:cubicBezTo>
                <a:cubicBezTo>
                  <a:pt x="609308" y="602911"/>
                  <a:pt x="125049" y="562501"/>
                  <a:pt x="0" y="450246"/>
                </a:cubicBezTo>
                <a:close/>
              </a:path>
            </a:pathLst>
          </a:custGeom>
          <a:gradFill>
            <a:gsLst>
              <a:gs pos="0">
                <a:schemeClr val="accent1">
                  <a:lumMod val="5000"/>
                  <a:lumOff val="95000"/>
                  <a:alpha val="80000"/>
                </a:schemeClr>
              </a:gs>
              <a:gs pos="100000">
                <a:schemeClr val="bg1">
                  <a:alpha val="0"/>
                </a:schemeClr>
              </a:gs>
            </a:gsLst>
            <a:lin ang="5400000" scaled="1"/>
          </a:gradFill>
          <a:ln algn="ctr" cap="flat" cmpd="sng" w="381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圆角矩形 10"/>
          <p:cNvSpPr/>
          <p:nvPr/>
        </p:nvSpPr>
        <p:spPr>
          <a:xfrm flipH="1" rot="18900000">
            <a:off x="9669235" y="1193722"/>
            <a:ext cx="900492" cy="550162"/>
          </a:xfrm>
          <a:custGeom>
            <a:gdLst>
              <a:gd fmla="*/ 0 w 900492" name="connsiteX0"/>
              <a:gd fmla="*/ 450246 h 550162" name="connsiteY0"/>
              <a:gd fmla="*/ 450246 w 900492" name="connsiteX1"/>
              <a:gd fmla="*/ 0 h 550162" name="connsiteY1"/>
              <a:gd fmla="*/ 450246 w 900492" name="connsiteX2"/>
              <a:gd fmla="*/ 0 h 550162" name="connsiteY2"/>
              <a:gd fmla="*/ 900492 w 900492" name="connsiteX3"/>
              <a:gd fmla="*/ 450246 h 550162" name="connsiteY3"/>
              <a:gd fmla="*/ 0 w 900492" name="connsiteX4"/>
              <a:gd fmla="*/ 450246 h 550162" name="connsiteY4"/>
              <a:gd fmla="*/ 0 w 900492" name="connsiteX5"/>
              <a:gd fmla="*/ 450246 h 462219" name="connsiteY5"/>
              <a:gd fmla="*/ 0 w 900492" name="connsiteX6"/>
              <a:gd fmla="*/ 450246 h 900492" name="connsiteY6"/>
              <a:gd fmla="*/ 0 w 900492" name="connsiteX7"/>
              <a:gd fmla="*/ 450246 h 900492" name="connsiteY7"/>
            </a:gdLst>
            <a:cxnLst>
              <a:cxn ang="0">
                <a:pos x="connsiteX0" y="connsiteY0"/>
              </a:cxn>
              <a:cxn ang="0">
                <a:pos x="connsiteX1" y="connsiteY1"/>
              </a:cxn>
              <a:cxn ang="0">
                <a:pos x="connsiteX2" y="connsiteY2"/>
              </a:cxn>
              <a:cxn ang="0">
                <a:pos x="connsiteX3" y="connsiteY3"/>
              </a:cxn>
              <a:cxn ang="0">
                <a:pos x="connsiteX4" y="connsiteY4"/>
              </a:cxn>
            </a:cxnLst>
            <a:rect b="b" l="l" r="r" t="t"/>
            <a:pathLst>
              <a:path h="550162" w="900492">
                <a:moveTo>
                  <a:pt x="0" y="450246"/>
                </a:moveTo>
                <a:cubicBezTo>
                  <a:pt x="0" y="201582"/>
                  <a:pt x="201582" y="0"/>
                  <a:pt x="450246" y="0"/>
                </a:cubicBezTo>
                <a:lnTo>
                  <a:pt x="450246" y="0"/>
                </a:lnTo>
                <a:cubicBezTo>
                  <a:pt x="698910" y="0"/>
                  <a:pt x="900492" y="201582"/>
                  <a:pt x="900492" y="450246"/>
                </a:cubicBezTo>
                <a:cubicBezTo>
                  <a:pt x="609308" y="602911"/>
                  <a:pt x="125049" y="562501"/>
                  <a:pt x="0" y="450246"/>
                </a:cubicBezTo>
                <a:close/>
              </a:path>
            </a:pathLst>
          </a:custGeom>
          <a:gradFill>
            <a:gsLst>
              <a:gs pos="0">
                <a:schemeClr val="accent1">
                  <a:lumMod val="5000"/>
                  <a:lumOff val="95000"/>
                  <a:alpha val="80000"/>
                </a:schemeClr>
              </a:gs>
              <a:gs pos="100000">
                <a:schemeClr val="bg1">
                  <a:alpha val="0"/>
                </a:schemeClr>
              </a:gs>
            </a:gsLst>
            <a:lin ang="5400000" scaled="1"/>
          </a:gradFill>
          <a:ln algn="ctr" cap="flat" cmpd="sng" w="381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203181989"/>
      </p:ext>
    </p:extLst>
  </p:cSld>
  <p:clrMapOvr>
    <a:masterClrMapping/>
  </p:clrMapOvr>
  <mc:AlternateContent>
    <mc:Choice Requires="p15">
      <p:transition advClick="0" advTm="6000" p14:dur="2000" spd="slow">
        <p15:prstTrans invX="1" prst="drape"/>
      </p:transition>
    </mc:Choice>
    <mc:Fallback>
      <p:transition advClick="0" advTm="6000" spd="slow">
        <p:fade/>
      </p:transition>
    </mc:Fallback>
  </mc:AlternateContent>
  <p:timing/>
</p:sld>
</file>

<file path=ppt/slides/slide3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1932699" y="5638507"/>
            <a:ext cx="403060" cy="356899"/>
            <a:chOff x="10329863" y="1611444"/>
            <a:chExt cx="787400" cy="697223"/>
          </a:xfrm>
        </p:grpSpPr>
        <p:sp>
          <p:nvSpPr>
            <p:cNvPr id="5" name="圆: 空心 4"/>
            <p:cNvSpPr/>
            <p:nvPr/>
          </p:nvSpPr>
          <p:spPr>
            <a:xfrm>
              <a:off x="10609263" y="1611444"/>
              <a:ext cx="228600" cy="228600"/>
            </a:xfrm>
            <a:prstGeom prst="donut">
              <a:avLst>
                <a:gd fmla="val 10466" name="adj"/>
              </a:avLst>
            </a:prstGeom>
            <a:solidFill>
              <a:schemeClr val="bg1"/>
            </a:solidFill>
            <a:ln algn="ctr" cap="flat" cmpd="sng" w="12700">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 name="圆: 空心 5"/>
            <p:cNvSpPr/>
            <p:nvPr/>
          </p:nvSpPr>
          <p:spPr>
            <a:xfrm rot="18900000">
              <a:off x="10329863" y="2080067"/>
              <a:ext cx="228600" cy="228600"/>
            </a:xfrm>
            <a:prstGeom prst="donut">
              <a:avLst>
                <a:gd fmla="val 10466" name="adj"/>
              </a:avLst>
            </a:prstGeom>
            <a:solidFill>
              <a:schemeClr val="bg1"/>
            </a:solidFill>
            <a:ln algn="ctr" cap="flat" cmpd="sng" w="12700">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 name="椭圆 6"/>
            <p:cNvSpPr/>
            <p:nvPr/>
          </p:nvSpPr>
          <p:spPr>
            <a:xfrm rot="2700000">
              <a:off x="10888663" y="2080067"/>
              <a:ext cx="228600" cy="228600"/>
            </a:xfrm>
            <a:prstGeom prst="ellipse">
              <a:avLst/>
            </a:prstGeom>
            <a:solidFill>
              <a:schemeClr val="bg1"/>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8" name="直接连接符 7"/>
            <p:cNvCxnSpPr/>
            <p:nvPr/>
          </p:nvCxnSpPr>
          <p:spPr>
            <a:xfrm flipH="1">
              <a:off x="10471236" y="1806566"/>
              <a:ext cx="186205" cy="298679"/>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a:cxnSpLocks noChangeAspect="1"/>
            </p:cNvCxnSpPr>
            <p:nvPr/>
          </p:nvCxnSpPr>
          <p:spPr>
            <a:xfrm>
              <a:off x="10791145" y="1806566"/>
              <a:ext cx="174211" cy="33993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10546906" y="2195664"/>
              <a:ext cx="353313"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1" name="组合 10"/>
          <p:cNvGrpSpPr/>
          <p:nvPr/>
        </p:nvGrpSpPr>
        <p:grpSpPr>
          <a:xfrm>
            <a:off x="2614108" y="5710574"/>
            <a:ext cx="367780" cy="233631"/>
            <a:chOff x="10108390" y="2681515"/>
            <a:chExt cx="549406" cy="349009"/>
          </a:xfrm>
        </p:grpSpPr>
        <p:sp>
          <p:nvSpPr>
            <p:cNvPr id="12" name="椭圆 11"/>
            <p:cNvSpPr/>
            <p:nvPr/>
          </p:nvSpPr>
          <p:spPr>
            <a:xfrm>
              <a:off x="10108390" y="2681515"/>
              <a:ext cx="349009" cy="349009"/>
            </a:xfrm>
            <a:prstGeom prst="ellipse">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椭圆 12"/>
            <p:cNvSpPr/>
            <p:nvPr/>
          </p:nvSpPr>
          <p:spPr>
            <a:xfrm>
              <a:off x="10308787" y="2681515"/>
              <a:ext cx="349009" cy="349009"/>
            </a:xfrm>
            <a:prstGeom prst="ellipse">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自由: 形状 13"/>
            <p:cNvSpPr/>
            <p:nvPr/>
          </p:nvSpPr>
          <p:spPr>
            <a:xfrm>
              <a:off x="10311908" y="2716988"/>
              <a:ext cx="148613" cy="278064"/>
            </a:xfrm>
            <a:custGeom>
              <a:gdLst>
                <a:gd fmla="*/ 74307 w 148613" name="connsiteX0"/>
                <a:gd fmla="*/ 0 h 278064" name="connsiteY0"/>
                <a:gd fmla="*/ 97502 w 148613" name="connsiteX1"/>
                <a:gd fmla="*/ 15639 h 278064" name="connsiteY1"/>
                <a:gd fmla="*/ 148613 w 148613" name="connsiteX2"/>
                <a:gd fmla="*/ 139032 h 278064" name="connsiteY2"/>
                <a:gd fmla="*/ 97502 w 148613" name="connsiteX3"/>
                <a:gd fmla="*/ 262426 h 278064" name="connsiteY3"/>
                <a:gd fmla="*/ 74307 w 148613" name="connsiteX4"/>
                <a:gd fmla="*/ 278064 h 278064" name="connsiteY4"/>
                <a:gd fmla="*/ 51112 w 148613" name="connsiteX5"/>
                <a:gd fmla="*/ 262426 h 278064" name="connsiteY5"/>
                <a:gd fmla="*/ 0 w 148613" name="connsiteX6"/>
                <a:gd fmla="*/ 139032 h 278064" name="connsiteY6"/>
                <a:gd fmla="*/ 51112 w 148613" name="connsiteX7"/>
                <a:gd fmla="*/ 15639 h 27806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78064" w="148613">
                  <a:moveTo>
                    <a:pt x="74307" y="0"/>
                  </a:moveTo>
                  <a:lnTo>
                    <a:pt x="97502" y="15639"/>
                  </a:lnTo>
                  <a:cubicBezTo>
                    <a:pt x="129081" y="47218"/>
                    <a:pt x="148613" y="90844"/>
                    <a:pt x="148613" y="139032"/>
                  </a:cubicBezTo>
                  <a:cubicBezTo>
                    <a:pt x="148613" y="187220"/>
                    <a:pt x="129081" y="230846"/>
                    <a:pt x="97502" y="262426"/>
                  </a:cubicBezTo>
                  <a:lnTo>
                    <a:pt x="74307" y="278064"/>
                  </a:lnTo>
                  <a:lnTo>
                    <a:pt x="51112" y="262426"/>
                  </a:lnTo>
                  <a:cubicBezTo>
                    <a:pt x="19532" y="230846"/>
                    <a:pt x="0" y="187220"/>
                    <a:pt x="0" y="139032"/>
                  </a:cubicBezTo>
                  <a:cubicBezTo>
                    <a:pt x="0" y="90844"/>
                    <a:pt x="19532" y="47218"/>
                    <a:pt x="51112" y="15639"/>
                  </a:cubicBezTo>
                  <a:close/>
                </a:path>
              </a:pathLst>
            </a:custGeom>
            <a:pattFill prst="wdUpDiag">
              <a:fgClr>
                <a:srgbClr val="1D1C24"/>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5" name="组合 14"/>
          <p:cNvGrpSpPr/>
          <p:nvPr/>
        </p:nvGrpSpPr>
        <p:grpSpPr>
          <a:xfrm>
            <a:off x="9808362" y="2854083"/>
            <a:ext cx="603339" cy="787574"/>
            <a:chOff x="3139926" y="5182153"/>
            <a:chExt cx="816621" cy="1065981"/>
          </a:xfrm>
        </p:grpSpPr>
        <p:sp>
          <p:nvSpPr>
            <p:cNvPr id="16" name="自由: 形状 15"/>
            <p:cNvSpPr/>
            <p:nvPr/>
          </p:nvSpPr>
          <p:spPr>
            <a:xfrm>
              <a:off x="3139926" y="5182153"/>
              <a:ext cx="816621" cy="1065981"/>
            </a:xfrm>
            <a:custGeom>
              <a:rect b="0" l="0" r="0" t="0"/>
              <a:pathLst>
                <a:path h="1065981" w="816621">
                  <a:moveTo>
                    <a:pt x="0" y="0"/>
                  </a:moveTo>
                  <a:lnTo>
                    <a:pt x="816620" y="0"/>
                  </a:lnTo>
                  <a:lnTo>
                    <a:pt x="816620" y="1065980"/>
                  </a:lnTo>
                  <a:lnTo>
                    <a:pt x="0" y="1065980"/>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7" name="组合 16"/>
            <p:cNvGrpSpPr/>
            <p:nvPr/>
          </p:nvGrpSpPr>
          <p:grpSpPr>
            <a:xfrm>
              <a:off x="3344082" y="5448648"/>
              <a:ext cx="408310" cy="532990"/>
              <a:chOff x="10632839" y="2932340"/>
              <a:chExt cx="1361774" cy="1777610"/>
            </a:xfrm>
          </p:grpSpPr>
          <p:sp>
            <p:nvSpPr>
              <p:cNvPr id="18" name="矩形: 圆角 17"/>
              <p:cNvSpPr/>
              <p:nvPr/>
            </p:nvSpPr>
            <p:spPr>
              <a:xfrm>
                <a:off x="10632839" y="2932340"/>
                <a:ext cx="84909" cy="1777610"/>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203"/>
              <p:cNvSpPr/>
              <p:nvPr/>
            </p:nvSpPr>
            <p:spPr>
              <a:xfrm rot="5400000">
                <a:off x="10996893" y="2763729"/>
                <a:ext cx="718575" cy="1276865"/>
              </a:xfrm>
              <a:custGeom>
                <a:gdLst>
                  <a:gd fmla="*/ 3208 w 756257" name="connsiteX0"/>
                  <a:gd fmla="*/ 1423934 h 1423934" name="connsiteY0"/>
                  <a:gd fmla="*/ 83041 w 756257" name="connsiteX1"/>
                  <a:gd fmla="*/ 750142 h 1423934" name="connsiteY1"/>
                  <a:gd fmla="*/ 81004 w 756257" name="connsiteX2"/>
                  <a:gd fmla="*/ 6075 h 1423934" name="connsiteY2"/>
                  <a:gd fmla="*/ 612027 w 756257" name="connsiteX3"/>
                  <a:gd fmla="*/ 438386 h 1423934" name="connsiteY3"/>
                  <a:gd fmla="*/ 756257 w 756257" name="connsiteX4"/>
                  <a:gd fmla="*/ 1423934 h 1423934" name="connsiteY4"/>
                  <a:gd fmla="*/ 3208 w 756257" name="connsiteX5"/>
                  <a:gd fmla="*/ 1423934 h 1423934"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423934" w="756257">
                    <a:moveTo>
                      <a:pt x="3208" y="1423934"/>
                    </a:moveTo>
                    <a:cubicBezTo>
                      <a:pt x="-16174" y="1186164"/>
                      <a:pt x="57547" y="997074"/>
                      <a:pt x="83041" y="750142"/>
                    </a:cubicBezTo>
                    <a:cubicBezTo>
                      <a:pt x="108535" y="503210"/>
                      <a:pt x="-7160" y="58034"/>
                      <a:pt x="81004" y="6075"/>
                    </a:cubicBezTo>
                    <a:cubicBezTo>
                      <a:pt x="169168" y="-45884"/>
                      <a:pt x="514553" y="247220"/>
                      <a:pt x="612027" y="438386"/>
                    </a:cubicBezTo>
                    <a:cubicBezTo>
                      <a:pt x="709501" y="629552"/>
                      <a:pt x="590892" y="1161135"/>
                      <a:pt x="756257" y="1423934"/>
                    </a:cubicBezTo>
                    <a:lnTo>
                      <a:pt x="3208" y="1423934"/>
                    </a:lnTo>
                    <a:close/>
                  </a:path>
                </a:pathLst>
              </a:custGeom>
              <a:solidFill>
                <a:schemeClr val="bg1"/>
              </a:solidFill>
              <a:ln algn="ctr" cap="flat" cmpd="sng" w="12700">
                <a:noFill/>
                <a:prstDash val="solid"/>
                <a:miter lim="800000"/>
              </a:ln>
              <a:effectLst/>
              <a:extLst>
                <a:ext uri="{91240B29-F687-4F45-9708-019B960494DF}">
                  <a14:hiddenLine algn="ctr" cap="flat" cmpd="sng" w="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0" name="Freeform 37"/>
          <p:cNvSpPr>
            <a:spLocks noEditPoints="1"/>
          </p:cNvSpPr>
          <p:nvPr/>
        </p:nvSpPr>
        <p:spPr bwMode="auto">
          <a:xfrm>
            <a:off x="4580914" y="2409189"/>
            <a:ext cx="410902" cy="319456"/>
          </a:xfrm>
          <a:custGeom>
            <a:gdLst>
              <a:gd fmla="*/ 51 w 178" name="T0"/>
              <a:gd fmla="*/ 100 h 138" name="T1"/>
              <a:gd fmla="*/ 63 w 178" name="T2"/>
              <a:gd fmla="*/ 112 h 138" name="T3"/>
              <a:gd fmla="*/ 89 w 178" name="T4"/>
              <a:gd fmla="*/ 101 h 138" name="T5"/>
              <a:gd fmla="*/ 115 w 178" name="T6"/>
              <a:gd fmla="*/ 112 h 138" name="T7"/>
              <a:gd fmla="*/ 127 w 178" name="T8"/>
              <a:gd fmla="*/ 100 h 138" name="T9"/>
              <a:gd fmla="*/ 89 w 178" name="T10"/>
              <a:gd fmla="*/ 84 h 138" name="T11"/>
              <a:gd fmla="*/ 51 w 178" name="T12"/>
              <a:gd fmla="*/ 100 h 138" name="T13"/>
              <a:gd fmla="*/ 89 w 178" name="T14"/>
              <a:gd fmla="*/ 120 h 138" name="T15"/>
              <a:gd fmla="*/ 76 w 178" name="T16"/>
              <a:gd fmla="*/ 125 h 138" name="T17"/>
              <a:gd fmla="*/ 89 w 178" name="T18"/>
              <a:gd fmla="*/ 138 h 138" name="T19"/>
              <a:gd fmla="*/ 102 w 178" name="T20"/>
              <a:gd fmla="*/ 125 h 138" name="T21"/>
              <a:gd fmla="*/ 89 w 178" name="T22"/>
              <a:gd fmla="*/ 120 h 138" name="T23"/>
              <a:gd fmla="*/ 177 w 178" name="T24"/>
              <a:gd fmla="*/ 49 h 138" name="T25"/>
              <a:gd fmla="*/ 1 w 178" name="T26"/>
              <a:gd fmla="*/ 49 h 138" name="T27"/>
              <a:gd fmla="*/ 0 w 178" name="T28"/>
              <a:gd fmla="*/ 49 h 138" name="T29"/>
              <a:gd fmla="*/ 13 w 178" name="T30"/>
              <a:gd fmla="*/ 62 h 138" name="T31"/>
              <a:gd fmla="*/ 89 w 178" name="T32"/>
              <a:gd fmla="*/ 29 h 138" name="T33"/>
              <a:gd fmla="*/ 165 w 178" name="T34"/>
              <a:gd fmla="*/ 62 h 138" name="T35"/>
              <a:gd fmla="*/ 178 w 178" name="T36"/>
              <a:gd fmla="*/ 49 h 138" name="T37"/>
              <a:gd fmla="*/ 177 w 178" name="T38"/>
              <a:gd fmla="*/ 49 h 138" name="T39"/>
              <a:gd fmla="*/ 89 w 178" name="T40"/>
              <a:gd fmla="*/ 48 h 138" name="T41"/>
              <a:gd fmla="*/ 26 w 178" name="T42"/>
              <a:gd fmla="*/ 74 h 138" name="T43"/>
              <a:gd fmla="*/ 26 w 178" name="T44"/>
              <a:gd fmla="*/ 75 h 138" name="T45"/>
              <a:gd fmla="*/ 38 w 178" name="T46"/>
              <a:gd fmla="*/ 87 h 138" name="T47"/>
              <a:gd fmla="*/ 89 w 178" name="T48"/>
              <a:gd fmla="*/ 66 h 138" name="T49"/>
              <a:gd fmla="*/ 140 w 178" name="T50"/>
              <a:gd fmla="*/ 87 h 138" name="T51"/>
              <a:gd fmla="*/ 152 w 178" name="T52"/>
              <a:gd fmla="*/ 75 h 138" name="T53"/>
              <a:gd fmla="*/ 152 w 178" name="T54"/>
              <a:gd fmla="*/ 74 h 138" name="T55"/>
              <a:gd fmla="*/ 89 w 178" name="T56"/>
              <a:gd fmla="*/ 48 h 13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38" w="178">
                <a:moveTo>
                  <a:pt x="51" y="100"/>
                </a:moveTo>
                <a:cubicBezTo>
                  <a:pt x="63" y="112"/>
                  <a:pt x="63" y="112"/>
                  <a:pt x="63" y="112"/>
                </a:cubicBezTo>
                <a:cubicBezTo>
                  <a:pt x="70" y="106"/>
                  <a:pt x="79" y="101"/>
                  <a:pt x="89" y="101"/>
                </a:cubicBezTo>
                <a:cubicBezTo>
                  <a:pt x="99" y="101"/>
                  <a:pt x="108" y="106"/>
                  <a:pt x="115" y="112"/>
                </a:cubicBezTo>
                <a:cubicBezTo>
                  <a:pt x="127" y="100"/>
                  <a:pt x="127" y="100"/>
                  <a:pt x="127" y="100"/>
                </a:cubicBezTo>
                <a:cubicBezTo>
                  <a:pt x="117" y="90"/>
                  <a:pt x="104" y="84"/>
                  <a:pt x="89" y="84"/>
                </a:cubicBezTo>
                <a:cubicBezTo>
                  <a:pt x="74" y="84"/>
                  <a:pt x="61" y="90"/>
                  <a:pt x="51" y="100"/>
                </a:cubicBezTo>
                <a:close/>
                <a:moveTo>
                  <a:pt x="89" y="120"/>
                </a:moveTo>
                <a:cubicBezTo>
                  <a:pt x="84" y="120"/>
                  <a:pt x="79" y="122"/>
                  <a:pt x="76" y="125"/>
                </a:cubicBezTo>
                <a:cubicBezTo>
                  <a:pt x="89" y="138"/>
                  <a:pt x="89" y="138"/>
                  <a:pt x="89" y="138"/>
                </a:cubicBezTo>
                <a:cubicBezTo>
                  <a:pt x="102" y="125"/>
                  <a:pt x="102" y="125"/>
                  <a:pt x="102" y="125"/>
                </a:cubicBezTo>
                <a:cubicBezTo>
                  <a:pt x="99" y="122"/>
                  <a:pt x="94" y="120"/>
                  <a:pt x="89" y="120"/>
                </a:cubicBezTo>
                <a:close/>
                <a:moveTo>
                  <a:pt x="177" y="49"/>
                </a:moveTo>
                <a:cubicBezTo>
                  <a:pt x="128" y="0"/>
                  <a:pt x="50" y="0"/>
                  <a:pt x="1" y="49"/>
                </a:cubicBezTo>
                <a:cubicBezTo>
                  <a:pt x="1" y="49"/>
                  <a:pt x="1" y="49"/>
                  <a:pt x="0" y="49"/>
                </a:cubicBezTo>
                <a:cubicBezTo>
                  <a:pt x="13" y="62"/>
                  <a:pt x="13" y="62"/>
                  <a:pt x="13" y="62"/>
                </a:cubicBezTo>
                <a:cubicBezTo>
                  <a:pt x="32" y="42"/>
                  <a:pt x="59" y="29"/>
                  <a:pt x="89" y="29"/>
                </a:cubicBezTo>
                <a:cubicBezTo>
                  <a:pt x="119" y="29"/>
                  <a:pt x="146" y="42"/>
                  <a:pt x="165" y="62"/>
                </a:cubicBezTo>
                <a:cubicBezTo>
                  <a:pt x="178" y="49"/>
                  <a:pt x="178" y="49"/>
                  <a:pt x="178" y="49"/>
                </a:cubicBezTo>
                <a:cubicBezTo>
                  <a:pt x="177" y="49"/>
                  <a:pt x="177" y="49"/>
                  <a:pt x="177" y="49"/>
                </a:cubicBezTo>
                <a:close/>
                <a:moveTo>
                  <a:pt x="89" y="48"/>
                </a:moveTo>
                <a:cubicBezTo>
                  <a:pt x="65" y="48"/>
                  <a:pt x="43" y="57"/>
                  <a:pt x="26" y="74"/>
                </a:cubicBezTo>
                <a:cubicBezTo>
                  <a:pt x="26" y="74"/>
                  <a:pt x="26" y="74"/>
                  <a:pt x="26" y="75"/>
                </a:cubicBezTo>
                <a:cubicBezTo>
                  <a:pt x="38" y="87"/>
                  <a:pt x="38" y="87"/>
                  <a:pt x="38" y="87"/>
                </a:cubicBezTo>
                <a:cubicBezTo>
                  <a:pt x="51" y="74"/>
                  <a:pt x="69" y="66"/>
                  <a:pt x="89" y="66"/>
                </a:cubicBezTo>
                <a:cubicBezTo>
                  <a:pt x="109" y="66"/>
                  <a:pt x="127" y="74"/>
                  <a:pt x="140" y="87"/>
                </a:cubicBezTo>
                <a:cubicBezTo>
                  <a:pt x="152" y="75"/>
                  <a:pt x="152" y="75"/>
                  <a:pt x="152" y="75"/>
                </a:cubicBezTo>
                <a:cubicBezTo>
                  <a:pt x="152" y="74"/>
                  <a:pt x="152" y="74"/>
                  <a:pt x="152" y="74"/>
                </a:cubicBezTo>
                <a:cubicBezTo>
                  <a:pt x="135" y="57"/>
                  <a:pt x="113" y="48"/>
                  <a:pt x="89" y="4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21" name="组合 20"/>
          <p:cNvGrpSpPr/>
          <p:nvPr/>
        </p:nvGrpSpPr>
        <p:grpSpPr>
          <a:xfrm>
            <a:off x="3967014" y="2370114"/>
            <a:ext cx="384287" cy="362745"/>
            <a:chOff x="8794750" y="4954588"/>
            <a:chExt cx="1246188" cy="1176338"/>
          </a:xfrm>
          <a:solidFill>
            <a:schemeClr val="bg1"/>
          </a:solidFill>
        </p:grpSpPr>
        <p:sp>
          <p:nvSpPr>
            <p:cNvPr id="22" name="Oval 27"/>
            <p:cNvSpPr>
              <a:spLocks noChangeArrowheads="1"/>
            </p:cNvSpPr>
            <p:nvPr/>
          </p:nvSpPr>
          <p:spPr bwMode="auto">
            <a:xfrm>
              <a:off x="9291638" y="5391150"/>
              <a:ext cx="252413" cy="25241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3" name="Freeform 28"/>
            <p:cNvSpPr>
              <a:spLocks noEditPoints="1"/>
            </p:cNvSpPr>
            <p:nvPr/>
          </p:nvSpPr>
          <p:spPr bwMode="auto">
            <a:xfrm>
              <a:off x="8794750" y="4954588"/>
              <a:ext cx="1246188" cy="1176338"/>
            </a:xfrm>
            <a:custGeom>
              <a:gdLst>
                <a:gd fmla="*/ 104 w 148" name="T0"/>
                <a:gd fmla="*/ 0 h 140" name="T1"/>
                <a:gd fmla="*/ 88 w 148" name="T2"/>
                <a:gd fmla="*/ 35 h 140" name="T3"/>
                <a:gd fmla="*/ 110 w 148" name="T4"/>
                <a:gd fmla="*/ 67 h 140" name="T5"/>
                <a:gd fmla="*/ 110 w 148" name="T6"/>
                <a:gd fmla="*/ 72 h 140" name="T7"/>
                <a:gd fmla="*/ 148 w 148" name="T8"/>
                <a:gd fmla="*/ 76 h 140" name="T9"/>
                <a:gd fmla="*/ 148 w 148" name="T10"/>
                <a:gd fmla="*/ 67 h 140" name="T11"/>
                <a:gd fmla="*/ 104 w 148" name="T12"/>
                <a:gd fmla="*/ 0 h 140" name="T13"/>
                <a:gd fmla="*/ 74 w 148" name="T14"/>
                <a:gd fmla="*/ 102 h 140" name="T15"/>
                <a:gd fmla="*/ 53 w 148" name="T16"/>
                <a:gd fmla="*/ 96 h 140" name="T17"/>
                <a:gd fmla="*/ 30 w 148" name="T18"/>
                <a:gd fmla="*/ 126 h 140" name="T19"/>
                <a:gd fmla="*/ 74 w 148" name="T20"/>
                <a:gd fmla="*/ 140 h 140" name="T21"/>
                <a:gd fmla="*/ 119 w 148" name="T22"/>
                <a:gd fmla="*/ 125 h 140" name="T23"/>
                <a:gd fmla="*/ 95 w 148" name="T24"/>
                <a:gd fmla="*/ 95 h 140" name="T25"/>
                <a:gd fmla="*/ 74 w 148" name="T26"/>
                <a:gd fmla="*/ 102 h 140" name="T27"/>
                <a:gd fmla="*/ 38 w 148" name="T28"/>
                <a:gd fmla="*/ 67 h 140" name="T29"/>
                <a:gd fmla="*/ 60 w 148" name="T30"/>
                <a:gd fmla="*/ 35 h 140" name="T31"/>
                <a:gd fmla="*/ 44 w 148" name="T32"/>
                <a:gd fmla="*/ 0 h 140" name="T33"/>
                <a:gd fmla="*/ 0 w 148" name="T34"/>
                <a:gd fmla="*/ 67 h 140" name="T35"/>
                <a:gd fmla="*/ 0 w 148" name="T36"/>
                <a:gd fmla="*/ 77 h 140" name="T37"/>
                <a:gd fmla="*/ 39 w 148" name="T38"/>
                <a:gd fmla="*/ 72 h 140" name="T39"/>
                <a:gd fmla="*/ 38 w 148" name="T40"/>
                <a:gd fmla="*/ 67 h 14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40" w="148">
                  <a:moveTo>
                    <a:pt x="104" y="0"/>
                  </a:moveTo>
                  <a:cubicBezTo>
                    <a:pt x="88" y="35"/>
                    <a:pt x="88" y="35"/>
                    <a:pt x="88" y="35"/>
                  </a:cubicBezTo>
                  <a:cubicBezTo>
                    <a:pt x="101" y="40"/>
                    <a:pt x="110" y="53"/>
                    <a:pt x="110" y="67"/>
                  </a:cubicBezTo>
                  <a:cubicBezTo>
                    <a:pt x="110" y="69"/>
                    <a:pt x="110" y="70"/>
                    <a:pt x="110" y="72"/>
                  </a:cubicBezTo>
                  <a:cubicBezTo>
                    <a:pt x="148" y="76"/>
                    <a:pt x="148" y="76"/>
                    <a:pt x="148" y="76"/>
                  </a:cubicBezTo>
                  <a:cubicBezTo>
                    <a:pt x="148" y="73"/>
                    <a:pt x="148" y="70"/>
                    <a:pt x="148" y="67"/>
                  </a:cubicBezTo>
                  <a:cubicBezTo>
                    <a:pt x="148" y="37"/>
                    <a:pt x="130" y="11"/>
                    <a:pt x="104" y="0"/>
                  </a:cubicBezTo>
                  <a:close/>
                  <a:moveTo>
                    <a:pt x="74" y="102"/>
                  </a:moveTo>
                  <a:cubicBezTo>
                    <a:pt x="66" y="102"/>
                    <a:pt x="59" y="100"/>
                    <a:pt x="53" y="96"/>
                  </a:cubicBezTo>
                  <a:cubicBezTo>
                    <a:pt x="30" y="126"/>
                    <a:pt x="30" y="126"/>
                    <a:pt x="30" y="126"/>
                  </a:cubicBezTo>
                  <a:cubicBezTo>
                    <a:pt x="43" y="135"/>
                    <a:pt x="58" y="140"/>
                    <a:pt x="74" y="140"/>
                  </a:cubicBezTo>
                  <a:cubicBezTo>
                    <a:pt x="91" y="140"/>
                    <a:pt x="106" y="134"/>
                    <a:pt x="119" y="125"/>
                  </a:cubicBezTo>
                  <a:cubicBezTo>
                    <a:pt x="95" y="95"/>
                    <a:pt x="95" y="95"/>
                    <a:pt x="95" y="95"/>
                  </a:cubicBezTo>
                  <a:cubicBezTo>
                    <a:pt x="89" y="99"/>
                    <a:pt x="82" y="102"/>
                    <a:pt x="74" y="102"/>
                  </a:cubicBezTo>
                  <a:close/>
                  <a:moveTo>
                    <a:pt x="38" y="67"/>
                  </a:moveTo>
                  <a:cubicBezTo>
                    <a:pt x="38" y="53"/>
                    <a:pt x="47" y="40"/>
                    <a:pt x="60" y="35"/>
                  </a:cubicBezTo>
                  <a:cubicBezTo>
                    <a:pt x="44" y="0"/>
                    <a:pt x="44" y="0"/>
                    <a:pt x="44" y="0"/>
                  </a:cubicBezTo>
                  <a:cubicBezTo>
                    <a:pt x="18" y="12"/>
                    <a:pt x="0" y="37"/>
                    <a:pt x="0" y="67"/>
                  </a:cubicBezTo>
                  <a:cubicBezTo>
                    <a:pt x="0" y="70"/>
                    <a:pt x="0" y="73"/>
                    <a:pt x="0" y="77"/>
                  </a:cubicBezTo>
                  <a:cubicBezTo>
                    <a:pt x="39" y="72"/>
                    <a:pt x="39" y="72"/>
                    <a:pt x="39" y="72"/>
                  </a:cubicBezTo>
                  <a:cubicBezTo>
                    <a:pt x="38" y="70"/>
                    <a:pt x="38" y="69"/>
                    <a:pt x="38" y="67"/>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24" name="Freeform 9"/>
          <p:cNvSpPr/>
          <p:nvPr/>
        </p:nvSpPr>
        <p:spPr bwMode="auto">
          <a:xfrm>
            <a:off x="2611619" y="2350962"/>
            <a:ext cx="370002" cy="377460"/>
          </a:xfrm>
          <a:custGeom>
            <a:gdLst>
              <a:gd fmla="*/ 101 w 166" name="T0"/>
              <a:gd fmla="*/ 57 h 170" name="T1"/>
              <a:gd fmla="*/ 105 w 166" name="T2"/>
              <a:gd fmla="*/ 57 h 170" name="T3"/>
              <a:gd fmla="*/ 110 w 166" name="T4"/>
              <a:gd fmla="*/ 52 h 170" name="T5"/>
              <a:gd fmla="*/ 100 w 166" name="T6"/>
              <a:gd fmla="*/ 47 h 170" name="T7"/>
              <a:gd fmla="*/ 94 w 166" name="T8"/>
              <a:gd fmla="*/ 47 h 170" name="T9"/>
              <a:gd fmla="*/ 83 w 166" name="T10"/>
              <a:gd fmla="*/ 33 h 170" name="T11"/>
              <a:gd fmla="*/ 88 w 166" name="T12"/>
              <a:gd fmla="*/ 33 h 170" name="T13"/>
              <a:gd fmla="*/ 93 w 166" name="T14"/>
              <a:gd fmla="*/ 29 h 170" name="T15"/>
              <a:gd fmla="*/ 86 w 166" name="T16"/>
              <a:gd fmla="*/ 23 h 170" name="T17"/>
              <a:gd fmla="*/ 76 w 166" name="T18"/>
              <a:gd fmla="*/ 23 h 170" name="T19"/>
              <a:gd fmla="*/ 54 w 166" name="T20"/>
              <a:gd fmla="*/ 0 h 170" name="T21"/>
              <a:gd fmla="*/ 50 w 166" name="T22"/>
              <a:gd fmla="*/ 2 h 170" name="T23"/>
              <a:gd fmla="*/ 47 w 166" name="T24"/>
              <a:gd fmla="*/ 5 h 170" name="T25"/>
              <a:gd fmla="*/ 52 w 166" name="T26"/>
              <a:gd fmla="*/ 15 h 170" name="T27"/>
              <a:gd fmla="*/ 68 w 166" name="T28"/>
              <a:gd fmla="*/ 46 h 170" name="T29"/>
              <a:gd fmla="*/ 78 w 166" name="T30"/>
              <a:gd fmla="*/ 73 h 170" name="T31"/>
              <a:gd fmla="*/ 69 w 166" name="T32"/>
              <a:gd fmla="*/ 76 h 170" name="T33"/>
              <a:gd fmla="*/ 27 w 166" name="T34"/>
              <a:gd fmla="*/ 79 h 170" name="T35"/>
              <a:gd fmla="*/ 19 w 166" name="T36"/>
              <a:gd fmla="*/ 69 h 170" name="T37"/>
              <a:gd fmla="*/ 11 w 166" name="T38"/>
              <a:gd fmla="*/ 60 h 170" name="T39"/>
              <a:gd fmla="*/ 4 w 166" name="T40"/>
              <a:gd fmla="*/ 58 h 170" name="T41"/>
              <a:gd fmla="*/ 0 w 166" name="T42"/>
              <a:gd fmla="*/ 59 h 170" name="T43"/>
              <a:gd fmla="*/ 8 w 166" name="T44"/>
              <a:gd fmla="*/ 85 h 170" name="T45"/>
              <a:gd fmla="*/ 0 w 166" name="T46"/>
              <a:gd fmla="*/ 111 h 170" name="T47"/>
              <a:gd fmla="*/ 4 w 166" name="T48"/>
              <a:gd fmla="*/ 112 h 170" name="T49"/>
              <a:gd fmla="*/ 11 w 166" name="T50"/>
              <a:gd fmla="*/ 111 h 170" name="T51"/>
              <a:gd fmla="*/ 19 w 166" name="T52"/>
              <a:gd fmla="*/ 101 h 170" name="T53"/>
              <a:gd fmla="*/ 27 w 166" name="T54"/>
              <a:gd fmla="*/ 91 h 170" name="T55"/>
              <a:gd fmla="*/ 56 w 166" name="T56"/>
              <a:gd fmla="*/ 94 h 170" name="T57"/>
              <a:gd fmla="*/ 75 w 166" name="T58"/>
              <a:gd fmla="*/ 95 h 170" name="T59"/>
              <a:gd fmla="*/ 78 w 166" name="T60"/>
              <a:gd fmla="*/ 97 h 170" name="T61"/>
              <a:gd fmla="*/ 68 w 166" name="T62"/>
              <a:gd fmla="*/ 124 h 170" name="T63"/>
              <a:gd fmla="*/ 52 w 166" name="T64"/>
              <a:gd fmla="*/ 155 h 170" name="T65"/>
              <a:gd fmla="*/ 47 w 166" name="T66"/>
              <a:gd fmla="*/ 165 h 170" name="T67"/>
              <a:gd fmla="*/ 50 w 166" name="T68"/>
              <a:gd fmla="*/ 168 h 170" name="T69"/>
              <a:gd fmla="*/ 54 w 166" name="T70"/>
              <a:gd fmla="*/ 170 h 170" name="T71"/>
              <a:gd fmla="*/ 76 w 166" name="T72"/>
              <a:gd fmla="*/ 147 h 170" name="T73"/>
              <a:gd fmla="*/ 86 w 166" name="T74"/>
              <a:gd fmla="*/ 147 h 170" name="T75"/>
              <a:gd fmla="*/ 93 w 166" name="T76"/>
              <a:gd fmla="*/ 142 h 170" name="T77"/>
              <a:gd fmla="*/ 88 w 166" name="T78"/>
              <a:gd fmla="*/ 137 h 170" name="T79"/>
              <a:gd fmla="*/ 83 w 166" name="T80"/>
              <a:gd fmla="*/ 137 h 170" name="T81"/>
              <a:gd fmla="*/ 94 w 166" name="T82"/>
              <a:gd fmla="*/ 123 h 170" name="T83"/>
              <a:gd fmla="*/ 100 w 166" name="T84"/>
              <a:gd fmla="*/ 123 h 170" name="T85"/>
              <a:gd fmla="*/ 110 w 166" name="T86"/>
              <a:gd fmla="*/ 118 h 170" name="T87"/>
              <a:gd fmla="*/ 105 w 166" name="T88"/>
              <a:gd fmla="*/ 113 h 170" name="T89"/>
              <a:gd fmla="*/ 101 w 166" name="T90"/>
              <a:gd fmla="*/ 113 h 170" name="T91"/>
              <a:gd fmla="*/ 117 w 166" name="T92"/>
              <a:gd fmla="*/ 94 h 170" name="T93"/>
              <a:gd fmla="*/ 139 w 166" name="T94"/>
              <a:gd fmla="*/ 94 h 170" name="T95"/>
              <a:gd fmla="*/ 166 w 166" name="T96"/>
              <a:gd fmla="*/ 85 h 170" name="T97"/>
              <a:gd fmla="*/ 155 w 166" name="T98"/>
              <a:gd fmla="*/ 79 h 170" name="T99"/>
              <a:gd fmla="*/ 139 w 166" name="T100"/>
              <a:gd fmla="*/ 76 h 170" name="T101"/>
              <a:gd fmla="*/ 117 w 166" name="T102"/>
              <a:gd fmla="*/ 76 h 170" name="T103"/>
              <a:gd fmla="*/ 101 w 166" name="T104"/>
              <a:gd fmla="*/ 57 h 170"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70" w="166">
                <a:moveTo>
                  <a:pt x="101" y="57"/>
                </a:moveTo>
                <a:cubicBezTo>
                  <a:pt x="105" y="57"/>
                  <a:pt x="105" y="57"/>
                  <a:pt x="105" y="57"/>
                </a:cubicBezTo>
                <a:cubicBezTo>
                  <a:pt x="109" y="57"/>
                  <a:pt x="110" y="55"/>
                  <a:pt x="110" y="52"/>
                </a:cubicBezTo>
                <a:cubicBezTo>
                  <a:pt x="110" y="49"/>
                  <a:pt x="107" y="47"/>
                  <a:pt x="100" y="47"/>
                </a:cubicBezTo>
                <a:cubicBezTo>
                  <a:pt x="94" y="47"/>
                  <a:pt x="94" y="47"/>
                  <a:pt x="94" y="47"/>
                </a:cubicBezTo>
                <a:cubicBezTo>
                  <a:pt x="83" y="33"/>
                  <a:pt x="83" y="33"/>
                  <a:pt x="83" y="33"/>
                </a:cubicBezTo>
                <a:cubicBezTo>
                  <a:pt x="88" y="33"/>
                  <a:pt x="88" y="33"/>
                  <a:pt x="88" y="33"/>
                </a:cubicBezTo>
                <a:cubicBezTo>
                  <a:pt x="91" y="33"/>
                  <a:pt x="93" y="32"/>
                  <a:pt x="93" y="29"/>
                </a:cubicBezTo>
                <a:cubicBezTo>
                  <a:pt x="93" y="25"/>
                  <a:pt x="91" y="23"/>
                  <a:pt x="86" y="23"/>
                </a:cubicBezTo>
                <a:cubicBezTo>
                  <a:pt x="76" y="23"/>
                  <a:pt x="76" y="23"/>
                  <a:pt x="76" y="23"/>
                </a:cubicBezTo>
                <a:cubicBezTo>
                  <a:pt x="64" y="8"/>
                  <a:pt x="57" y="0"/>
                  <a:pt x="54" y="0"/>
                </a:cubicBezTo>
                <a:cubicBezTo>
                  <a:pt x="53" y="0"/>
                  <a:pt x="51" y="1"/>
                  <a:pt x="50" y="2"/>
                </a:cubicBezTo>
                <a:cubicBezTo>
                  <a:pt x="48" y="3"/>
                  <a:pt x="47" y="4"/>
                  <a:pt x="47" y="5"/>
                </a:cubicBezTo>
                <a:cubicBezTo>
                  <a:pt x="47" y="7"/>
                  <a:pt x="49" y="10"/>
                  <a:pt x="52" y="15"/>
                </a:cubicBezTo>
                <a:cubicBezTo>
                  <a:pt x="56" y="21"/>
                  <a:pt x="61" y="31"/>
                  <a:pt x="68" y="46"/>
                </a:cubicBezTo>
                <a:cubicBezTo>
                  <a:pt x="74" y="61"/>
                  <a:pt x="78" y="70"/>
                  <a:pt x="78" y="73"/>
                </a:cubicBezTo>
                <a:cubicBezTo>
                  <a:pt x="78" y="75"/>
                  <a:pt x="75" y="76"/>
                  <a:pt x="69" y="76"/>
                </a:cubicBezTo>
                <a:cubicBezTo>
                  <a:pt x="49" y="76"/>
                  <a:pt x="35" y="77"/>
                  <a:pt x="27" y="79"/>
                </a:cubicBezTo>
                <a:cubicBezTo>
                  <a:pt x="26" y="78"/>
                  <a:pt x="23" y="75"/>
                  <a:pt x="19" y="69"/>
                </a:cubicBezTo>
                <a:cubicBezTo>
                  <a:pt x="15" y="64"/>
                  <a:pt x="13" y="61"/>
                  <a:pt x="11" y="60"/>
                </a:cubicBezTo>
                <a:cubicBezTo>
                  <a:pt x="10" y="59"/>
                  <a:pt x="7" y="58"/>
                  <a:pt x="4" y="58"/>
                </a:cubicBezTo>
                <a:cubicBezTo>
                  <a:pt x="2" y="58"/>
                  <a:pt x="0" y="58"/>
                  <a:pt x="0" y="59"/>
                </a:cubicBezTo>
                <a:cubicBezTo>
                  <a:pt x="0" y="61"/>
                  <a:pt x="2" y="70"/>
                  <a:pt x="8" y="85"/>
                </a:cubicBezTo>
                <a:cubicBezTo>
                  <a:pt x="2" y="99"/>
                  <a:pt x="0" y="107"/>
                  <a:pt x="0" y="111"/>
                </a:cubicBezTo>
                <a:cubicBezTo>
                  <a:pt x="0" y="112"/>
                  <a:pt x="2" y="112"/>
                  <a:pt x="4" y="112"/>
                </a:cubicBezTo>
                <a:cubicBezTo>
                  <a:pt x="7" y="112"/>
                  <a:pt x="10" y="112"/>
                  <a:pt x="11" y="111"/>
                </a:cubicBezTo>
                <a:cubicBezTo>
                  <a:pt x="13" y="110"/>
                  <a:pt x="15" y="106"/>
                  <a:pt x="19" y="101"/>
                </a:cubicBezTo>
                <a:cubicBezTo>
                  <a:pt x="23" y="95"/>
                  <a:pt x="26" y="92"/>
                  <a:pt x="27" y="91"/>
                </a:cubicBezTo>
                <a:cubicBezTo>
                  <a:pt x="35" y="93"/>
                  <a:pt x="45" y="94"/>
                  <a:pt x="56" y="94"/>
                </a:cubicBezTo>
                <a:cubicBezTo>
                  <a:pt x="67" y="94"/>
                  <a:pt x="74" y="94"/>
                  <a:pt x="75" y="95"/>
                </a:cubicBezTo>
                <a:cubicBezTo>
                  <a:pt x="77" y="95"/>
                  <a:pt x="78" y="96"/>
                  <a:pt x="78" y="97"/>
                </a:cubicBezTo>
                <a:cubicBezTo>
                  <a:pt x="78" y="100"/>
                  <a:pt x="74" y="109"/>
                  <a:pt x="68" y="124"/>
                </a:cubicBezTo>
                <a:cubicBezTo>
                  <a:pt x="61" y="139"/>
                  <a:pt x="56" y="149"/>
                  <a:pt x="52" y="155"/>
                </a:cubicBezTo>
                <a:cubicBezTo>
                  <a:pt x="49" y="160"/>
                  <a:pt x="47" y="163"/>
                  <a:pt x="47" y="165"/>
                </a:cubicBezTo>
                <a:cubicBezTo>
                  <a:pt x="47" y="166"/>
                  <a:pt x="48" y="167"/>
                  <a:pt x="50" y="168"/>
                </a:cubicBezTo>
                <a:cubicBezTo>
                  <a:pt x="51" y="170"/>
                  <a:pt x="53" y="170"/>
                  <a:pt x="54" y="170"/>
                </a:cubicBezTo>
                <a:cubicBezTo>
                  <a:pt x="57" y="170"/>
                  <a:pt x="64" y="162"/>
                  <a:pt x="76" y="147"/>
                </a:cubicBezTo>
                <a:cubicBezTo>
                  <a:pt x="86" y="147"/>
                  <a:pt x="86" y="147"/>
                  <a:pt x="86" y="147"/>
                </a:cubicBezTo>
                <a:cubicBezTo>
                  <a:pt x="91" y="147"/>
                  <a:pt x="93" y="145"/>
                  <a:pt x="93" y="142"/>
                </a:cubicBezTo>
                <a:cubicBezTo>
                  <a:pt x="93" y="138"/>
                  <a:pt x="91" y="137"/>
                  <a:pt x="88" y="137"/>
                </a:cubicBezTo>
                <a:cubicBezTo>
                  <a:pt x="83" y="137"/>
                  <a:pt x="83" y="137"/>
                  <a:pt x="83" y="137"/>
                </a:cubicBezTo>
                <a:cubicBezTo>
                  <a:pt x="94" y="123"/>
                  <a:pt x="94" y="123"/>
                  <a:pt x="94" y="123"/>
                </a:cubicBezTo>
                <a:cubicBezTo>
                  <a:pt x="100" y="123"/>
                  <a:pt x="100" y="123"/>
                  <a:pt x="100" y="123"/>
                </a:cubicBezTo>
                <a:cubicBezTo>
                  <a:pt x="107" y="123"/>
                  <a:pt x="110" y="121"/>
                  <a:pt x="110" y="118"/>
                </a:cubicBezTo>
                <a:cubicBezTo>
                  <a:pt x="110" y="115"/>
                  <a:pt x="109" y="113"/>
                  <a:pt x="105" y="113"/>
                </a:cubicBezTo>
                <a:cubicBezTo>
                  <a:pt x="101" y="113"/>
                  <a:pt x="101" y="113"/>
                  <a:pt x="101" y="113"/>
                </a:cubicBezTo>
                <a:cubicBezTo>
                  <a:pt x="117" y="94"/>
                  <a:pt x="117" y="94"/>
                  <a:pt x="117" y="94"/>
                </a:cubicBezTo>
                <a:cubicBezTo>
                  <a:pt x="139" y="94"/>
                  <a:pt x="139" y="94"/>
                  <a:pt x="139" y="94"/>
                </a:cubicBezTo>
                <a:cubicBezTo>
                  <a:pt x="157" y="94"/>
                  <a:pt x="166" y="91"/>
                  <a:pt x="166" y="85"/>
                </a:cubicBezTo>
                <a:cubicBezTo>
                  <a:pt x="166" y="82"/>
                  <a:pt x="163" y="80"/>
                  <a:pt x="155" y="79"/>
                </a:cubicBezTo>
                <a:cubicBezTo>
                  <a:pt x="148" y="77"/>
                  <a:pt x="142" y="76"/>
                  <a:pt x="139" y="76"/>
                </a:cubicBezTo>
                <a:cubicBezTo>
                  <a:pt x="117" y="76"/>
                  <a:pt x="117" y="76"/>
                  <a:pt x="117" y="76"/>
                </a:cubicBezTo>
                <a:lnTo>
                  <a:pt x="101" y="57"/>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chemeClr val="bg1"/>
              </a:solidFill>
            </a:endParaRPr>
          </a:p>
        </p:txBody>
      </p:sp>
      <p:grpSp>
        <p:nvGrpSpPr>
          <p:cNvPr id="28" name="组合 27"/>
          <p:cNvGrpSpPr/>
          <p:nvPr/>
        </p:nvGrpSpPr>
        <p:grpSpPr>
          <a:xfrm>
            <a:off x="9000945" y="1454696"/>
            <a:ext cx="817115" cy="817115"/>
            <a:chOff x="9200597" y="2820053"/>
            <a:chExt cx="878317" cy="878318"/>
          </a:xfrm>
        </p:grpSpPr>
        <p:grpSp>
          <p:nvGrpSpPr>
            <p:cNvPr id="29" name="组合 28"/>
            <p:cNvGrpSpPr/>
            <p:nvPr/>
          </p:nvGrpSpPr>
          <p:grpSpPr>
            <a:xfrm rot="13500000">
              <a:off x="9533904" y="3054531"/>
              <a:ext cx="211702" cy="409362"/>
              <a:chOff x="6695786" y="-909447"/>
              <a:chExt cx="1619177" cy="3130943"/>
            </a:xfrm>
          </p:grpSpPr>
          <p:sp>
            <p:nvSpPr>
              <p:cNvPr id="31" name="自由: 形状 30"/>
              <p:cNvSpPr/>
              <p:nvPr/>
            </p:nvSpPr>
            <p:spPr>
              <a:xfrm>
                <a:off x="7101881" y="-228912"/>
                <a:ext cx="614405" cy="1638313"/>
              </a:xfrm>
              <a:custGeom>
                <a:gdLst>
                  <a:gd fmla="*/ 0 w 1074058" name="connsiteX0"/>
                  <a:gd fmla="*/ 1685925 h 2863976" name="connsiteY0"/>
                  <a:gd fmla="*/ 0 w 1074058" name="connsiteX1"/>
                  <a:gd fmla="*/ 537029 h 2863976" name="connsiteY1"/>
                  <a:gd fmla="*/ 537029 w 1074058" name="connsiteX2"/>
                  <a:gd fmla="*/ 0 h 2863976" name="connsiteY2"/>
                  <a:gd fmla="*/ 1074058 w 1074058" name="connsiteX3"/>
                  <a:gd fmla="*/ 537029 h 2863976" name="connsiteY3"/>
                  <a:gd fmla="*/ 1074056 w 1074058" name="connsiteX4"/>
                  <a:gd fmla="*/ 2863976 h 2863976"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2863976" w="1074058">
                    <a:moveTo>
                      <a:pt x="0" y="1685925"/>
                    </a:moveTo>
                    <a:lnTo>
                      <a:pt x="0" y="537029"/>
                    </a:lnTo>
                    <a:cubicBezTo>
                      <a:pt x="0" y="240436"/>
                      <a:pt x="240436" y="0"/>
                      <a:pt x="537029" y="0"/>
                    </a:cubicBezTo>
                    <a:cubicBezTo>
                      <a:pt x="833622" y="0"/>
                      <a:pt x="1074058" y="240436"/>
                      <a:pt x="1074058" y="537029"/>
                    </a:cubicBezTo>
                    <a:cubicBezTo>
                      <a:pt x="1074058" y="919994"/>
                      <a:pt x="1074056" y="2481011"/>
                      <a:pt x="1074056" y="2863976"/>
                    </a:cubicBezTo>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自由: 形状 31"/>
              <p:cNvSpPr/>
              <p:nvPr/>
            </p:nvSpPr>
            <p:spPr>
              <a:xfrm rot="10800000">
                <a:off x="7100468" y="318122"/>
                <a:ext cx="1212590" cy="1903374"/>
              </a:xfrm>
              <a:custGeom>
                <a:gdLst>
                  <a:gd fmla="*/ 0 w 1074058" name="connsiteX0"/>
                  <a:gd fmla="*/ 1685925 h 1685925" name="connsiteY0"/>
                  <a:gd fmla="*/ 0 w 1074058" name="connsiteX1"/>
                  <a:gd fmla="*/ 537029 h 1685925" name="connsiteY1"/>
                  <a:gd fmla="*/ 537029 w 1074058" name="connsiteX2"/>
                  <a:gd fmla="*/ 0 h 1685925"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85925" w="1074058">
                    <a:moveTo>
                      <a:pt x="0" y="1685925"/>
                    </a:moveTo>
                    <a:lnTo>
                      <a:pt x="0" y="537029"/>
                    </a:lnTo>
                    <a:cubicBezTo>
                      <a:pt x="0" y="240436"/>
                      <a:pt x="240436" y="0"/>
                      <a:pt x="537029" y="0"/>
                    </a:cubicBezTo>
                    <a:cubicBezTo>
                      <a:pt x="833622" y="0"/>
                      <a:pt x="1074058" y="240436"/>
                      <a:pt x="1074058" y="537029"/>
                    </a:cubicBezTo>
                    <a:cubicBezTo>
                      <a:pt x="1074058" y="919994"/>
                      <a:pt x="1074057" y="1302960"/>
                      <a:pt x="1074057" y="1685925"/>
                    </a:cubicBezTo>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自由: 形状 32"/>
              <p:cNvSpPr/>
              <p:nvPr/>
            </p:nvSpPr>
            <p:spPr>
              <a:xfrm>
                <a:off x="6695786" y="-909447"/>
                <a:ext cx="1619177" cy="2541584"/>
              </a:xfrm>
              <a:custGeom>
                <a:gdLst>
                  <a:gd fmla="*/ 0 w 1074058" name="connsiteX0"/>
                  <a:gd fmla="*/ 1685925 h 1685925" name="connsiteY0"/>
                  <a:gd fmla="*/ 0 w 1074058" name="connsiteX1"/>
                  <a:gd fmla="*/ 537029 h 1685925" name="connsiteY1"/>
                  <a:gd fmla="*/ 537029 w 1074058" name="connsiteX2"/>
                  <a:gd fmla="*/ 0 h 1685925" name="connsiteY2"/>
                  <a:gd fmla="*/ 1074058 w 1074058" name="connsiteX3"/>
                  <a:gd fmla="*/ 537029 h 1685925" name="connsiteY3"/>
                  <a:gd fmla="*/ 1074057 w 1074058" name="connsiteX4"/>
                  <a:gd fmla="*/ 1685925 h 1685925" name="connsiteY4"/>
                  <a:gd fmla="*/ 880929 w 1074058" name="connsiteX5"/>
                  <a:gd fmla="*/ 1685925 h 1685925" name="connsiteY5"/>
                  <a:gd fmla="*/ 880929 w 1074058" name="connsiteX6"/>
                  <a:gd fmla="*/ 1031874 h 1685925" name="connsiteY6"/>
                  <a:gd fmla="*/ 193129 w 1074058" name="connsiteX7"/>
                  <a:gd fmla="*/ 1031874 h 1685925" name="connsiteY7"/>
                  <a:gd fmla="*/ 191700 w 1074058" name="connsiteX8"/>
                  <a:gd fmla="*/ 1686878 h 1686878" name="connsiteY8"/>
                  <a:gd fmla="*/ 284569 w 1074058" name="connsiteX9"/>
                  <a:gd fmla="*/ 1777365 h 1777365" name="connsiteY9"/>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85925" w="1074058">
                    <a:moveTo>
                      <a:pt x="0" y="1685925"/>
                    </a:moveTo>
                    <a:lnTo>
                      <a:pt x="0" y="537029"/>
                    </a:lnTo>
                    <a:cubicBezTo>
                      <a:pt x="0" y="240436"/>
                      <a:pt x="240436" y="0"/>
                      <a:pt x="537029" y="0"/>
                    </a:cubicBezTo>
                    <a:cubicBezTo>
                      <a:pt x="833622" y="0"/>
                      <a:pt x="1074058" y="240436"/>
                      <a:pt x="1074058" y="537029"/>
                    </a:cubicBezTo>
                    <a:cubicBezTo>
                      <a:pt x="1074058" y="919994"/>
                      <a:pt x="1074057" y="1302960"/>
                      <a:pt x="1074057" y="1685925"/>
                    </a:cubicBezTo>
                  </a:path>
                </a:pathLst>
              </a:cu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0" name="自由: 形状 29"/>
            <p:cNvSpPr/>
            <p:nvPr/>
          </p:nvSpPr>
          <p:spPr>
            <a:xfrm>
              <a:off x="9200597" y="2820053"/>
              <a:ext cx="878317" cy="878318"/>
            </a:xfrm>
            <a:custGeom>
              <a:rect b="0" l="0" r="0" t="0"/>
              <a:pathLst>
                <a:path h="878318" w="878317">
                  <a:moveTo>
                    <a:pt x="0" y="0"/>
                  </a:moveTo>
                  <a:lnTo>
                    <a:pt x="878316" y="0"/>
                  </a:lnTo>
                  <a:lnTo>
                    <a:pt x="878316" y="878317"/>
                  </a:lnTo>
                  <a:lnTo>
                    <a:pt x="0" y="878317"/>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4" name="组合 33"/>
          <p:cNvGrpSpPr/>
          <p:nvPr/>
        </p:nvGrpSpPr>
        <p:grpSpPr>
          <a:xfrm>
            <a:off x="8572911" y="3672962"/>
            <a:ext cx="356056" cy="356053"/>
            <a:chOff x="3472824" y="3081525"/>
            <a:chExt cx="481920" cy="481918"/>
          </a:xfrm>
        </p:grpSpPr>
        <p:sp>
          <p:nvSpPr>
            <p:cNvPr id="35" name="椭圆 34"/>
            <p:cNvSpPr/>
            <p:nvPr/>
          </p:nvSpPr>
          <p:spPr>
            <a:xfrm>
              <a:off x="3472824" y="3081525"/>
              <a:ext cx="481920" cy="481918"/>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自由: 形状 35"/>
            <p:cNvSpPr/>
            <p:nvPr/>
          </p:nvSpPr>
          <p:spPr>
            <a:xfrm>
              <a:off x="3474921" y="3085477"/>
              <a:ext cx="477510" cy="477508"/>
            </a:xfrm>
            <a:custGeom>
              <a:gdLst>
                <a:gd fmla="*/ 228246 w 477510" name="connsiteX0"/>
                <a:gd fmla="*/ 410721 h 477508" name="connsiteY0"/>
                <a:gd fmla="*/ 249480 w 477510" name="connsiteX1"/>
                <a:gd fmla="*/ 410721 h 477508" name="connsiteY1"/>
                <a:gd fmla="*/ 249480 w 477510" name="connsiteX2"/>
                <a:gd fmla="*/ 477508 h 477508" name="connsiteY2"/>
                <a:gd fmla="*/ 228246 w 477510" name="connsiteX3"/>
                <a:gd fmla="*/ 477508 h 477508" name="connsiteY3"/>
                <a:gd fmla="*/ 410723 w 477510" name="connsiteX4"/>
                <a:gd fmla="*/ 224341 h 477508" name="connsiteY4"/>
                <a:gd fmla="*/ 477510 w 477510" name="connsiteX5"/>
                <a:gd fmla="*/ 224341 h 477508" name="connsiteY5"/>
                <a:gd fmla="*/ 477510 w 477510" name="connsiteX6"/>
                <a:gd fmla="*/ 245575 h 477508" name="connsiteY6"/>
                <a:gd fmla="*/ 410723 w 477510" name="connsiteX7"/>
                <a:gd fmla="*/ 245575 h 477508" name="connsiteY7"/>
                <a:gd fmla="*/ 0 w 477510" name="connsiteX8"/>
                <a:gd fmla="*/ 224341 h 477508" name="connsiteY8"/>
                <a:gd fmla="*/ 66787 w 477510" name="connsiteX9"/>
                <a:gd fmla="*/ 224341 h 477508" name="connsiteY9"/>
                <a:gd fmla="*/ 66787 w 477510" name="connsiteX10"/>
                <a:gd fmla="*/ 245575 h 477508" name="connsiteY10"/>
                <a:gd fmla="*/ 0 w 477510" name="connsiteX11"/>
                <a:gd fmla="*/ 245575 h 477508" name="connsiteY11"/>
                <a:gd fmla="*/ 228246 w 477510" name="connsiteX12"/>
                <a:gd fmla="*/ 0 h 477508" name="connsiteY12"/>
                <a:gd fmla="*/ 249480 w 477510" name="connsiteX13"/>
                <a:gd fmla="*/ 0 h 477508" name="connsiteY13"/>
                <a:gd fmla="*/ 249480 w 477510" name="connsiteX14"/>
                <a:gd fmla="*/ 66787 h 477508" name="connsiteY14"/>
                <a:gd fmla="*/ 228246 w 477510" name="connsiteX15"/>
                <a:gd fmla="*/ 66787 h 477508"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477508" w="477510">
                  <a:moveTo>
                    <a:pt x="228246" y="410721"/>
                  </a:moveTo>
                  <a:lnTo>
                    <a:pt x="249480" y="410721"/>
                  </a:lnTo>
                  <a:lnTo>
                    <a:pt x="249480" y="477508"/>
                  </a:lnTo>
                  <a:lnTo>
                    <a:pt x="228246" y="477508"/>
                  </a:lnTo>
                  <a:close/>
                  <a:moveTo>
                    <a:pt x="410723" y="224341"/>
                  </a:moveTo>
                  <a:lnTo>
                    <a:pt x="477510" y="224341"/>
                  </a:lnTo>
                  <a:lnTo>
                    <a:pt x="477510" y="245575"/>
                  </a:lnTo>
                  <a:lnTo>
                    <a:pt x="410723" y="245575"/>
                  </a:lnTo>
                  <a:close/>
                  <a:moveTo>
                    <a:pt x="0" y="224341"/>
                  </a:moveTo>
                  <a:lnTo>
                    <a:pt x="66787" y="224341"/>
                  </a:lnTo>
                  <a:lnTo>
                    <a:pt x="66787" y="245575"/>
                  </a:lnTo>
                  <a:lnTo>
                    <a:pt x="0" y="245575"/>
                  </a:lnTo>
                  <a:close/>
                  <a:moveTo>
                    <a:pt x="228246" y="0"/>
                  </a:moveTo>
                  <a:lnTo>
                    <a:pt x="249480" y="0"/>
                  </a:lnTo>
                  <a:lnTo>
                    <a:pt x="249480" y="66787"/>
                  </a:lnTo>
                  <a:lnTo>
                    <a:pt x="228246" y="66787"/>
                  </a:lnTo>
                  <a:close/>
                </a:path>
              </a:pathLst>
            </a:custGeom>
            <a:solidFill>
              <a:schemeClr val="bg1"/>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自由: 形状 36"/>
            <p:cNvSpPr/>
            <p:nvPr/>
          </p:nvSpPr>
          <p:spPr>
            <a:xfrm>
              <a:off x="3706919" y="3217335"/>
              <a:ext cx="113248" cy="115176"/>
            </a:xfrm>
            <a:custGeom>
              <a:gdLst>
                <a:gd fmla="*/ 0 w 113248" name="connsiteX0"/>
                <a:gd fmla="*/ 0 h 115176" name="connsiteY0"/>
                <a:gd fmla="*/ 14156 w 113248" name="connsiteX1"/>
                <a:gd fmla="*/ 0 h 115176" name="connsiteY1"/>
                <a:gd fmla="*/ 14156 w 113248" name="connsiteX2"/>
                <a:gd fmla="*/ 101020 h 115176" name="connsiteY2"/>
                <a:gd fmla="*/ 113248 w 113248" name="connsiteX3"/>
                <a:gd fmla="*/ 101020 h 115176" name="connsiteY3"/>
                <a:gd fmla="*/ 113248 w 113248" name="connsiteX4"/>
                <a:gd fmla="*/ 115176 h 115176" name="connsiteY4"/>
                <a:gd fmla="*/ 0 w 113248" name="connsiteX5"/>
                <a:gd fmla="*/ 115176 h 115176" name="connsiteY5"/>
                <a:gd fmla="*/ 0 w 113248" name="connsiteX6"/>
                <a:gd fmla="*/ 113247 h 115176" name="connsiteY6"/>
                <a:gd fmla="*/ 0 w 113248" name="connsiteX7"/>
                <a:gd fmla="*/ 101020 h 115176"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15176" w="113248">
                  <a:moveTo>
                    <a:pt x="0" y="0"/>
                  </a:moveTo>
                  <a:lnTo>
                    <a:pt x="14156" y="0"/>
                  </a:lnTo>
                  <a:lnTo>
                    <a:pt x="14156" y="101020"/>
                  </a:lnTo>
                  <a:lnTo>
                    <a:pt x="113248" y="101020"/>
                  </a:lnTo>
                  <a:lnTo>
                    <a:pt x="113248" y="115176"/>
                  </a:lnTo>
                  <a:lnTo>
                    <a:pt x="0" y="115176"/>
                  </a:lnTo>
                  <a:lnTo>
                    <a:pt x="0" y="113247"/>
                  </a:lnTo>
                  <a:lnTo>
                    <a:pt x="0" y="101020"/>
                  </a:lnTo>
                  <a:close/>
                </a:path>
              </a:pathLst>
            </a:custGeom>
            <a:solidFill>
              <a:schemeClr val="bg1"/>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8" name="组合 37"/>
          <p:cNvGrpSpPr/>
          <p:nvPr/>
        </p:nvGrpSpPr>
        <p:grpSpPr>
          <a:xfrm>
            <a:off x="7271394" y="1739717"/>
            <a:ext cx="374960" cy="262766"/>
            <a:chOff x="5666914" y="2876551"/>
            <a:chExt cx="901530" cy="631779"/>
          </a:xfrm>
        </p:grpSpPr>
        <p:sp>
          <p:nvSpPr>
            <p:cNvPr id="39" name="矩形: 圆角 38"/>
            <p:cNvSpPr/>
            <p:nvPr/>
          </p:nvSpPr>
          <p:spPr>
            <a:xfrm>
              <a:off x="5672137" y="2876551"/>
              <a:ext cx="896302" cy="628651"/>
            </a:xfrm>
            <a:prstGeom prst="roundRect">
              <a:avLst>
                <a:gd fmla="val 14444" name="adj"/>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自由: 形状 39"/>
            <p:cNvSpPr/>
            <p:nvPr/>
          </p:nvSpPr>
          <p:spPr>
            <a:xfrm flipH="1" rot="10800000">
              <a:off x="5666914" y="3059207"/>
              <a:ext cx="901530" cy="205454"/>
            </a:xfrm>
            <a:custGeom>
              <a:gdLst>
                <a:gd fmla="*/ 874505 w 874505" name="connsiteX0"/>
                <a:gd fmla="*/ 199295 h 199295" name="connsiteY0"/>
                <a:gd fmla="*/ 655597 w 874505" name="connsiteX1"/>
                <a:gd fmla="*/ 94771 h 199295" name="connsiteY1"/>
                <a:gd fmla="*/ 477092 w 874505" name="connsiteX2"/>
                <a:gd fmla="*/ 11412 h 199295" name="connsiteY2"/>
                <a:gd fmla="*/ 439824 w 874505" name="connsiteX3"/>
                <a:gd fmla="*/ 0 h 199295" name="connsiteY3"/>
                <a:gd fmla="*/ 402392 w 874505" name="connsiteX4"/>
                <a:gd fmla="*/ 11412 h 199295" name="connsiteY4"/>
                <a:gd fmla="*/ 0 w 874505" name="connsiteX5"/>
                <a:gd fmla="*/ 194533 h 199295" name="connsiteY5"/>
                <a:gd fmla="*/ 954039 w 954039" name="connsiteX6"/>
                <a:gd fmla="*/ 285973 h 285973"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99295" w="874505">
                  <a:moveTo>
                    <a:pt x="874505" y="199295"/>
                  </a:moveTo>
                  <a:lnTo>
                    <a:pt x="655597" y="94771"/>
                  </a:lnTo>
                  <a:lnTo>
                    <a:pt x="477092" y="11412"/>
                  </a:lnTo>
                  <a:cubicBezTo>
                    <a:pt x="464181" y="5861"/>
                    <a:pt x="451729" y="51"/>
                    <a:pt x="439824" y="0"/>
                  </a:cubicBezTo>
                  <a:cubicBezTo>
                    <a:pt x="427919" y="-51"/>
                    <a:pt x="413581" y="6180"/>
                    <a:pt x="402392" y="11412"/>
                  </a:cubicBezTo>
                  <a:lnTo>
                    <a:pt x="0" y="194533"/>
                  </a:lnTo>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等腰三角形 7"/>
            <p:cNvSpPr/>
            <p:nvPr/>
          </p:nvSpPr>
          <p:spPr>
            <a:xfrm flipH="1" flipV="1" rot="10800000">
              <a:off x="5777310" y="3228781"/>
              <a:ext cx="685958" cy="279549"/>
            </a:xfrm>
            <a:custGeom>
              <a:gdLst>
                <a:gd fmla="*/ 6444161 w 9916256" name="connsiteX0"/>
                <a:gd fmla="*/ 0 h 1579211" name="connsiteY0"/>
                <a:gd fmla="*/ 9916256 w 9916256" name="connsiteX1"/>
                <a:gd fmla="*/ 1579211 h 1579211" name="connsiteY1"/>
                <a:gd fmla="*/ 0 w 9916256" name="connsiteX2"/>
                <a:gd fmla="*/ 1579211 h 1579211" name="connsiteY2"/>
                <a:gd fmla="*/ 3469936 w 9916256" name="connsiteX3"/>
                <a:gd fmla="*/ 0 h 1579211" name="connsiteY3"/>
                <a:gd fmla="*/ 7036292 w 9916256" name="connsiteX4"/>
                <a:gd fmla="*/ 184021 h 1579211" name="connsiteY4"/>
                <a:gd fmla="*/ 7036292 w 9916256" name="connsiteX5"/>
                <a:gd fmla="*/ 795924 h 2191114" name="connsiteY5"/>
                <a:gd fmla="*/ 7036292 w 9916256" name="connsiteX6"/>
                <a:gd fmla="*/ 795924 h 2191114" name="connsiteY6"/>
                <a:gd fmla="*/ 7036292 w 9916256" name="connsiteX7"/>
                <a:gd fmla="*/ 840568 h 2235758" name="connsiteY7"/>
              </a:gdLst>
              <a:cxnLst>
                <a:cxn ang="0">
                  <a:pos x="connsiteX0" y="connsiteY0"/>
                </a:cxn>
                <a:cxn ang="0">
                  <a:pos x="connsiteX1" y="connsiteY1"/>
                </a:cxn>
                <a:cxn ang="0">
                  <a:pos x="connsiteX2" y="connsiteY2"/>
                </a:cxn>
                <a:cxn ang="0">
                  <a:pos x="connsiteX3" y="connsiteY3"/>
                </a:cxn>
              </a:cxnLst>
              <a:rect b="b" l="l" r="r" t="t"/>
              <a:pathLst>
                <a:path h="1579211" w="9916256">
                  <a:moveTo>
                    <a:pt x="6444161" y="0"/>
                  </a:moveTo>
                  <a:lnTo>
                    <a:pt x="9916256" y="1579211"/>
                  </a:lnTo>
                  <a:lnTo>
                    <a:pt x="0" y="1579211"/>
                  </a:lnTo>
                  <a:lnTo>
                    <a:pt x="3469936" y="0"/>
                  </a:lnTo>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4" name="Freeform 14"/>
          <p:cNvSpPr>
            <a:spLocks noEditPoints="1"/>
          </p:cNvSpPr>
          <p:nvPr/>
        </p:nvSpPr>
        <p:spPr bwMode="auto">
          <a:xfrm>
            <a:off x="3402815" y="4968101"/>
            <a:ext cx="282489" cy="354663"/>
          </a:xfrm>
          <a:custGeom>
            <a:gdLst>
              <a:gd fmla="*/ 58 w 104" name="T0"/>
              <a:gd fmla="*/ 4 h 132" name="T1"/>
              <a:gd fmla="*/ 45 w 104" name="T2"/>
              <a:gd fmla="*/ 10 h 132" name="T3"/>
              <a:gd fmla="*/ 15 w 104" name="T4"/>
              <a:gd fmla="*/ 90 h 132" name="T5"/>
              <a:gd fmla="*/ 9 w 104" name="T6"/>
              <a:gd fmla="*/ 100 h 132" name="T7"/>
              <a:gd fmla="*/ 32 w 104" name="T8"/>
              <a:gd fmla="*/ 127 h 132" name="T9"/>
              <a:gd fmla="*/ 61 w 104" name="T10"/>
              <a:gd fmla="*/ 127 h 132" name="T11"/>
              <a:gd fmla="*/ 104 w 104" name="T12"/>
              <a:gd fmla="*/ 55 h 132" name="T13"/>
              <a:gd fmla="*/ 73 w 104" name="T14"/>
              <a:gd fmla="*/ 52 h 132" name="T15"/>
              <a:gd fmla="*/ 79 w 104" name="T16"/>
              <a:gd fmla="*/ 44 h 132" name="T17"/>
              <a:gd fmla="*/ 69 w 104" name="T18"/>
              <a:gd fmla="*/ 49 h 132" name="T19"/>
              <a:gd fmla="*/ 52 w 104" name="T20"/>
              <a:gd fmla="*/ 48 h 132" name="T21"/>
              <a:gd fmla="*/ 57 w 104" name="T22"/>
              <a:gd fmla="*/ 37 h 132" name="T23"/>
              <a:gd fmla="*/ 72 w 104" name="T24"/>
              <a:gd fmla="*/ 35 h 132" name="T25"/>
              <a:gd fmla="*/ 80 w 104" name="T26"/>
              <a:gd fmla="*/ 35 h 132" name="T27"/>
              <a:gd fmla="*/ 78 w 104" name="T28"/>
              <a:gd fmla="*/ 53 h 132" name="T29"/>
              <a:gd fmla="*/ 69 w 104" name="T30"/>
              <a:gd fmla="*/ 87 h 132" name="T31"/>
              <a:gd fmla="*/ 69 w 104" name="T32"/>
              <a:gd fmla="*/ 75 h 132" name="T33"/>
              <a:gd fmla="*/ 49 w 104" name="T34"/>
              <a:gd fmla="*/ 61 h 132" name="T35"/>
              <a:gd fmla="*/ 65 w 104" name="T36"/>
              <a:gd fmla="*/ 31 h 132" name="T37"/>
              <a:gd fmla="*/ 65 w 104" name="T38"/>
              <a:gd fmla="*/ 21 h 132" name="T39"/>
              <a:gd fmla="*/ 44 w 104" name="T40"/>
              <a:gd fmla="*/ 21 h 132" name="T41"/>
              <a:gd fmla="*/ 33 w 104" name="T42"/>
              <a:gd fmla="*/ 21 h 132" name="T43"/>
              <a:gd fmla="*/ 11 w 104" name="T44"/>
              <a:gd fmla="*/ 67 h 132" name="T45"/>
              <a:gd fmla="*/ 11 w 104" name="T46"/>
              <a:gd fmla="*/ 56 h 132" name="T47"/>
              <a:gd fmla="*/ 8 w 104" name="T48"/>
              <a:gd fmla="*/ 48 h 132" name="T49"/>
              <a:gd fmla="*/ 29 w 104" name="T50"/>
              <a:gd fmla="*/ 26 h 132" name="T51"/>
              <a:gd fmla="*/ 22 w 104" name="T52"/>
              <a:gd fmla="*/ 28 h 132" name="T53"/>
              <a:gd fmla="*/ 24 w 104" name="T54"/>
              <a:gd fmla="*/ 31 h 132" name="T55"/>
              <a:gd fmla="*/ 30 w 104" name="T56"/>
              <a:gd fmla="*/ 28 h 132" name="T57"/>
              <a:gd fmla="*/ 31 w 104" name="T58"/>
              <a:gd fmla="*/ 36 h 132" name="T59"/>
              <a:gd fmla="*/ 29 w 104" name="T60"/>
              <a:gd fmla="*/ 40 h 132" name="T61"/>
              <a:gd fmla="*/ 25 w 104" name="T62"/>
              <a:gd fmla="*/ 47 h 132" name="T63"/>
              <a:gd fmla="*/ 18 w 104" name="T64"/>
              <a:gd fmla="*/ 49 h 132" name="T65"/>
              <a:gd fmla="*/ 11 w 104" name="T66"/>
              <a:gd fmla="*/ 51 h 132" name="T67"/>
              <a:gd fmla="*/ 14 w 104" name="T68"/>
              <a:gd fmla="*/ 58 h 132" name="T69"/>
              <a:gd fmla="*/ 30 w 104" name="T70"/>
              <a:gd fmla="*/ 61 h 132" name="T71"/>
              <a:gd fmla="*/ 33 w 104" name="T72"/>
              <a:gd fmla="*/ 74 h 132" name="T73"/>
              <a:gd fmla="*/ 29 w 104" name="T74"/>
              <a:gd fmla="*/ 82 h 132" name="T75"/>
              <a:gd fmla="*/ 24 w 104" name="T76"/>
              <a:gd fmla="*/ 89 h 132" name="T77"/>
              <a:gd fmla="*/ 19 w 104" name="T78"/>
              <a:gd fmla="*/ 78 h 132" name="T79"/>
              <a:gd fmla="*/ 45 w 104" name="T80"/>
              <a:gd fmla="*/ 105 h 132" name="T81"/>
              <a:gd fmla="*/ 16 w 104" name="T82"/>
              <a:gd fmla="*/ 96 h 132" name="T83"/>
              <a:gd fmla="*/ 91 w 104" name="T84"/>
              <a:gd fmla="*/ 56 h 132" name="T85"/>
              <a:gd fmla="*/ 68 w 104" name="T86"/>
              <a:gd fmla="*/ 12 h 132" name="T87"/>
              <a:gd fmla="*/ 45 w 104" name="T88"/>
              <a:gd fmla="*/ 105 h 132"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32" w="104">
                <a:moveTo>
                  <a:pt x="104" y="55"/>
                </a:moveTo>
                <a:cubicBezTo>
                  <a:pt x="104" y="30"/>
                  <a:pt x="86" y="9"/>
                  <a:pt x="63" y="1"/>
                </a:cubicBezTo>
                <a:cubicBezTo>
                  <a:pt x="58" y="0"/>
                  <a:pt x="58" y="4"/>
                  <a:pt x="58" y="4"/>
                </a:cubicBezTo>
                <a:cubicBezTo>
                  <a:pt x="58" y="7"/>
                  <a:pt x="59" y="8"/>
                  <a:pt x="60" y="8"/>
                </a:cubicBezTo>
                <a:cubicBezTo>
                  <a:pt x="58" y="12"/>
                  <a:pt x="58" y="12"/>
                  <a:pt x="58" y="12"/>
                </a:cubicBezTo>
                <a:cubicBezTo>
                  <a:pt x="54" y="11"/>
                  <a:pt x="50" y="10"/>
                  <a:pt x="45" y="10"/>
                </a:cubicBezTo>
                <a:cubicBezTo>
                  <a:pt x="20" y="10"/>
                  <a:pt x="0" y="31"/>
                  <a:pt x="0" y="56"/>
                </a:cubicBezTo>
                <a:cubicBezTo>
                  <a:pt x="0" y="70"/>
                  <a:pt x="6" y="82"/>
                  <a:pt x="16" y="91"/>
                </a:cubicBezTo>
                <a:cubicBezTo>
                  <a:pt x="15" y="90"/>
                  <a:pt x="15" y="90"/>
                  <a:pt x="15" y="90"/>
                </a:cubicBezTo>
                <a:cubicBezTo>
                  <a:pt x="13" y="94"/>
                  <a:pt x="13" y="94"/>
                  <a:pt x="13" y="94"/>
                </a:cubicBezTo>
                <a:cubicBezTo>
                  <a:pt x="10" y="93"/>
                  <a:pt x="8" y="95"/>
                  <a:pt x="8" y="95"/>
                </a:cubicBezTo>
                <a:cubicBezTo>
                  <a:pt x="6" y="97"/>
                  <a:pt x="9" y="100"/>
                  <a:pt x="9" y="100"/>
                </a:cubicBezTo>
                <a:cubicBezTo>
                  <a:pt x="17" y="107"/>
                  <a:pt x="28" y="112"/>
                  <a:pt x="40" y="113"/>
                </a:cubicBezTo>
                <a:cubicBezTo>
                  <a:pt x="40" y="125"/>
                  <a:pt x="40" y="125"/>
                  <a:pt x="40" y="125"/>
                </a:cubicBezTo>
                <a:cubicBezTo>
                  <a:pt x="32" y="127"/>
                  <a:pt x="32" y="127"/>
                  <a:pt x="32" y="127"/>
                </a:cubicBezTo>
                <a:cubicBezTo>
                  <a:pt x="12" y="132"/>
                  <a:pt x="30" y="131"/>
                  <a:pt x="30" y="131"/>
                </a:cubicBezTo>
                <a:cubicBezTo>
                  <a:pt x="61" y="131"/>
                  <a:pt x="61" y="131"/>
                  <a:pt x="61" y="131"/>
                </a:cubicBezTo>
                <a:cubicBezTo>
                  <a:pt x="83" y="131"/>
                  <a:pt x="61" y="127"/>
                  <a:pt x="61" y="127"/>
                </a:cubicBezTo>
                <a:cubicBezTo>
                  <a:pt x="50" y="125"/>
                  <a:pt x="50" y="125"/>
                  <a:pt x="50" y="125"/>
                </a:cubicBezTo>
                <a:cubicBezTo>
                  <a:pt x="50" y="125"/>
                  <a:pt x="50" y="118"/>
                  <a:pt x="50" y="113"/>
                </a:cubicBezTo>
                <a:cubicBezTo>
                  <a:pt x="79" y="110"/>
                  <a:pt x="104" y="85"/>
                  <a:pt x="104" y="55"/>
                </a:cubicBezTo>
                <a:close/>
                <a:moveTo>
                  <a:pt x="49" y="61"/>
                </a:moveTo>
                <a:cubicBezTo>
                  <a:pt x="49" y="43"/>
                  <a:pt x="64" y="57"/>
                  <a:pt x="64" y="57"/>
                </a:cubicBezTo>
                <a:cubicBezTo>
                  <a:pt x="72" y="62"/>
                  <a:pt x="73" y="52"/>
                  <a:pt x="73" y="52"/>
                </a:cubicBezTo>
                <a:cubicBezTo>
                  <a:pt x="79" y="50"/>
                  <a:pt x="79" y="50"/>
                  <a:pt x="79" y="50"/>
                </a:cubicBezTo>
                <a:cubicBezTo>
                  <a:pt x="79" y="47"/>
                  <a:pt x="79" y="47"/>
                  <a:pt x="79" y="47"/>
                </a:cubicBezTo>
                <a:cubicBezTo>
                  <a:pt x="79" y="44"/>
                  <a:pt x="79" y="44"/>
                  <a:pt x="79" y="44"/>
                </a:cubicBezTo>
                <a:cubicBezTo>
                  <a:pt x="70" y="40"/>
                  <a:pt x="70" y="40"/>
                  <a:pt x="70" y="40"/>
                </a:cubicBezTo>
                <a:cubicBezTo>
                  <a:pt x="70" y="40"/>
                  <a:pt x="69" y="43"/>
                  <a:pt x="71" y="46"/>
                </a:cubicBezTo>
                <a:cubicBezTo>
                  <a:pt x="71" y="46"/>
                  <a:pt x="70" y="50"/>
                  <a:pt x="69" y="49"/>
                </a:cubicBezTo>
                <a:cubicBezTo>
                  <a:pt x="64" y="47"/>
                  <a:pt x="64" y="47"/>
                  <a:pt x="64" y="47"/>
                </a:cubicBezTo>
                <a:cubicBezTo>
                  <a:pt x="64" y="47"/>
                  <a:pt x="62" y="46"/>
                  <a:pt x="59" y="48"/>
                </a:cubicBezTo>
                <a:cubicBezTo>
                  <a:pt x="56" y="49"/>
                  <a:pt x="52" y="48"/>
                  <a:pt x="52" y="48"/>
                </a:cubicBezTo>
                <a:cubicBezTo>
                  <a:pt x="52" y="48"/>
                  <a:pt x="52" y="45"/>
                  <a:pt x="55" y="43"/>
                </a:cubicBezTo>
                <a:cubicBezTo>
                  <a:pt x="57" y="42"/>
                  <a:pt x="57" y="42"/>
                  <a:pt x="57" y="42"/>
                </a:cubicBezTo>
                <a:cubicBezTo>
                  <a:pt x="57" y="42"/>
                  <a:pt x="57" y="39"/>
                  <a:pt x="57" y="37"/>
                </a:cubicBezTo>
                <a:cubicBezTo>
                  <a:pt x="58" y="35"/>
                  <a:pt x="59" y="37"/>
                  <a:pt x="61" y="35"/>
                </a:cubicBezTo>
                <a:cubicBezTo>
                  <a:pt x="63" y="33"/>
                  <a:pt x="65" y="38"/>
                  <a:pt x="68" y="38"/>
                </a:cubicBezTo>
                <a:cubicBezTo>
                  <a:pt x="71" y="37"/>
                  <a:pt x="70" y="37"/>
                  <a:pt x="72" y="35"/>
                </a:cubicBezTo>
                <a:cubicBezTo>
                  <a:pt x="74" y="34"/>
                  <a:pt x="76" y="38"/>
                  <a:pt x="76" y="38"/>
                </a:cubicBezTo>
                <a:cubicBezTo>
                  <a:pt x="80" y="38"/>
                  <a:pt x="80" y="38"/>
                  <a:pt x="80" y="38"/>
                </a:cubicBezTo>
                <a:cubicBezTo>
                  <a:pt x="80" y="38"/>
                  <a:pt x="79" y="33"/>
                  <a:pt x="80" y="35"/>
                </a:cubicBezTo>
                <a:cubicBezTo>
                  <a:pt x="82" y="39"/>
                  <a:pt x="86" y="52"/>
                  <a:pt x="85" y="54"/>
                </a:cubicBezTo>
                <a:cubicBezTo>
                  <a:pt x="84" y="54"/>
                  <a:pt x="83" y="53"/>
                  <a:pt x="83" y="53"/>
                </a:cubicBezTo>
                <a:cubicBezTo>
                  <a:pt x="78" y="53"/>
                  <a:pt x="78" y="53"/>
                  <a:pt x="78" y="53"/>
                </a:cubicBezTo>
                <a:cubicBezTo>
                  <a:pt x="81" y="57"/>
                  <a:pt x="81" y="57"/>
                  <a:pt x="81" y="57"/>
                </a:cubicBezTo>
                <a:cubicBezTo>
                  <a:pt x="81" y="57"/>
                  <a:pt x="83" y="60"/>
                  <a:pt x="85" y="59"/>
                </a:cubicBezTo>
                <a:cubicBezTo>
                  <a:pt x="83" y="76"/>
                  <a:pt x="69" y="87"/>
                  <a:pt x="69" y="87"/>
                </a:cubicBezTo>
                <a:cubicBezTo>
                  <a:pt x="67" y="85"/>
                  <a:pt x="68" y="83"/>
                  <a:pt x="68" y="83"/>
                </a:cubicBezTo>
                <a:cubicBezTo>
                  <a:pt x="69" y="80"/>
                  <a:pt x="69" y="80"/>
                  <a:pt x="69" y="80"/>
                </a:cubicBezTo>
                <a:cubicBezTo>
                  <a:pt x="69" y="75"/>
                  <a:pt x="69" y="75"/>
                  <a:pt x="69" y="75"/>
                </a:cubicBezTo>
                <a:cubicBezTo>
                  <a:pt x="69" y="75"/>
                  <a:pt x="69" y="69"/>
                  <a:pt x="64" y="72"/>
                </a:cubicBezTo>
                <a:cubicBezTo>
                  <a:pt x="58" y="73"/>
                  <a:pt x="60" y="73"/>
                  <a:pt x="54" y="73"/>
                </a:cubicBezTo>
                <a:cubicBezTo>
                  <a:pt x="48" y="74"/>
                  <a:pt x="49" y="61"/>
                  <a:pt x="49" y="61"/>
                </a:cubicBezTo>
                <a:close/>
                <a:moveTo>
                  <a:pt x="65" y="21"/>
                </a:moveTo>
                <a:cubicBezTo>
                  <a:pt x="65" y="21"/>
                  <a:pt x="69" y="22"/>
                  <a:pt x="71" y="25"/>
                </a:cubicBezTo>
                <a:cubicBezTo>
                  <a:pt x="69" y="32"/>
                  <a:pt x="65" y="31"/>
                  <a:pt x="65" y="31"/>
                </a:cubicBezTo>
                <a:cubicBezTo>
                  <a:pt x="65" y="31"/>
                  <a:pt x="62" y="31"/>
                  <a:pt x="62" y="28"/>
                </a:cubicBezTo>
                <a:cubicBezTo>
                  <a:pt x="66" y="26"/>
                  <a:pt x="66" y="26"/>
                  <a:pt x="66" y="26"/>
                </a:cubicBezTo>
                <a:cubicBezTo>
                  <a:pt x="66" y="26"/>
                  <a:pt x="64" y="23"/>
                  <a:pt x="65" y="21"/>
                </a:cubicBezTo>
                <a:close/>
                <a:moveTo>
                  <a:pt x="36" y="20"/>
                </a:moveTo>
                <a:cubicBezTo>
                  <a:pt x="40" y="16"/>
                  <a:pt x="47" y="17"/>
                  <a:pt x="47" y="17"/>
                </a:cubicBezTo>
                <a:cubicBezTo>
                  <a:pt x="46" y="20"/>
                  <a:pt x="44" y="19"/>
                  <a:pt x="44" y="21"/>
                </a:cubicBezTo>
                <a:cubicBezTo>
                  <a:pt x="44" y="23"/>
                  <a:pt x="41" y="26"/>
                  <a:pt x="41" y="26"/>
                </a:cubicBezTo>
                <a:cubicBezTo>
                  <a:pt x="41" y="27"/>
                  <a:pt x="41" y="31"/>
                  <a:pt x="38" y="28"/>
                </a:cubicBezTo>
                <a:cubicBezTo>
                  <a:pt x="35" y="25"/>
                  <a:pt x="33" y="24"/>
                  <a:pt x="33" y="21"/>
                </a:cubicBezTo>
                <a:cubicBezTo>
                  <a:pt x="33" y="21"/>
                  <a:pt x="36" y="20"/>
                  <a:pt x="36" y="20"/>
                </a:cubicBezTo>
                <a:close/>
                <a:moveTo>
                  <a:pt x="12" y="73"/>
                </a:moveTo>
                <a:cubicBezTo>
                  <a:pt x="12" y="72"/>
                  <a:pt x="11" y="68"/>
                  <a:pt x="11" y="67"/>
                </a:cubicBezTo>
                <a:cubicBezTo>
                  <a:pt x="11" y="66"/>
                  <a:pt x="12" y="62"/>
                  <a:pt x="12" y="62"/>
                </a:cubicBezTo>
                <a:cubicBezTo>
                  <a:pt x="12" y="62"/>
                  <a:pt x="13" y="61"/>
                  <a:pt x="12" y="60"/>
                </a:cubicBezTo>
                <a:cubicBezTo>
                  <a:pt x="11" y="59"/>
                  <a:pt x="11" y="56"/>
                  <a:pt x="11" y="56"/>
                </a:cubicBezTo>
                <a:cubicBezTo>
                  <a:pt x="9" y="54"/>
                  <a:pt x="9" y="54"/>
                  <a:pt x="9" y="54"/>
                </a:cubicBezTo>
                <a:cubicBezTo>
                  <a:pt x="9" y="54"/>
                  <a:pt x="8" y="52"/>
                  <a:pt x="7" y="51"/>
                </a:cubicBezTo>
                <a:cubicBezTo>
                  <a:pt x="7" y="50"/>
                  <a:pt x="7" y="49"/>
                  <a:pt x="8" y="48"/>
                </a:cubicBezTo>
                <a:cubicBezTo>
                  <a:pt x="8" y="47"/>
                  <a:pt x="7" y="45"/>
                  <a:pt x="7" y="44"/>
                </a:cubicBezTo>
                <a:cubicBezTo>
                  <a:pt x="15" y="26"/>
                  <a:pt x="28" y="21"/>
                  <a:pt x="28" y="21"/>
                </a:cubicBezTo>
                <a:cubicBezTo>
                  <a:pt x="29" y="26"/>
                  <a:pt x="29" y="26"/>
                  <a:pt x="29" y="26"/>
                </a:cubicBezTo>
                <a:cubicBezTo>
                  <a:pt x="29" y="26"/>
                  <a:pt x="26" y="26"/>
                  <a:pt x="25" y="26"/>
                </a:cubicBezTo>
                <a:cubicBezTo>
                  <a:pt x="24" y="25"/>
                  <a:pt x="23" y="25"/>
                  <a:pt x="23" y="25"/>
                </a:cubicBezTo>
                <a:cubicBezTo>
                  <a:pt x="22" y="28"/>
                  <a:pt x="22" y="28"/>
                  <a:pt x="22" y="28"/>
                </a:cubicBezTo>
                <a:cubicBezTo>
                  <a:pt x="22" y="28"/>
                  <a:pt x="21" y="29"/>
                  <a:pt x="21" y="30"/>
                </a:cubicBezTo>
                <a:cubicBezTo>
                  <a:pt x="21" y="31"/>
                  <a:pt x="21" y="32"/>
                  <a:pt x="21" y="32"/>
                </a:cubicBezTo>
                <a:cubicBezTo>
                  <a:pt x="21" y="32"/>
                  <a:pt x="24" y="32"/>
                  <a:pt x="24" y="31"/>
                </a:cubicBezTo>
                <a:cubicBezTo>
                  <a:pt x="24" y="30"/>
                  <a:pt x="24" y="30"/>
                  <a:pt x="24" y="30"/>
                </a:cubicBezTo>
                <a:cubicBezTo>
                  <a:pt x="23" y="29"/>
                  <a:pt x="23" y="29"/>
                  <a:pt x="23" y="29"/>
                </a:cubicBezTo>
                <a:cubicBezTo>
                  <a:pt x="23" y="29"/>
                  <a:pt x="25" y="28"/>
                  <a:pt x="30" y="28"/>
                </a:cubicBezTo>
                <a:cubicBezTo>
                  <a:pt x="35" y="28"/>
                  <a:pt x="33" y="32"/>
                  <a:pt x="35" y="33"/>
                </a:cubicBezTo>
                <a:cubicBezTo>
                  <a:pt x="37" y="34"/>
                  <a:pt x="34" y="36"/>
                  <a:pt x="33" y="38"/>
                </a:cubicBezTo>
                <a:cubicBezTo>
                  <a:pt x="32" y="40"/>
                  <a:pt x="31" y="36"/>
                  <a:pt x="31" y="36"/>
                </a:cubicBezTo>
                <a:cubicBezTo>
                  <a:pt x="31" y="36"/>
                  <a:pt x="32" y="35"/>
                  <a:pt x="30" y="34"/>
                </a:cubicBezTo>
                <a:cubicBezTo>
                  <a:pt x="28" y="34"/>
                  <a:pt x="26" y="38"/>
                  <a:pt x="28" y="38"/>
                </a:cubicBezTo>
                <a:cubicBezTo>
                  <a:pt x="29" y="37"/>
                  <a:pt x="30" y="39"/>
                  <a:pt x="29" y="40"/>
                </a:cubicBezTo>
                <a:cubicBezTo>
                  <a:pt x="29" y="41"/>
                  <a:pt x="29" y="41"/>
                  <a:pt x="28" y="43"/>
                </a:cubicBezTo>
                <a:cubicBezTo>
                  <a:pt x="27" y="45"/>
                  <a:pt x="25" y="47"/>
                  <a:pt x="25" y="47"/>
                </a:cubicBezTo>
                <a:cubicBezTo>
                  <a:pt x="25" y="47"/>
                  <a:pt x="24" y="46"/>
                  <a:pt x="25" y="47"/>
                </a:cubicBezTo>
                <a:cubicBezTo>
                  <a:pt x="25" y="49"/>
                  <a:pt x="24" y="51"/>
                  <a:pt x="24" y="52"/>
                </a:cubicBezTo>
                <a:cubicBezTo>
                  <a:pt x="24" y="53"/>
                  <a:pt x="22" y="51"/>
                  <a:pt x="22" y="49"/>
                </a:cubicBezTo>
                <a:cubicBezTo>
                  <a:pt x="21" y="47"/>
                  <a:pt x="19" y="49"/>
                  <a:pt x="18" y="49"/>
                </a:cubicBezTo>
                <a:cubicBezTo>
                  <a:pt x="17" y="49"/>
                  <a:pt x="16" y="48"/>
                  <a:pt x="15" y="47"/>
                </a:cubicBezTo>
                <a:cubicBezTo>
                  <a:pt x="15" y="46"/>
                  <a:pt x="11" y="49"/>
                  <a:pt x="10" y="50"/>
                </a:cubicBezTo>
                <a:cubicBezTo>
                  <a:pt x="9" y="51"/>
                  <a:pt x="10" y="52"/>
                  <a:pt x="11" y="51"/>
                </a:cubicBezTo>
                <a:cubicBezTo>
                  <a:pt x="13" y="51"/>
                  <a:pt x="14" y="51"/>
                  <a:pt x="14" y="53"/>
                </a:cubicBezTo>
                <a:cubicBezTo>
                  <a:pt x="13" y="54"/>
                  <a:pt x="12" y="53"/>
                  <a:pt x="12" y="54"/>
                </a:cubicBezTo>
                <a:cubicBezTo>
                  <a:pt x="12" y="56"/>
                  <a:pt x="14" y="57"/>
                  <a:pt x="14" y="58"/>
                </a:cubicBezTo>
                <a:cubicBezTo>
                  <a:pt x="15" y="59"/>
                  <a:pt x="18" y="58"/>
                  <a:pt x="20" y="58"/>
                </a:cubicBezTo>
                <a:cubicBezTo>
                  <a:pt x="21" y="57"/>
                  <a:pt x="24" y="56"/>
                  <a:pt x="25" y="58"/>
                </a:cubicBezTo>
                <a:cubicBezTo>
                  <a:pt x="25" y="60"/>
                  <a:pt x="29" y="60"/>
                  <a:pt x="30" y="61"/>
                </a:cubicBezTo>
                <a:cubicBezTo>
                  <a:pt x="32" y="61"/>
                  <a:pt x="35" y="61"/>
                  <a:pt x="36" y="63"/>
                </a:cubicBezTo>
                <a:cubicBezTo>
                  <a:pt x="38" y="64"/>
                  <a:pt x="35" y="68"/>
                  <a:pt x="35" y="69"/>
                </a:cubicBezTo>
                <a:cubicBezTo>
                  <a:pt x="35" y="70"/>
                  <a:pt x="34" y="72"/>
                  <a:pt x="33" y="74"/>
                </a:cubicBezTo>
                <a:cubicBezTo>
                  <a:pt x="32" y="75"/>
                  <a:pt x="32" y="76"/>
                  <a:pt x="30" y="77"/>
                </a:cubicBezTo>
                <a:cubicBezTo>
                  <a:pt x="29" y="78"/>
                  <a:pt x="29" y="79"/>
                  <a:pt x="29" y="79"/>
                </a:cubicBezTo>
                <a:cubicBezTo>
                  <a:pt x="29" y="82"/>
                  <a:pt x="29" y="82"/>
                  <a:pt x="29" y="82"/>
                </a:cubicBezTo>
                <a:cubicBezTo>
                  <a:pt x="29" y="82"/>
                  <a:pt x="29" y="85"/>
                  <a:pt x="30" y="86"/>
                </a:cubicBezTo>
                <a:cubicBezTo>
                  <a:pt x="30" y="87"/>
                  <a:pt x="27" y="93"/>
                  <a:pt x="27" y="93"/>
                </a:cubicBezTo>
                <a:cubicBezTo>
                  <a:pt x="26" y="93"/>
                  <a:pt x="25" y="91"/>
                  <a:pt x="24" y="89"/>
                </a:cubicBezTo>
                <a:cubicBezTo>
                  <a:pt x="24" y="88"/>
                  <a:pt x="23" y="87"/>
                  <a:pt x="23" y="85"/>
                </a:cubicBezTo>
                <a:cubicBezTo>
                  <a:pt x="23" y="83"/>
                  <a:pt x="21" y="82"/>
                  <a:pt x="21" y="81"/>
                </a:cubicBezTo>
                <a:cubicBezTo>
                  <a:pt x="20" y="80"/>
                  <a:pt x="19" y="79"/>
                  <a:pt x="19" y="78"/>
                </a:cubicBezTo>
                <a:cubicBezTo>
                  <a:pt x="19" y="77"/>
                  <a:pt x="17" y="75"/>
                  <a:pt x="17" y="75"/>
                </a:cubicBezTo>
                <a:cubicBezTo>
                  <a:pt x="17" y="75"/>
                  <a:pt x="13" y="73"/>
                  <a:pt x="12" y="73"/>
                </a:cubicBezTo>
                <a:close/>
                <a:moveTo>
                  <a:pt x="45" y="105"/>
                </a:moveTo>
                <a:cubicBezTo>
                  <a:pt x="38" y="105"/>
                  <a:pt x="31" y="104"/>
                  <a:pt x="25" y="101"/>
                </a:cubicBezTo>
                <a:cubicBezTo>
                  <a:pt x="20" y="98"/>
                  <a:pt x="20" y="98"/>
                  <a:pt x="20" y="98"/>
                </a:cubicBezTo>
                <a:cubicBezTo>
                  <a:pt x="18" y="97"/>
                  <a:pt x="17" y="97"/>
                  <a:pt x="16" y="96"/>
                </a:cubicBezTo>
                <a:cubicBezTo>
                  <a:pt x="18" y="92"/>
                  <a:pt x="18" y="92"/>
                  <a:pt x="18" y="92"/>
                </a:cubicBezTo>
                <a:cubicBezTo>
                  <a:pt x="26" y="98"/>
                  <a:pt x="35" y="101"/>
                  <a:pt x="45" y="101"/>
                </a:cubicBezTo>
                <a:cubicBezTo>
                  <a:pt x="70" y="101"/>
                  <a:pt x="91" y="81"/>
                  <a:pt x="91" y="56"/>
                </a:cubicBezTo>
                <a:cubicBezTo>
                  <a:pt x="91" y="37"/>
                  <a:pt x="79" y="20"/>
                  <a:pt x="62" y="14"/>
                </a:cubicBezTo>
                <a:cubicBezTo>
                  <a:pt x="64" y="10"/>
                  <a:pt x="64" y="10"/>
                  <a:pt x="64" y="10"/>
                </a:cubicBezTo>
                <a:cubicBezTo>
                  <a:pt x="66" y="11"/>
                  <a:pt x="68" y="12"/>
                  <a:pt x="68" y="12"/>
                </a:cubicBezTo>
                <a:cubicBezTo>
                  <a:pt x="68" y="12"/>
                  <a:pt x="72" y="14"/>
                  <a:pt x="74" y="16"/>
                </a:cubicBezTo>
                <a:cubicBezTo>
                  <a:pt x="87" y="25"/>
                  <a:pt x="96" y="39"/>
                  <a:pt x="96" y="55"/>
                </a:cubicBezTo>
                <a:cubicBezTo>
                  <a:pt x="96" y="82"/>
                  <a:pt x="72" y="105"/>
                  <a:pt x="45" y="105"/>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51" name="组合 50"/>
          <p:cNvGrpSpPr/>
          <p:nvPr/>
        </p:nvGrpSpPr>
        <p:grpSpPr>
          <a:xfrm>
            <a:off x="3277556" y="4311205"/>
            <a:ext cx="352775" cy="394729"/>
            <a:chOff x="4337050" y="3251201"/>
            <a:chExt cx="360363" cy="403224"/>
          </a:xfrm>
          <a:solidFill>
            <a:schemeClr val="bg1"/>
          </a:solidFill>
        </p:grpSpPr>
        <p:sp>
          <p:nvSpPr>
            <p:cNvPr id="52" name="Freeform 5"/>
            <p:cNvSpPr>
              <a:spLocks noEditPoints="1"/>
            </p:cNvSpPr>
            <p:nvPr/>
          </p:nvSpPr>
          <p:spPr bwMode="auto">
            <a:xfrm>
              <a:off x="4337050" y="3282950"/>
              <a:ext cx="360363" cy="371475"/>
            </a:xfrm>
            <a:custGeom>
              <a:gdLst>
                <a:gd fmla="*/ 83 w 129" name="T0"/>
                <a:gd fmla="*/ 92 h 135" name="T1"/>
                <a:gd fmla="*/ 127 w 129" name="T2"/>
                <a:gd fmla="*/ 26 h 135" name="T3"/>
                <a:gd fmla="*/ 127 w 129" name="T4"/>
                <a:gd fmla="*/ 21 h 135" name="T5"/>
                <a:gd fmla="*/ 117 w 129" name="T6"/>
                <a:gd fmla="*/ 11 h 135" name="T7"/>
                <a:gd fmla="*/ 112 w 129" name="T8"/>
                <a:gd fmla="*/ 11 h 135" name="T9"/>
                <a:gd fmla="*/ 107 w 129" name="T10"/>
                <a:gd fmla="*/ 16 h 135" name="T11"/>
                <a:gd fmla="*/ 101 w 129" name="T12"/>
                <a:gd fmla="*/ 16 h 135" name="T13"/>
                <a:gd fmla="*/ 101 w 129" name="T14"/>
                <a:gd fmla="*/ 0 h 135" name="T15"/>
                <a:gd fmla="*/ 27 w 129" name="T16"/>
                <a:gd fmla="*/ 0 h 135" name="T17"/>
                <a:gd fmla="*/ 27 w 129" name="T18"/>
                <a:gd fmla="*/ 16 h 135" name="T19"/>
                <a:gd fmla="*/ 22 w 129" name="T20"/>
                <a:gd fmla="*/ 16 h 135" name="T21"/>
                <a:gd fmla="*/ 17 w 129" name="T22"/>
                <a:gd fmla="*/ 11 h 135" name="T23"/>
                <a:gd fmla="*/ 12 w 129" name="T24"/>
                <a:gd fmla="*/ 11 h 135" name="T25"/>
                <a:gd fmla="*/ 1 w 129" name="T26"/>
                <a:gd fmla="*/ 21 h 135" name="T27"/>
                <a:gd fmla="*/ 1 w 129" name="T28"/>
                <a:gd fmla="*/ 26 h 135" name="T29"/>
                <a:gd fmla="*/ 47 w 129" name="T30"/>
                <a:gd fmla="*/ 92 h 135" name="T31"/>
                <a:gd fmla="*/ 59 w 129" name="T32"/>
                <a:gd fmla="*/ 98 h 135" name="T33"/>
                <a:gd fmla="*/ 59 w 129" name="T34"/>
                <a:gd fmla="*/ 103 h 135" name="T35"/>
                <a:gd fmla="*/ 54 w 129" name="T36"/>
                <a:gd fmla="*/ 106 h 135" name="T37"/>
                <a:gd fmla="*/ 59 w 129" name="T38"/>
                <a:gd fmla="*/ 108 h 135" name="T39"/>
                <a:gd fmla="*/ 59 w 129" name="T40"/>
                <a:gd fmla="*/ 114 h 135" name="T41"/>
                <a:gd fmla="*/ 54 w 129" name="T42"/>
                <a:gd fmla="*/ 119 h 135" name="T43"/>
                <a:gd fmla="*/ 49 w 129" name="T44"/>
                <a:gd fmla="*/ 124 h 135" name="T45"/>
                <a:gd fmla="*/ 43 w 129" name="T46"/>
                <a:gd fmla="*/ 130 h 135" name="T47"/>
                <a:gd fmla="*/ 49 w 129" name="T48"/>
                <a:gd fmla="*/ 135 h 135" name="T49"/>
                <a:gd fmla="*/ 80 w 129" name="T50"/>
                <a:gd fmla="*/ 135 h 135" name="T51"/>
                <a:gd fmla="*/ 85 w 129" name="T52"/>
                <a:gd fmla="*/ 130 h 135" name="T53"/>
                <a:gd fmla="*/ 80 w 129" name="T54"/>
                <a:gd fmla="*/ 124 h 135" name="T55"/>
                <a:gd fmla="*/ 74 w 129" name="T56"/>
                <a:gd fmla="*/ 119 h 135" name="T57"/>
                <a:gd fmla="*/ 69 w 129" name="T58"/>
                <a:gd fmla="*/ 114 h 135" name="T59"/>
                <a:gd fmla="*/ 69 w 129" name="T60"/>
                <a:gd fmla="*/ 108 h 135" name="T61"/>
                <a:gd fmla="*/ 75 w 129" name="T62"/>
                <a:gd fmla="*/ 106 h 135" name="T63"/>
                <a:gd fmla="*/ 69 w 129" name="T64"/>
                <a:gd fmla="*/ 103 h 135" name="T65"/>
                <a:gd fmla="*/ 69 w 129" name="T66"/>
                <a:gd fmla="*/ 98 h 135" name="T67"/>
                <a:gd fmla="*/ 83 w 129" name="T68"/>
                <a:gd fmla="*/ 92 h 135" name="T69"/>
                <a:gd fmla="*/ 101 w 129" name="T70"/>
                <a:gd fmla="*/ 21 h 135" name="T71"/>
                <a:gd fmla="*/ 107 w 129" name="T72"/>
                <a:gd fmla="*/ 21 h 135" name="T73"/>
                <a:gd fmla="*/ 112 w 129" name="T74"/>
                <a:gd fmla="*/ 16 h 135" name="T75"/>
                <a:gd fmla="*/ 117 w 129" name="T76"/>
                <a:gd fmla="*/ 21 h 135" name="T77"/>
                <a:gd fmla="*/ 117 w 129" name="T78"/>
                <a:gd fmla="*/ 26 h 135" name="T79"/>
                <a:gd fmla="*/ 91 w 129" name="T80"/>
                <a:gd fmla="*/ 71 h 135" name="T81"/>
                <a:gd fmla="*/ 101 w 129" name="T82"/>
                <a:gd fmla="*/ 21 h 135" name="T83"/>
                <a:gd fmla="*/ 36 w 129" name="T84"/>
                <a:gd fmla="*/ 72 h 135" name="T85"/>
                <a:gd fmla="*/ 10 w 129" name="T86"/>
                <a:gd fmla="*/ 27 h 135" name="T87"/>
                <a:gd fmla="*/ 10 w 129" name="T88"/>
                <a:gd fmla="*/ 22 h 135" name="T89"/>
                <a:gd fmla="*/ 15 w 129" name="T90"/>
                <a:gd fmla="*/ 17 h 135" name="T91"/>
                <a:gd fmla="*/ 20 w 129" name="T92"/>
                <a:gd fmla="*/ 22 h 135" name="T93"/>
                <a:gd fmla="*/ 26 w 129" name="T94"/>
                <a:gd fmla="*/ 22 h 135" name="T95"/>
                <a:gd fmla="*/ 36 w 129" name="T96"/>
                <a:gd fmla="*/ 72 h 13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35" w="129">
                  <a:moveTo>
                    <a:pt x="83" y="92"/>
                  </a:moveTo>
                  <a:cubicBezTo>
                    <a:pt x="129" y="63"/>
                    <a:pt x="127" y="26"/>
                    <a:pt x="127" y="26"/>
                  </a:cubicBezTo>
                  <a:cubicBezTo>
                    <a:pt x="127" y="21"/>
                    <a:pt x="127" y="21"/>
                    <a:pt x="127" y="21"/>
                  </a:cubicBezTo>
                  <a:cubicBezTo>
                    <a:pt x="127" y="21"/>
                    <a:pt x="128" y="11"/>
                    <a:pt x="117" y="11"/>
                  </a:cubicBezTo>
                  <a:cubicBezTo>
                    <a:pt x="114" y="11"/>
                    <a:pt x="112" y="11"/>
                    <a:pt x="112" y="11"/>
                  </a:cubicBezTo>
                  <a:cubicBezTo>
                    <a:pt x="107" y="11"/>
                    <a:pt x="107" y="16"/>
                    <a:pt x="107" y="16"/>
                  </a:cubicBezTo>
                  <a:cubicBezTo>
                    <a:pt x="107" y="16"/>
                    <a:pt x="105" y="16"/>
                    <a:pt x="101" y="16"/>
                  </a:cubicBezTo>
                  <a:cubicBezTo>
                    <a:pt x="101" y="13"/>
                    <a:pt x="101" y="0"/>
                    <a:pt x="101" y="0"/>
                  </a:cubicBezTo>
                  <a:cubicBezTo>
                    <a:pt x="56" y="7"/>
                    <a:pt x="27" y="0"/>
                    <a:pt x="27" y="0"/>
                  </a:cubicBezTo>
                  <a:cubicBezTo>
                    <a:pt x="27" y="16"/>
                    <a:pt x="27" y="16"/>
                    <a:pt x="27" y="16"/>
                  </a:cubicBezTo>
                  <a:cubicBezTo>
                    <a:pt x="24" y="16"/>
                    <a:pt x="22" y="16"/>
                    <a:pt x="22" y="16"/>
                  </a:cubicBezTo>
                  <a:cubicBezTo>
                    <a:pt x="22" y="16"/>
                    <a:pt x="22" y="11"/>
                    <a:pt x="17" y="11"/>
                  </a:cubicBezTo>
                  <a:cubicBezTo>
                    <a:pt x="17" y="11"/>
                    <a:pt x="15" y="11"/>
                    <a:pt x="12" y="11"/>
                  </a:cubicBezTo>
                  <a:cubicBezTo>
                    <a:pt x="1" y="11"/>
                    <a:pt x="1" y="21"/>
                    <a:pt x="1" y="21"/>
                  </a:cubicBezTo>
                  <a:cubicBezTo>
                    <a:pt x="1" y="26"/>
                    <a:pt x="1" y="26"/>
                    <a:pt x="1" y="26"/>
                  </a:cubicBezTo>
                  <a:cubicBezTo>
                    <a:pt x="1" y="26"/>
                    <a:pt x="0" y="63"/>
                    <a:pt x="47" y="92"/>
                  </a:cubicBezTo>
                  <a:cubicBezTo>
                    <a:pt x="47" y="92"/>
                    <a:pt x="52" y="98"/>
                    <a:pt x="59" y="98"/>
                  </a:cubicBezTo>
                  <a:cubicBezTo>
                    <a:pt x="59" y="103"/>
                    <a:pt x="59" y="103"/>
                    <a:pt x="59" y="103"/>
                  </a:cubicBezTo>
                  <a:cubicBezTo>
                    <a:pt x="59" y="103"/>
                    <a:pt x="54" y="103"/>
                    <a:pt x="54" y="106"/>
                  </a:cubicBezTo>
                  <a:cubicBezTo>
                    <a:pt x="54" y="109"/>
                    <a:pt x="59" y="108"/>
                    <a:pt x="59" y="108"/>
                  </a:cubicBezTo>
                  <a:cubicBezTo>
                    <a:pt x="59" y="114"/>
                    <a:pt x="59" y="114"/>
                    <a:pt x="59" y="114"/>
                  </a:cubicBezTo>
                  <a:cubicBezTo>
                    <a:pt x="59" y="114"/>
                    <a:pt x="58" y="119"/>
                    <a:pt x="54" y="119"/>
                  </a:cubicBezTo>
                  <a:cubicBezTo>
                    <a:pt x="54" y="124"/>
                    <a:pt x="49" y="124"/>
                    <a:pt x="49" y="124"/>
                  </a:cubicBezTo>
                  <a:cubicBezTo>
                    <a:pt x="49" y="124"/>
                    <a:pt x="43" y="125"/>
                    <a:pt x="43" y="130"/>
                  </a:cubicBezTo>
                  <a:cubicBezTo>
                    <a:pt x="43" y="130"/>
                    <a:pt x="43" y="135"/>
                    <a:pt x="49" y="135"/>
                  </a:cubicBezTo>
                  <a:cubicBezTo>
                    <a:pt x="56" y="135"/>
                    <a:pt x="80" y="135"/>
                    <a:pt x="80" y="135"/>
                  </a:cubicBezTo>
                  <a:cubicBezTo>
                    <a:pt x="85" y="135"/>
                    <a:pt x="85" y="130"/>
                    <a:pt x="85" y="130"/>
                  </a:cubicBezTo>
                  <a:cubicBezTo>
                    <a:pt x="85" y="130"/>
                    <a:pt x="85" y="124"/>
                    <a:pt x="80" y="124"/>
                  </a:cubicBezTo>
                  <a:cubicBezTo>
                    <a:pt x="75" y="124"/>
                    <a:pt x="74" y="119"/>
                    <a:pt x="74" y="119"/>
                  </a:cubicBezTo>
                  <a:cubicBezTo>
                    <a:pt x="74" y="119"/>
                    <a:pt x="69" y="119"/>
                    <a:pt x="69" y="114"/>
                  </a:cubicBezTo>
                  <a:cubicBezTo>
                    <a:pt x="69" y="108"/>
                    <a:pt x="69" y="108"/>
                    <a:pt x="69" y="108"/>
                  </a:cubicBezTo>
                  <a:cubicBezTo>
                    <a:pt x="69" y="108"/>
                    <a:pt x="75" y="110"/>
                    <a:pt x="75" y="106"/>
                  </a:cubicBezTo>
                  <a:cubicBezTo>
                    <a:pt x="75" y="103"/>
                    <a:pt x="69" y="103"/>
                    <a:pt x="69" y="103"/>
                  </a:cubicBezTo>
                  <a:cubicBezTo>
                    <a:pt x="69" y="98"/>
                    <a:pt x="69" y="98"/>
                    <a:pt x="69" y="98"/>
                  </a:cubicBezTo>
                  <a:cubicBezTo>
                    <a:pt x="75" y="98"/>
                    <a:pt x="79" y="96"/>
                    <a:pt x="83" y="92"/>
                  </a:cubicBezTo>
                  <a:close/>
                  <a:moveTo>
                    <a:pt x="101" y="21"/>
                  </a:moveTo>
                  <a:cubicBezTo>
                    <a:pt x="103" y="21"/>
                    <a:pt x="107" y="21"/>
                    <a:pt x="107" y="21"/>
                  </a:cubicBezTo>
                  <a:cubicBezTo>
                    <a:pt x="112" y="21"/>
                    <a:pt x="112" y="16"/>
                    <a:pt x="112" y="16"/>
                  </a:cubicBezTo>
                  <a:cubicBezTo>
                    <a:pt x="117" y="16"/>
                    <a:pt x="117" y="21"/>
                    <a:pt x="117" y="21"/>
                  </a:cubicBezTo>
                  <a:cubicBezTo>
                    <a:pt x="117" y="26"/>
                    <a:pt x="117" y="26"/>
                    <a:pt x="117" y="26"/>
                  </a:cubicBezTo>
                  <a:cubicBezTo>
                    <a:pt x="117" y="26"/>
                    <a:pt x="116" y="47"/>
                    <a:pt x="91" y="71"/>
                  </a:cubicBezTo>
                  <a:cubicBezTo>
                    <a:pt x="97" y="61"/>
                    <a:pt x="101" y="38"/>
                    <a:pt x="101" y="21"/>
                  </a:cubicBezTo>
                  <a:close/>
                  <a:moveTo>
                    <a:pt x="36" y="72"/>
                  </a:moveTo>
                  <a:cubicBezTo>
                    <a:pt x="11" y="48"/>
                    <a:pt x="10" y="27"/>
                    <a:pt x="10" y="27"/>
                  </a:cubicBezTo>
                  <a:cubicBezTo>
                    <a:pt x="10" y="22"/>
                    <a:pt x="10" y="22"/>
                    <a:pt x="10" y="22"/>
                  </a:cubicBezTo>
                  <a:cubicBezTo>
                    <a:pt x="10" y="22"/>
                    <a:pt x="10" y="17"/>
                    <a:pt x="15" y="17"/>
                  </a:cubicBezTo>
                  <a:cubicBezTo>
                    <a:pt x="15" y="17"/>
                    <a:pt x="15" y="22"/>
                    <a:pt x="20" y="22"/>
                  </a:cubicBezTo>
                  <a:cubicBezTo>
                    <a:pt x="20" y="22"/>
                    <a:pt x="24" y="22"/>
                    <a:pt x="26" y="22"/>
                  </a:cubicBezTo>
                  <a:cubicBezTo>
                    <a:pt x="26" y="39"/>
                    <a:pt x="31" y="62"/>
                    <a:pt x="36" y="7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6"/>
            <p:cNvSpPr/>
            <p:nvPr/>
          </p:nvSpPr>
          <p:spPr bwMode="auto">
            <a:xfrm>
              <a:off x="4413250" y="3251201"/>
              <a:ext cx="206375" cy="31750"/>
            </a:xfrm>
            <a:custGeom>
              <a:gdLst>
                <a:gd fmla="*/ 0 w 74" name="T0"/>
                <a:gd fmla="*/ 11 h 11" name="T1"/>
                <a:gd fmla="*/ 74 w 74" name="T2"/>
                <a:gd fmla="*/ 11 h 11" name="T3"/>
                <a:gd fmla="*/ 0 w 74" name="T4"/>
                <a:gd fmla="*/ 11 h 11" name="T5"/>
              </a:gdLst>
              <a:cxnLst>
                <a:cxn ang="0">
                  <a:pos x="T0" y="T1"/>
                </a:cxn>
                <a:cxn ang="0">
                  <a:pos x="T2" y="T3"/>
                </a:cxn>
                <a:cxn ang="0">
                  <a:pos x="T4" y="T5"/>
                </a:cxn>
              </a:cxnLst>
              <a:rect b="b" l="0" r="r" t="0"/>
              <a:pathLst>
                <a:path h="11" w="74">
                  <a:moveTo>
                    <a:pt x="0" y="11"/>
                  </a:moveTo>
                  <a:cubicBezTo>
                    <a:pt x="0" y="11"/>
                    <a:pt x="34" y="0"/>
                    <a:pt x="74" y="11"/>
                  </a:cubicBezTo>
                  <a:cubicBezTo>
                    <a:pt x="74" y="11"/>
                    <a:pt x="37" y="5"/>
                    <a:pt x="0" y="1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58" name="组合 57"/>
          <p:cNvGrpSpPr/>
          <p:nvPr/>
        </p:nvGrpSpPr>
        <p:grpSpPr>
          <a:xfrm>
            <a:off x="5957890" y="1738034"/>
            <a:ext cx="388699" cy="298260"/>
            <a:chOff x="4062413" y="2584450"/>
            <a:chExt cx="320675" cy="246063"/>
          </a:xfrm>
          <a:solidFill>
            <a:schemeClr val="bg1"/>
          </a:solidFill>
        </p:grpSpPr>
        <p:sp>
          <p:nvSpPr>
            <p:cNvPr id="59" name="Freeform 18"/>
            <p:cNvSpPr/>
            <p:nvPr/>
          </p:nvSpPr>
          <p:spPr bwMode="auto">
            <a:xfrm>
              <a:off x="4073526" y="2589213"/>
              <a:ext cx="173038" cy="31750"/>
            </a:xfrm>
            <a:custGeom>
              <a:gdLst>
                <a:gd fmla="*/ 89 w 109" name="T0"/>
                <a:gd fmla="*/ 20 h 20" name="T1"/>
                <a:gd fmla="*/ 109 w 109" name="T2"/>
                <a:gd fmla="*/ 0 h 20" name="T3"/>
                <a:gd fmla="*/ 0 w 109" name="T4"/>
                <a:gd fmla="*/ 0 h 20" name="T5"/>
                <a:gd fmla="*/ 0 w 109" name="T6"/>
                <a:gd fmla="*/ 20 h 20" name="T7"/>
                <a:gd fmla="*/ 89 w 109" name="T8"/>
                <a:gd fmla="*/ 20 h 20" name="T9"/>
              </a:gdLst>
              <a:cxnLst>
                <a:cxn ang="0">
                  <a:pos x="T0" y="T1"/>
                </a:cxn>
                <a:cxn ang="0">
                  <a:pos x="T2" y="T3"/>
                </a:cxn>
                <a:cxn ang="0">
                  <a:pos x="T4" y="T5"/>
                </a:cxn>
                <a:cxn ang="0">
                  <a:pos x="T6" y="T7"/>
                </a:cxn>
                <a:cxn ang="0">
                  <a:pos x="T8" y="T9"/>
                </a:cxn>
              </a:cxnLst>
              <a:rect b="b" l="0" r="r" t="0"/>
              <a:pathLst>
                <a:path h="20" w="109">
                  <a:moveTo>
                    <a:pt x="89" y="20"/>
                  </a:moveTo>
                  <a:lnTo>
                    <a:pt x="109" y="0"/>
                  </a:lnTo>
                  <a:lnTo>
                    <a:pt x="0" y="0"/>
                  </a:lnTo>
                  <a:lnTo>
                    <a:pt x="0" y="20"/>
                  </a:lnTo>
                  <a:lnTo>
                    <a:pt x="89" y="2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19"/>
            <p:cNvSpPr>
              <a:spLocks noEditPoints="1"/>
            </p:cNvSpPr>
            <p:nvPr/>
          </p:nvSpPr>
          <p:spPr bwMode="auto">
            <a:xfrm>
              <a:off x="4062413" y="2584450"/>
              <a:ext cx="320675" cy="246063"/>
            </a:xfrm>
            <a:custGeom>
              <a:gdLst>
                <a:gd fmla="*/ 106 w 115" name="T0"/>
                <a:gd fmla="*/ 41 h 88" name="T1"/>
                <a:gd fmla="*/ 106 w 115" name="T2"/>
                <a:gd fmla="*/ 32 h 88" name="T3"/>
                <a:gd fmla="*/ 106 w 115" name="T4"/>
                <a:gd fmla="*/ 16 h 88" name="T5"/>
                <a:gd fmla="*/ 106 w 115" name="T6"/>
                <a:gd fmla="*/ 0 h 88" name="T7"/>
                <a:gd fmla="*/ 73 w 115" name="T8"/>
                <a:gd fmla="*/ 0 h 88" name="T9"/>
                <a:gd fmla="*/ 59 w 115" name="T10"/>
                <a:gd fmla="*/ 16 h 88" name="T11"/>
                <a:gd fmla="*/ 0 w 115" name="T12"/>
                <a:gd fmla="*/ 16 h 88" name="T13"/>
                <a:gd fmla="*/ 0 w 115" name="T14"/>
                <a:gd fmla="*/ 79 h 88" name="T15"/>
                <a:gd fmla="*/ 68 w 115" name="T16"/>
                <a:gd fmla="*/ 79 h 88" name="T17"/>
                <a:gd fmla="*/ 88 w 115" name="T18"/>
                <a:gd fmla="*/ 88 h 88" name="T19"/>
                <a:gd fmla="*/ 115 w 115" name="T20"/>
                <a:gd fmla="*/ 61 h 88" name="T21"/>
                <a:gd fmla="*/ 106 w 115" name="T22"/>
                <a:gd fmla="*/ 41 h 88" name="T23"/>
                <a:gd fmla="*/ 88 w 115" name="T24"/>
                <a:gd fmla="*/ 83 h 88" name="T25"/>
                <a:gd fmla="*/ 67 w 115" name="T26"/>
                <a:gd fmla="*/ 61 h 88" name="T27"/>
                <a:gd fmla="*/ 88 w 115" name="T28"/>
                <a:gd fmla="*/ 39 h 88" name="T29"/>
                <a:gd fmla="*/ 110 w 115" name="T30"/>
                <a:gd fmla="*/ 61 h 88" name="T31"/>
                <a:gd fmla="*/ 88 w 115" name="T32"/>
                <a:gd fmla="*/ 83 h 88"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88" w="115">
                  <a:moveTo>
                    <a:pt x="106" y="41"/>
                  </a:moveTo>
                  <a:cubicBezTo>
                    <a:pt x="106" y="32"/>
                    <a:pt x="106" y="32"/>
                    <a:pt x="106" y="32"/>
                  </a:cubicBezTo>
                  <a:cubicBezTo>
                    <a:pt x="106" y="16"/>
                    <a:pt x="106" y="16"/>
                    <a:pt x="106" y="16"/>
                  </a:cubicBezTo>
                  <a:cubicBezTo>
                    <a:pt x="106" y="0"/>
                    <a:pt x="106" y="0"/>
                    <a:pt x="106" y="0"/>
                  </a:cubicBezTo>
                  <a:cubicBezTo>
                    <a:pt x="73" y="0"/>
                    <a:pt x="73" y="0"/>
                    <a:pt x="73" y="0"/>
                  </a:cubicBezTo>
                  <a:cubicBezTo>
                    <a:pt x="59" y="16"/>
                    <a:pt x="59" y="16"/>
                    <a:pt x="59" y="16"/>
                  </a:cubicBezTo>
                  <a:cubicBezTo>
                    <a:pt x="0" y="16"/>
                    <a:pt x="0" y="16"/>
                    <a:pt x="0" y="16"/>
                  </a:cubicBezTo>
                  <a:cubicBezTo>
                    <a:pt x="0" y="79"/>
                    <a:pt x="0" y="79"/>
                    <a:pt x="0" y="79"/>
                  </a:cubicBezTo>
                  <a:cubicBezTo>
                    <a:pt x="68" y="79"/>
                    <a:pt x="68" y="79"/>
                    <a:pt x="68" y="79"/>
                  </a:cubicBezTo>
                  <a:cubicBezTo>
                    <a:pt x="73" y="85"/>
                    <a:pt x="80" y="88"/>
                    <a:pt x="88" y="88"/>
                  </a:cubicBezTo>
                  <a:cubicBezTo>
                    <a:pt x="103" y="88"/>
                    <a:pt x="115" y="76"/>
                    <a:pt x="115" y="61"/>
                  </a:cubicBezTo>
                  <a:cubicBezTo>
                    <a:pt x="115" y="53"/>
                    <a:pt x="112" y="46"/>
                    <a:pt x="106" y="41"/>
                  </a:cubicBezTo>
                  <a:close/>
                  <a:moveTo>
                    <a:pt x="88" y="83"/>
                  </a:moveTo>
                  <a:cubicBezTo>
                    <a:pt x="76" y="83"/>
                    <a:pt x="67" y="73"/>
                    <a:pt x="67" y="61"/>
                  </a:cubicBezTo>
                  <a:cubicBezTo>
                    <a:pt x="67" y="49"/>
                    <a:pt x="76" y="39"/>
                    <a:pt x="88" y="39"/>
                  </a:cubicBezTo>
                  <a:cubicBezTo>
                    <a:pt x="100" y="39"/>
                    <a:pt x="110" y="49"/>
                    <a:pt x="110" y="61"/>
                  </a:cubicBezTo>
                  <a:cubicBezTo>
                    <a:pt x="110" y="73"/>
                    <a:pt x="100" y="83"/>
                    <a:pt x="88" y="8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20"/>
            <p:cNvSpPr/>
            <p:nvPr/>
          </p:nvSpPr>
          <p:spPr bwMode="auto">
            <a:xfrm>
              <a:off x="4262438" y="2724150"/>
              <a:ext cx="92075" cy="66675"/>
            </a:xfrm>
            <a:custGeom>
              <a:gdLst>
                <a:gd fmla="*/ 32 w 33" name="T0"/>
                <a:gd fmla="*/ 3 h 24" name="T1"/>
                <a:gd fmla="*/ 30 w 33" name="T2"/>
                <a:gd fmla="*/ 0 h 24" name="T3"/>
                <a:gd fmla="*/ 28 w 33" name="T4"/>
                <a:gd fmla="*/ 0 h 24" name="T5"/>
                <a:gd fmla="*/ 13 w 33" name="T6"/>
                <a:gd fmla="*/ 16 h 24" name="T7"/>
                <a:gd fmla="*/ 5 w 33" name="T8"/>
                <a:gd fmla="*/ 8 h 24" name="T9"/>
                <a:gd fmla="*/ 3 w 33" name="T10"/>
                <a:gd fmla="*/ 8 h 24" name="T11"/>
                <a:gd fmla="*/ 0 w 33" name="T12"/>
                <a:gd fmla="*/ 10 h 24" name="T13"/>
                <a:gd fmla="*/ 0 w 33" name="T14"/>
                <a:gd fmla="*/ 12 h 24" name="T15"/>
                <a:gd fmla="*/ 12 w 33" name="T16"/>
                <a:gd fmla="*/ 24 h 24" name="T17"/>
                <a:gd fmla="*/ 14 w 33" name="T18"/>
                <a:gd fmla="*/ 24 h 24" name="T19"/>
                <a:gd fmla="*/ 32 w 33" name="T20"/>
                <a:gd fmla="*/ 5 h 24" name="T21"/>
                <a:gd fmla="*/ 32 w 33" name="T22"/>
                <a:gd fmla="*/ 3 h 2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4" w="33">
                  <a:moveTo>
                    <a:pt x="32" y="3"/>
                  </a:moveTo>
                  <a:cubicBezTo>
                    <a:pt x="30" y="0"/>
                    <a:pt x="30" y="0"/>
                    <a:pt x="30" y="0"/>
                  </a:cubicBezTo>
                  <a:cubicBezTo>
                    <a:pt x="29" y="0"/>
                    <a:pt x="28" y="0"/>
                    <a:pt x="28" y="0"/>
                  </a:cubicBezTo>
                  <a:cubicBezTo>
                    <a:pt x="13" y="16"/>
                    <a:pt x="13" y="16"/>
                    <a:pt x="13" y="16"/>
                  </a:cubicBezTo>
                  <a:cubicBezTo>
                    <a:pt x="5" y="8"/>
                    <a:pt x="5" y="8"/>
                    <a:pt x="5" y="8"/>
                  </a:cubicBezTo>
                  <a:cubicBezTo>
                    <a:pt x="4" y="7"/>
                    <a:pt x="3" y="7"/>
                    <a:pt x="3" y="8"/>
                  </a:cubicBezTo>
                  <a:cubicBezTo>
                    <a:pt x="0" y="10"/>
                    <a:pt x="0" y="10"/>
                    <a:pt x="0" y="10"/>
                  </a:cubicBezTo>
                  <a:cubicBezTo>
                    <a:pt x="0" y="11"/>
                    <a:pt x="0" y="12"/>
                    <a:pt x="0" y="12"/>
                  </a:cubicBezTo>
                  <a:cubicBezTo>
                    <a:pt x="12" y="24"/>
                    <a:pt x="12" y="24"/>
                    <a:pt x="12" y="24"/>
                  </a:cubicBezTo>
                  <a:cubicBezTo>
                    <a:pt x="12" y="24"/>
                    <a:pt x="13" y="24"/>
                    <a:pt x="14" y="24"/>
                  </a:cubicBezTo>
                  <a:cubicBezTo>
                    <a:pt x="32" y="5"/>
                    <a:pt x="32" y="5"/>
                    <a:pt x="32" y="5"/>
                  </a:cubicBezTo>
                  <a:cubicBezTo>
                    <a:pt x="33" y="4"/>
                    <a:pt x="33" y="4"/>
                    <a:pt x="32"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4" name="组合 63"/>
          <p:cNvGrpSpPr/>
          <p:nvPr/>
        </p:nvGrpSpPr>
        <p:grpSpPr>
          <a:xfrm>
            <a:off x="4610350" y="1686619"/>
            <a:ext cx="373002" cy="382544"/>
            <a:chOff x="3740151" y="4270375"/>
            <a:chExt cx="620712" cy="636588"/>
          </a:xfrm>
          <a:solidFill>
            <a:schemeClr val="bg1"/>
          </a:solidFill>
        </p:grpSpPr>
        <p:sp>
          <p:nvSpPr>
            <p:cNvPr id="65" name="Freeform 10"/>
            <p:cNvSpPr/>
            <p:nvPr/>
          </p:nvSpPr>
          <p:spPr bwMode="auto">
            <a:xfrm>
              <a:off x="3740151" y="4538663"/>
              <a:ext cx="620712" cy="225425"/>
            </a:xfrm>
            <a:custGeom>
              <a:gdLst>
                <a:gd fmla="*/ 194 w 391" name="T0"/>
                <a:gd fmla="*/ 78 h 142" name="T1"/>
                <a:gd fmla="*/ 54 w 391" name="T2"/>
                <a:gd fmla="*/ 0 h 142" name="T3"/>
                <a:gd fmla="*/ 0 w 391" name="T4"/>
                <a:gd fmla="*/ 30 h 142" name="T5"/>
                <a:gd fmla="*/ 194 w 391" name="T6"/>
                <a:gd fmla="*/ 142 h 142" name="T7"/>
                <a:gd fmla="*/ 391 w 391" name="T8"/>
                <a:gd fmla="*/ 30 h 142" name="T9"/>
                <a:gd fmla="*/ 333 w 391" name="T10"/>
                <a:gd fmla="*/ 0 h 142" name="T11"/>
                <a:gd fmla="*/ 194 w 391" name="T12"/>
                <a:gd fmla="*/ 78 h 142" name="T13"/>
              </a:gdLst>
              <a:cxnLst>
                <a:cxn ang="0">
                  <a:pos x="T0" y="T1"/>
                </a:cxn>
                <a:cxn ang="0">
                  <a:pos x="T2" y="T3"/>
                </a:cxn>
                <a:cxn ang="0">
                  <a:pos x="T4" y="T5"/>
                </a:cxn>
                <a:cxn ang="0">
                  <a:pos x="T6" y="T7"/>
                </a:cxn>
                <a:cxn ang="0">
                  <a:pos x="T8" y="T9"/>
                </a:cxn>
                <a:cxn ang="0">
                  <a:pos x="T10" y="T11"/>
                </a:cxn>
                <a:cxn ang="0">
                  <a:pos x="T12" y="T13"/>
                </a:cxn>
              </a:cxnLst>
              <a:rect b="b" l="0" r="r" t="0"/>
              <a:pathLst>
                <a:path h="142" w="391">
                  <a:moveTo>
                    <a:pt x="194" y="78"/>
                  </a:moveTo>
                  <a:lnTo>
                    <a:pt x="54" y="0"/>
                  </a:lnTo>
                  <a:lnTo>
                    <a:pt x="0" y="30"/>
                  </a:lnTo>
                  <a:lnTo>
                    <a:pt x="194" y="142"/>
                  </a:lnTo>
                  <a:lnTo>
                    <a:pt x="391" y="30"/>
                  </a:lnTo>
                  <a:lnTo>
                    <a:pt x="333" y="0"/>
                  </a:lnTo>
                  <a:lnTo>
                    <a:pt x="194" y="7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11"/>
            <p:cNvSpPr/>
            <p:nvPr/>
          </p:nvSpPr>
          <p:spPr bwMode="auto">
            <a:xfrm>
              <a:off x="3740151" y="4681538"/>
              <a:ext cx="620712" cy="225425"/>
            </a:xfrm>
            <a:custGeom>
              <a:gdLst>
                <a:gd fmla="*/ 194 w 391" name="T0"/>
                <a:gd fmla="*/ 79 h 142" name="T1"/>
                <a:gd fmla="*/ 54 w 391" name="T2"/>
                <a:gd fmla="*/ 0 h 142" name="T3"/>
                <a:gd fmla="*/ 0 w 391" name="T4"/>
                <a:gd fmla="*/ 31 h 142" name="T5"/>
                <a:gd fmla="*/ 194 w 391" name="T6"/>
                <a:gd fmla="*/ 142 h 142" name="T7"/>
                <a:gd fmla="*/ 391 w 391" name="T8"/>
                <a:gd fmla="*/ 31 h 142" name="T9"/>
                <a:gd fmla="*/ 333 w 391" name="T10"/>
                <a:gd fmla="*/ 0 h 142" name="T11"/>
                <a:gd fmla="*/ 194 w 391" name="T12"/>
                <a:gd fmla="*/ 79 h 142" name="T13"/>
              </a:gdLst>
              <a:cxnLst>
                <a:cxn ang="0">
                  <a:pos x="T0" y="T1"/>
                </a:cxn>
                <a:cxn ang="0">
                  <a:pos x="T2" y="T3"/>
                </a:cxn>
                <a:cxn ang="0">
                  <a:pos x="T4" y="T5"/>
                </a:cxn>
                <a:cxn ang="0">
                  <a:pos x="T6" y="T7"/>
                </a:cxn>
                <a:cxn ang="0">
                  <a:pos x="T8" y="T9"/>
                </a:cxn>
                <a:cxn ang="0">
                  <a:pos x="T10" y="T11"/>
                </a:cxn>
                <a:cxn ang="0">
                  <a:pos x="T12" y="T13"/>
                </a:cxn>
              </a:cxnLst>
              <a:rect b="b" l="0" r="r" t="0"/>
              <a:pathLst>
                <a:path h="142" w="391">
                  <a:moveTo>
                    <a:pt x="194" y="79"/>
                  </a:moveTo>
                  <a:lnTo>
                    <a:pt x="54" y="0"/>
                  </a:lnTo>
                  <a:lnTo>
                    <a:pt x="0" y="31"/>
                  </a:lnTo>
                  <a:lnTo>
                    <a:pt x="194" y="142"/>
                  </a:lnTo>
                  <a:lnTo>
                    <a:pt x="391" y="31"/>
                  </a:lnTo>
                  <a:lnTo>
                    <a:pt x="333" y="0"/>
                  </a:lnTo>
                  <a:lnTo>
                    <a:pt x="194" y="7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12"/>
            <p:cNvSpPr/>
            <p:nvPr/>
          </p:nvSpPr>
          <p:spPr bwMode="auto">
            <a:xfrm>
              <a:off x="3740151" y="4270375"/>
              <a:ext cx="620712" cy="349250"/>
            </a:xfrm>
            <a:custGeom>
              <a:gdLst>
                <a:gd fmla="*/ 391 w 391" name="T0"/>
                <a:gd fmla="*/ 112 h 220" name="T1"/>
                <a:gd fmla="*/ 194 w 391" name="T2"/>
                <a:gd fmla="*/ 0 h 220" name="T3"/>
                <a:gd fmla="*/ 0 w 391" name="T4"/>
                <a:gd fmla="*/ 112 h 220" name="T5"/>
                <a:gd fmla="*/ 194 w 391" name="T6"/>
                <a:gd fmla="*/ 220 h 220" name="T7"/>
                <a:gd fmla="*/ 391 w 391" name="T8"/>
                <a:gd fmla="*/ 112 h 220" name="T9"/>
              </a:gdLst>
              <a:cxnLst>
                <a:cxn ang="0">
                  <a:pos x="T0" y="T1"/>
                </a:cxn>
                <a:cxn ang="0">
                  <a:pos x="T2" y="T3"/>
                </a:cxn>
                <a:cxn ang="0">
                  <a:pos x="T4" y="T5"/>
                </a:cxn>
                <a:cxn ang="0">
                  <a:pos x="T6" y="T7"/>
                </a:cxn>
                <a:cxn ang="0">
                  <a:pos x="T8" y="T9"/>
                </a:cxn>
              </a:cxnLst>
              <a:rect b="b" l="0" r="r" t="0"/>
              <a:pathLst>
                <a:path h="220" w="391">
                  <a:moveTo>
                    <a:pt x="391" y="112"/>
                  </a:moveTo>
                  <a:lnTo>
                    <a:pt x="194" y="0"/>
                  </a:lnTo>
                  <a:lnTo>
                    <a:pt x="0" y="112"/>
                  </a:lnTo>
                  <a:lnTo>
                    <a:pt x="194" y="220"/>
                  </a:lnTo>
                  <a:lnTo>
                    <a:pt x="391" y="11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71" name="KSO_Shape"/>
          <p:cNvSpPr/>
          <p:nvPr/>
        </p:nvSpPr>
        <p:spPr bwMode="auto">
          <a:xfrm>
            <a:off x="9895602" y="4997448"/>
            <a:ext cx="389638" cy="369505"/>
          </a:xfrm>
          <a:custGeom>
            <a:rect b="b" l="0" r="r" t="0"/>
            <a:pathLst>
              <a:path h="1819275" w="1917701">
                <a:moveTo>
                  <a:pt x="711992" y="795933"/>
                </a:moveTo>
                <a:lnTo>
                  <a:pt x="722042" y="796197"/>
                </a:lnTo>
                <a:lnTo>
                  <a:pt x="731828" y="796462"/>
                </a:lnTo>
                <a:lnTo>
                  <a:pt x="742143" y="796991"/>
                </a:lnTo>
                <a:lnTo>
                  <a:pt x="751929" y="797784"/>
                </a:lnTo>
                <a:lnTo>
                  <a:pt x="761979" y="798577"/>
                </a:lnTo>
                <a:lnTo>
                  <a:pt x="771765" y="799635"/>
                </a:lnTo>
                <a:lnTo>
                  <a:pt x="781551" y="800957"/>
                </a:lnTo>
                <a:lnTo>
                  <a:pt x="791337" y="802544"/>
                </a:lnTo>
                <a:lnTo>
                  <a:pt x="800858" y="804130"/>
                </a:lnTo>
                <a:lnTo>
                  <a:pt x="810644" y="805981"/>
                </a:lnTo>
                <a:lnTo>
                  <a:pt x="820166" y="807832"/>
                </a:lnTo>
                <a:lnTo>
                  <a:pt x="829687" y="810212"/>
                </a:lnTo>
                <a:lnTo>
                  <a:pt x="839473" y="812592"/>
                </a:lnTo>
                <a:lnTo>
                  <a:pt x="848994" y="814972"/>
                </a:lnTo>
                <a:lnTo>
                  <a:pt x="858252" y="817616"/>
                </a:lnTo>
                <a:lnTo>
                  <a:pt x="867773" y="820525"/>
                </a:lnTo>
                <a:lnTo>
                  <a:pt x="886551" y="826871"/>
                </a:lnTo>
                <a:lnTo>
                  <a:pt x="905065" y="833746"/>
                </a:lnTo>
                <a:lnTo>
                  <a:pt x="923315" y="841415"/>
                </a:lnTo>
                <a:lnTo>
                  <a:pt x="941300" y="849612"/>
                </a:lnTo>
                <a:lnTo>
                  <a:pt x="959284" y="858603"/>
                </a:lnTo>
                <a:lnTo>
                  <a:pt x="976740" y="868122"/>
                </a:lnTo>
                <a:lnTo>
                  <a:pt x="993932" y="878170"/>
                </a:lnTo>
                <a:lnTo>
                  <a:pt x="1011123" y="889012"/>
                </a:lnTo>
                <a:lnTo>
                  <a:pt x="1003189" y="891392"/>
                </a:lnTo>
                <a:lnTo>
                  <a:pt x="995254" y="893772"/>
                </a:lnTo>
                <a:lnTo>
                  <a:pt x="987055" y="896416"/>
                </a:lnTo>
                <a:lnTo>
                  <a:pt x="979121" y="899325"/>
                </a:lnTo>
                <a:lnTo>
                  <a:pt x="971186" y="902762"/>
                </a:lnTo>
                <a:lnTo>
                  <a:pt x="962987" y="905936"/>
                </a:lnTo>
                <a:lnTo>
                  <a:pt x="955053" y="909638"/>
                </a:lnTo>
                <a:lnTo>
                  <a:pt x="947383" y="913604"/>
                </a:lnTo>
                <a:lnTo>
                  <a:pt x="939448" y="917835"/>
                </a:lnTo>
                <a:lnTo>
                  <a:pt x="932043" y="922066"/>
                </a:lnTo>
                <a:lnTo>
                  <a:pt x="924637" y="926826"/>
                </a:lnTo>
                <a:lnTo>
                  <a:pt x="917231" y="931850"/>
                </a:lnTo>
                <a:lnTo>
                  <a:pt x="910090" y="936874"/>
                </a:lnTo>
                <a:lnTo>
                  <a:pt x="902949" y="942427"/>
                </a:lnTo>
                <a:lnTo>
                  <a:pt x="896073" y="948509"/>
                </a:lnTo>
                <a:lnTo>
                  <a:pt x="889461" y="954326"/>
                </a:lnTo>
                <a:lnTo>
                  <a:pt x="883113" y="960937"/>
                </a:lnTo>
                <a:lnTo>
                  <a:pt x="877030" y="967812"/>
                </a:lnTo>
                <a:lnTo>
                  <a:pt x="871211" y="974952"/>
                </a:lnTo>
                <a:lnTo>
                  <a:pt x="865393" y="982356"/>
                </a:lnTo>
                <a:lnTo>
                  <a:pt x="859838" y="990024"/>
                </a:lnTo>
                <a:lnTo>
                  <a:pt x="854813" y="998486"/>
                </a:lnTo>
                <a:lnTo>
                  <a:pt x="850052" y="1006683"/>
                </a:lnTo>
                <a:lnTo>
                  <a:pt x="845556" y="1015674"/>
                </a:lnTo>
                <a:lnTo>
                  <a:pt x="841324" y="1025193"/>
                </a:lnTo>
                <a:lnTo>
                  <a:pt x="837886" y="1034713"/>
                </a:lnTo>
                <a:lnTo>
                  <a:pt x="834183" y="1044761"/>
                </a:lnTo>
                <a:lnTo>
                  <a:pt x="831274" y="1055074"/>
                </a:lnTo>
                <a:lnTo>
                  <a:pt x="828629" y="1066180"/>
                </a:lnTo>
                <a:lnTo>
                  <a:pt x="826249" y="1077550"/>
                </a:lnTo>
                <a:lnTo>
                  <a:pt x="824398" y="1089185"/>
                </a:lnTo>
                <a:lnTo>
                  <a:pt x="823340" y="1101349"/>
                </a:lnTo>
                <a:lnTo>
                  <a:pt x="822017" y="1115893"/>
                </a:lnTo>
                <a:lnTo>
                  <a:pt x="821488" y="1129907"/>
                </a:lnTo>
                <a:lnTo>
                  <a:pt x="821488" y="1143129"/>
                </a:lnTo>
                <a:lnTo>
                  <a:pt x="821753" y="1156086"/>
                </a:lnTo>
                <a:lnTo>
                  <a:pt x="822546" y="1168514"/>
                </a:lnTo>
                <a:lnTo>
                  <a:pt x="824133" y="1180413"/>
                </a:lnTo>
                <a:lnTo>
                  <a:pt x="825984" y="1192048"/>
                </a:lnTo>
                <a:lnTo>
                  <a:pt x="828100" y="1203154"/>
                </a:lnTo>
                <a:lnTo>
                  <a:pt x="830745" y="1213731"/>
                </a:lnTo>
                <a:lnTo>
                  <a:pt x="833654" y="1224044"/>
                </a:lnTo>
                <a:lnTo>
                  <a:pt x="836828" y="1233828"/>
                </a:lnTo>
                <a:lnTo>
                  <a:pt x="840531" y="1243348"/>
                </a:lnTo>
                <a:lnTo>
                  <a:pt x="844763" y="1252338"/>
                </a:lnTo>
                <a:lnTo>
                  <a:pt x="848994" y="1260800"/>
                </a:lnTo>
                <a:lnTo>
                  <a:pt x="853491" y="1269262"/>
                </a:lnTo>
                <a:lnTo>
                  <a:pt x="858516" y="1276930"/>
                </a:lnTo>
                <a:lnTo>
                  <a:pt x="863806" y="1284334"/>
                </a:lnTo>
                <a:lnTo>
                  <a:pt x="869360" y="1291474"/>
                </a:lnTo>
                <a:lnTo>
                  <a:pt x="874914" y="1298349"/>
                </a:lnTo>
                <a:lnTo>
                  <a:pt x="880997" y="1304960"/>
                </a:lnTo>
                <a:lnTo>
                  <a:pt x="887080" y="1311042"/>
                </a:lnTo>
                <a:lnTo>
                  <a:pt x="893428" y="1316859"/>
                </a:lnTo>
                <a:lnTo>
                  <a:pt x="900040" y="1322412"/>
                </a:lnTo>
                <a:lnTo>
                  <a:pt x="906652" y="1327436"/>
                </a:lnTo>
                <a:lnTo>
                  <a:pt x="913264" y="1332196"/>
                </a:lnTo>
                <a:lnTo>
                  <a:pt x="920405" y="1336956"/>
                </a:lnTo>
                <a:lnTo>
                  <a:pt x="927546" y="1341187"/>
                </a:lnTo>
                <a:lnTo>
                  <a:pt x="934687" y="1345417"/>
                </a:lnTo>
                <a:lnTo>
                  <a:pt x="941828" y="1349119"/>
                </a:lnTo>
                <a:lnTo>
                  <a:pt x="949234" y="1352821"/>
                </a:lnTo>
                <a:lnTo>
                  <a:pt x="956904" y="1355995"/>
                </a:lnTo>
                <a:lnTo>
                  <a:pt x="964310" y="1358903"/>
                </a:lnTo>
                <a:lnTo>
                  <a:pt x="971715" y="1361812"/>
                </a:lnTo>
                <a:lnTo>
                  <a:pt x="979121" y="1364456"/>
                </a:lnTo>
                <a:lnTo>
                  <a:pt x="986526" y="1366836"/>
                </a:lnTo>
                <a:lnTo>
                  <a:pt x="993932" y="1368952"/>
                </a:lnTo>
                <a:lnTo>
                  <a:pt x="1008479" y="1372654"/>
                </a:lnTo>
                <a:lnTo>
                  <a:pt x="1023025" y="1375562"/>
                </a:lnTo>
                <a:lnTo>
                  <a:pt x="1037043" y="1378471"/>
                </a:lnTo>
                <a:lnTo>
                  <a:pt x="1050532" y="1380058"/>
                </a:lnTo>
                <a:lnTo>
                  <a:pt x="1063227" y="1381380"/>
                </a:lnTo>
                <a:lnTo>
                  <a:pt x="1075129" y="1382438"/>
                </a:lnTo>
                <a:lnTo>
                  <a:pt x="1086237" y="1382702"/>
                </a:lnTo>
                <a:lnTo>
                  <a:pt x="1096287" y="1383231"/>
                </a:lnTo>
                <a:lnTo>
                  <a:pt x="1105015" y="1383495"/>
                </a:lnTo>
                <a:lnTo>
                  <a:pt x="1112421" y="1383231"/>
                </a:lnTo>
                <a:lnTo>
                  <a:pt x="1122736" y="1382702"/>
                </a:lnTo>
                <a:lnTo>
                  <a:pt x="1126703" y="1382438"/>
                </a:lnTo>
                <a:lnTo>
                  <a:pt x="1126703" y="1394337"/>
                </a:lnTo>
                <a:lnTo>
                  <a:pt x="1126968" y="1406236"/>
                </a:lnTo>
                <a:lnTo>
                  <a:pt x="1127232" y="1417607"/>
                </a:lnTo>
                <a:lnTo>
                  <a:pt x="1128025" y="1428977"/>
                </a:lnTo>
                <a:lnTo>
                  <a:pt x="1129083" y="1439554"/>
                </a:lnTo>
                <a:lnTo>
                  <a:pt x="1130141" y="1450131"/>
                </a:lnTo>
                <a:lnTo>
                  <a:pt x="1131728" y="1460444"/>
                </a:lnTo>
                <a:lnTo>
                  <a:pt x="1133580" y="1470228"/>
                </a:lnTo>
                <a:lnTo>
                  <a:pt x="1135431" y="1480012"/>
                </a:lnTo>
                <a:lnTo>
                  <a:pt x="1137547" y="1489267"/>
                </a:lnTo>
                <a:lnTo>
                  <a:pt x="1139927" y="1498522"/>
                </a:lnTo>
                <a:lnTo>
                  <a:pt x="1142572" y="1507513"/>
                </a:lnTo>
                <a:lnTo>
                  <a:pt x="1145481" y="1515710"/>
                </a:lnTo>
                <a:lnTo>
                  <a:pt x="1148391" y="1524172"/>
                </a:lnTo>
                <a:lnTo>
                  <a:pt x="1151564" y="1532105"/>
                </a:lnTo>
                <a:lnTo>
                  <a:pt x="1155003" y="1539773"/>
                </a:lnTo>
                <a:lnTo>
                  <a:pt x="1158441" y="1547442"/>
                </a:lnTo>
                <a:lnTo>
                  <a:pt x="1162408" y="1554581"/>
                </a:lnTo>
                <a:lnTo>
                  <a:pt x="1166111" y="1561721"/>
                </a:lnTo>
                <a:lnTo>
                  <a:pt x="1170078" y="1568596"/>
                </a:lnTo>
                <a:lnTo>
                  <a:pt x="1174575" y="1575207"/>
                </a:lnTo>
                <a:lnTo>
                  <a:pt x="1178806" y="1581553"/>
                </a:lnTo>
                <a:lnTo>
                  <a:pt x="1183038" y="1587370"/>
                </a:lnTo>
                <a:lnTo>
                  <a:pt x="1187799" y="1593452"/>
                </a:lnTo>
                <a:lnTo>
                  <a:pt x="1192560" y="1599005"/>
                </a:lnTo>
                <a:lnTo>
                  <a:pt x="1197320" y="1604558"/>
                </a:lnTo>
                <a:lnTo>
                  <a:pt x="1202346" y="1609582"/>
                </a:lnTo>
                <a:lnTo>
                  <a:pt x="1207635" y="1614607"/>
                </a:lnTo>
                <a:lnTo>
                  <a:pt x="1212660" y="1619366"/>
                </a:lnTo>
                <a:lnTo>
                  <a:pt x="1217950" y="1624126"/>
                </a:lnTo>
                <a:lnTo>
                  <a:pt x="1223240" y="1628357"/>
                </a:lnTo>
                <a:lnTo>
                  <a:pt x="1229058" y="1632852"/>
                </a:lnTo>
                <a:lnTo>
                  <a:pt x="1234348" y="1636819"/>
                </a:lnTo>
                <a:lnTo>
                  <a:pt x="1239902" y="1640521"/>
                </a:lnTo>
                <a:lnTo>
                  <a:pt x="1245721" y="1644487"/>
                </a:lnTo>
                <a:lnTo>
                  <a:pt x="1251540" y="1647660"/>
                </a:lnTo>
                <a:lnTo>
                  <a:pt x="1263177" y="1654271"/>
                </a:lnTo>
                <a:lnTo>
                  <a:pt x="1274814" y="1660353"/>
                </a:lnTo>
                <a:lnTo>
                  <a:pt x="1286716" y="1665377"/>
                </a:lnTo>
                <a:lnTo>
                  <a:pt x="1298882" y="1670137"/>
                </a:lnTo>
                <a:lnTo>
                  <a:pt x="1310784" y="1673839"/>
                </a:lnTo>
                <a:lnTo>
                  <a:pt x="1322686" y="1677541"/>
                </a:lnTo>
                <a:lnTo>
                  <a:pt x="1334588" y="1680714"/>
                </a:lnTo>
                <a:lnTo>
                  <a:pt x="1346225" y="1683094"/>
                </a:lnTo>
                <a:lnTo>
                  <a:pt x="1357862" y="1685474"/>
                </a:lnTo>
                <a:lnTo>
                  <a:pt x="1368971" y="1687325"/>
                </a:lnTo>
                <a:lnTo>
                  <a:pt x="1380079" y="1688382"/>
                </a:lnTo>
                <a:lnTo>
                  <a:pt x="1390658" y="1689705"/>
                </a:lnTo>
                <a:lnTo>
                  <a:pt x="1401238" y="1690498"/>
                </a:lnTo>
                <a:lnTo>
                  <a:pt x="1411024" y="1690762"/>
                </a:lnTo>
                <a:lnTo>
                  <a:pt x="1411817" y="1709537"/>
                </a:lnTo>
                <a:lnTo>
                  <a:pt x="1412346" y="1728311"/>
                </a:lnTo>
                <a:lnTo>
                  <a:pt x="1412875" y="1747086"/>
                </a:lnTo>
                <a:lnTo>
                  <a:pt x="1412875" y="1766125"/>
                </a:lnTo>
                <a:lnTo>
                  <a:pt x="1412346" y="1792832"/>
                </a:lnTo>
                <a:lnTo>
                  <a:pt x="1411553" y="1819275"/>
                </a:lnTo>
                <a:lnTo>
                  <a:pt x="793" y="1811078"/>
                </a:lnTo>
                <a:lnTo>
                  <a:pt x="264" y="1784635"/>
                </a:lnTo>
                <a:lnTo>
                  <a:pt x="0" y="1757928"/>
                </a:lnTo>
                <a:lnTo>
                  <a:pt x="529" y="1733071"/>
                </a:lnTo>
                <a:lnTo>
                  <a:pt x="1058" y="1708215"/>
                </a:lnTo>
                <a:lnTo>
                  <a:pt x="2645" y="1683623"/>
                </a:lnTo>
                <a:lnTo>
                  <a:pt x="4232" y="1659031"/>
                </a:lnTo>
                <a:lnTo>
                  <a:pt x="6612" y="1634968"/>
                </a:lnTo>
                <a:lnTo>
                  <a:pt x="8992" y="1610905"/>
                </a:lnTo>
                <a:lnTo>
                  <a:pt x="12166" y="1587106"/>
                </a:lnTo>
                <a:lnTo>
                  <a:pt x="15340" y="1563307"/>
                </a:lnTo>
                <a:lnTo>
                  <a:pt x="19307" y="1539773"/>
                </a:lnTo>
                <a:lnTo>
                  <a:pt x="23804" y="1516503"/>
                </a:lnTo>
                <a:lnTo>
                  <a:pt x="28300" y="1493762"/>
                </a:lnTo>
                <a:lnTo>
                  <a:pt x="33590" y="1470757"/>
                </a:lnTo>
                <a:lnTo>
                  <a:pt x="38879" y="1448280"/>
                </a:lnTo>
                <a:lnTo>
                  <a:pt x="44962" y="1425804"/>
                </a:lnTo>
                <a:lnTo>
                  <a:pt x="51045" y="1403856"/>
                </a:lnTo>
                <a:lnTo>
                  <a:pt x="57658" y="1382173"/>
                </a:lnTo>
                <a:lnTo>
                  <a:pt x="64799" y="1360754"/>
                </a:lnTo>
                <a:lnTo>
                  <a:pt x="72204" y="1339336"/>
                </a:lnTo>
                <a:lnTo>
                  <a:pt x="79874" y="1318710"/>
                </a:lnTo>
                <a:lnTo>
                  <a:pt x="88073" y="1298085"/>
                </a:lnTo>
                <a:lnTo>
                  <a:pt x="96272" y="1277459"/>
                </a:lnTo>
                <a:lnTo>
                  <a:pt x="105265" y="1257627"/>
                </a:lnTo>
                <a:lnTo>
                  <a:pt x="114522" y="1238059"/>
                </a:lnTo>
                <a:lnTo>
                  <a:pt x="123779" y="1218491"/>
                </a:lnTo>
                <a:lnTo>
                  <a:pt x="133565" y="1199452"/>
                </a:lnTo>
                <a:lnTo>
                  <a:pt x="143615" y="1180678"/>
                </a:lnTo>
                <a:lnTo>
                  <a:pt x="153930" y="1162432"/>
                </a:lnTo>
                <a:lnTo>
                  <a:pt x="165038" y="1144451"/>
                </a:lnTo>
                <a:lnTo>
                  <a:pt x="176147" y="1126734"/>
                </a:lnTo>
                <a:lnTo>
                  <a:pt x="187255" y="1109546"/>
                </a:lnTo>
                <a:lnTo>
                  <a:pt x="198892" y="1092623"/>
                </a:lnTo>
                <a:lnTo>
                  <a:pt x="210794" y="1075964"/>
                </a:lnTo>
                <a:lnTo>
                  <a:pt x="222960" y="1059834"/>
                </a:lnTo>
                <a:lnTo>
                  <a:pt x="235391" y="1044232"/>
                </a:lnTo>
                <a:lnTo>
                  <a:pt x="248351" y="1028895"/>
                </a:lnTo>
                <a:lnTo>
                  <a:pt x="261310" y="1013823"/>
                </a:lnTo>
                <a:lnTo>
                  <a:pt x="274799" y="999544"/>
                </a:lnTo>
                <a:lnTo>
                  <a:pt x="288288" y="985529"/>
                </a:lnTo>
                <a:lnTo>
                  <a:pt x="302041" y="971779"/>
                </a:lnTo>
                <a:lnTo>
                  <a:pt x="316059" y="958557"/>
                </a:lnTo>
                <a:lnTo>
                  <a:pt x="330341" y="946129"/>
                </a:lnTo>
                <a:lnTo>
                  <a:pt x="344888" y="933965"/>
                </a:lnTo>
                <a:lnTo>
                  <a:pt x="359963" y="922066"/>
                </a:lnTo>
                <a:lnTo>
                  <a:pt x="374774" y="910695"/>
                </a:lnTo>
                <a:lnTo>
                  <a:pt x="389850" y="899589"/>
                </a:lnTo>
                <a:lnTo>
                  <a:pt x="405454" y="889541"/>
                </a:lnTo>
                <a:lnTo>
                  <a:pt x="420794" y="879757"/>
                </a:lnTo>
                <a:lnTo>
                  <a:pt x="436664" y="870238"/>
                </a:lnTo>
                <a:lnTo>
                  <a:pt x="452533" y="861511"/>
                </a:lnTo>
                <a:lnTo>
                  <a:pt x="468666" y="853314"/>
                </a:lnTo>
                <a:lnTo>
                  <a:pt x="485064" y="845646"/>
                </a:lnTo>
                <a:lnTo>
                  <a:pt x="501727" y="838242"/>
                </a:lnTo>
                <a:lnTo>
                  <a:pt x="518389" y="831631"/>
                </a:lnTo>
                <a:lnTo>
                  <a:pt x="535316" y="825285"/>
                </a:lnTo>
                <a:lnTo>
                  <a:pt x="552243" y="819732"/>
                </a:lnTo>
                <a:lnTo>
                  <a:pt x="569435" y="814972"/>
                </a:lnTo>
                <a:lnTo>
                  <a:pt x="586891" y="810477"/>
                </a:lnTo>
                <a:lnTo>
                  <a:pt x="604347" y="806510"/>
                </a:lnTo>
                <a:lnTo>
                  <a:pt x="622067" y="803337"/>
                </a:lnTo>
                <a:lnTo>
                  <a:pt x="639787" y="800693"/>
                </a:lnTo>
                <a:lnTo>
                  <a:pt x="657508" y="798577"/>
                </a:lnTo>
                <a:lnTo>
                  <a:pt x="675757" y="796991"/>
                </a:lnTo>
                <a:lnTo>
                  <a:pt x="693742" y="796197"/>
                </a:lnTo>
                <a:lnTo>
                  <a:pt x="711992" y="795933"/>
                </a:lnTo>
                <a:close/>
                <a:moveTo>
                  <a:pt x="1463280" y="660400"/>
                </a:moveTo>
                <a:lnTo>
                  <a:pt x="1469893" y="660400"/>
                </a:lnTo>
                <a:lnTo>
                  <a:pt x="1477034" y="660665"/>
                </a:lnTo>
                <a:lnTo>
                  <a:pt x="1483912" y="660929"/>
                </a:lnTo>
                <a:lnTo>
                  <a:pt x="1490789" y="661988"/>
                </a:lnTo>
                <a:lnTo>
                  <a:pt x="1497666" y="663046"/>
                </a:lnTo>
                <a:lnTo>
                  <a:pt x="1504279" y="664898"/>
                </a:lnTo>
                <a:lnTo>
                  <a:pt x="1510891" y="666750"/>
                </a:lnTo>
                <a:lnTo>
                  <a:pt x="1516975" y="668867"/>
                </a:lnTo>
                <a:lnTo>
                  <a:pt x="1523323" y="671248"/>
                </a:lnTo>
                <a:lnTo>
                  <a:pt x="1529142" y="673894"/>
                </a:lnTo>
                <a:lnTo>
                  <a:pt x="1535226" y="676804"/>
                </a:lnTo>
                <a:lnTo>
                  <a:pt x="1540780" y="679979"/>
                </a:lnTo>
                <a:lnTo>
                  <a:pt x="1546599" y="683683"/>
                </a:lnTo>
                <a:lnTo>
                  <a:pt x="1551625" y="687123"/>
                </a:lnTo>
                <a:lnTo>
                  <a:pt x="1556915" y="691356"/>
                </a:lnTo>
                <a:lnTo>
                  <a:pt x="1561676" y="695590"/>
                </a:lnTo>
                <a:lnTo>
                  <a:pt x="1566437" y="700088"/>
                </a:lnTo>
                <a:lnTo>
                  <a:pt x="1570934" y="704850"/>
                </a:lnTo>
                <a:lnTo>
                  <a:pt x="1575431" y="709613"/>
                </a:lnTo>
                <a:lnTo>
                  <a:pt x="1579134" y="714640"/>
                </a:lnTo>
                <a:lnTo>
                  <a:pt x="1583101" y="719931"/>
                </a:lnTo>
                <a:lnTo>
                  <a:pt x="1586540" y="725223"/>
                </a:lnTo>
                <a:lnTo>
                  <a:pt x="1589978" y="731044"/>
                </a:lnTo>
                <a:lnTo>
                  <a:pt x="1592888" y="736600"/>
                </a:lnTo>
                <a:lnTo>
                  <a:pt x="1595533" y="742685"/>
                </a:lnTo>
                <a:lnTo>
                  <a:pt x="1597914" y="748771"/>
                </a:lnTo>
                <a:lnTo>
                  <a:pt x="1600030" y="754856"/>
                </a:lnTo>
                <a:lnTo>
                  <a:pt x="1601881" y="761206"/>
                </a:lnTo>
                <a:lnTo>
                  <a:pt x="1603204" y="767556"/>
                </a:lnTo>
                <a:lnTo>
                  <a:pt x="1604526" y="774435"/>
                </a:lnTo>
                <a:lnTo>
                  <a:pt x="1605320" y="781050"/>
                </a:lnTo>
                <a:lnTo>
                  <a:pt x="1605584" y="787665"/>
                </a:lnTo>
                <a:lnTo>
                  <a:pt x="1605849" y="794544"/>
                </a:lnTo>
                <a:lnTo>
                  <a:pt x="1604791" y="967581"/>
                </a:lnTo>
                <a:lnTo>
                  <a:pt x="1781745" y="968375"/>
                </a:lnTo>
                <a:lnTo>
                  <a:pt x="1788887" y="968640"/>
                </a:lnTo>
                <a:lnTo>
                  <a:pt x="1795764" y="969169"/>
                </a:lnTo>
                <a:lnTo>
                  <a:pt x="1802641" y="970227"/>
                </a:lnTo>
                <a:lnTo>
                  <a:pt x="1809518" y="971285"/>
                </a:lnTo>
                <a:lnTo>
                  <a:pt x="1815866" y="972873"/>
                </a:lnTo>
                <a:lnTo>
                  <a:pt x="1822479" y="974725"/>
                </a:lnTo>
                <a:lnTo>
                  <a:pt x="1828827" y="977106"/>
                </a:lnTo>
                <a:lnTo>
                  <a:pt x="1834911" y="979488"/>
                </a:lnTo>
                <a:lnTo>
                  <a:pt x="1840994" y="982133"/>
                </a:lnTo>
                <a:lnTo>
                  <a:pt x="1846813" y="985044"/>
                </a:lnTo>
                <a:lnTo>
                  <a:pt x="1852633" y="988219"/>
                </a:lnTo>
                <a:lnTo>
                  <a:pt x="1857923" y="991923"/>
                </a:lnTo>
                <a:lnTo>
                  <a:pt x="1863213" y="995363"/>
                </a:lnTo>
                <a:lnTo>
                  <a:pt x="1868503" y="999596"/>
                </a:lnTo>
                <a:lnTo>
                  <a:pt x="1873264" y="1003829"/>
                </a:lnTo>
                <a:lnTo>
                  <a:pt x="1878025" y="1008327"/>
                </a:lnTo>
                <a:lnTo>
                  <a:pt x="1882522" y="1012825"/>
                </a:lnTo>
                <a:lnTo>
                  <a:pt x="1886754" y="1017852"/>
                </a:lnTo>
                <a:lnTo>
                  <a:pt x="1890986" y="1022879"/>
                </a:lnTo>
                <a:lnTo>
                  <a:pt x="1894689" y="1027906"/>
                </a:lnTo>
                <a:lnTo>
                  <a:pt x="1898128" y="1033463"/>
                </a:lnTo>
                <a:lnTo>
                  <a:pt x="1901302" y="1039283"/>
                </a:lnTo>
                <a:lnTo>
                  <a:pt x="1904211" y="1044840"/>
                </a:lnTo>
                <a:lnTo>
                  <a:pt x="1907385" y="1050660"/>
                </a:lnTo>
                <a:lnTo>
                  <a:pt x="1909766" y="1056746"/>
                </a:lnTo>
                <a:lnTo>
                  <a:pt x="1911882" y="1063096"/>
                </a:lnTo>
                <a:lnTo>
                  <a:pt x="1913469" y="1069181"/>
                </a:lnTo>
                <a:lnTo>
                  <a:pt x="1915056" y="1075796"/>
                </a:lnTo>
                <a:lnTo>
                  <a:pt x="1916114" y="1082410"/>
                </a:lnTo>
                <a:lnTo>
                  <a:pt x="1916908" y="1089290"/>
                </a:lnTo>
                <a:lnTo>
                  <a:pt x="1917436" y="1095640"/>
                </a:lnTo>
                <a:lnTo>
                  <a:pt x="1917701" y="1102783"/>
                </a:lnTo>
                <a:lnTo>
                  <a:pt x="1917436" y="1109663"/>
                </a:lnTo>
                <a:lnTo>
                  <a:pt x="1916908" y="1116277"/>
                </a:lnTo>
                <a:lnTo>
                  <a:pt x="1915849" y="1123156"/>
                </a:lnTo>
                <a:lnTo>
                  <a:pt x="1914791" y="1129506"/>
                </a:lnTo>
                <a:lnTo>
                  <a:pt x="1913204" y="1136121"/>
                </a:lnTo>
                <a:lnTo>
                  <a:pt x="1911088" y="1142471"/>
                </a:lnTo>
                <a:lnTo>
                  <a:pt x="1908972" y="1148556"/>
                </a:lnTo>
                <a:lnTo>
                  <a:pt x="1906592" y="1154642"/>
                </a:lnTo>
                <a:lnTo>
                  <a:pt x="1903682" y="1160463"/>
                </a:lnTo>
                <a:lnTo>
                  <a:pt x="1900773" y="1166283"/>
                </a:lnTo>
                <a:lnTo>
                  <a:pt x="1897599" y="1171840"/>
                </a:lnTo>
                <a:lnTo>
                  <a:pt x="1893896" y="1177131"/>
                </a:lnTo>
                <a:lnTo>
                  <a:pt x="1889928" y="1182158"/>
                </a:lnTo>
                <a:lnTo>
                  <a:pt x="1885960" y="1187450"/>
                </a:lnTo>
                <a:lnTo>
                  <a:pt x="1881728" y="1192213"/>
                </a:lnTo>
                <a:lnTo>
                  <a:pt x="1876967" y="1196975"/>
                </a:lnTo>
                <a:lnTo>
                  <a:pt x="1872206" y="1201208"/>
                </a:lnTo>
                <a:lnTo>
                  <a:pt x="1867445" y="1205442"/>
                </a:lnTo>
                <a:lnTo>
                  <a:pt x="1862155" y="1209411"/>
                </a:lnTo>
                <a:lnTo>
                  <a:pt x="1856600" y="1212850"/>
                </a:lnTo>
                <a:lnTo>
                  <a:pt x="1851046" y="1216554"/>
                </a:lnTo>
                <a:lnTo>
                  <a:pt x="1845491" y="1219465"/>
                </a:lnTo>
                <a:lnTo>
                  <a:pt x="1839407" y="1222375"/>
                </a:lnTo>
                <a:lnTo>
                  <a:pt x="1833588" y="1225021"/>
                </a:lnTo>
                <a:lnTo>
                  <a:pt x="1827240" y="1227402"/>
                </a:lnTo>
                <a:lnTo>
                  <a:pt x="1821156" y="1229519"/>
                </a:lnTo>
                <a:lnTo>
                  <a:pt x="1814544" y="1231371"/>
                </a:lnTo>
                <a:lnTo>
                  <a:pt x="1807931" y="1232958"/>
                </a:lnTo>
                <a:lnTo>
                  <a:pt x="1801054" y="1234017"/>
                </a:lnTo>
                <a:lnTo>
                  <a:pt x="1794177" y="1234546"/>
                </a:lnTo>
                <a:lnTo>
                  <a:pt x="1787300" y="1235340"/>
                </a:lnTo>
                <a:lnTo>
                  <a:pt x="1780158" y="1235340"/>
                </a:lnTo>
                <a:lnTo>
                  <a:pt x="1603204" y="1234281"/>
                </a:lnTo>
                <a:lnTo>
                  <a:pt x="1602410" y="1407319"/>
                </a:lnTo>
                <a:lnTo>
                  <a:pt x="1602146" y="1413933"/>
                </a:lnTo>
                <a:lnTo>
                  <a:pt x="1601617" y="1420813"/>
                </a:lnTo>
                <a:lnTo>
                  <a:pt x="1600559" y="1427692"/>
                </a:lnTo>
                <a:lnTo>
                  <a:pt x="1599501" y="1434306"/>
                </a:lnTo>
                <a:lnTo>
                  <a:pt x="1597914" y="1440392"/>
                </a:lnTo>
                <a:lnTo>
                  <a:pt x="1595798" y="1446742"/>
                </a:lnTo>
                <a:lnTo>
                  <a:pt x="1593682" y="1453092"/>
                </a:lnTo>
                <a:lnTo>
                  <a:pt x="1591301" y="1459177"/>
                </a:lnTo>
                <a:lnTo>
                  <a:pt x="1588656" y="1464998"/>
                </a:lnTo>
                <a:lnTo>
                  <a:pt x="1585482" y="1470819"/>
                </a:lnTo>
                <a:lnTo>
                  <a:pt x="1582043" y="1476111"/>
                </a:lnTo>
                <a:lnTo>
                  <a:pt x="1578605" y="1481931"/>
                </a:lnTo>
                <a:lnTo>
                  <a:pt x="1574637" y="1486958"/>
                </a:lnTo>
                <a:lnTo>
                  <a:pt x="1570670" y="1491986"/>
                </a:lnTo>
                <a:lnTo>
                  <a:pt x="1566437" y="1496748"/>
                </a:lnTo>
                <a:lnTo>
                  <a:pt x="1561941" y="1501511"/>
                </a:lnTo>
                <a:lnTo>
                  <a:pt x="1557180" y="1505744"/>
                </a:lnTo>
                <a:lnTo>
                  <a:pt x="1552154" y="1509713"/>
                </a:lnTo>
                <a:lnTo>
                  <a:pt x="1546864" y="1513946"/>
                </a:lnTo>
                <a:lnTo>
                  <a:pt x="1541309" y="1517650"/>
                </a:lnTo>
                <a:lnTo>
                  <a:pt x="1536019" y="1521090"/>
                </a:lnTo>
                <a:lnTo>
                  <a:pt x="1530200" y="1524000"/>
                </a:lnTo>
                <a:lnTo>
                  <a:pt x="1524381" y="1527175"/>
                </a:lnTo>
                <a:lnTo>
                  <a:pt x="1518297" y="1529821"/>
                </a:lnTo>
                <a:lnTo>
                  <a:pt x="1511949" y="1532202"/>
                </a:lnTo>
                <a:lnTo>
                  <a:pt x="1505601" y="1534319"/>
                </a:lnTo>
                <a:lnTo>
                  <a:pt x="1499253" y="1535906"/>
                </a:lnTo>
                <a:lnTo>
                  <a:pt x="1492640" y="1537494"/>
                </a:lnTo>
                <a:lnTo>
                  <a:pt x="1485763" y="1538288"/>
                </a:lnTo>
                <a:lnTo>
                  <a:pt x="1478886" y="1539346"/>
                </a:lnTo>
                <a:lnTo>
                  <a:pt x="1472009" y="1539875"/>
                </a:lnTo>
                <a:lnTo>
                  <a:pt x="1464867" y="1539875"/>
                </a:lnTo>
                <a:lnTo>
                  <a:pt x="1458255" y="1539611"/>
                </a:lnTo>
                <a:lnTo>
                  <a:pt x="1451113" y="1539346"/>
                </a:lnTo>
                <a:lnTo>
                  <a:pt x="1444236" y="1538288"/>
                </a:lnTo>
                <a:lnTo>
                  <a:pt x="1437623" y="1536965"/>
                </a:lnTo>
                <a:lnTo>
                  <a:pt x="1431010" y="1535377"/>
                </a:lnTo>
                <a:lnTo>
                  <a:pt x="1424398" y="1533525"/>
                </a:lnTo>
                <a:lnTo>
                  <a:pt x="1418314" y="1531673"/>
                </a:lnTo>
                <a:lnTo>
                  <a:pt x="1411966" y="1529292"/>
                </a:lnTo>
                <a:lnTo>
                  <a:pt x="1406147" y="1526381"/>
                </a:lnTo>
                <a:lnTo>
                  <a:pt x="1400063" y="1523471"/>
                </a:lnTo>
                <a:lnTo>
                  <a:pt x="1394509" y="1520296"/>
                </a:lnTo>
                <a:lnTo>
                  <a:pt x="1388690" y="1516592"/>
                </a:lnTo>
                <a:lnTo>
                  <a:pt x="1383399" y="1512888"/>
                </a:lnTo>
                <a:lnTo>
                  <a:pt x="1378374" y="1508919"/>
                </a:lnTo>
                <a:lnTo>
                  <a:pt x="1373348" y="1504686"/>
                </a:lnTo>
                <a:lnTo>
                  <a:pt x="1368852" y="1500188"/>
                </a:lnTo>
                <a:lnTo>
                  <a:pt x="1364355" y="1495425"/>
                </a:lnTo>
                <a:lnTo>
                  <a:pt x="1359858" y="1490663"/>
                </a:lnTo>
                <a:lnTo>
                  <a:pt x="1356155" y="1485636"/>
                </a:lnTo>
                <a:lnTo>
                  <a:pt x="1352188" y="1480344"/>
                </a:lnTo>
                <a:lnTo>
                  <a:pt x="1348749" y="1475052"/>
                </a:lnTo>
                <a:lnTo>
                  <a:pt x="1345311" y="1469496"/>
                </a:lnTo>
                <a:lnTo>
                  <a:pt x="1342401" y="1463675"/>
                </a:lnTo>
                <a:lnTo>
                  <a:pt x="1339756" y="1457854"/>
                </a:lnTo>
                <a:lnTo>
                  <a:pt x="1337375" y="1451504"/>
                </a:lnTo>
                <a:lnTo>
                  <a:pt x="1335259" y="1445154"/>
                </a:lnTo>
                <a:lnTo>
                  <a:pt x="1333408" y="1439069"/>
                </a:lnTo>
                <a:lnTo>
                  <a:pt x="1332085" y="1432454"/>
                </a:lnTo>
                <a:lnTo>
                  <a:pt x="1330763" y="1425840"/>
                </a:lnTo>
                <a:lnTo>
                  <a:pt x="1329969" y="1419490"/>
                </a:lnTo>
                <a:lnTo>
                  <a:pt x="1329440" y="1412611"/>
                </a:lnTo>
                <a:lnTo>
                  <a:pt x="1329440" y="1405731"/>
                </a:lnTo>
                <a:lnTo>
                  <a:pt x="1330234" y="1232958"/>
                </a:lnTo>
                <a:lnTo>
                  <a:pt x="1153279" y="1231636"/>
                </a:lnTo>
                <a:lnTo>
                  <a:pt x="1146402" y="1231371"/>
                </a:lnTo>
                <a:lnTo>
                  <a:pt x="1139525" y="1231106"/>
                </a:lnTo>
                <a:lnTo>
                  <a:pt x="1132648" y="1230048"/>
                </a:lnTo>
                <a:lnTo>
                  <a:pt x="1125771" y="1228990"/>
                </a:lnTo>
                <a:lnTo>
                  <a:pt x="1119423" y="1227138"/>
                </a:lnTo>
                <a:lnTo>
                  <a:pt x="1112810" y="1225286"/>
                </a:lnTo>
                <a:lnTo>
                  <a:pt x="1106462" y="1223433"/>
                </a:lnTo>
                <a:lnTo>
                  <a:pt x="1100378" y="1221052"/>
                </a:lnTo>
                <a:lnTo>
                  <a:pt x="1094295" y="1218406"/>
                </a:lnTo>
                <a:lnTo>
                  <a:pt x="1088476" y="1215231"/>
                </a:lnTo>
                <a:lnTo>
                  <a:pt x="1082656" y="1212056"/>
                </a:lnTo>
                <a:lnTo>
                  <a:pt x="1077102" y="1208352"/>
                </a:lnTo>
                <a:lnTo>
                  <a:pt x="1071812" y="1204648"/>
                </a:lnTo>
                <a:lnTo>
                  <a:pt x="1066786" y="1200679"/>
                </a:lnTo>
                <a:lnTo>
                  <a:pt x="1062025" y="1196446"/>
                </a:lnTo>
                <a:lnTo>
                  <a:pt x="1057264" y="1192213"/>
                </a:lnTo>
                <a:lnTo>
                  <a:pt x="1052767" y="1187450"/>
                </a:lnTo>
                <a:lnTo>
                  <a:pt x="1048271" y="1182688"/>
                </a:lnTo>
                <a:lnTo>
                  <a:pt x="1044303" y="1177396"/>
                </a:lnTo>
                <a:lnTo>
                  <a:pt x="1040600" y="1172104"/>
                </a:lnTo>
                <a:lnTo>
                  <a:pt x="1036897" y="1166813"/>
                </a:lnTo>
                <a:lnTo>
                  <a:pt x="1033723" y="1161256"/>
                </a:lnTo>
                <a:lnTo>
                  <a:pt x="1030549" y="1155435"/>
                </a:lnTo>
                <a:lnTo>
                  <a:pt x="1027904" y="1149615"/>
                </a:lnTo>
                <a:lnTo>
                  <a:pt x="1025523" y="1143265"/>
                </a:lnTo>
                <a:lnTo>
                  <a:pt x="1023407" y="1137444"/>
                </a:lnTo>
                <a:lnTo>
                  <a:pt x="1021820" y="1130829"/>
                </a:lnTo>
                <a:lnTo>
                  <a:pt x="1020233" y="1124215"/>
                </a:lnTo>
                <a:lnTo>
                  <a:pt x="1019175" y="1117600"/>
                </a:lnTo>
                <a:lnTo>
                  <a:pt x="1018117" y="1111250"/>
                </a:lnTo>
                <a:lnTo>
                  <a:pt x="1017853" y="1104371"/>
                </a:lnTo>
                <a:lnTo>
                  <a:pt x="1017588" y="1097492"/>
                </a:lnTo>
                <a:lnTo>
                  <a:pt x="1017853" y="1090613"/>
                </a:lnTo>
                <a:lnTo>
                  <a:pt x="1018382" y="1083733"/>
                </a:lnTo>
                <a:lnTo>
                  <a:pt x="1019440" y="1077383"/>
                </a:lnTo>
                <a:lnTo>
                  <a:pt x="1020498" y="1070769"/>
                </a:lnTo>
                <a:lnTo>
                  <a:pt x="1022085" y="1064154"/>
                </a:lnTo>
                <a:lnTo>
                  <a:pt x="1024201" y="1057804"/>
                </a:lnTo>
                <a:lnTo>
                  <a:pt x="1026317" y="1051719"/>
                </a:lnTo>
                <a:lnTo>
                  <a:pt x="1028697" y="1045633"/>
                </a:lnTo>
                <a:lnTo>
                  <a:pt x="1031607" y="1039813"/>
                </a:lnTo>
                <a:lnTo>
                  <a:pt x="1034516" y="1033992"/>
                </a:lnTo>
                <a:lnTo>
                  <a:pt x="1037690" y="1028435"/>
                </a:lnTo>
                <a:lnTo>
                  <a:pt x="1041394" y="1023144"/>
                </a:lnTo>
                <a:lnTo>
                  <a:pt x="1045361" y="1017852"/>
                </a:lnTo>
                <a:lnTo>
                  <a:pt x="1049329" y="1012825"/>
                </a:lnTo>
                <a:lnTo>
                  <a:pt x="1053561" y="1008063"/>
                </a:lnTo>
                <a:lnTo>
                  <a:pt x="1058057" y="1003565"/>
                </a:lnTo>
                <a:lnTo>
                  <a:pt x="1062818" y="999067"/>
                </a:lnTo>
                <a:lnTo>
                  <a:pt x="1067844" y="994833"/>
                </a:lnTo>
                <a:lnTo>
                  <a:pt x="1073134" y="990865"/>
                </a:lnTo>
                <a:lnTo>
                  <a:pt x="1078689" y="987160"/>
                </a:lnTo>
                <a:lnTo>
                  <a:pt x="1083979" y="983721"/>
                </a:lnTo>
                <a:lnTo>
                  <a:pt x="1089798" y="980546"/>
                </a:lnTo>
                <a:lnTo>
                  <a:pt x="1095617" y="977635"/>
                </a:lnTo>
                <a:lnTo>
                  <a:pt x="1101701" y="975254"/>
                </a:lnTo>
                <a:lnTo>
                  <a:pt x="1108049" y="972873"/>
                </a:lnTo>
                <a:lnTo>
                  <a:pt x="1114133" y="970756"/>
                </a:lnTo>
                <a:lnTo>
                  <a:pt x="1120745" y="968904"/>
                </a:lnTo>
                <a:lnTo>
                  <a:pt x="1127358" y="967581"/>
                </a:lnTo>
                <a:lnTo>
                  <a:pt x="1134235" y="966258"/>
                </a:lnTo>
                <a:lnTo>
                  <a:pt x="1141112" y="965465"/>
                </a:lnTo>
                <a:lnTo>
                  <a:pt x="1147989" y="965200"/>
                </a:lnTo>
                <a:lnTo>
                  <a:pt x="1155131" y="964935"/>
                </a:lnTo>
                <a:lnTo>
                  <a:pt x="1332085" y="965994"/>
                </a:lnTo>
                <a:lnTo>
                  <a:pt x="1332879" y="793221"/>
                </a:lnTo>
                <a:lnTo>
                  <a:pt x="1333143" y="786342"/>
                </a:lnTo>
                <a:lnTo>
                  <a:pt x="1333672" y="779463"/>
                </a:lnTo>
                <a:lnTo>
                  <a:pt x="1334730" y="772583"/>
                </a:lnTo>
                <a:lnTo>
                  <a:pt x="1335788" y="765969"/>
                </a:lnTo>
                <a:lnTo>
                  <a:pt x="1337375" y="759883"/>
                </a:lnTo>
                <a:lnTo>
                  <a:pt x="1339227" y="753269"/>
                </a:lnTo>
                <a:lnTo>
                  <a:pt x="1341608" y="747448"/>
                </a:lnTo>
                <a:lnTo>
                  <a:pt x="1343988" y="741098"/>
                </a:lnTo>
                <a:lnTo>
                  <a:pt x="1346633" y="735013"/>
                </a:lnTo>
                <a:lnTo>
                  <a:pt x="1349807" y="729456"/>
                </a:lnTo>
                <a:lnTo>
                  <a:pt x="1353246" y="723900"/>
                </a:lnTo>
                <a:lnTo>
                  <a:pt x="1356684" y="718344"/>
                </a:lnTo>
                <a:lnTo>
                  <a:pt x="1360652" y="713317"/>
                </a:lnTo>
                <a:lnTo>
                  <a:pt x="1364355" y="708290"/>
                </a:lnTo>
                <a:lnTo>
                  <a:pt x="1368852" y="703527"/>
                </a:lnTo>
                <a:lnTo>
                  <a:pt x="1373348" y="698765"/>
                </a:lnTo>
                <a:lnTo>
                  <a:pt x="1378109" y="694267"/>
                </a:lnTo>
                <a:lnTo>
                  <a:pt x="1383135" y="690298"/>
                </a:lnTo>
                <a:lnTo>
                  <a:pt x="1388161" y="686329"/>
                </a:lnTo>
                <a:lnTo>
                  <a:pt x="1393451" y="682890"/>
                </a:lnTo>
                <a:lnTo>
                  <a:pt x="1399270" y="679186"/>
                </a:lnTo>
                <a:lnTo>
                  <a:pt x="1404824" y="676275"/>
                </a:lnTo>
                <a:lnTo>
                  <a:pt x="1410908" y="673365"/>
                </a:lnTo>
                <a:lnTo>
                  <a:pt x="1416992" y="670454"/>
                </a:lnTo>
                <a:lnTo>
                  <a:pt x="1423075" y="668073"/>
                </a:lnTo>
                <a:lnTo>
                  <a:pt x="1429688" y="666221"/>
                </a:lnTo>
                <a:lnTo>
                  <a:pt x="1436036" y="664369"/>
                </a:lnTo>
                <a:lnTo>
                  <a:pt x="1442649" y="662781"/>
                </a:lnTo>
                <a:lnTo>
                  <a:pt x="1449261" y="661988"/>
                </a:lnTo>
                <a:lnTo>
                  <a:pt x="1456138" y="660929"/>
                </a:lnTo>
                <a:lnTo>
                  <a:pt x="1463280" y="660400"/>
                </a:lnTo>
                <a:close/>
                <a:moveTo>
                  <a:pt x="714108" y="0"/>
                </a:moveTo>
                <a:lnTo>
                  <a:pt x="723364" y="0"/>
                </a:lnTo>
                <a:lnTo>
                  <a:pt x="732621" y="264"/>
                </a:lnTo>
                <a:lnTo>
                  <a:pt x="741349" y="529"/>
                </a:lnTo>
                <a:lnTo>
                  <a:pt x="750606" y="1058"/>
                </a:lnTo>
                <a:lnTo>
                  <a:pt x="759599" y="2115"/>
                </a:lnTo>
                <a:lnTo>
                  <a:pt x="768591" y="3173"/>
                </a:lnTo>
                <a:lnTo>
                  <a:pt x="777319" y="4495"/>
                </a:lnTo>
                <a:lnTo>
                  <a:pt x="786312" y="5817"/>
                </a:lnTo>
                <a:lnTo>
                  <a:pt x="795040" y="7404"/>
                </a:lnTo>
                <a:lnTo>
                  <a:pt x="803503" y="9520"/>
                </a:lnTo>
                <a:lnTo>
                  <a:pt x="812231" y="11635"/>
                </a:lnTo>
                <a:lnTo>
                  <a:pt x="820959" y="14015"/>
                </a:lnTo>
                <a:lnTo>
                  <a:pt x="829158" y="16395"/>
                </a:lnTo>
                <a:lnTo>
                  <a:pt x="837622" y="19039"/>
                </a:lnTo>
                <a:lnTo>
                  <a:pt x="845821" y="21948"/>
                </a:lnTo>
                <a:lnTo>
                  <a:pt x="853755" y="24856"/>
                </a:lnTo>
                <a:lnTo>
                  <a:pt x="861954" y="28294"/>
                </a:lnTo>
                <a:lnTo>
                  <a:pt x="869889" y="31732"/>
                </a:lnTo>
                <a:lnTo>
                  <a:pt x="877559" y="35434"/>
                </a:lnTo>
                <a:lnTo>
                  <a:pt x="885493" y="39136"/>
                </a:lnTo>
                <a:lnTo>
                  <a:pt x="892899" y="43102"/>
                </a:lnTo>
                <a:lnTo>
                  <a:pt x="900569" y="47333"/>
                </a:lnTo>
                <a:lnTo>
                  <a:pt x="907710" y="51299"/>
                </a:lnTo>
                <a:lnTo>
                  <a:pt x="915116" y="56059"/>
                </a:lnTo>
                <a:lnTo>
                  <a:pt x="922257" y="60554"/>
                </a:lnTo>
                <a:lnTo>
                  <a:pt x="929398" y="65314"/>
                </a:lnTo>
                <a:lnTo>
                  <a:pt x="936274" y="70338"/>
                </a:lnTo>
                <a:lnTo>
                  <a:pt x="943151" y="75362"/>
                </a:lnTo>
                <a:lnTo>
                  <a:pt x="949763" y="80915"/>
                </a:lnTo>
                <a:lnTo>
                  <a:pt x="956111" y="86204"/>
                </a:lnTo>
                <a:lnTo>
                  <a:pt x="962458" y="91757"/>
                </a:lnTo>
                <a:lnTo>
                  <a:pt x="968806" y="97575"/>
                </a:lnTo>
                <a:lnTo>
                  <a:pt x="974889" y="103392"/>
                </a:lnTo>
                <a:lnTo>
                  <a:pt x="980972" y="109474"/>
                </a:lnTo>
                <a:lnTo>
                  <a:pt x="986526" y="115556"/>
                </a:lnTo>
                <a:lnTo>
                  <a:pt x="992080" y="121902"/>
                </a:lnTo>
                <a:lnTo>
                  <a:pt x="997635" y="128513"/>
                </a:lnTo>
                <a:lnTo>
                  <a:pt x="1002924" y="134859"/>
                </a:lnTo>
                <a:lnTo>
                  <a:pt x="1008214" y="141470"/>
                </a:lnTo>
                <a:lnTo>
                  <a:pt x="1013239" y="148345"/>
                </a:lnTo>
                <a:lnTo>
                  <a:pt x="1018000" y="155220"/>
                </a:lnTo>
                <a:lnTo>
                  <a:pt x="1022761" y="162360"/>
                </a:lnTo>
                <a:lnTo>
                  <a:pt x="1027257" y="169499"/>
                </a:lnTo>
                <a:lnTo>
                  <a:pt x="1031489" y="176903"/>
                </a:lnTo>
                <a:lnTo>
                  <a:pt x="1035720" y="184043"/>
                </a:lnTo>
                <a:lnTo>
                  <a:pt x="1039688" y="191711"/>
                </a:lnTo>
                <a:lnTo>
                  <a:pt x="1043655" y="199115"/>
                </a:lnTo>
                <a:lnTo>
                  <a:pt x="1047093" y="206784"/>
                </a:lnTo>
                <a:lnTo>
                  <a:pt x="1050532" y="214717"/>
                </a:lnTo>
                <a:lnTo>
                  <a:pt x="1053705" y="222650"/>
                </a:lnTo>
                <a:lnTo>
                  <a:pt x="1057144" y="230318"/>
                </a:lnTo>
                <a:lnTo>
                  <a:pt x="1059788" y="238780"/>
                </a:lnTo>
                <a:lnTo>
                  <a:pt x="1062433" y="246713"/>
                </a:lnTo>
                <a:lnTo>
                  <a:pt x="1064814" y="255175"/>
                </a:lnTo>
                <a:lnTo>
                  <a:pt x="1067194" y="263372"/>
                </a:lnTo>
                <a:lnTo>
                  <a:pt x="1069310" y="271834"/>
                </a:lnTo>
                <a:lnTo>
                  <a:pt x="1070897" y="280031"/>
                </a:lnTo>
                <a:lnTo>
                  <a:pt x="1072484" y="288757"/>
                </a:lnTo>
                <a:lnTo>
                  <a:pt x="1074071" y="297219"/>
                </a:lnTo>
                <a:lnTo>
                  <a:pt x="1075129" y="305945"/>
                </a:lnTo>
                <a:lnTo>
                  <a:pt x="1076186" y="314936"/>
                </a:lnTo>
                <a:lnTo>
                  <a:pt x="1076980" y="323397"/>
                </a:lnTo>
                <a:lnTo>
                  <a:pt x="1077509" y="332388"/>
                </a:lnTo>
                <a:lnTo>
                  <a:pt x="1077773" y="341379"/>
                </a:lnTo>
                <a:lnTo>
                  <a:pt x="1077773" y="350369"/>
                </a:lnTo>
                <a:lnTo>
                  <a:pt x="1077509" y="359360"/>
                </a:lnTo>
                <a:lnTo>
                  <a:pt x="1077244" y="368350"/>
                </a:lnTo>
                <a:lnTo>
                  <a:pt x="1076716" y="377341"/>
                </a:lnTo>
                <a:lnTo>
                  <a:pt x="1075658" y="385803"/>
                </a:lnTo>
                <a:lnTo>
                  <a:pt x="1074600" y="394793"/>
                </a:lnTo>
                <a:lnTo>
                  <a:pt x="1073277" y="403519"/>
                </a:lnTo>
                <a:lnTo>
                  <a:pt x="1071955" y="411981"/>
                </a:lnTo>
                <a:lnTo>
                  <a:pt x="1070103" y="420707"/>
                </a:lnTo>
                <a:lnTo>
                  <a:pt x="1068252" y="428905"/>
                </a:lnTo>
                <a:lnTo>
                  <a:pt x="1065872" y="437366"/>
                </a:lnTo>
                <a:lnTo>
                  <a:pt x="1063756" y="445564"/>
                </a:lnTo>
                <a:lnTo>
                  <a:pt x="1061111" y="454026"/>
                </a:lnTo>
                <a:lnTo>
                  <a:pt x="1058466" y="461958"/>
                </a:lnTo>
                <a:lnTo>
                  <a:pt x="1055557" y="469891"/>
                </a:lnTo>
                <a:lnTo>
                  <a:pt x="1052383" y="478089"/>
                </a:lnTo>
                <a:lnTo>
                  <a:pt x="1048945" y="485757"/>
                </a:lnTo>
                <a:lnTo>
                  <a:pt x="1045506" y="493426"/>
                </a:lnTo>
                <a:lnTo>
                  <a:pt x="1041804" y="501358"/>
                </a:lnTo>
                <a:lnTo>
                  <a:pt x="1038101" y="508762"/>
                </a:lnTo>
                <a:lnTo>
                  <a:pt x="1033869" y="516166"/>
                </a:lnTo>
                <a:lnTo>
                  <a:pt x="1029637" y="523570"/>
                </a:lnTo>
                <a:lnTo>
                  <a:pt x="1025141" y="530710"/>
                </a:lnTo>
                <a:lnTo>
                  <a:pt x="1020380" y="537850"/>
                </a:lnTo>
                <a:lnTo>
                  <a:pt x="1015620" y="544725"/>
                </a:lnTo>
                <a:lnTo>
                  <a:pt x="1010859" y="551864"/>
                </a:lnTo>
                <a:lnTo>
                  <a:pt x="1005834" y="558211"/>
                </a:lnTo>
                <a:lnTo>
                  <a:pt x="1000544" y="564821"/>
                </a:lnTo>
                <a:lnTo>
                  <a:pt x="995254" y="571432"/>
                </a:lnTo>
                <a:lnTo>
                  <a:pt x="989436" y="578043"/>
                </a:lnTo>
                <a:lnTo>
                  <a:pt x="983882" y="584125"/>
                </a:lnTo>
                <a:lnTo>
                  <a:pt x="977798" y="590207"/>
                </a:lnTo>
                <a:lnTo>
                  <a:pt x="971980" y="596024"/>
                </a:lnTo>
                <a:lnTo>
                  <a:pt x="965632" y="601842"/>
                </a:lnTo>
                <a:lnTo>
                  <a:pt x="959549" y="607659"/>
                </a:lnTo>
                <a:lnTo>
                  <a:pt x="953201" y="612948"/>
                </a:lnTo>
                <a:lnTo>
                  <a:pt x="946325" y="618501"/>
                </a:lnTo>
                <a:lnTo>
                  <a:pt x="939713" y="623789"/>
                </a:lnTo>
                <a:lnTo>
                  <a:pt x="933100" y="628813"/>
                </a:lnTo>
                <a:lnTo>
                  <a:pt x="926224" y="633573"/>
                </a:lnTo>
                <a:lnTo>
                  <a:pt x="919083" y="638333"/>
                </a:lnTo>
                <a:lnTo>
                  <a:pt x="911942" y="642828"/>
                </a:lnTo>
                <a:lnTo>
                  <a:pt x="904536" y="647323"/>
                </a:lnTo>
                <a:lnTo>
                  <a:pt x="897131" y="651290"/>
                </a:lnTo>
                <a:lnTo>
                  <a:pt x="889461" y="655521"/>
                </a:lnTo>
                <a:lnTo>
                  <a:pt x="881791" y="659487"/>
                </a:lnTo>
                <a:lnTo>
                  <a:pt x="874120" y="663189"/>
                </a:lnTo>
                <a:lnTo>
                  <a:pt x="866186" y="666627"/>
                </a:lnTo>
                <a:lnTo>
                  <a:pt x="857987" y="670064"/>
                </a:lnTo>
                <a:lnTo>
                  <a:pt x="850052" y="672973"/>
                </a:lnTo>
                <a:lnTo>
                  <a:pt x="841853" y="676146"/>
                </a:lnTo>
                <a:lnTo>
                  <a:pt x="833654" y="679055"/>
                </a:lnTo>
                <a:lnTo>
                  <a:pt x="825455" y="681699"/>
                </a:lnTo>
                <a:lnTo>
                  <a:pt x="816992" y="684079"/>
                </a:lnTo>
                <a:lnTo>
                  <a:pt x="808264" y="686195"/>
                </a:lnTo>
                <a:lnTo>
                  <a:pt x="799800" y="688310"/>
                </a:lnTo>
                <a:lnTo>
                  <a:pt x="791072" y="690161"/>
                </a:lnTo>
                <a:lnTo>
                  <a:pt x="782609" y="691483"/>
                </a:lnTo>
                <a:lnTo>
                  <a:pt x="773616" y="693070"/>
                </a:lnTo>
                <a:lnTo>
                  <a:pt x="764624" y="694128"/>
                </a:lnTo>
                <a:lnTo>
                  <a:pt x="755632" y="695185"/>
                </a:lnTo>
                <a:lnTo>
                  <a:pt x="746639" y="695714"/>
                </a:lnTo>
                <a:lnTo>
                  <a:pt x="737647" y="696243"/>
                </a:lnTo>
                <a:lnTo>
                  <a:pt x="728390" y="696507"/>
                </a:lnTo>
                <a:lnTo>
                  <a:pt x="719133" y="696507"/>
                </a:lnTo>
                <a:lnTo>
                  <a:pt x="709876" y="696507"/>
                </a:lnTo>
                <a:lnTo>
                  <a:pt x="700883" y="695979"/>
                </a:lnTo>
                <a:lnTo>
                  <a:pt x="691891" y="695450"/>
                </a:lnTo>
                <a:lnTo>
                  <a:pt x="682898" y="694392"/>
                </a:lnTo>
                <a:lnTo>
                  <a:pt x="673906" y="693599"/>
                </a:lnTo>
                <a:lnTo>
                  <a:pt x="664913" y="692541"/>
                </a:lnTo>
                <a:lnTo>
                  <a:pt x="656186" y="690954"/>
                </a:lnTo>
                <a:lnTo>
                  <a:pt x="647458" y="689103"/>
                </a:lnTo>
                <a:lnTo>
                  <a:pt x="638730" y="687252"/>
                </a:lnTo>
                <a:lnTo>
                  <a:pt x="630266" y="684872"/>
                </a:lnTo>
                <a:lnTo>
                  <a:pt x="621538" y="683021"/>
                </a:lnTo>
                <a:lnTo>
                  <a:pt x="613339" y="680113"/>
                </a:lnTo>
                <a:lnTo>
                  <a:pt x="604876" y="677468"/>
                </a:lnTo>
                <a:lnTo>
                  <a:pt x="596676" y="674824"/>
                </a:lnTo>
                <a:lnTo>
                  <a:pt x="588478" y="671651"/>
                </a:lnTo>
                <a:lnTo>
                  <a:pt x="580543" y="668213"/>
                </a:lnTo>
                <a:lnTo>
                  <a:pt x="572873" y="665040"/>
                </a:lnTo>
                <a:lnTo>
                  <a:pt x="564674" y="661603"/>
                </a:lnTo>
                <a:lnTo>
                  <a:pt x="557004" y="657636"/>
                </a:lnTo>
                <a:lnTo>
                  <a:pt x="549598" y="653405"/>
                </a:lnTo>
                <a:lnTo>
                  <a:pt x="541928" y="649439"/>
                </a:lnTo>
                <a:lnTo>
                  <a:pt x="534787" y="645208"/>
                </a:lnTo>
                <a:lnTo>
                  <a:pt x="527382" y="640713"/>
                </a:lnTo>
                <a:lnTo>
                  <a:pt x="520241" y="635953"/>
                </a:lnTo>
                <a:lnTo>
                  <a:pt x="513364" y="631193"/>
                </a:lnTo>
                <a:lnTo>
                  <a:pt x="506223" y="626169"/>
                </a:lnTo>
                <a:lnTo>
                  <a:pt x="499611" y="621145"/>
                </a:lnTo>
                <a:lnTo>
                  <a:pt x="492734" y="615592"/>
                </a:lnTo>
                <a:lnTo>
                  <a:pt x="486122" y="610303"/>
                </a:lnTo>
                <a:lnTo>
                  <a:pt x="480039" y="604750"/>
                </a:lnTo>
                <a:lnTo>
                  <a:pt x="473691" y="598933"/>
                </a:lnTo>
                <a:lnTo>
                  <a:pt x="467873" y="593115"/>
                </a:lnTo>
                <a:lnTo>
                  <a:pt x="461790" y="587298"/>
                </a:lnTo>
                <a:lnTo>
                  <a:pt x="455971" y="580952"/>
                </a:lnTo>
                <a:lnTo>
                  <a:pt x="450152" y="574605"/>
                </a:lnTo>
                <a:lnTo>
                  <a:pt x="444863" y="568523"/>
                </a:lnTo>
                <a:lnTo>
                  <a:pt x="439573" y="561913"/>
                </a:lnTo>
                <a:lnTo>
                  <a:pt x="434283" y="555038"/>
                </a:lnTo>
                <a:lnTo>
                  <a:pt x="429258" y="548162"/>
                </a:lnTo>
                <a:lnTo>
                  <a:pt x="424497" y="541287"/>
                </a:lnTo>
                <a:lnTo>
                  <a:pt x="419737" y="534148"/>
                </a:lnTo>
                <a:lnTo>
                  <a:pt x="415240" y="527008"/>
                </a:lnTo>
                <a:lnTo>
                  <a:pt x="411009" y="519868"/>
                </a:lnTo>
                <a:lnTo>
                  <a:pt x="406777" y="512464"/>
                </a:lnTo>
                <a:lnTo>
                  <a:pt x="402545" y="505060"/>
                </a:lnTo>
                <a:lnTo>
                  <a:pt x="398842" y="497392"/>
                </a:lnTo>
                <a:lnTo>
                  <a:pt x="395140" y="489988"/>
                </a:lnTo>
                <a:lnTo>
                  <a:pt x="391966" y="481791"/>
                </a:lnTo>
                <a:lnTo>
                  <a:pt x="388792" y="474122"/>
                </a:lnTo>
                <a:lnTo>
                  <a:pt x="385618" y="466189"/>
                </a:lnTo>
                <a:lnTo>
                  <a:pt x="382709" y="458256"/>
                </a:lnTo>
                <a:lnTo>
                  <a:pt x="380064" y="449795"/>
                </a:lnTo>
                <a:lnTo>
                  <a:pt x="377684" y="441862"/>
                </a:lnTo>
                <a:lnTo>
                  <a:pt x="375303" y="433400"/>
                </a:lnTo>
                <a:lnTo>
                  <a:pt x="373187" y="425203"/>
                </a:lnTo>
                <a:lnTo>
                  <a:pt x="371336" y="416477"/>
                </a:lnTo>
                <a:lnTo>
                  <a:pt x="370014" y="407750"/>
                </a:lnTo>
                <a:lnTo>
                  <a:pt x="368427" y="399289"/>
                </a:lnTo>
                <a:lnTo>
                  <a:pt x="367369" y="390562"/>
                </a:lnTo>
                <a:lnTo>
                  <a:pt x="366311" y="382101"/>
                </a:lnTo>
                <a:lnTo>
                  <a:pt x="365517" y="373110"/>
                </a:lnTo>
                <a:lnTo>
                  <a:pt x="364988" y="364120"/>
                </a:lnTo>
                <a:lnTo>
                  <a:pt x="364724" y="355129"/>
                </a:lnTo>
                <a:lnTo>
                  <a:pt x="364724" y="346403"/>
                </a:lnTo>
                <a:lnTo>
                  <a:pt x="364988" y="337412"/>
                </a:lnTo>
                <a:lnTo>
                  <a:pt x="365253" y="328422"/>
                </a:lnTo>
                <a:lnTo>
                  <a:pt x="365782" y="319695"/>
                </a:lnTo>
                <a:lnTo>
                  <a:pt x="366575" y="310705"/>
                </a:lnTo>
                <a:lnTo>
                  <a:pt x="367898" y="301979"/>
                </a:lnTo>
                <a:lnTo>
                  <a:pt x="368956" y="292988"/>
                </a:lnTo>
                <a:lnTo>
                  <a:pt x="370542" y="284791"/>
                </a:lnTo>
                <a:lnTo>
                  <a:pt x="372394" y="276064"/>
                </a:lnTo>
                <a:lnTo>
                  <a:pt x="374245" y="267603"/>
                </a:lnTo>
                <a:lnTo>
                  <a:pt x="376626" y="259141"/>
                </a:lnTo>
                <a:lnTo>
                  <a:pt x="378477" y="250944"/>
                </a:lnTo>
                <a:lnTo>
                  <a:pt x="381386" y="242746"/>
                </a:lnTo>
                <a:lnTo>
                  <a:pt x="384031" y="234549"/>
                </a:lnTo>
                <a:lnTo>
                  <a:pt x="386940" y="226616"/>
                </a:lnTo>
                <a:lnTo>
                  <a:pt x="390114" y="218683"/>
                </a:lnTo>
                <a:lnTo>
                  <a:pt x="393553" y="210750"/>
                </a:lnTo>
                <a:lnTo>
                  <a:pt x="396991" y="203082"/>
                </a:lnTo>
                <a:lnTo>
                  <a:pt x="400694" y="195678"/>
                </a:lnTo>
                <a:lnTo>
                  <a:pt x="404396" y="187745"/>
                </a:lnTo>
                <a:lnTo>
                  <a:pt x="408628" y="180341"/>
                </a:lnTo>
                <a:lnTo>
                  <a:pt x="412860" y="173201"/>
                </a:lnTo>
                <a:lnTo>
                  <a:pt x="417356" y="165797"/>
                </a:lnTo>
                <a:lnTo>
                  <a:pt x="422117" y="158658"/>
                </a:lnTo>
                <a:lnTo>
                  <a:pt x="426878" y="151783"/>
                </a:lnTo>
                <a:lnTo>
                  <a:pt x="431638" y="144907"/>
                </a:lnTo>
                <a:lnTo>
                  <a:pt x="436664" y="138297"/>
                </a:lnTo>
                <a:lnTo>
                  <a:pt x="441953" y="131686"/>
                </a:lnTo>
                <a:lnTo>
                  <a:pt x="447243" y="125075"/>
                </a:lnTo>
                <a:lnTo>
                  <a:pt x="453062" y="118993"/>
                </a:lnTo>
                <a:lnTo>
                  <a:pt x="458616" y="112647"/>
                </a:lnTo>
                <a:lnTo>
                  <a:pt x="464434" y="106301"/>
                </a:lnTo>
                <a:lnTo>
                  <a:pt x="470518" y="100483"/>
                </a:lnTo>
                <a:lnTo>
                  <a:pt x="476865" y="94666"/>
                </a:lnTo>
                <a:lnTo>
                  <a:pt x="482948" y="89113"/>
                </a:lnTo>
                <a:lnTo>
                  <a:pt x="489560" y="83560"/>
                </a:lnTo>
                <a:lnTo>
                  <a:pt x="496172" y="78271"/>
                </a:lnTo>
                <a:lnTo>
                  <a:pt x="502520" y="72983"/>
                </a:lnTo>
                <a:lnTo>
                  <a:pt x="509397" y="67958"/>
                </a:lnTo>
                <a:lnTo>
                  <a:pt x="516538" y="62934"/>
                </a:lnTo>
                <a:lnTo>
                  <a:pt x="523414" y="58175"/>
                </a:lnTo>
                <a:lnTo>
                  <a:pt x="530820" y="53679"/>
                </a:lnTo>
                <a:lnTo>
                  <a:pt x="537961" y="49184"/>
                </a:lnTo>
                <a:lnTo>
                  <a:pt x="545367" y="45217"/>
                </a:lnTo>
                <a:lnTo>
                  <a:pt x="553301" y="40987"/>
                </a:lnTo>
                <a:lnTo>
                  <a:pt x="560707" y="37020"/>
                </a:lnTo>
                <a:lnTo>
                  <a:pt x="568377" y="33583"/>
                </a:lnTo>
                <a:lnTo>
                  <a:pt x="576311" y="29881"/>
                </a:lnTo>
                <a:lnTo>
                  <a:pt x="584510" y="26707"/>
                </a:lnTo>
                <a:lnTo>
                  <a:pt x="592445" y="23534"/>
                </a:lnTo>
                <a:lnTo>
                  <a:pt x="600379" y="20361"/>
                </a:lnTo>
                <a:lnTo>
                  <a:pt x="608843" y="17717"/>
                </a:lnTo>
                <a:lnTo>
                  <a:pt x="617042" y="15073"/>
                </a:lnTo>
                <a:lnTo>
                  <a:pt x="625505" y="12693"/>
                </a:lnTo>
                <a:lnTo>
                  <a:pt x="633969" y="10313"/>
                </a:lnTo>
                <a:lnTo>
                  <a:pt x="642697" y="8462"/>
                </a:lnTo>
                <a:lnTo>
                  <a:pt x="651425" y="6875"/>
                </a:lnTo>
                <a:lnTo>
                  <a:pt x="659888" y="5024"/>
                </a:lnTo>
                <a:lnTo>
                  <a:pt x="668881" y="3702"/>
                </a:lnTo>
                <a:lnTo>
                  <a:pt x="677873" y="2644"/>
                </a:lnTo>
                <a:lnTo>
                  <a:pt x="686601" y="1851"/>
                </a:lnTo>
                <a:lnTo>
                  <a:pt x="695858" y="793"/>
                </a:lnTo>
                <a:lnTo>
                  <a:pt x="704851" y="264"/>
                </a:lnTo>
                <a:lnTo>
                  <a:pt x="714108" y="0"/>
                </a:lnTo>
                <a:close/>
              </a:path>
            </a:pathLst>
          </a:custGeom>
          <a:solidFill>
            <a:schemeClr val="bg1"/>
          </a:solidFill>
          <a:ln>
            <a:noFill/>
          </a:ln>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sp>
        <p:nvSpPr>
          <p:cNvPr id="72" name="Freeform 62"/>
          <p:cNvSpPr>
            <a:spLocks noChangeAspect="1" noEditPoints="1"/>
          </p:cNvSpPr>
          <p:nvPr/>
        </p:nvSpPr>
        <p:spPr bwMode="auto">
          <a:xfrm>
            <a:off x="3276031" y="3660015"/>
            <a:ext cx="359718" cy="362595"/>
          </a:xfrm>
          <a:custGeom>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b="b" l="0" r="r" t="0"/>
            <a:pathLst>
              <a:path h="57" w="57">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73" name="Freeform 105"/>
          <p:cNvSpPr>
            <a:spLocks noEditPoints="1"/>
          </p:cNvSpPr>
          <p:nvPr/>
        </p:nvSpPr>
        <p:spPr bwMode="auto">
          <a:xfrm>
            <a:off x="1942373" y="2351385"/>
            <a:ext cx="389068" cy="383427"/>
          </a:xfrm>
          <a:custGeom>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b="b" l="0" r="r" t="0"/>
            <a:pathLst>
              <a:path h="62" w="64">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solidFill>
                <a:schemeClr val="accent3">
                  <a:lumMod val="50000"/>
                </a:schemeClr>
              </a:solidFill>
            </a:endParaRPr>
          </a:p>
        </p:txBody>
      </p:sp>
      <p:sp>
        <p:nvSpPr>
          <p:cNvPr id="74" name="Freeform 178"/>
          <p:cNvSpPr>
            <a:spLocks noEditPoints="1"/>
          </p:cNvSpPr>
          <p:nvPr/>
        </p:nvSpPr>
        <p:spPr bwMode="auto">
          <a:xfrm>
            <a:off x="7930689" y="2410310"/>
            <a:ext cx="393944" cy="296705"/>
          </a:xfrm>
          <a:custGeom>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b="b" l="0" r="r" t="0"/>
            <a:pathLst>
              <a:path h="119" w="158">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75" name="Freeform 116"/>
          <p:cNvSpPr>
            <a:spLocks noEditPoints="1"/>
          </p:cNvSpPr>
          <p:nvPr/>
        </p:nvSpPr>
        <p:spPr bwMode="auto">
          <a:xfrm>
            <a:off x="2576644" y="3044177"/>
            <a:ext cx="389158" cy="313837"/>
          </a:xfrm>
          <a:custGeom>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b="b" l="0" r="r" t="0"/>
            <a:pathLst>
              <a:path h="46" w="57">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76" name="Freeform 138"/>
          <p:cNvSpPr>
            <a:spLocks noEditPoints="1"/>
          </p:cNvSpPr>
          <p:nvPr/>
        </p:nvSpPr>
        <p:spPr bwMode="auto">
          <a:xfrm>
            <a:off x="3934354" y="5686040"/>
            <a:ext cx="376933" cy="292868"/>
          </a:xfrm>
          <a:custGeom>
            <a:cxnLst>
              <a:cxn ang="0">
                <a:pos x="50" y="40"/>
              </a:cxn>
              <a:cxn ang="0">
                <a:pos x="40" y="50"/>
              </a:cxn>
              <a:cxn ang="0">
                <a:pos x="10" y="50"/>
              </a:cxn>
              <a:cxn ang="0">
                <a:pos x="0" y="40"/>
              </a:cxn>
              <a:cxn ang="0">
                <a:pos x="0" y="10"/>
              </a:cxn>
              <a:cxn ang="0">
                <a:pos x="10" y="0"/>
              </a:cxn>
              <a:cxn ang="0">
                <a:pos x="40" y="0"/>
              </a:cxn>
              <a:cxn ang="0">
                <a:pos x="44" y="1"/>
              </a:cxn>
              <a:cxn ang="0">
                <a:pos x="45" y="2"/>
              </a:cxn>
              <a:cxn ang="0">
                <a:pos x="44" y="3"/>
              </a:cxn>
              <a:cxn ang="0">
                <a:pos x="42" y="4"/>
              </a:cxn>
              <a:cxn ang="0">
                <a:pos x="41" y="5"/>
              </a:cxn>
              <a:cxn ang="0">
                <a:pos x="40" y="4"/>
              </a:cxn>
              <a:cxn ang="0">
                <a:pos x="10" y="4"/>
              </a:cxn>
              <a:cxn ang="0">
                <a:pos x="4" y="10"/>
              </a:cxn>
              <a:cxn ang="0">
                <a:pos x="4" y="40"/>
              </a:cxn>
              <a:cxn ang="0">
                <a:pos x="10" y="46"/>
              </a:cxn>
              <a:cxn ang="0">
                <a:pos x="40" y="46"/>
              </a:cxn>
              <a:cxn ang="0">
                <a:pos x="45" y="40"/>
              </a:cxn>
              <a:cxn ang="0">
                <a:pos x="45" y="35"/>
              </a:cxn>
              <a:cxn ang="0">
                <a:pos x="46" y="35"/>
              </a:cxn>
              <a:cxn ang="0">
                <a:pos x="48" y="32"/>
              </a:cxn>
              <a:cxn ang="0">
                <a:pos x="49" y="32"/>
              </a:cxn>
              <a:cxn ang="0">
                <a:pos x="50" y="33"/>
              </a:cxn>
              <a:cxn ang="0">
                <a:pos x="50" y="40"/>
              </a:cxn>
              <a:cxn ang="0">
                <a:pos x="57" y="17"/>
              </a:cxn>
              <a:cxn ang="0">
                <a:pos x="33" y="41"/>
              </a:cxn>
              <a:cxn ang="0">
                <a:pos x="23" y="41"/>
              </a:cxn>
              <a:cxn ang="0">
                <a:pos x="23" y="31"/>
              </a:cxn>
              <a:cxn ang="0">
                <a:pos x="47" y="7"/>
              </a:cxn>
              <a:cxn ang="0">
                <a:pos x="57" y="17"/>
              </a:cxn>
              <a:cxn ang="0">
                <a:pos x="36" y="33"/>
              </a:cxn>
              <a:cxn ang="0">
                <a:pos x="30" y="28"/>
              </a:cxn>
              <a:cxn ang="0">
                <a:pos x="26" y="32"/>
              </a:cxn>
              <a:cxn ang="0">
                <a:pos x="26" y="34"/>
              </a:cxn>
              <a:cxn ang="0">
                <a:pos x="29" y="34"/>
              </a:cxn>
              <a:cxn ang="0">
                <a:pos x="29" y="38"/>
              </a:cxn>
              <a:cxn ang="0">
                <a:pos x="31" y="38"/>
              </a:cxn>
              <a:cxn ang="0">
                <a:pos x="36" y="33"/>
              </a:cxn>
              <a:cxn ang="0">
                <a:pos x="46" y="12"/>
              </a:cxn>
              <a:cxn ang="0">
                <a:pos x="34" y="24"/>
              </a:cxn>
              <a:cxn ang="0">
                <a:pos x="33" y="26"/>
              </a:cxn>
              <a:cxn ang="0">
                <a:pos x="35" y="26"/>
              </a:cxn>
              <a:cxn ang="0">
                <a:pos x="47" y="13"/>
              </a:cxn>
              <a:cxn ang="0">
                <a:pos x="47" y="12"/>
              </a:cxn>
              <a:cxn ang="0">
                <a:pos x="46" y="12"/>
              </a:cxn>
              <a:cxn ang="0">
                <a:pos x="59" y="15"/>
              </a:cxn>
              <a:cxn ang="0">
                <a:pos x="49" y="4"/>
              </a:cxn>
              <a:cxn ang="0">
                <a:pos x="52" y="1"/>
              </a:cxn>
              <a:cxn ang="0">
                <a:pos x="57" y="1"/>
              </a:cxn>
              <a:cxn ang="0">
                <a:pos x="62" y="7"/>
              </a:cxn>
              <a:cxn ang="0">
                <a:pos x="62" y="11"/>
              </a:cxn>
              <a:cxn ang="0">
                <a:pos x="59" y="15"/>
              </a:cxn>
            </a:cxnLst>
            <a:rect b="b" l="0" r="r" t="0"/>
            <a:pathLst>
              <a:path h="50" w="64">
                <a:moveTo>
                  <a:pt x="50" y="40"/>
                </a:moveTo>
                <a:cubicBezTo>
                  <a:pt x="50" y="46"/>
                  <a:pt x="45" y="50"/>
                  <a:pt x="40" y="50"/>
                </a:cubicBezTo>
                <a:cubicBezTo>
                  <a:pt x="10" y="50"/>
                  <a:pt x="10" y="50"/>
                  <a:pt x="10" y="50"/>
                </a:cubicBezTo>
                <a:cubicBezTo>
                  <a:pt x="4" y="50"/>
                  <a:pt x="0" y="46"/>
                  <a:pt x="0" y="40"/>
                </a:cubicBezTo>
                <a:cubicBezTo>
                  <a:pt x="0" y="10"/>
                  <a:pt x="0" y="10"/>
                  <a:pt x="0" y="10"/>
                </a:cubicBezTo>
                <a:cubicBezTo>
                  <a:pt x="0" y="5"/>
                  <a:pt x="4" y="0"/>
                  <a:pt x="10" y="0"/>
                </a:cubicBezTo>
                <a:cubicBezTo>
                  <a:pt x="40" y="0"/>
                  <a:pt x="40" y="0"/>
                  <a:pt x="40" y="0"/>
                </a:cubicBezTo>
                <a:cubicBezTo>
                  <a:pt x="41" y="0"/>
                  <a:pt x="43" y="0"/>
                  <a:pt x="44" y="1"/>
                </a:cubicBezTo>
                <a:cubicBezTo>
                  <a:pt x="44" y="1"/>
                  <a:pt x="44" y="1"/>
                  <a:pt x="45" y="2"/>
                </a:cubicBezTo>
                <a:cubicBezTo>
                  <a:pt x="45" y="2"/>
                  <a:pt x="45" y="2"/>
                  <a:pt x="44" y="3"/>
                </a:cubicBezTo>
                <a:cubicBezTo>
                  <a:pt x="42" y="4"/>
                  <a:pt x="42" y="4"/>
                  <a:pt x="42" y="4"/>
                </a:cubicBezTo>
                <a:cubicBezTo>
                  <a:pt x="42" y="5"/>
                  <a:pt x="42" y="5"/>
                  <a:pt x="41" y="5"/>
                </a:cubicBezTo>
                <a:cubicBezTo>
                  <a:pt x="41" y="5"/>
                  <a:pt x="40" y="4"/>
                  <a:pt x="40" y="4"/>
                </a:cubicBezTo>
                <a:cubicBezTo>
                  <a:pt x="10" y="4"/>
                  <a:pt x="10" y="4"/>
                  <a:pt x="10" y="4"/>
                </a:cubicBezTo>
                <a:cubicBezTo>
                  <a:pt x="7" y="4"/>
                  <a:pt x="4" y="7"/>
                  <a:pt x="4" y="10"/>
                </a:cubicBezTo>
                <a:cubicBezTo>
                  <a:pt x="4" y="40"/>
                  <a:pt x="4" y="40"/>
                  <a:pt x="4" y="40"/>
                </a:cubicBezTo>
                <a:cubicBezTo>
                  <a:pt x="4" y="43"/>
                  <a:pt x="7" y="46"/>
                  <a:pt x="10" y="46"/>
                </a:cubicBezTo>
                <a:cubicBezTo>
                  <a:pt x="40" y="46"/>
                  <a:pt x="40" y="46"/>
                  <a:pt x="40" y="46"/>
                </a:cubicBezTo>
                <a:cubicBezTo>
                  <a:pt x="43" y="46"/>
                  <a:pt x="45" y="43"/>
                  <a:pt x="45" y="40"/>
                </a:cubicBezTo>
                <a:cubicBezTo>
                  <a:pt x="45" y="35"/>
                  <a:pt x="45" y="35"/>
                  <a:pt x="45" y="35"/>
                </a:cubicBezTo>
                <a:cubicBezTo>
                  <a:pt x="45" y="35"/>
                  <a:pt x="46" y="35"/>
                  <a:pt x="46" y="35"/>
                </a:cubicBezTo>
                <a:cubicBezTo>
                  <a:pt x="48" y="32"/>
                  <a:pt x="48" y="32"/>
                  <a:pt x="48" y="32"/>
                </a:cubicBezTo>
                <a:cubicBezTo>
                  <a:pt x="48" y="32"/>
                  <a:pt x="49" y="32"/>
                  <a:pt x="49" y="32"/>
                </a:cubicBezTo>
                <a:cubicBezTo>
                  <a:pt x="50" y="32"/>
                  <a:pt x="50" y="33"/>
                  <a:pt x="50" y="33"/>
                </a:cubicBezTo>
                <a:lnTo>
                  <a:pt x="50" y="40"/>
                </a:lnTo>
                <a:close/>
                <a:moveTo>
                  <a:pt x="57" y="17"/>
                </a:moveTo>
                <a:cubicBezTo>
                  <a:pt x="33" y="41"/>
                  <a:pt x="33" y="41"/>
                  <a:pt x="33" y="41"/>
                </a:cubicBezTo>
                <a:cubicBezTo>
                  <a:pt x="23" y="41"/>
                  <a:pt x="23" y="41"/>
                  <a:pt x="23" y="41"/>
                </a:cubicBezTo>
                <a:cubicBezTo>
                  <a:pt x="23" y="31"/>
                  <a:pt x="23" y="31"/>
                  <a:pt x="23" y="31"/>
                </a:cubicBezTo>
                <a:cubicBezTo>
                  <a:pt x="47" y="7"/>
                  <a:pt x="47" y="7"/>
                  <a:pt x="47" y="7"/>
                </a:cubicBezTo>
                <a:lnTo>
                  <a:pt x="57" y="17"/>
                </a:lnTo>
                <a:close/>
                <a:moveTo>
                  <a:pt x="36" y="33"/>
                </a:moveTo>
                <a:cubicBezTo>
                  <a:pt x="30" y="28"/>
                  <a:pt x="30" y="28"/>
                  <a:pt x="30" y="28"/>
                </a:cubicBezTo>
                <a:cubicBezTo>
                  <a:pt x="26" y="32"/>
                  <a:pt x="26" y="32"/>
                  <a:pt x="26" y="32"/>
                </a:cubicBezTo>
                <a:cubicBezTo>
                  <a:pt x="26" y="34"/>
                  <a:pt x="26" y="34"/>
                  <a:pt x="26" y="34"/>
                </a:cubicBezTo>
                <a:cubicBezTo>
                  <a:pt x="29" y="34"/>
                  <a:pt x="29" y="34"/>
                  <a:pt x="29" y="34"/>
                </a:cubicBezTo>
                <a:cubicBezTo>
                  <a:pt x="29" y="38"/>
                  <a:pt x="29" y="38"/>
                  <a:pt x="29" y="38"/>
                </a:cubicBezTo>
                <a:cubicBezTo>
                  <a:pt x="31" y="38"/>
                  <a:pt x="31" y="38"/>
                  <a:pt x="31" y="38"/>
                </a:cubicBezTo>
                <a:lnTo>
                  <a:pt x="36" y="33"/>
                </a:lnTo>
                <a:close/>
                <a:moveTo>
                  <a:pt x="46" y="12"/>
                </a:moveTo>
                <a:cubicBezTo>
                  <a:pt x="34" y="24"/>
                  <a:pt x="34" y="24"/>
                  <a:pt x="34" y="24"/>
                </a:cubicBezTo>
                <a:cubicBezTo>
                  <a:pt x="33" y="25"/>
                  <a:pt x="33" y="25"/>
                  <a:pt x="33" y="26"/>
                </a:cubicBezTo>
                <a:cubicBezTo>
                  <a:pt x="34" y="26"/>
                  <a:pt x="34" y="26"/>
                  <a:pt x="35" y="26"/>
                </a:cubicBezTo>
                <a:cubicBezTo>
                  <a:pt x="47" y="13"/>
                  <a:pt x="47" y="13"/>
                  <a:pt x="47" y="13"/>
                </a:cubicBezTo>
                <a:cubicBezTo>
                  <a:pt x="47" y="13"/>
                  <a:pt x="47" y="12"/>
                  <a:pt x="47" y="12"/>
                </a:cubicBezTo>
                <a:cubicBezTo>
                  <a:pt x="47" y="12"/>
                  <a:pt x="46" y="12"/>
                  <a:pt x="46" y="12"/>
                </a:cubicBezTo>
                <a:close/>
                <a:moveTo>
                  <a:pt x="59" y="15"/>
                </a:moveTo>
                <a:cubicBezTo>
                  <a:pt x="49" y="4"/>
                  <a:pt x="49" y="4"/>
                  <a:pt x="49" y="4"/>
                </a:cubicBezTo>
                <a:cubicBezTo>
                  <a:pt x="52" y="1"/>
                  <a:pt x="52" y="1"/>
                  <a:pt x="52" y="1"/>
                </a:cubicBezTo>
                <a:cubicBezTo>
                  <a:pt x="53" y="0"/>
                  <a:pt x="56" y="0"/>
                  <a:pt x="57" y="1"/>
                </a:cubicBezTo>
                <a:cubicBezTo>
                  <a:pt x="62" y="7"/>
                  <a:pt x="62" y="7"/>
                  <a:pt x="62" y="7"/>
                </a:cubicBezTo>
                <a:cubicBezTo>
                  <a:pt x="64" y="8"/>
                  <a:pt x="64" y="10"/>
                  <a:pt x="62" y="11"/>
                </a:cubicBezTo>
                <a:lnTo>
                  <a:pt x="59" y="15"/>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77" name="组合 76"/>
          <p:cNvGrpSpPr/>
          <p:nvPr/>
        </p:nvGrpSpPr>
        <p:grpSpPr>
          <a:xfrm>
            <a:off x="1955183" y="3026093"/>
            <a:ext cx="358843" cy="382623"/>
            <a:chOff x="10701338" y="2114551"/>
            <a:chExt cx="263525" cy="280988"/>
          </a:xfrm>
          <a:solidFill>
            <a:schemeClr val="bg1"/>
          </a:solidFill>
        </p:grpSpPr>
        <p:sp>
          <p:nvSpPr>
            <p:cNvPr id="78" name="Freeform 472"/>
            <p:cNvSpPr/>
            <p:nvPr/>
          </p:nvSpPr>
          <p:spPr bwMode="auto">
            <a:xfrm>
              <a:off x="10701338" y="2276476"/>
              <a:ext cx="263525" cy="119063"/>
            </a:xfrm>
            <a:custGeom>
              <a:gdLst>
                <a:gd fmla="*/ 263 w 271" name="T0"/>
                <a:gd fmla="*/ 34 h 122" name="T1"/>
                <a:gd fmla="*/ 213 w 271" name="T2"/>
                <a:gd fmla="*/ 6 h 122" name="T3"/>
                <a:gd fmla="*/ 191 w 271" name="T4"/>
                <a:gd fmla="*/ 1 h 122" name="T5"/>
                <a:gd fmla="*/ 183 w 271" name="T6"/>
                <a:gd fmla="*/ 19 h 122" name="T7"/>
                <a:gd fmla="*/ 205 w 271" name="T8"/>
                <a:gd fmla="*/ 27 h 122" name="T9"/>
                <a:gd fmla="*/ 224 w 271" name="T10"/>
                <a:gd fmla="*/ 41 h 122" name="T11"/>
                <a:gd fmla="*/ 228 w 271" name="T12"/>
                <a:gd fmla="*/ 51 h 122" name="T13"/>
                <a:gd fmla="*/ 219 w 271" name="T14"/>
                <a:gd fmla="*/ 60 h 122" name="T15"/>
                <a:gd fmla="*/ 162 w 271" name="T16"/>
                <a:gd fmla="*/ 78 h 122" name="T17"/>
                <a:gd fmla="*/ 98 w 271" name="T18"/>
                <a:gd fmla="*/ 76 h 122" name="T19"/>
                <a:gd fmla="*/ 68 w 271" name="T20"/>
                <a:gd fmla="*/ 68 h 122" name="T21"/>
                <a:gd fmla="*/ 45 w 271" name="T22"/>
                <a:gd fmla="*/ 53 h 122" name="T23"/>
                <a:gd fmla="*/ 42 w 271" name="T24"/>
                <a:gd fmla="*/ 47 h 122" name="T25"/>
                <a:gd fmla="*/ 43 w 271" name="T26"/>
                <a:gd fmla="*/ 43 h 122" name="T27"/>
                <a:gd fmla="*/ 52 w 271" name="T28"/>
                <a:gd fmla="*/ 34 h 122" name="T29"/>
                <a:gd fmla="*/ 87 w 271" name="T30"/>
                <a:gd fmla="*/ 19 h 122" name="T31"/>
                <a:gd fmla="*/ 79 w 271" name="T32"/>
                <a:gd fmla="*/ 0 h 122" name="T33"/>
                <a:gd fmla="*/ 21 w 271" name="T34"/>
                <a:gd fmla="*/ 20 h 122" name="T35"/>
                <a:gd fmla="*/ 2 w 271" name="T36"/>
                <a:gd fmla="*/ 40 h 122" name="T37"/>
                <a:gd fmla="*/ 0 w 271" name="T38"/>
                <a:gd fmla="*/ 52 h 122" name="T39"/>
                <a:gd fmla="*/ 3 w 271" name="T40"/>
                <a:gd fmla="*/ 68 h 122" name="T41"/>
                <a:gd fmla="*/ 40 w 271" name="T42"/>
                <a:gd fmla="*/ 104 h 122" name="T43"/>
                <a:gd fmla="*/ 149 w 271" name="T44"/>
                <a:gd fmla="*/ 121 h 122" name="T45"/>
                <a:gd fmla="*/ 246 w 271" name="T46"/>
                <a:gd fmla="*/ 96 h 122" name="T47"/>
                <a:gd fmla="*/ 268 w 271" name="T48"/>
                <a:gd fmla="*/ 65 h 122" name="T49"/>
                <a:gd fmla="*/ 270 w 271" name="T50"/>
                <a:gd fmla="*/ 54 h 122" name="T51"/>
                <a:gd fmla="*/ 263 w 271" name="T52"/>
                <a:gd fmla="*/ 34 h 122"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22" w="271">
                  <a:moveTo>
                    <a:pt x="263" y="34"/>
                  </a:moveTo>
                  <a:cubicBezTo>
                    <a:pt x="251" y="19"/>
                    <a:pt x="231" y="11"/>
                    <a:pt x="213" y="6"/>
                  </a:cubicBezTo>
                  <a:cubicBezTo>
                    <a:pt x="206" y="4"/>
                    <a:pt x="198" y="2"/>
                    <a:pt x="191" y="1"/>
                  </a:cubicBezTo>
                  <a:cubicBezTo>
                    <a:pt x="188" y="7"/>
                    <a:pt x="185" y="13"/>
                    <a:pt x="183" y="19"/>
                  </a:cubicBezTo>
                  <a:cubicBezTo>
                    <a:pt x="190" y="21"/>
                    <a:pt x="198" y="23"/>
                    <a:pt x="205" y="27"/>
                  </a:cubicBezTo>
                  <a:cubicBezTo>
                    <a:pt x="212" y="30"/>
                    <a:pt x="219" y="35"/>
                    <a:pt x="224" y="41"/>
                  </a:cubicBezTo>
                  <a:cubicBezTo>
                    <a:pt x="226" y="43"/>
                    <a:pt x="230" y="48"/>
                    <a:pt x="228" y="51"/>
                  </a:cubicBezTo>
                  <a:cubicBezTo>
                    <a:pt x="226" y="55"/>
                    <a:pt x="222" y="58"/>
                    <a:pt x="219" y="60"/>
                  </a:cubicBezTo>
                  <a:cubicBezTo>
                    <a:pt x="203" y="72"/>
                    <a:pt x="181" y="76"/>
                    <a:pt x="162" y="78"/>
                  </a:cubicBezTo>
                  <a:cubicBezTo>
                    <a:pt x="141" y="81"/>
                    <a:pt x="119" y="80"/>
                    <a:pt x="98" y="76"/>
                  </a:cubicBezTo>
                  <a:cubicBezTo>
                    <a:pt x="88" y="75"/>
                    <a:pt x="77" y="72"/>
                    <a:pt x="68" y="68"/>
                  </a:cubicBezTo>
                  <a:cubicBezTo>
                    <a:pt x="59" y="65"/>
                    <a:pt x="50" y="60"/>
                    <a:pt x="45" y="53"/>
                  </a:cubicBezTo>
                  <a:cubicBezTo>
                    <a:pt x="43" y="51"/>
                    <a:pt x="41" y="49"/>
                    <a:pt x="42" y="47"/>
                  </a:cubicBezTo>
                  <a:cubicBezTo>
                    <a:pt x="42" y="45"/>
                    <a:pt x="42" y="44"/>
                    <a:pt x="43" y="43"/>
                  </a:cubicBezTo>
                  <a:cubicBezTo>
                    <a:pt x="45" y="39"/>
                    <a:pt x="48" y="36"/>
                    <a:pt x="52" y="34"/>
                  </a:cubicBezTo>
                  <a:cubicBezTo>
                    <a:pt x="62" y="26"/>
                    <a:pt x="74" y="21"/>
                    <a:pt x="87" y="19"/>
                  </a:cubicBezTo>
                  <a:cubicBezTo>
                    <a:pt x="84" y="13"/>
                    <a:pt x="82" y="7"/>
                    <a:pt x="79" y="0"/>
                  </a:cubicBezTo>
                  <a:cubicBezTo>
                    <a:pt x="59" y="4"/>
                    <a:pt x="39" y="9"/>
                    <a:pt x="21" y="20"/>
                  </a:cubicBezTo>
                  <a:cubicBezTo>
                    <a:pt x="14" y="25"/>
                    <a:pt x="6" y="31"/>
                    <a:pt x="2" y="40"/>
                  </a:cubicBezTo>
                  <a:cubicBezTo>
                    <a:pt x="0" y="44"/>
                    <a:pt x="0" y="48"/>
                    <a:pt x="0" y="52"/>
                  </a:cubicBezTo>
                  <a:cubicBezTo>
                    <a:pt x="1" y="58"/>
                    <a:pt x="1" y="63"/>
                    <a:pt x="3" y="68"/>
                  </a:cubicBezTo>
                  <a:cubicBezTo>
                    <a:pt x="8" y="84"/>
                    <a:pt x="26" y="97"/>
                    <a:pt x="40" y="104"/>
                  </a:cubicBezTo>
                  <a:cubicBezTo>
                    <a:pt x="74" y="118"/>
                    <a:pt x="113" y="122"/>
                    <a:pt x="149" y="121"/>
                  </a:cubicBezTo>
                  <a:cubicBezTo>
                    <a:pt x="182" y="119"/>
                    <a:pt x="218" y="114"/>
                    <a:pt x="246" y="96"/>
                  </a:cubicBezTo>
                  <a:cubicBezTo>
                    <a:pt x="256" y="90"/>
                    <a:pt x="266" y="77"/>
                    <a:pt x="268" y="65"/>
                  </a:cubicBezTo>
                  <a:cubicBezTo>
                    <a:pt x="269" y="61"/>
                    <a:pt x="269" y="58"/>
                    <a:pt x="270" y="54"/>
                  </a:cubicBezTo>
                  <a:cubicBezTo>
                    <a:pt x="271" y="47"/>
                    <a:pt x="268" y="40"/>
                    <a:pt x="263" y="34"/>
                  </a:cubicBezTo>
                  <a:close/>
                </a:path>
              </a:pathLst>
            </a:custGeom>
            <a:grp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9" name="Freeform 474"/>
            <p:cNvSpPr>
              <a:spLocks noEditPoints="1"/>
            </p:cNvSpPr>
            <p:nvPr/>
          </p:nvSpPr>
          <p:spPr bwMode="auto">
            <a:xfrm>
              <a:off x="10771188" y="2114551"/>
              <a:ext cx="123825" cy="223838"/>
            </a:xfrm>
            <a:custGeom>
              <a:gdLst>
                <a:gd fmla="*/ 64 w 128" name="T0"/>
                <a:gd fmla="*/ 231 h 231" name="T1"/>
                <a:gd fmla="*/ 128 w 128" name="T2"/>
                <a:gd fmla="*/ 63 h 231" name="T3"/>
                <a:gd fmla="*/ 65 w 128" name="T4"/>
                <a:gd fmla="*/ 0 h 231" name="T5"/>
                <a:gd fmla="*/ 64 w 128" name="T6"/>
                <a:gd fmla="*/ 0 h 231" name="T7"/>
                <a:gd fmla="*/ 64 w 128" name="T8"/>
                <a:gd fmla="*/ 0 h 231" name="T9"/>
                <a:gd fmla="*/ 64 w 128" name="T10"/>
                <a:gd fmla="*/ 0 h 231" name="T11"/>
                <a:gd fmla="*/ 63 w 128" name="T12"/>
                <a:gd fmla="*/ 0 h 231" name="T13"/>
                <a:gd fmla="*/ 0 w 128" name="T14"/>
                <a:gd fmla="*/ 63 h 231" name="T15"/>
                <a:gd fmla="*/ 64 w 128" name="T16"/>
                <a:gd fmla="*/ 231 h 231" name="T17"/>
                <a:gd fmla="*/ 64 w 128" name="T18"/>
                <a:gd fmla="*/ 29 h 231" name="T19"/>
                <a:gd fmla="*/ 93 w 128" name="T20"/>
                <a:gd fmla="*/ 58 h 231" name="T21"/>
                <a:gd fmla="*/ 64 w 128" name="T22"/>
                <a:gd fmla="*/ 86 h 231" name="T23"/>
                <a:gd fmla="*/ 35 w 128" name="T24"/>
                <a:gd fmla="*/ 58 h 231" name="T25"/>
                <a:gd fmla="*/ 64 w 128" name="T26"/>
                <a:gd fmla="*/ 29 h 23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31" w="128">
                  <a:moveTo>
                    <a:pt x="64" y="231"/>
                  </a:moveTo>
                  <a:cubicBezTo>
                    <a:pt x="64" y="231"/>
                    <a:pt x="128" y="97"/>
                    <a:pt x="128" y="63"/>
                  </a:cubicBezTo>
                  <a:cubicBezTo>
                    <a:pt x="128" y="29"/>
                    <a:pt x="100" y="0"/>
                    <a:pt x="65" y="0"/>
                  </a:cubicBezTo>
                  <a:cubicBezTo>
                    <a:pt x="65" y="0"/>
                    <a:pt x="65" y="0"/>
                    <a:pt x="64" y="0"/>
                  </a:cubicBezTo>
                  <a:cubicBezTo>
                    <a:pt x="64" y="0"/>
                    <a:pt x="64" y="0"/>
                    <a:pt x="64" y="0"/>
                  </a:cubicBezTo>
                  <a:cubicBezTo>
                    <a:pt x="64" y="0"/>
                    <a:pt x="64" y="0"/>
                    <a:pt x="64" y="0"/>
                  </a:cubicBezTo>
                  <a:cubicBezTo>
                    <a:pt x="64" y="0"/>
                    <a:pt x="63" y="0"/>
                    <a:pt x="63" y="0"/>
                  </a:cubicBezTo>
                  <a:cubicBezTo>
                    <a:pt x="28" y="0"/>
                    <a:pt x="0" y="29"/>
                    <a:pt x="0" y="63"/>
                  </a:cubicBezTo>
                  <a:cubicBezTo>
                    <a:pt x="0" y="98"/>
                    <a:pt x="64" y="231"/>
                    <a:pt x="64" y="231"/>
                  </a:cubicBezTo>
                  <a:close/>
                  <a:moveTo>
                    <a:pt x="64" y="29"/>
                  </a:moveTo>
                  <a:cubicBezTo>
                    <a:pt x="80" y="29"/>
                    <a:pt x="93" y="42"/>
                    <a:pt x="93" y="58"/>
                  </a:cubicBezTo>
                  <a:cubicBezTo>
                    <a:pt x="93" y="74"/>
                    <a:pt x="80" y="86"/>
                    <a:pt x="64" y="86"/>
                  </a:cubicBezTo>
                  <a:cubicBezTo>
                    <a:pt x="48" y="86"/>
                    <a:pt x="35" y="74"/>
                    <a:pt x="35" y="58"/>
                  </a:cubicBezTo>
                  <a:cubicBezTo>
                    <a:pt x="35" y="42"/>
                    <a:pt x="48" y="29"/>
                    <a:pt x="64" y="29"/>
                  </a:cubicBezTo>
                  <a:close/>
                </a:path>
              </a:pathLst>
            </a:custGeom>
            <a:grp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81" name="组合 80"/>
          <p:cNvGrpSpPr/>
          <p:nvPr/>
        </p:nvGrpSpPr>
        <p:grpSpPr>
          <a:xfrm>
            <a:off x="3316179" y="1692412"/>
            <a:ext cx="378298" cy="378298"/>
            <a:chOff x="4564063" y="2673351"/>
            <a:chExt cx="277812" cy="277812"/>
          </a:xfrm>
          <a:solidFill>
            <a:schemeClr val="bg1"/>
          </a:solidFill>
        </p:grpSpPr>
        <p:sp>
          <p:nvSpPr>
            <p:cNvPr id="98" name="Freeform 223"/>
            <p:cNvSpPr>
              <a:spLocks noEditPoints="1"/>
            </p:cNvSpPr>
            <p:nvPr/>
          </p:nvSpPr>
          <p:spPr bwMode="auto">
            <a:xfrm>
              <a:off x="4564063" y="2673351"/>
              <a:ext cx="68263" cy="69850"/>
            </a:xfrm>
            <a:custGeom>
              <a:gdLst>
                <a:gd fmla="*/ 0 w 43" name="T0"/>
                <a:gd fmla="*/ 44 h 44" name="T1"/>
                <a:gd fmla="*/ 43 w 43" name="T2"/>
                <a:gd fmla="*/ 44 h 44" name="T3"/>
                <a:gd fmla="*/ 43 w 43" name="T4"/>
                <a:gd fmla="*/ 0 h 44" name="T5"/>
                <a:gd fmla="*/ 0 w 43" name="T6"/>
                <a:gd fmla="*/ 0 h 44" name="T7"/>
                <a:gd fmla="*/ 0 w 43" name="T8"/>
                <a:gd fmla="*/ 44 h 44" name="T9"/>
                <a:gd fmla="*/ 9 w 43" name="T10"/>
                <a:gd fmla="*/ 10 h 44" name="T11"/>
                <a:gd fmla="*/ 34 w 43" name="T12"/>
                <a:gd fmla="*/ 10 h 44" name="T13"/>
                <a:gd fmla="*/ 34 w 43" name="T14"/>
                <a:gd fmla="*/ 34 h 44" name="T15"/>
                <a:gd fmla="*/ 9 w 43" name="T16"/>
                <a:gd fmla="*/ 34 h 44" name="T17"/>
                <a:gd fmla="*/ 9 w 43" name="T18"/>
                <a:gd fmla="*/ 10 h 4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 w="43">
                  <a:moveTo>
                    <a:pt x="0" y="44"/>
                  </a:moveTo>
                  <a:lnTo>
                    <a:pt x="43" y="44"/>
                  </a:lnTo>
                  <a:lnTo>
                    <a:pt x="43" y="0"/>
                  </a:lnTo>
                  <a:lnTo>
                    <a:pt x="0" y="0"/>
                  </a:lnTo>
                  <a:lnTo>
                    <a:pt x="0" y="44"/>
                  </a:lnTo>
                  <a:close/>
                  <a:moveTo>
                    <a:pt x="9" y="10"/>
                  </a:moveTo>
                  <a:lnTo>
                    <a:pt x="34" y="10"/>
                  </a:lnTo>
                  <a:lnTo>
                    <a:pt x="34" y="34"/>
                  </a:lnTo>
                  <a:lnTo>
                    <a:pt x="9" y="34"/>
                  </a:lnTo>
                  <a:lnTo>
                    <a:pt x="9" y="10"/>
                  </a:lnTo>
                  <a:close/>
                </a:path>
              </a:pathLst>
            </a:custGeom>
            <a:grp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9" name="Freeform 224"/>
            <p:cNvSpPr>
              <a:spLocks noEditPoints="1"/>
            </p:cNvSpPr>
            <p:nvPr/>
          </p:nvSpPr>
          <p:spPr bwMode="auto">
            <a:xfrm>
              <a:off x="4564063" y="2776538"/>
              <a:ext cx="68263" cy="69850"/>
            </a:xfrm>
            <a:custGeom>
              <a:gdLst>
                <a:gd fmla="*/ 0 w 43" name="T0"/>
                <a:gd fmla="*/ 44 h 44" name="T1"/>
                <a:gd fmla="*/ 43 w 43" name="T2"/>
                <a:gd fmla="*/ 44 h 44" name="T3"/>
                <a:gd fmla="*/ 43 w 43" name="T4"/>
                <a:gd fmla="*/ 0 h 44" name="T5"/>
                <a:gd fmla="*/ 0 w 43" name="T6"/>
                <a:gd fmla="*/ 0 h 44" name="T7"/>
                <a:gd fmla="*/ 0 w 43" name="T8"/>
                <a:gd fmla="*/ 44 h 44" name="T9"/>
                <a:gd fmla="*/ 9 w 43" name="T10"/>
                <a:gd fmla="*/ 10 h 44" name="T11"/>
                <a:gd fmla="*/ 34 w 43" name="T12"/>
                <a:gd fmla="*/ 10 h 44" name="T13"/>
                <a:gd fmla="*/ 34 w 43" name="T14"/>
                <a:gd fmla="*/ 35 h 44" name="T15"/>
                <a:gd fmla="*/ 9 w 43" name="T16"/>
                <a:gd fmla="*/ 35 h 44" name="T17"/>
                <a:gd fmla="*/ 9 w 43" name="T18"/>
                <a:gd fmla="*/ 10 h 4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 w="43">
                  <a:moveTo>
                    <a:pt x="0" y="44"/>
                  </a:moveTo>
                  <a:lnTo>
                    <a:pt x="43" y="44"/>
                  </a:lnTo>
                  <a:lnTo>
                    <a:pt x="43" y="0"/>
                  </a:lnTo>
                  <a:lnTo>
                    <a:pt x="0" y="0"/>
                  </a:lnTo>
                  <a:lnTo>
                    <a:pt x="0" y="44"/>
                  </a:lnTo>
                  <a:close/>
                  <a:moveTo>
                    <a:pt x="9" y="10"/>
                  </a:moveTo>
                  <a:lnTo>
                    <a:pt x="34" y="10"/>
                  </a:lnTo>
                  <a:lnTo>
                    <a:pt x="34" y="35"/>
                  </a:lnTo>
                  <a:lnTo>
                    <a:pt x="9" y="35"/>
                  </a:lnTo>
                  <a:lnTo>
                    <a:pt x="9" y="10"/>
                  </a:lnTo>
                  <a:close/>
                </a:path>
              </a:pathLst>
            </a:custGeom>
            <a:grp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0" name="Rectangle 225"/>
            <p:cNvSpPr>
              <a:spLocks noChangeArrowheads="1"/>
            </p:cNvSpPr>
            <p:nvPr/>
          </p:nvSpPr>
          <p:spPr bwMode="auto">
            <a:xfrm>
              <a:off x="4667250" y="2689226"/>
              <a:ext cx="174625" cy="38100"/>
            </a:xfrm>
            <a:prstGeom prst="rect">
              <a:avLst/>
            </a:prstGeom>
            <a:grp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1" name="Rectangle 226"/>
            <p:cNvSpPr>
              <a:spLocks noChangeArrowheads="1"/>
            </p:cNvSpPr>
            <p:nvPr/>
          </p:nvSpPr>
          <p:spPr bwMode="auto">
            <a:xfrm>
              <a:off x="4667250" y="2792413"/>
              <a:ext cx="174625" cy="39688"/>
            </a:xfrm>
            <a:prstGeom prst="rect">
              <a:avLst/>
            </a:prstGeom>
            <a:grp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2" name="Freeform 227"/>
            <p:cNvSpPr>
              <a:spLocks noEditPoints="1"/>
            </p:cNvSpPr>
            <p:nvPr/>
          </p:nvSpPr>
          <p:spPr bwMode="auto">
            <a:xfrm>
              <a:off x="4564063" y="2881313"/>
              <a:ext cx="68263" cy="69850"/>
            </a:xfrm>
            <a:custGeom>
              <a:gdLst>
                <a:gd fmla="*/ 0 w 43" name="T0"/>
                <a:gd fmla="*/ 44 h 44" name="T1"/>
                <a:gd fmla="*/ 43 w 43" name="T2"/>
                <a:gd fmla="*/ 44 h 44" name="T3"/>
                <a:gd fmla="*/ 43 w 43" name="T4"/>
                <a:gd fmla="*/ 0 h 44" name="T5"/>
                <a:gd fmla="*/ 0 w 43" name="T6"/>
                <a:gd fmla="*/ 0 h 44" name="T7"/>
                <a:gd fmla="*/ 0 w 43" name="T8"/>
                <a:gd fmla="*/ 44 h 44" name="T9"/>
                <a:gd fmla="*/ 9 w 43" name="T10"/>
                <a:gd fmla="*/ 10 h 44" name="T11"/>
                <a:gd fmla="*/ 34 w 43" name="T12"/>
                <a:gd fmla="*/ 10 h 44" name="T13"/>
                <a:gd fmla="*/ 34 w 43" name="T14"/>
                <a:gd fmla="*/ 35 h 44" name="T15"/>
                <a:gd fmla="*/ 9 w 43" name="T16"/>
                <a:gd fmla="*/ 35 h 44" name="T17"/>
                <a:gd fmla="*/ 9 w 43" name="T18"/>
                <a:gd fmla="*/ 10 h 4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 w="43">
                  <a:moveTo>
                    <a:pt x="0" y="44"/>
                  </a:moveTo>
                  <a:lnTo>
                    <a:pt x="43" y="44"/>
                  </a:lnTo>
                  <a:lnTo>
                    <a:pt x="43" y="0"/>
                  </a:lnTo>
                  <a:lnTo>
                    <a:pt x="0" y="0"/>
                  </a:lnTo>
                  <a:lnTo>
                    <a:pt x="0" y="44"/>
                  </a:lnTo>
                  <a:close/>
                  <a:moveTo>
                    <a:pt x="9" y="10"/>
                  </a:moveTo>
                  <a:lnTo>
                    <a:pt x="34" y="10"/>
                  </a:lnTo>
                  <a:lnTo>
                    <a:pt x="34" y="35"/>
                  </a:lnTo>
                  <a:lnTo>
                    <a:pt x="9" y="35"/>
                  </a:lnTo>
                  <a:lnTo>
                    <a:pt x="9" y="10"/>
                  </a:lnTo>
                  <a:close/>
                </a:path>
              </a:pathLst>
            </a:custGeom>
            <a:grp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3" name="Rectangle 228"/>
            <p:cNvSpPr>
              <a:spLocks noChangeArrowheads="1"/>
            </p:cNvSpPr>
            <p:nvPr/>
          </p:nvSpPr>
          <p:spPr bwMode="auto">
            <a:xfrm>
              <a:off x="4667250" y="2897188"/>
              <a:ext cx="174625" cy="39688"/>
            </a:xfrm>
            <a:prstGeom prst="rect">
              <a:avLst/>
            </a:prstGeom>
            <a:grp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29" name="组合 328"/>
          <p:cNvGrpSpPr/>
          <p:nvPr/>
        </p:nvGrpSpPr>
        <p:grpSpPr>
          <a:xfrm>
            <a:off x="2678589" y="1687150"/>
            <a:ext cx="274538" cy="378299"/>
            <a:chOff x="11357332" y="3547609"/>
            <a:chExt cx="298934" cy="411916"/>
          </a:xfrm>
        </p:grpSpPr>
        <p:sp>
          <p:nvSpPr>
            <p:cNvPr id="82" name="Freeform 229"/>
            <p:cNvSpPr>
              <a:spLocks noEditPoints="1"/>
            </p:cNvSpPr>
            <p:nvPr/>
          </p:nvSpPr>
          <p:spPr bwMode="auto">
            <a:xfrm>
              <a:off x="11423238" y="3695898"/>
              <a:ext cx="49431" cy="49431"/>
            </a:xfrm>
            <a:custGeom>
              <a:gdLst>
                <a:gd fmla="*/ 0 w 21" name="T0"/>
                <a:gd fmla="*/ 21 h 21" name="T1"/>
                <a:gd fmla="*/ 21 w 21" name="T2"/>
                <a:gd fmla="*/ 21 h 21" name="T3"/>
                <a:gd fmla="*/ 21 w 21" name="T4"/>
                <a:gd fmla="*/ 0 h 21" name="T5"/>
                <a:gd fmla="*/ 0 w 21" name="T6"/>
                <a:gd fmla="*/ 0 h 21" name="T7"/>
                <a:gd fmla="*/ 0 w 21" name="T8"/>
                <a:gd fmla="*/ 21 h 21" name="T9"/>
                <a:gd fmla="*/ 5 w 21" name="T10"/>
                <a:gd fmla="*/ 5 h 21" name="T11"/>
                <a:gd fmla="*/ 17 w 21" name="T12"/>
                <a:gd fmla="*/ 5 h 21" name="T13"/>
                <a:gd fmla="*/ 17 w 21" name="T14"/>
                <a:gd fmla="*/ 17 h 21" name="T15"/>
                <a:gd fmla="*/ 5 w 21" name="T16"/>
                <a:gd fmla="*/ 17 h 21" name="T17"/>
                <a:gd fmla="*/ 5 w 21" name="T18"/>
                <a:gd fmla="*/ 5 h 2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 w="21">
                  <a:moveTo>
                    <a:pt x="0" y="21"/>
                  </a:moveTo>
                  <a:lnTo>
                    <a:pt x="21" y="21"/>
                  </a:lnTo>
                  <a:lnTo>
                    <a:pt x="21" y="0"/>
                  </a:lnTo>
                  <a:lnTo>
                    <a:pt x="0" y="0"/>
                  </a:lnTo>
                  <a:lnTo>
                    <a:pt x="0" y="21"/>
                  </a:lnTo>
                  <a:close/>
                  <a:moveTo>
                    <a:pt x="5" y="5"/>
                  </a:moveTo>
                  <a:lnTo>
                    <a:pt x="17" y="5"/>
                  </a:lnTo>
                  <a:lnTo>
                    <a:pt x="17" y="17"/>
                  </a:lnTo>
                  <a:lnTo>
                    <a:pt x="5" y="17"/>
                  </a:lnTo>
                  <a:lnTo>
                    <a:pt x="5" y="5"/>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3" name="Freeform 230"/>
            <p:cNvSpPr>
              <a:spLocks noEditPoints="1"/>
            </p:cNvSpPr>
            <p:nvPr/>
          </p:nvSpPr>
          <p:spPr bwMode="auto">
            <a:xfrm>
              <a:off x="11423238" y="3771220"/>
              <a:ext cx="49431" cy="51784"/>
            </a:xfrm>
            <a:custGeom>
              <a:gdLst>
                <a:gd fmla="*/ 0 w 21" name="T0"/>
                <a:gd fmla="*/ 22 h 22" name="T1"/>
                <a:gd fmla="*/ 21 w 21" name="T2"/>
                <a:gd fmla="*/ 22 h 22" name="T3"/>
                <a:gd fmla="*/ 21 w 21" name="T4"/>
                <a:gd fmla="*/ 0 h 22" name="T5"/>
                <a:gd fmla="*/ 0 w 21" name="T6"/>
                <a:gd fmla="*/ 0 h 22" name="T7"/>
                <a:gd fmla="*/ 0 w 21" name="T8"/>
                <a:gd fmla="*/ 22 h 22" name="T9"/>
                <a:gd fmla="*/ 5 w 21" name="T10"/>
                <a:gd fmla="*/ 5 h 22" name="T11"/>
                <a:gd fmla="*/ 17 w 21" name="T12"/>
                <a:gd fmla="*/ 5 h 22" name="T13"/>
                <a:gd fmla="*/ 17 w 21" name="T14"/>
                <a:gd fmla="*/ 17 h 22" name="T15"/>
                <a:gd fmla="*/ 5 w 21" name="T16"/>
                <a:gd fmla="*/ 17 h 22" name="T17"/>
                <a:gd fmla="*/ 5 w 21" name="T18"/>
                <a:gd fmla="*/ 5 h 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 w="21">
                  <a:moveTo>
                    <a:pt x="0" y="22"/>
                  </a:moveTo>
                  <a:lnTo>
                    <a:pt x="21" y="22"/>
                  </a:lnTo>
                  <a:lnTo>
                    <a:pt x="21" y="0"/>
                  </a:lnTo>
                  <a:lnTo>
                    <a:pt x="0" y="0"/>
                  </a:lnTo>
                  <a:lnTo>
                    <a:pt x="0" y="22"/>
                  </a:lnTo>
                  <a:close/>
                  <a:moveTo>
                    <a:pt x="5" y="5"/>
                  </a:moveTo>
                  <a:lnTo>
                    <a:pt x="17" y="5"/>
                  </a:lnTo>
                  <a:lnTo>
                    <a:pt x="17" y="17"/>
                  </a:lnTo>
                  <a:lnTo>
                    <a:pt x="5" y="17"/>
                  </a:lnTo>
                  <a:lnTo>
                    <a:pt x="5" y="5"/>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4" name="Rectangle 231"/>
            <p:cNvSpPr>
              <a:spLocks noChangeArrowheads="1"/>
            </p:cNvSpPr>
            <p:nvPr/>
          </p:nvSpPr>
          <p:spPr bwMode="auto">
            <a:xfrm>
              <a:off x="11498560" y="3707668"/>
              <a:ext cx="91799" cy="28246"/>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5" name="Rectangle 232"/>
            <p:cNvSpPr>
              <a:spLocks noChangeArrowheads="1"/>
            </p:cNvSpPr>
            <p:nvPr/>
          </p:nvSpPr>
          <p:spPr bwMode="auto">
            <a:xfrm>
              <a:off x="11498560" y="3782989"/>
              <a:ext cx="91799" cy="28246"/>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6" name="Freeform 233"/>
            <p:cNvSpPr>
              <a:spLocks noEditPoints="1"/>
            </p:cNvSpPr>
            <p:nvPr/>
          </p:nvSpPr>
          <p:spPr bwMode="auto">
            <a:xfrm>
              <a:off x="11423238" y="3846541"/>
              <a:ext cx="49431" cy="51784"/>
            </a:xfrm>
            <a:custGeom>
              <a:gdLst>
                <a:gd fmla="*/ 0 w 21" name="T0"/>
                <a:gd fmla="*/ 22 h 22" name="T1"/>
                <a:gd fmla="*/ 21 w 21" name="T2"/>
                <a:gd fmla="*/ 22 h 22" name="T3"/>
                <a:gd fmla="*/ 21 w 21" name="T4"/>
                <a:gd fmla="*/ 0 h 22" name="T5"/>
                <a:gd fmla="*/ 0 w 21" name="T6"/>
                <a:gd fmla="*/ 0 h 22" name="T7"/>
                <a:gd fmla="*/ 0 w 21" name="T8"/>
                <a:gd fmla="*/ 22 h 22" name="T9"/>
                <a:gd fmla="*/ 5 w 21" name="T10"/>
                <a:gd fmla="*/ 5 h 22" name="T11"/>
                <a:gd fmla="*/ 17 w 21" name="T12"/>
                <a:gd fmla="*/ 5 h 22" name="T13"/>
                <a:gd fmla="*/ 17 w 21" name="T14"/>
                <a:gd fmla="*/ 17 h 22" name="T15"/>
                <a:gd fmla="*/ 5 w 21" name="T16"/>
                <a:gd fmla="*/ 17 h 22" name="T17"/>
                <a:gd fmla="*/ 5 w 21" name="T18"/>
                <a:gd fmla="*/ 5 h 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 w="21">
                  <a:moveTo>
                    <a:pt x="0" y="22"/>
                  </a:moveTo>
                  <a:lnTo>
                    <a:pt x="21" y="22"/>
                  </a:lnTo>
                  <a:lnTo>
                    <a:pt x="21" y="0"/>
                  </a:lnTo>
                  <a:lnTo>
                    <a:pt x="0" y="0"/>
                  </a:lnTo>
                  <a:lnTo>
                    <a:pt x="0" y="22"/>
                  </a:lnTo>
                  <a:close/>
                  <a:moveTo>
                    <a:pt x="5" y="5"/>
                  </a:moveTo>
                  <a:lnTo>
                    <a:pt x="17" y="5"/>
                  </a:lnTo>
                  <a:lnTo>
                    <a:pt x="17" y="17"/>
                  </a:lnTo>
                  <a:lnTo>
                    <a:pt x="5" y="17"/>
                  </a:lnTo>
                  <a:lnTo>
                    <a:pt x="5" y="5"/>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7" name="Rectangle 234"/>
            <p:cNvSpPr>
              <a:spLocks noChangeArrowheads="1"/>
            </p:cNvSpPr>
            <p:nvPr/>
          </p:nvSpPr>
          <p:spPr bwMode="auto">
            <a:xfrm>
              <a:off x="11498560" y="3858311"/>
              <a:ext cx="91799" cy="28246"/>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8" name="Freeform 235"/>
            <p:cNvSpPr>
              <a:spLocks noEditPoints="1"/>
            </p:cNvSpPr>
            <p:nvPr/>
          </p:nvSpPr>
          <p:spPr bwMode="auto">
            <a:xfrm>
              <a:off x="11357332" y="3547609"/>
              <a:ext cx="298934" cy="411916"/>
            </a:xfrm>
            <a:custGeom>
              <a:gdLst>
                <a:gd fmla="*/ 37 w 127" name="T0"/>
                <a:gd fmla="*/ 0 h 175" name="T1"/>
                <a:gd fmla="*/ 37 w 127" name="T2"/>
                <a:gd fmla="*/ 0 h 175" name="T3"/>
                <a:gd fmla="*/ 0 w 127" name="T4"/>
                <a:gd fmla="*/ 36 h 175" name="T5"/>
                <a:gd fmla="*/ 0 w 127" name="T6"/>
                <a:gd fmla="*/ 175 h 175" name="T7"/>
                <a:gd fmla="*/ 127 w 127" name="T8"/>
                <a:gd fmla="*/ 175 h 175" name="T9"/>
                <a:gd fmla="*/ 127 w 127" name="T10"/>
                <a:gd fmla="*/ 0 h 175" name="T11"/>
                <a:gd fmla="*/ 37 w 127" name="T12"/>
                <a:gd fmla="*/ 0 h 175" name="T13"/>
                <a:gd fmla="*/ 113 w 127" name="T14"/>
                <a:gd fmla="*/ 161 h 175" name="T15"/>
                <a:gd fmla="*/ 15 w 127" name="T16"/>
                <a:gd fmla="*/ 161 h 175" name="T17"/>
                <a:gd fmla="*/ 15 w 127" name="T18"/>
                <a:gd fmla="*/ 51 h 175" name="T19"/>
                <a:gd fmla="*/ 51 w 127" name="T20"/>
                <a:gd fmla="*/ 51 h 175" name="T21"/>
                <a:gd fmla="*/ 51 w 127" name="T22"/>
                <a:gd fmla="*/ 14 h 175" name="T23"/>
                <a:gd fmla="*/ 113 w 127" name="T24"/>
                <a:gd fmla="*/ 14 h 175" name="T25"/>
                <a:gd fmla="*/ 113 w 127" name="T26"/>
                <a:gd fmla="*/ 161 h 17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75" w="127">
                  <a:moveTo>
                    <a:pt x="37" y="0"/>
                  </a:moveTo>
                  <a:lnTo>
                    <a:pt x="37" y="0"/>
                  </a:lnTo>
                  <a:lnTo>
                    <a:pt x="0" y="36"/>
                  </a:lnTo>
                  <a:lnTo>
                    <a:pt x="0" y="175"/>
                  </a:lnTo>
                  <a:lnTo>
                    <a:pt x="127" y="175"/>
                  </a:lnTo>
                  <a:lnTo>
                    <a:pt x="127" y="0"/>
                  </a:lnTo>
                  <a:lnTo>
                    <a:pt x="37" y="0"/>
                  </a:lnTo>
                  <a:close/>
                  <a:moveTo>
                    <a:pt x="113" y="161"/>
                  </a:moveTo>
                  <a:lnTo>
                    <a:pt x="15" y="161"/>
                  </a:lnTo>
                  <a:lnTo>
                    <a:pt x="15" y="51"/>
                  </a:lnTo>
                  <a:lnTo>
                    <a:pt x="51" y="51"/>
                  </a:lnTo>
                  <a:lnTo>
                    <a:pt x="51" y="14"/>
                  </a:lnTo>
                  <a:lnTo>
                    <a:pt x="113" y="14"/>
                  </a:lnTo>
                  <a:lnTo>
                    <a:pt x="113" y="161"/>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22" name="组合 321"/>
          <p:cNvGrpSpPr/>
          <p:nvPr/>
        </p:nvGrpSpPr>
        <p:grpSpPr>
          <a:xfrm>
            <a:off x="4000673" y="1687150"/>
            <a:ext cx="311286" cy="378299"/>
            <a:chOff x="11412893" y="2708291"/>
            <a:chExt cx="338948" cy="411916"/>
          </a:xfrm>
        </p:grpSpPr>
        <p:sp>
          <p:nvSpPr>
            <p:cNvPr id="89" name="Freeform 236"/>
            <p:cNvSpPr>
              <a:spLocks noEditPoints="1"/>
            </p:cNvSpPr>
            <p:nvPr/>
          </p:nvSpPr>
          <p:spPr bwMode="auto">
            <a:xfrm>
              <a:off x="11488215" y="2840104"/>
              <a:ext cx="49431" cy="49431"/>
            </a:xfrm>
            <a:custGeom>
              <a:gdLst>
                <a:gd fmla="*/ 0 w 21" name="T0"/>
                <a:gd fmla="*/ 21 h 21" name="T1"/>
                <a:gd fmla="*/ 21 w 21" name="T2"/>
                <a:gd fmla="*/ 21 h 21" name="T3"/>
                <a:gd fmla="*/ 21 w 21" name="T4"/>
                <a:gd fmla="*/ 0 h 21" name="T5"/>
                <a:gd fmla="*/ 0 w 21" name="T6"/>
                <a:gd fmla="*/ 0 h 21" name="T7"/>
                <a:gd fmla="*/ 0 w 21" name="T8"/>
                <a:gd fmla="*/ 21 h 21" name="T9"/>
                <a:gd fmla="*/ 5 w 21" name="T10"/>
                <a:gd fmla="*/ 5 h 21" name="T11"/>
                <a:gd fmla="*/ 17 w 21" name="T12"/>
                <a:gd fmla="*/ 5 h 21" name="T13"/>
                <a:gd fmla="*/ 17 w 21" name="T14"/>
                <a:gd fmla="*/ 17 h 21" name="T15"/>
                <a:gd fmla="*/ 5 w 21" name="T16"/>
                <a:gd fmla="*/ 17 h 21" name="T17"/>
                <a:gd fmla="*/ 5 w 21" name="T18"/>
                <a:gd fmla="*/ 5 h 2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 w="21">
                  <a:moveTo>
                    <a:pt x="0" y="21"/>
                  </a:moveTo>
                  <a:lnTo>
                    <a:pt x="21" y="21"/>
                  </a:lnTo>
                  <a:lnTo>
                    <a:pt x="21" y="0"/>
                  </a:lnTo>
                  <a:lnTo>
                    <a:pt x="0" y="0"/>
                  </a:lnTo>
                  <a:lnTo>
                    <a:pt x="0" y="21"/>
                  </a:lnTo>
                  <a:close/>
                  <a:moveTo>
                    <a:pt x="5" y="5"/>
                  </a:moveTo>
                  <a:lnTo>
                    <a:pt x="17" y="5"/>
                  </a:lnTo>
                  <a:lnTo>
                    <a:pt x="17" y="17"/>
                  </a:lnTo>
                  <a:lnTo>
                    <a:pt x="5" y="17"/>
                  </a:lnTo>
                  <a:lnTo>
                    <a:pt x="5" y="5"/>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0" name="Freeform 237"/>
            <p:cNvSpPr>
              <a:spLocks noEditPoints="1"/>
            </p:cNvSpPr>
            <p:nvPr/>
          </p:nvSpPr>
          <p:spPr bwMode="auto">
            <a:xfrm>
              <a:off x="11488215" y="2915426"/>
              <a:ext cx="49431" cy="49431"/>
            </a:xfrm>
            <a:custGeom>
              <a:gdLst>
                <a:gd fmla="*/ 0 w 21" name="T0"/>
                <a:gd fmla="*/ 21 h 21" name="T1"/>
                <a:gd fmla="*/ 21 w 21" name="T2"/>
                <a:gd fmla="*/ 21 h 21" name="T3"/>
                <a:gd fmla="*/ 21 w 21" name="T4"/>
                <a:gd fmla="*/ 0 h 21" name="T5"/>
                <a:gd fmla="*/ 0 w 21" name="T6"/>
                <a:gd fmla="*/ 0 h 21" name="T7"/>
                <a:gd fmla="*/ 0 w 21" name="T8"/>
                <a:gd fmla="*/ 21 h 21" name="T9"/>
                <a:gd fmla="*/ 5 w 21" name="T10"/>
                <a:gd fmla="*/ 5 h 21" name="T11"/>
                <a:gd fmla="*/ 17 w 21" name="T12"/>
                <a:gd fmla="*/ 5 h 21" name="T13"/>
                <a:gd fmla="*/ 17 w 21" name="T14"/>
                <a:gd fmla="*/ 17 h 21" name="T15"/>
                <a:gd fmla="*/ 5 w 21" name="T16"/>
                <a:gd fmla="*/ 17 h 21" name="T17"/>
                <a:gd fmla="*/ 5 w 21" name="T18"/>
                <a:gd fmla="*/ 5 h 2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 w="21">
                  <a:moveTo>
                    <a:pt x="0" y="21"/>
                  </a:moveTo>
                  <a:lnTo>
                    <a:pt x="21" y="21"/>
                  </a:lnTo>
                  <a:lnTo>
                    <a:pt x="21" y="0"/>
                  </a:lnTo>
                  <a:lnTo>
                    <a:pt x="0" y="0"/>
                  </a:lnTo>
                  <a:lnTo>
                    <a:pt x="0" y="21"/>
                  </a:lnTo>
                  <a:close/>
                  <a:moveTo>
                    <a:pt x="5" y="5"/>
                  </a:moveTo>
                  <a:lnTo>
                    <a:pt x="17" y="5"/>
                  </a:lnTo>
                  <a:lnTo>
                    <a:pt x="17" y="17"/>
                  </a:lnTo>
                  <a:lnTo>
                    <a:pt x="5" y="17"/>
                  </a:lnTo>
                  <a:lnTo>
                    <a:pt x="5" y="5"/>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1" name="Rectangle 238"/>
            <p:cNvSpPr>
              <a:spLocks noChangeArrowheads="1"/>
            </p:cNvSpPr>
            <p:nvPr/>
          </p:nvSpPr>
          <p:spPr bwMode="auto">
            <a:xfrm>
              <a:off x="11563537" y="2851872"/>
              <a:ext cx="115337" cy="28246"/>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2" name="Rectangle 239"/>
            <p:cNvSpPr>
              <a:spLocks noChangeArrowheads="1"/>
            </p:cNvSpPr>
            <p:nvPr/>
          </p:nvSpPr>
          <p:spPr bwMode="auto">
            <a:xfrm>
              <a:off x="11563537" y="2927194"/>
              <a:ext cx="115337" cy="28246"/>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3" name="Freeform 240"/>
            <p:cNvSpPr>
              <a:spLocks noEditPoints="1"/>
            </p:cNvSpPr>
            <p:nvPr/>
          </p:nvSpPr>
          <p:spPr bwMode="auto">
            <a:xfrm>
              <a:off x="11488215" y="2990747"/>
              <a:ext cx="49431" cy="51784"/>
            </a:xfrm>
            <a:custGeom>
              <a:gdLst>
                <a:gd fmla="*/ 0 w 21" name="T0"/>
                <a:gd fmla="*/ 22 h 22" name="T1"/>
                <a:gd fmla="*/ 21 w 21" name="T2"/>
                <a:gd fmla="*/ 22 h 22" name="T3"/>
                <a:gd fmla="*/ 21 w 21" name="T4"/>
                <a:gd fmla="*/ 0 h 22" name="T5"/>
                <a:gd fmla="*/ 0 w 21" name="T6"/>
                <a:gd fmla="*/ 0 h 22" name="T7"/>
                <a:gd fmla="*/ 0 w 21" name="T8"/>
                <a:gd fmla="*/ 22 h 22" name="T9"/>
                <a:gd fmla="*/ 5 w 21" name="T10"/>
                <a:gd fmla="*/ 5 h 22" name="T11"/>
                <a:gd fmla="*/ 17 w 21" name="T12"/>
                <a:gd fmla="*/ 5 h 22" name="T13"/>
                <a:gd fmla="*/ 17 w 21" name="T14"/>
                <a:gd fmla="*/ 17 h 22" name="T15"/>
                <a:gd fmla="*/ 5 w 21" name="T16"/>
                <a:gd fmla="*/ 17 h 22" name="T17"/>
                <a:gd fmla="*/ 5 w 21" name="T18"/>
                <a:gd fmla="*/ 5 h 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 w="21">
                  <a:moveTo>
                    <a:pt x="0" y="22"/>
                  </a:moveTo>
                  <a:lnTo>
                    <a:pt x="21" y="22"/>
                  </a:lnTo>
                  <a:lnTo>
                    <a:pt x="21" y="0"/>
                  </a:lnTo>
                  <a:lnTo>
                    <a:pt x="0" y="0"/>
                  </a:lnTo>
                  <a:lnTo>
                    <a:pt x="0" y="22"/>
                  </a:lnTo>
                  <a:close/>
                  <a:moveTo>
                    <a:pt x="5" y="5"/>
                  </a:moveTo>
                  <a:lnTo>
                    <a:pt x="17" y="5"/>
                  </a:lnTo>
                  <a:lnTo>
                    <a:pt x="17" y="17"/>
                  </a:lnTo>
                  <a:lnTo>
                    <a:pt x="5" y="17"/>
                  </a:lnTo>
                  <a:lnTo>
                    <a:pt x="5" y="5"/>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4" name="Rectangle 241"/>
            <p:cNvSpPr>
              <a:spLocks noChangeArrowheads="1"/>
            </p:cNvSpPr>
            <p:nvPr/>
          </p:nvSpPr>
          <p:spPr bwMode="auto">
            <a:xfrm>
              <a:off x="11563537" y="3002516"/>
              <a:ext cx="115337" cy="28246"/>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5" name="Freeform 242"/>
            <p:cNvSpPr>
              <a:spLocks noEditPoints="1"/>
            </p:cNvSpPr>
            <p:nvPr/>
          </p:nvSpPr>
          <p:spPr bwMode="auto">
            <a:xfrm>
              <a:off x="11412893" y="2708291"/>
              <a:ext cx="338948" cy="411916"/>
            </a:xfrm>
            <a:custGeom>
              <a:gdLst>
                <a:gd fmla="*/ 211 w 236" name="T0"/>
                <a:gd fmla="*/ 22 h 288" name="T1"/>
                <a:gd fmla="*/ 196 w 236" name="T2"/>
                <a:gd fmla="*/ 22 h 288" name="T3"/>
                <a:gd fmla="*/ 196 w 236" name="T4"/>
                <a:gd fmla="*/ 12 h 288" name="T5"/>
                <a:gd fmla="*/ 184 w 236" name="T6"/>
                <a:gd fmla="*/ 0 h 288" name="T7"/>
                <a:gd fmla="*/ 172 w 236" name="T8"/>
                <a:gd fmla="*/ 12 h 288" name="T9"/>
                <a:gd fmla="*/ 172 w 236" name="T10"/>
                <a:gd fmla="*/ 22 h 288" name="T11"/>
                <a:gd fmla="*/ 130 w 236" name="T12"/>
                <a:gd fmla="*/ 22 h 288" name="T13"/>
                <a:gd fmla="*/ 130 w 236" name="T14"/>
                <a:gd fmla="*/ 12 h 288" name="T15"/>
                <a:gd fmla="*/ 118 w 236" name="T16"/>
                <a:gd fmla="*/ 0 h 288" name="T17"/>
                <a:gd fmla="*/ 106 w 236" name="T18"/>
                <a:gd fmla="*/ 12 h 288" name="T19"/>
                <a:gd fmla="*/ 106 w 236" name="T20"/>
                <a:gd fmla="*/ 22 h 288" name="T21"/>
                <a:gd fmla="*/ 65 w 236" name="T22"/>
                <a:gd fmla="*/ 22 h 288" name="T23"/>
                <a:gd fmla="*/ 65 w 236" name="T24"/>
                <a:gd fmla="*/ 12 h 288" name="T25"/>
                <a:gd fmla="*/ 52 w 236" name="T26"/>
                <a:gd fmla="*/ 0 h 288" name="T27"/>
                <a:gd fmla="*/ 40 w 236" name="T28"/>
                <a:gd fmla="*/ 12 h 288" name="T29"/>
                <a:gd fmla="*/ 40 w 236" name="T30"/>
                <a:gd fmla="*/ 22 h 288" name="T31"/>
                <a:gd fmla="*/ 26 w 236" name="T32"/>
                <a:gd fmla="*/ 22 h 288" name="T33"/>
                <a:gd fmla="*/ 0 w 236" name="T34"/>
                <a:gd fmla="*/ 47 h 288" name="T35"/>
                <a:gd fmla="*/ 0 w 236" name="T36"/>
                <a:gd fmla="*/ 262 h 288" name="T37"/>
                <a:gd fmla="*/ 26 w 236" name="T38"/>
                <a:gd fmla="*/ 288 h 288" name="T39"/>
                <a:gd fmla="*/ 211 w 236" name="T40"/>
                <a:gd fmla="*/ 288 h 288" name="T41"/>
                <a:gd fmla="*/ 236 w 236" name="T42"/>
                <a:gd fmla="*/ 262 h 288" name="T43"/>
                <a:gd fmla="*/ 236 w 236" name="T44"/>
                <a:gd fmla="*/ 47 h 288" name="T45"/>
                <a:gd fmla="*/ 211 w 236" name="T46"/>
                <a:gd fmla="*/ 22 h 288" name="T47"/>
                <a:gd fmla="*/ 211 w 236" name="T48"/>
                <a:gd fmla="*/ 260 h 288" name="T49"/>
                <a:gd fmla="*/ 26 w 236" name="T50"/>
                <a:gd fmla="*/ 260 h 288" name="T51"/>
                <a:gd fmla="*/ 26 w 236" name="T52"/>
                <a:gd fmla="*/ 49 h 288" name="T53"/>
                <a:gd fmla="*/ 40 w 236" name="T54"/>
                <a:gd fmla="*/ 49 h 288" name="T55"/>
                <a:gd fmla="*/ 40 w 236" name="T56"/>
                <a:gd fmla="*/ 58 h 288" name="T57"/>
                <a:gd fmla="*/ 52 w 236" name="T58"/>
                <a:gd fmla="*/ 70 h 288" name="T59"/>
                <a:gd fmla="*/ 65 w 236" name="T60"/>
                <a:gd fmla="*/ 58 h 288" name="T61"/>
                <a:gd fmla="*/ 65 w 236" name="T62"/>
                <a:gd fmla="*/ 49 h 288" name="T63"/>
                <a:gd fmla="*/ 106 w 236" name="T64"/>
                <a:gd fmla="*/ 49 h 288" name="T65"/>
                <a:gd fmla="*/ 106 w 236" name="T66"/>
                <a:gd fmla="*/ 58 h 288" name="T67"/>
                <a:gd fmla="*/ 118 w 236" name="T68"/>
                <a:gd fmla="*/ 70 h 288" name="T69"/>
                <a:gd fmla="*/ 130 w 236" name="T70"/>
                <a:gd fmla="*/ 58 h 288" name="T71"/>
                <a:gd fmla="*/ 130 w 236" name="T72"/>
                <a:gd fmla="*/ 49 h 288" name="T73"/>
                <a:gd fmla="*/ 172 w 236" name="T74"/>
                <a:gd fmla="*/ 49 h 288" name="T75"/>
                <a:gd fmla="*/ 172 w 236" name="T76"/>
                <a:gd fmla="*/ 58 h 288" name="T77"/>
                <a:gd fmla="*/ 184 w 236" name="T78"/>
                <a:gd fmla="*/ 70 h 288" name="T79"/>
                <a:gd fmla="*/ 196 w 236" name="T80"/>
                <a:gd fmla="*/ 58 h 288" name="T81"/>
                <a:gd fmla="*/ 196 w 236" name="T82"/>
                <a:gd fmla="*/ 49 h 288" name="T83"/>
                <a:gd fmla="*/ 211 w 236" name="T84"/>
                <a:gd fmla="*/ 49 h 288" name="T85"/>
                <a:gd fmla="*/ 211 w 236" name="T86"/>
                <a:gd fmla="*/ 260 h 288"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88" w="236">
                  <a:moveTo>
                    <a:pt x="211" y="22"/>
                  </a:moveTo>
                  <a:cubicBezTo>
                    <a:pt x="196" y="22"/>
                    <a:pt x="196" y="22"/>
                    <a:pt x="196" y="22"/>
                  </a:cubicBezTo>
                  <a:cubicBezTo>
                    <a:pt x="196" y="12"/>
                    <a:pt x="196" y="12"/>
                    <a:pt x="196" y="12"/>
                  </a:cubicBezTo>
                  <a:cubicBezTo>
                    <a:pt x="196" y="6"/>
                    <a:pt x="191" y="0"/>
                    <a:pt x="184" y="0"/>
                  </a:cubicBezTo>
                  <a:cubicBezTo>
                    <a:pt x="177" y="0"/>
                    <a:pt x="172" y="6"/>
                    <a:pt x="172" y="12"/>
                  </a:cubicBezTo>
                  <a:cubicBezTo>
                    <a:pt x="172" y="22"/>
                    <a:pt x="172" y="22"/>
                    <a:pt x="172" y="22"/>
                  </a:cubicBezTo>
                  <a:cubicBezTo>
                    <a:pt x="130" y="22"/>
                    <a:pt x="130" y="22"/>
                    <a:pt x="130" y="22"/>
                  </a:cubicBezTo>
                  <a:cubicBezTo>
                    <a:pt x="130" y="12"/>
                    <a:pt x="130" y="12"/>
                    <a:pt x="130" y="12"/>
                  </a:cubicBezTo>
                  <a:cubicBezTo>
                    <a:pt x="130" y="6"/>
                    <a:pt x="125" y="0"/>
                    <a:pt x="118" y="0"/>
                  </a:cubicBezTo>
                  <a:cubicBezTo>
                    <a:pt x="111" y="0"/>
                    <a:pt x="106" y="6"/>
                    <a:pt x="106" y="12"/>
                  </a:cubicBezTo>
                  <a:cubicBezTo>
                    <a:pt x="106" y="22"/>
                    <a:pt x="106" y="22"/>
                    <a:pt x="106" y="22"/>
                  </a:cubicBezTo>
                  <a:cubicBezTo>
                    <a:pt x="65" y="22"/>
                    <a:pt x="65" y="22"/>
                    <a:pt x="65" y="22"/>
                  </a:cubicBezTo>
                  <a:cubicBezTo>
                    <a:pt x="65" y="12"/>
                    <a:pt x="65" y="12"/>
                    <a:pt x="65" y="12"/>
                  </a:cubicBezTo>
                  <a:cubicBezTo>
                    <a:pt x="65" y="6"/>
                    <a:pt x="59" y="0"/>
                    <a:pt x="52" y="0"/>
                  </a:cubicBezTo>
                  <a:cubicBezTo>
                    <a:pt x="46" y="0"/>
                    <a:pt x="40" y="6"/>
                    <a:pt x="40" y="12"/>
                  </a:cubicBezTo>
                  <a:cubicBezTo>
                    <a:pt x="40" y="22"/>
                    <a:pt x="40" y="22"/>
                    <a:pt x="40" y="22"/>
                  </a:cubicBezTo>
                  <a:cubicBezTo>
                    <a:pt x="26" y="22"/>
                    <a:pt x="26" y="22"/>
                    <a:pt x="26" y="22"/>
                  </a:cubicBezTo>
                  <a:cubicBezTo>
                    <a:pt x="12" y="22"/>
                    <a:pt x="0" y="33"/>
                    <a:pt x="0" y="47"/>
                  </a:cubicBezTo>
                  <a:cubicBezTo>
                    <a:pt x="0" y="262"/>
                    <a:pt x="0" y="262"/>
                    <a:pt x="0" y="262"/>
                  </a:cubicBezTo>
                  <a:cubicBezTo>
                    <a:pt x="0" y="277"/>
                    <a:pt x="12" y="288"/>
                    <a:pt x="26" y="288"/>
                  </a:cubicBezTo>
                  <a:cubicBezTo>
                    <a:pt x="211" y="288"/>
                    <a:pt x="211" y="288"/>
                    <a:pt x="211" y="288"/>
                  </a:cubicBezTo>
                  <a:cubicBezTo>
                    <a:pt x="225" y="288"/>
                    <a:pt x="236" y="277"/>
                    <a:pt x="236" y="262"/>
                  </a:cubicBezTo>
                  <a:cubicBezTo>
                    <a:pt x="236" y="47"/>
                    <a:pt x="236" y="47"/>
                    <a:pt x="236" y="47"/>
                  </a:cubicBezTo>
                  <a:cubicBezTo>
                    <a:pt x="236" y="33"/>
                    <a:pt x="225" y="22"/>
                    <a:pt x="211" y="22"/>
                  </a:cubicBezTo>
                  <a:close/>
                  <a:moveTo>
                    <a:pt x="211" y="260"/>
                  </a:moveTo>
                  <a:cubicBezTo>
                    <a:pt x="26" y="260"/>
                    <a:pt x="26" y="260"/>
                    <a:pt x="26" y="260"/>
                  </a:cubicBezTo>
                  <a:cubicBezTo>
                    <a:pt x="26" y="49"/>
                    <a:pt x="26" y="49"/>
                    <a:pt x="26" y="49"/>
                  </a:cubicBezTo>
                  <a:cubicBezTo>
                    <a:pt x="40" y="49"/>
                    <a:pt x="40" y="49"/>
                    <a:pt x="40" y="49"/>
                  </a:cubicBezTo>
                  <a:cubicBezTo>
                    <a:pt x="40" y="58"/>
                    <a:pt x="40" y="58"/>
                    <a:pt x="40" y="58"/>
                  </a:cubicBezTo>
                  <a:cubicBezTo>
                    <a:pt x="40" y="65"/>
                    <a:pt x="46" y="70"/>
                    <a:pt x="52" y="70"/>
                  </a:cubicBezTo>
                  <a:cubicBezTo>
                    <a:pt x="59" y="70"/>
                    <a:pt x="65" y="65"/>
                    <a:pt x="65" y="58"/>
                  </a:cubicBezTo>
                  <a:cubicBezTo>
                    <a:pt x="65" y="49"/>
                    <a:pt x="65" y="49"/>
                    <a:pt x="65" y="49"/>
                  </a:cubicBezTo>
                  <a:cubicBezTo>
                    <a:pt x="106" y="49"/>
                    <a:pt x="106" y="49"/>
                    <a:pt x="106" y="49"/>
                  </a:cubicBezTo>
                  <a:cubicBezTo>
                    <a:pt x="106" y="58"/>
                    <a:pt x="106" y="58"/>
                    <a:pt x="106" y="58"/>
                  </a:cubicBezTo>
                  <a:cubicBezTo>
                    <a:pt x="106" y="65"/>
                    <a:pt x="111" y="70"/>
                    <a:pt x="118" y="70"/>
                  </a:cubicBezTo>
                  <a:cubicBezTo>
                    <a:pt x="125" y="70"/>
                    <a:pt x="130" y="65"/>
                    <a:pt x="130" y="58"/>
                  </a:cubicBezTo>
                  <a:cubicBezTo>
                    <a:pt x="130" y="49"/>
                    <a:pt x="130" y="49"/>
                    <a:pt x="130" y="49"/>
                  </a:cubicBezTo>
                  <a:cubicBezTo>
                    <a:pt x="172" y="49"/>
                    <a:pt x="172" y="49"/>
                    <a:pt x="172" y="49"/>
                  </a:cubicBezTo>
                  <a:cubicBezTo>
                    <a:pt x="172" y="58"/>
                    <a:pt x="172" y="58"/>
                    <a:pt x="172" y="58"/>
                  </a:cubicBezTo>
                  <a:cubicBezTo>
                    <a:pt x="172" y="65"/>
                    <a:pt x="177" y="70"/>
                    <a:pt x="184" y="70"/>
                  </a:cubicBezTo>
                  <a:cubicBezTo>
                    <a:pt x="191" y="70"/>
                    <a:pt x="196" y="65"/>
                    <a:pt x="196" y="58"/>
                  </a:cubicBezTo>
                  <a:cubicBezTo>
                    <a:pt x="196" y="49"/>
                    <a:pt x="196" y="49"/>
                    <a:pt x="196" y="49"/>
                  </a:cubicBezTo>
                  <a:cubicBezTo>
                    <a:pt x="211" y="49"/>
                    <a:pt x="211" y="49"/>
                    <a:pt x="211" y="49"/>
                  </a:cubicBezTo>
                  <a:lnTo>
                    <a:pt x="211" y="260"/>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30" name="组合 329"/>
          <p:cNvGrpSpPr/>
          <p:nvPr/>
        </p:nvGrpSpPr>
        <p:grpSpPr>
          <a:xfrm>
            <a:off x="1971646" y="1693771"/>
            <a:ext cx="352359" cy="378299"/>
            <a:chOff x="11368170" y="4492170"/>
            <a:chExt cx="383671" cy="411916"/>
          </a:xfrm>
        </p:grpSpPr>
        <p:sp>
          <p:nvSpPr>
            <p:cNvPr id="96" name="Freeform 281"/>
            <p:cNvSpPr>
              <a:spLocks noEditPoints="1"/>
            </p:cNvSpPr>
            <p:nvPr/>
          </p:nvSpPr>
          <p:spPr bwMode="auto">
            <a:xfrm>
              <a:off x="11368170" y="4492170"/>
              <a:ext cx="383671" cy="411916"/>
            </a:xfrm>
            <a:custGeom>
              <a:gdLst>
                <a:gd fmla="*/ 237 w 266" name="T0"/>
                <a:gd fmla="*/ 24 h 288" name="T1"/>
                <a:gd fmla="*/ 221 w 266" name="T2"/>
                <a:gd fmla="*/ 24 h 288" name="T3"/>
                <a:gd fmla="*/ 221 w 266" name="T4"/>
                <a:gd fmla="*/ 14 h 288" name="T5"/>
                <a:gd fmla="*/ 207 w 266" name="T6"/>
                <a:gd fmla="*/ 0 h 288" name="T7"/>
                <a:gd fmla="*/ 193 w 266" name="T8"/>
                <a:gd fmla="*/ 14 h 288" name="T9"/>
                <a:gd fmla="*/ 193 w 266" name="T10"/>
                <a:gd fmla="*/ 24 h 288" name="T11"/>
                <a:gd fmla="*/ 146 w 266" name="T12"/>
                <a:gd fmla="*/ 24 h 288" name="T13"/>
                <a:gd fmla="*/ 146 w 266" name="T14"/>
                <a:gd fmla="*/ 14 h 288" name="T15"/>
                <a:gd fmla="*/ 133 w 266" name="T16"/>
                <a:gd fmla="*/ 0 h 288" name="T17"/>
                <a:gd fmla="*/ 119 w 266" name="T18"/>
                <a:gd fmla="*/ 14 h 288" name="T19"/>
                <a:gd fmla="*/ 119 w 266" name="T20"/>
                <a:gd fmla="*/ 24 h 288" name="T21"/>
                <a:gd fmla="*/ 73 w 266" name="T22"/>
                <a:gd fmla="*/ 24 h 288" name="T23"/>
                <a:gd fmla="*/ 73 w 266" name="T24"/>
                <a:gd fmla="*/ 14 h 288" name="T25"/>
                <a:gd fmla="*/ 59 w 266" name="T26"/>
                <a:gd fmla="*/ 0 h 288" name="T27"/>
                <a:gd fmla="*/ 45 w 266" name="T28"/>
                <a:gd fmla="*/ 14 h 288" name="T29"/>
                <a:gd fmla="*/ 45 w 266" name="T30"/>
                <a:gd fmla="*/ 24 h 288" name="T31"/>
                <a:gd fmla="*/ 29 w 266" name="T32"/>
                <a:gd fmla="*/ 24 h 288" name="T33"/>
                <a:gd fmla="*/ 0 w 266" name="T34"/>
                <a:gd fmla="*/ 53 h 288" name="T35"/>
                <a:gd fmla="*/ 0 w 266" name="T36"/>
                <a:gd fmla="*/ 259 h 288" name="T37"/>
                <a:gd fmla="*/ 29 w 266" name="T38"/>
                <a:gd fmla="*/ 288 h 288" name="T39"/>
                <a:gd fmla="*/ 237 w 266" name="T40"/>
                <a:gd fmla="*/ 288 h 288" name="T41"/>
                <a:gd fmla="*/ 266 w 266" name="T42"/>
                <a:gd fmla="*/ 259 h 288" name="T43"/>
                <a:gd fmla="*/ 266 w 266" name="T44"/>
                <a:gd fmla="*/ 53 h 288" name="T45"/>
                <a:gd fmla="*/ 237 w 266" name="T46"/>
                <a:gd fmla="*/ 24 h 288" name="T47"/>
                <a:gd fmla="*/ 237 w 266" name="T48"/>
                <a:gd fmla="*/ 257 h 288" name="T49"/>
                <a:gd fmla="*/ 29 w 266" name="T50"/>
                <a:gd fmla="*/ 257 h 288" name="T51"/>
                <a:gd fmla="*/ 29 w 266" name="T52"/>
                <a:gd fmla="*/ 55 h 288" name="T53"/>
                <a:gd fmla="*/ 45 w 266" name="T54"/>
                <a:gd fmla="*/ 55 h 288" name="T55"/>
                <a:gd fmla="*/ 45 w 266" name="T56"/>
                <a:gd fmla="*/ 65 h 288" name="T57"/>
                <a:gd fmla="*/ 59 w 266" name="T58"/>
                <a:gd fmla="*/ 79 h 288" name="T59"/>
                <a:gd fmla="*/ 73 w 266" name="T60"/>
                <a:gd fmla="*/ 65 h 288" name="T61"/>
                <a:gd fmla="*/ 73 w 266" name="T62"/>
                <a:gd fmla="*/ 55 h 288" name="T63"/>
                <a:gd fmla="*/ 119 w 266" name="T64"/>
                <a:gd fmla="*/ 55 h 288" name="T65"/>
                <a:gd fmla="*/ 119 w 266" name="T66"/>
                <a:gd fmla="*/ 65 h 288" name="T67"/>
                <a:gd fmla="*/ 133 w 266" name="T68"/>
                <a:gd fmla="*/ 79 h 288" name="T69"/>
                <a:gd fmla="*/ 146 w 266" name="T70"/>
                <a:gd fmla="*/ 65 h 288" name="T71"/>
                <a:gd fmla="*/ 146 w 266" name="T72"/>
                <a:gd fmla="*/ 55 h 288" name="T73"/>
                <a:gd fmla="*/ 193 w 266" name="T74"/>
                <a:gd fmla="*/ 55 h 288" name="T75"/>
                <a:gd fmla="*/ 193 w 266" name="T76"/>
                <a:gd fmla="*/ 65 h 288" name="T77"/>
                <a:gd fmla="*/ 207 w 266" name="T78"/>
                <a:gd fmla="*/ 79 h 288" name="T79"/>
                <a:gd fmla="*/ 221 w 266" name="T80"/>
                <a:gd fmla="*/ 65 h 288" name="T81"/>
                <a:gd fmla="*/ 221 w 266" name="T82"/>
                <a:gd fmla="*/ 55 h 288" name="T83"/>
                <a:gd fmla="*/ 237 w 266" name="T84"/>
                <a:gd fmla="*/ 55 h 288" name="T85"/>
                <a:gd fmla="*/ 237 w 266" name="T86"/>
                <a:gd fmla="*/ 257 h 288"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88" w="266">
                  <a:moveTo>
                    <a:pt x="237" y="24"/>
                  </a:moveTo>
                  <a:cubicBezTo>
                    <a:pt x="221" y="24"/>
                    <a:pt x="221" y="24"/>
                    <a:pt x="221" y="24"/>
                  </a:cubicBezTo>
                  <a:cubicBezTo>
                    <a:pt x="221" y="14"/>
                    <a:pt x="221" y="14"/>
                    <a:pt x="221" y="14"/>
                  </a:cubicBezTo>
                  <a:cubicBezTo>
                    <a:pt x="221" y="6"/>
                    <a:pt x="214" y="0"/>
                    <a:pt x="207" y="0"/>
                  </a:cubicBezTo>
                  <a:cubicBezTo>
                    <a:pt x="199" y="0"/>
                    <a:pt x="193" y="6"/>
                    <a:pt x="193" y="14"/>
                  </a:cubicBezTo>
                  <a:cubicBezTo>
                    <a:pt x="193" y="24"/>
                    <a:pt x="193" y="24"/>
                    <a:pt x="193" y="24"/>
                  </a:cubicBezTo>
                  <a:cubicBezTo>
                    <a:pt x="146" y="24"/>
                    <a:pt x="146" y="24"/>
                    <a:pt x="146" y="24"/>
                  </a:cubicBezTo>
                  <a:cubicBezTo>
                    <a:pt x="146" y="14"/>
                    <a:pt x="146" y="14"/>
                    <a:pt x="146" y="14"/>
                  </a:cubicBezTo>
                  <a:cubicBezTo>
                    <a:pt x="146" y="6"/>
                    <a:pt x="140" y="0"/>
                    <a:pt x="133" y="0"/>
                  </a:cubicBezTo>
                  <a:cubicBezTo>
                    <a:pt x="125" y="0"/>
                    <a:pt x="119" y="6"/>
                    <a:pt x="119" y="14"/>
                  </a:cubicBezTo>
                  <a:cubicBezTo>
                    <a:pt x="119" y="24"/>
                    <a:pt x="119" y="24"/>
                    <a:pt x="119" y="24"/>
                  </a:cubicBezTo>
                  <a:cubicBezTo>
                    <a:pt x="73" y="24"/>
                    <a:pt x="73" y="24"/>
                    <a:pt x="73" y="24"/>
                  </a:cubicBezTo>
                  <a:cubicBezTo>
                    <a:pt x="73" y="14"/>
                    <a:pt x="73" y="14"/>
                    <a:pt x="73" y="14"/>
                  </a:cubicBezTo>
                  <a:cubicBezTo>
                    <a:pt x="73" y="6"/>
                    <a:pt x="66" y="0"/>
                    <a:pt x="59" y="0"/>
                  </a:cubicBezTo>
                  <a:cubicBezTo>
                    <a:pt x="51" y="0"/>
                    <a:pt x="45" y="6"/>
                    <a:pt x="45" y="14"/>
                  </a:cubicBezTo>
                  <a:cubicBezTo>
                    <a:pt x="45" y="24"/>
                    <a:pt x="45" y="24"/>
                    <a:pt x="45" y="24"/>
                  </a:cubicBezTo>
                  <a:cubicBezTo>
                    <a:pt x="29" y="24"/>
                    <a:pt x="29" y="24"/>
                    <a:pt x="29" y="24"/>
                  </a:cubicBezTo>
                  <a:cubicBezTo>
                    <a:pt x="13" y="24"/>
                    <a:pt x="0" y="37"/>
                    <a:pt x="0" y="53"/>
                  </a:cubicBezTo>
                  <a:cubicBezTo>
                    <a:pt x="0" y="259"/>
                    <a:pt x="0" y="259"/>
                    <a:pt x="0" y="259"/>
                  </a:cubicBezTo>
                  <a:cubicBezTo>
                    <a:pt x="0" y="275"/>
                    <a:pt x="13" y="288"/>
                    <a:pt x="29" y="288"/>
                  </a:cubicBezTo>
                  <a:cubicBezTo>
                    <a:pt x="237" y="288"/>
                    <a:pt x="237" y="288"/>
                    <a:pt x="237" y="288"/>
                  </a:cubicBezTo>
                  <a:cubicBezTo>
                    <a:pt x="253" y="288"/>
                    <a:pt x="266" y="275"/>
                    <a:pt x="266" y="259"/>
                  </a:cubicBezTo>
                  <a:cubicBezTo>
                    <a:pt x="266" y="53"/>
                    <a:pt x="266" y="53"/>
                    <a:pt x="266" y="53"/>
                  </a:cubicBezTo>
                  <a:cubicBezTo>
                    <a:pt x="266" y="37"/>
                    <a:pt x="253" y="24"/>
                    <a:pt x="237" y="24"/>
                  </a:cubicBezTo>
                  <a:close/>
                  <a:moveTo>
                    <a:pt x="237" y="257"/>
                  </a:moveTo>
                  <a:cubicBezTo>
                    <a:pt x="29" y="257"/>
                    <a:pt x="29" y="257"/>
                    <a:pt x="29" y="257"/>
                  </a:cubicBezTo>
                  <a:cubicBezTo>
                    <a:pt x="29" y="55"/>
                    <a:pt x="29" y="55"/>
                    <a:pt x="29" y="55"/>
                  </a:cubicBezTo>
                  <a:cubicBezTo>
                    <a:pt x="45" y="55"/>
                    <a:pt x="45" y="55"/>
                    <a:pt x="45" y="55"/>
                  </a:cubicBezTo>
                  <a:cubicBezTo>
                    <a:pt x="45" y="65"/>
                    <a:pt x="45" y="65"/>
                    <a:pt x="45" y="65"/>
                  </a:cubicBezTo>
                  <a:cubicBezTo>
                    <a:pt x="45" y="73"/>
                    <a:pt x="51" y="79"/>
                    <a:pt x="59" y="79"/>
                  </a:cubicBezTo>
                  <a:cubicBezTo>
                    <a:pt x="66" y="79"/>
                    <a:pt x="73" y="73"/>
                    <a:pt x="73" y="65"/>
                  </a:cubicBezTo>
                  <a:cubicBezTo>
                    <a:pt x="73" y="55"/>
                    <a:pt x="73" y="55"/>
                    <a:pt x="73" y="55"/>
                  </a:cubicBezTo>
                  <a:cubicBezTo>
                    <a:pt x="119" y="55"/>
                    <a:pt x="119" y="55"/>
                    <a:pt x="119" y="55"/>
                  </a:cubicBezTo>
                  <a:cubicBezTo>
                    <a:pt x="119" y="65"/>
                    <a:pt x="119" y="65"/>
                    <a:pt x="119" y="65"/>
                  </a:cubicBezTo>
                  <a:cubicBezTo>
                    <a:pt x="119" y="73"/>
                    <a:pt x="125" y="79"/>
                    <a:pt x="133" y="79"/>
                  </a:cubicBezTo>
                  <a:cubicBezTo>
                    <a:pt x="140" y="79"/>
                    <a:pt x="146" y="73"/>
                    <a:pt x="146" y="65"/>
                  </a:cubicBezTo>
                  <a:cubicBezTo>
                    <a:pt x="146" y="55"/>
                    <a:pt x="146" y="55"/>
                    <a:pt x="146" y="55"/>
                  </a:cubicBezTo>
                  <a:cubicBezTo>
                    <a:pt x="193" y="55"/>
                    <a:pt x="193" y="55"/>
                    <a:pt x="193" y="55"/>
                  </a:cubicBezTo>
                  <a:cubicBezTo>
                    <a:pt x="193" y="65"/>
                    <a:pt x="193" y="65"/>
                    <a:pt x="193" y="65"/>
                  </a:cubicBezTo>
                  <a:cubicBezTo>
                    <a:pt x="193" y="73"/>
                    <a:pt x="199" y="79"/>
                    <a:pt x="207" y="79"/>
                  </a:cubicBezTo>
                  <a:cubicBezTo>
                    <a:pt x="214" y="79"/>
                    <a:pt x="221" y="73"/>
                    <a:pt x="221" y="65"/>
                  </a:cubicBezTo>
                  <a:cubicBezTo>
                    <a:pt x="221" y="55"/>
                    <a:pt x="221" y="55"/>
                    <a:pt x="221" y="55"/>
                  </a:cubicBezTo>
                  <a:cubicBezTo>
                    <a:pt x="237" y="55"/>
                    <a:pt x="237" y="55"/>
                    <a:pt x="237" y="55"/>
                  </a:cubicBezTo>
                  <a:lnTo>
                    <a:pt x="237" y="257"/>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7" name="Freeform 282"/>
            <p:cNvSpPr/>
            <p:nvPr/>
          </p:nvSpPr>
          <p:spPr bwMode="auto">
            <a:xfrm>
              <a:off x="11452907" y="4647521"/>
              <a:ext cx="214197" cy="160059"/>
            </a:xfrm>
            <a:custGeom>
              <a:gdLst>
                <a:gd fmla="*/ 133 w 150" name="T0"/>
                <a:gd fmla="*/ 3 h 111" name="T1"/>
                <a:gd fmla="*/ 124 w 150" name="T2"/>
                <a:gd fmla="*/ 3 h 111" name="T3"/>
                <a:gd fmla="*/ 58 w 150" name="T4"/>
                <a:gd fmla="*/ 69 h 111" name="T5"/>
                <a:gd fmla="*/ 50 w 150" name="T6"/>
                <a:gd fmla="*/ 69 h 111" name="T7"/>
                <a:gd fmla="*/ 25 w 150" name="T8"/>
                <a:gd fmla="*/ 45 h 111" name="T9"/>
                <a:gd fmla="*/ 17 w 150" name="T10"/>
                <a:gd fmla="*/ 45 h 111" name="T11"/>
                <a:gd fmla="*/ 2 w 150" name="T12"/>
                <a:gd fmla="*/ 60 h 111" name="T13"/>
                <a:gd fmla="*/ 2 w 150" name="T14"/>
                <a:gd fmla="*/ 68 h 111" name="T15"/>
                <a:gd fmla="*/ 40 w 150" name="T16"/>
                <a:gd fmla="*/ 106 h 111" name="T17"/>
                <a:gd fmla="*/ 50 w 150" name="T18"/>
                <a:gd fmla="*/ 111 h 111" name="T19"/>
                <a:gd fmla="*/ 57 w 150" name="T20"/>
                <a:gd fmla="*/ 111 h 111" name="T21"/>
                <a:gd fmla="*/ 67 w 150" name="T22"/>
                <a:gd fmla="*/ 106 h 111" name="T23"/>
                <a:gd fmla="*/ 148 w 150" name="T24"/>
                <a:gd fmla="*/ 26 h 111" name="T25"/>
                <a:gd fmla="*/ 148 w 150" name="T26"/>
                <a:gd fmla="*/ 17 h 111" name="T27"/>
                <a:gd fmla="*/ 133 w 150" name="T28"/>
                <a:gd fmla="*/ 3 h 11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10" w="150">
                  <a:moveTo>
                    <a:pt x="133" y="3"/>
                  </a:moveTo>
                  <a:cubicBezTo>
                    <a:pt x="131" y="0"/>
                    <a:pt x="127" y="0"/>
                    <a:pt x="124" y="3"/>
                  </a:cubicBezTo>
                  <a:cubicBezTo>
                    <a:pt x="58" y="69"/>
                    <a:pt x="58" y="69"/>
                    <a:pt x="58" y="69"/>
                  </a:cubicBezTo>
                  <a:cubicBezTo>
                    <a:pt x="56" y="71"/>
                    <a:pt x="52" y="71"/>
                    <a:pt x="50" y="69"/>
                  </a:cubicBezTo>
                  <a:cubicBezTo>
                    <a:pt x="25" y="45"/>
                    <a:pt x="25" y="45"/>
                    <a:pt x="25" y="45"/>
                  </a:cubicBezTo>
                  <a:cubicBezTo>
                    <a:pt x="23" y="43"/>
                    <a:pt x="19" y="43"/>
                    <a:pt x="17" y="45"/>
                  </a:cubicBezTo>
                  <a:cubicBezTo>
                    <a:pt x="2" y="60"/>
                    <a:pt x="2" y="60"/>
                    <a:pt x="2" y="60"/>
                  </a:cubicBezTo>
                  <a:cubicBezTo>
                    <a:pt x="0" y="62"/>
                    <a:pt x="0" y="66"/>
                    <a:pt x="2" y="68"/>
                  </a:cubicBezTo>
                  <a:cubicBezTo>
                    <a:pt x="40" y="106"/>
                    <a:pt x="40" y="106"/>
                    <a:pt x="40" y="106"/>
                  </a:cubicBezTo>
                  <a:cubicBezTo>
                    <a:pt x="42" y="109"/>
                    <a:pt x="47" y="111"/>
                    <a:pt x="50" y="111"/>
                  </a:cubicBezTo>
                  <a:cubicBezTo>
                    <a:pt x="57" y="111"/>
                    <a:pt x="57" y="111"/>
                    <a:pt x="57" y="111"/>
                  </a:cubicBezTo>
                  <a:cubicBezTo>
                    <a:pt x="60" y="111"/>
                    <a:pt x="65" y="109"/>
                    <a:pt x="67" y="106"/>
                  </a:cubicBezTo>
                  <a:cubicBezTo>
                    <a:pt x="148" y="26"/>
                    <a:pt x="148" y="26"/>
                    <a:pt x="148" y="26"/>
                  </a:cubicBezTo>
                  <a:cubicBezTo>
                    <a:pt x="150" y="23"/>
                    <a:pt x="150" y="20"/>
                    <a:pt x="148" y="17"/>
                  </a:cubicBezTo>
                  <a:lnTo>
                    <a:pt x="133" y="3"/>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21" name="组合 320"/>
          <p:cNvGrpSpPr/>
          <p:nvPr/>
        </p:nvGrpSpPr>
        <p:grpSpPr>
          <a:xfrm>
            <a:off x="6598674" y="3649400"/>
            <a:ext cx="385654" cy="383825"/>
            <a:chOff x="7843046" y="2703293"/>
            <a:chExt cx="419924" cy="417933"/>
          </a:xfrm>
        </p:grpSpPr>
        <p:sp>
          <p:nvSpPr>
            <p:cNvPr id="104" name="Freeform 470"/>
            <p:cNvSpPr>
              <a:spLocks noEditPoints="1"/>
            </p:cNvSpPr>
            <p:nvPr/>
          </p:nvSpPr>
          <p:spPr bwMode="auto">
            <a:xfrm>
              <a:off x="7843046" y="2703293"/>
              <a:ext cx="419924" cy="417933"/>
            </a:xfrm>
            <a:custGeom>
              <a:gdLst>
                <a:gd fmla="*/ 144 w 289" name="T0"/>
                <a:gd fmla="*/ 0 h 288" name="T1"/>
                <a:gd fmla="*/ 0 w 289" name="T2"/>
                <a:gd fmla="*/ 144 h 288" name="T3"/>
                <a:gd fmla="*/ 144 w 289" name="T4"/>
                <a:gd fmla="*/ 288 h 288" name="T5"/>
                <a:gd fmla="*/ 289 w 289" name="T6"/>
                <a:gd fmla="*/ 144 h 288" name="T7"/>
                <a:gd fmla="*/ 144 w 289" name="T8"/>
                <a:gd fmla="*/ 0 h 288" name="T9"/>
                <a:gd fmla="*/ 144 w 289" name="T10"/>
                <a:gd fmla="*/ 252 h 288" name="T11"/>
                <a:gd fmla="*/ 36 w 289" name="T12"/>
                <a:gd fmla="*/ 144 h 288" name="T13"/>
                <a:gd fmla="*/ 144 w 289" name="T14"/>
                <a:gd fmla="*/ 36 h 288" name="T15"/>
                <a:gd fmla="*/ 253 w 289" name="T16"/>
                <a:gd fmla="*/ 144 h 288" name="T17"/>
                <a:gd fmla="*/ 144 w 289" name="T18"/>
                <a:gd fmla="*/ 252 h 28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88" w="289">
                  <a:moveTo>
                    <a:pt x="144" y="0"/>
                  </a:moveTo>
                  <a:cubicBezTo>
                    <a:pt x="65" y="0"/>
                    <a:pt x="0" y="64"/>
                    <a:pt x="0" y="144"/>
                  </a:cubicBezTo>
                  <a:cubicBezTo>
                    <a:pt x="0" y="223"/>
                    <a:pt x="65" y="288"/>
                    <a:pt x="144" y="288"/>
                  </a:cubicBezTo>
                  <a:cubicBezTo>
                    <a:pt x="224" y="288"/>
                    <a:pt x="289" y="223"/>
                    <a:pt x="289" y="144"/>
                  </a:cubicBezTo>
                  <a:cubicBezTo>
                    <a:pt x="289" y="64"/>
                    <a:pt x="224" y="0"/>
                    <a:pt x="144" y="0"/>
                  </a:cubicBezTo>
                  <a:close/>
                  <a:moveTo>
                    <a:pt x="144" y="252"/>
                  </a:moveTo>
                  <a:cubicBezTo>
                    <a:pt x="85" y="252"/>
                    <a:pt x="36" y="203"/>
                    <a:pt x="36" y="144"/>
                  </a:cubicBezTo>
                  <a:cubicBezTo>
                    <a:pt x="36" y="84"/>
                    <a:pt x="85" y="36"/>
                    <a:pt x="144" y="36"/>
                  </a:cubicBezTo>
                  <a:cubicBezTo>
                    <a:pt x="204" y="36"/>
                    <a:pt x="253" y="84"/>
                    <a:pt x="253" y="144"/>
                  </a:cubicBezTo>
                  <a:cubicBezTo>
                    <a:pt x="253" y="203"/>
                    <a:pt x="204" y="252"/>
                    <a:pt x="144" y="25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5" name="Freeform 471"/>
            <p:cNvSpPr>
              <a:spLocks noEditPoints="1"/>
            </p:cNvSpPr>
            <p:nvPr/>
          </p:nvSpPr>
          <p:spPr bwMode="auto">
            <a:xfrm>
              <a:off x="7930612" y="2788869"/>
              <a:ext cx="250760" cy="250760"/>
            </a:xfrm>
            <a:custGeom>
              <a:gdLst>
                <a:gd fmla="*/ 86 w 172" name="T0"/>
                <a:gd fmla="*/ 0 h 172" name="T1"/>
                <a:gd fmla="*/ 0 w 172" name="T2"/>
                <a:gd fmla="*/ 86 h 172" name="T3"/>
                <a:gd fmla="*/ 86 w 172" name="T4"/>
                <a:gd fmla="*/ 172 h 172" name="T5"/>
                <a:gd fmla="*/ 172 w 172" name="T6"/>
                <a:gd fmla="*/ 86 h 172" name="T7"/>
                <a:gd fmla="*/ 86 w 172" name="T8"/>
                <a:gd fmla="*/ 0 h 172" name="T9"/>
                <a:gd fmla="*/ 63 w 172" name="T10"/>
                <a:gd fmla="*/ 58 h 172" name="T11"/>
                <a:gd fmla="*/ 39 w 172" name="T12"/>
                <a:gd fmla="*/ 93 h 172" name="T13"/>
                <a:gd fmla="*/ 24 w 172" name="T14"/>
                <a:gd fmla="*/ 82 h 172" name="T15"/>
                <a:gd fmla="*/ 24 w 172" name="T16"/>
                <a:gd fmla="*/ 79 h 172" name="T17"/>
                <a:gd fmla="*/ 83 w 172" name="T18"/>
                <a:gd fmla="*/ 20 h 172" name="T19"/>
                <a:gd fmla="*/ 87 w 172" name="T20"/>
                <a:gd fmla="*/ 20 h 172" name="T21"/>
                <a:gd fmla="*/ 97 w 172" name="T22"/>
                <a:gd fmla="*/ 34 h 172" name="T23"/>
                <a:gd fmla="*/ 63 w 172" name="T24"/>
                <a:gd fmla="*/ 58 h 172" name="T25"/>
                <a:gd fmla="*/ 112 w 172" name="T26"/>
                <a:gd fmla="*/ 128 h 172" name="T27"/>
                <a:gd fmla="*/ 98 w 172" name="T28"/>
                <a:gd fmla="*/ 114 h 172" name="T29"/>
                <a:gd fmla="*/ 112 w 172" name="T30"/>
                <a:gd fmla="*/ 100 h 172" name="T31"/>
                <a:gd fmla="*/ 126 w 172" name="T32"/>
                <a:gd fmla="*/ 114 h 172" name="T33"/>
                <a:gd fmla="*/ 112 w 172" name="T34"/>
                <a:gd fmla="*/ 128 h 172"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72" w="172">
                  <a:moveTo>
                    <a:pt x="86" y="0"/>
                  </a:moveTo>
                  <a:cubicBezTo>
                    <a:pt x="38" y="0"/>
                    <a:pt x="0" y="38"/>
                    <a:pt x="0" y="86"/>
                  </a:cubicBezTo>
                  <a:cubicBezTo>
                    <a:pt x="0" y="133"/>
                    <a:pt x="38" y="172"/>
                    <a:pt x="86" y="172"/>
                  </a:cubicBezTo>
                  <a:cubicBezTo>
                    <a:pt x="133" y="172"/>
                    <a:pt x="172" y="133"/>
                    <a:pt x="172" y="86"/>
                  </a:cubicBezTo>
                  <a:cubicBezTo>
                    <a:pt x="172" y="38"/>
                    <a:pt x="133" y="0"/>
                    <a:pt x="86" y="0"/>
                  </a:cubicBezTo>
                  <a:close/>
                  <a:moveTo>
                    <a:pt x="63" y="58"/>
                  </a:moveTo>
                  <a:cubicBezTo>
                    <a:pt x="53" y="67"/>
                    <a:pt x="43" y="85"/>
                    <a:pt x="39" y="93"/>
                  </a:cubicBezTo>
                  <a:cubicBezTo>
                    <a:pt x="24" y="82"/>
                    <a:pt x="24" y="82"/>
                    <a:pt x="24" y="82"/>
                  </a:cubicBezTo>
                  <a:cubicBezTo>
                    <a:pt x="24" y="81"/>
                    <a:pt x="24" y="80"/>
                    <a:pt x="24" y="79"/>
                  </a:cubicBezTo>
                  <a:cubicBezTo>
                    <a:pt x="24" y="51"/>
                    <a:pt x="55" y="20"/>
                    <a:pt x="83" y="20"/>
                  </a:cubicBezTo>
                  <a:cubicBezTo>
                    <a:pt x="84" y="20"/>
                    <a:pt x="86" y="20"/>
                    <a:pt x="87" y="20"/>
                  </a:cubicBezTo>
                  <a:cubicBezTo>
                    <a:pt x="97" y="34"/>
                    <a:pt x="97" y="34"/>
                    <a:pt x="97" y="34"/>
                  </a:cubicBezTo>
                  <a:cubicBezTo>
                    <a:pt x="88" y="39"/>
                    <a:pt x="74" y="46"/>
                    <a:pt x="63" y="58"/>
                  </a:cubicBezTo>
                  <a:close/>
                  <a:moveTo>
                    <a:pt x="112" y="128"/>
                  </a:moveTo>
                  <a:cubicBezTo>
                    <a:pt x="104" y="128"/>
                    <a:pt x="98" y="122"/>
                    <a:pt x="98" y="114"/>
                  </a:cubicBezTo>
                  <a:cubicBezTo>
                    <a:pt x="98" y="106"/>
                    <a:pt x="104" y="100"/>
                    <a:pt x="112" y="100"/>
                  </a:cubicBezTo>
                  <a:cubicBezTo>
                    <a:pt x="119" y="100"/>
                    <a:pt x="126" y="106"/>
                    <a:pt x="126" y="114"/>
                  </a:cubicBezTo>
                  <a:cubicBezTo>
                    <a:pt x="126" y="122"/>
                    <a:pt x="119" y="128"/>
                    <a:pt x="112" y="128"/>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106" name="Freeform 508"/>
          <p:cNvSpPr/>
          <p:nvPr/>
        </p:nvSpPr>
        <p:spPr bwMode="auto">
          <a:xfrm>
            <a:off x="8557687" y="3542148"/>
            <a:ext cx="98697" cy="98697"/>
          </a:xfrm>
          <a:custGeom>
            <a:gdLst>
              <a:gd fmla="*/ 0 w 54" name="T0"/>
              <a:gd fmla="*/ 54 h 54" name="T1"/>
              <a:gd fmla="*/ 54 w 54" name="T2"/>
              <a:gd fmla="*/ 0 h 54" name="T3"/>
              <a:gd fmla="*/ 0 w 54" name="T4"/>
              <a:gd fmla="*/ 54 h 54" name="T5"/>
            </a:gdLst>
            <a:cxnLst>
              <a:cxn ang="0">
                <a:pos x="T0" y="T1"/>
              </a:cxn>
              <a:cxn ang="0">
                <a:pos x="T2" y="T3"/>
              </a:cxn>
              <a:cxn ang="0">
                <a:pos x="T4" y="T5"/>
              </a:cxn>
            </a:cxnLst>
            <a:rect b="b" l="0" r="r" t="0"/>
            <a:pathLst>
              <a:path h="54" w="54">
                <a:moveTo>
                  <a:pt x="0" y="54"/>
                </a:moveTo>
                <a:lnTo>
                  <a:pt x="54" y="0"/>
                </a:lnTo>
                <a:lnTo>
                  <a:pt x="0" y="54"/>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7" name="Line 509"/>
          <p:cNvSpPr>
            <a:spLocks noChangeShapeType="1"/>
          </p:cNvSpPr>
          <p:nvPr/>
        </p:nvSpPr>
        <p:spPr bwMode="auto">
          <a:xfrm flipV="1">
            <a:off x="8557687" y="3542148"/>
            <a:ext cx="98697" cy="98697"/>
          </a:xfrm>
          <a:prstGeom prst="line">
            <a:avLst/>
          </a:prstGeom>
          <a:noFill/>
          <a:ln>
            <a:noFill/>
          </a:ln>
          <a:extLst>
            <a:ext uri="{909E8E84-426E-40DD-AFC4-6F175D3DCCD1}">
              <a14:hiddenFill>
                <a:no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 name="Line 510"/>
          <p:cNvSpPr>
            <a:spLocks noChangeShapeType="1"/>
          </p:cNvSpPr>
          <p:nvPr/>
        </p:nvSpPr>
        <p:spPr bwMode="auto">
          <a:xfrm flipH="1">
            <a:off x="8557687" y="3443450"/>
            <a:ext cx="0" cy="0"/>
          </a:xfrm>
          <a:prstGeom prst="line">
            <a:avLst/>
          </a:prstGeom>
          <a:noFill/>
          <a:ln>
            <a:noFill/>
          </a:ln>
          <a:extLst>
            <a:ext uri="{909E8E84-426E-40DD-AFC4-6F175D3DCCD1}">
              <a14:hiddenFill>
                <a:no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 name="Line 511"/>
          <p:cNvSpPr>
            <a:spLocks noChangeShapeType="1"/>
          </p:cNvSpPr>
          <p:nvPr/>
        </p:nvSpPr>
        <p:spPr bwMode="auto">
          <a:xfrm flipH="1">
            <a:off x="8557687" y="3443450"/>
            <a:ext cx="0" cy="0"/>
          </a:xfrm>
          <a:prstGeom prst="line">
            <a:avLst/>
          </a:prstGeom>
          <a:noFill/>
          <a:ln>
            <a:noFill/>
          </a:ln>
          <a:extLst>
            <a:ext uri="{909E8E84-426E-40DD-AFC4-6F175D3DCCD1}">
              <a14:hiddenFill>
                <a:no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 name="Freeform 512"/>
          <p:cNvSpPr/>
          <p:nvPr/>
        </p:nvSpPr>
        <p:spPr bwMode="auto">
          <a:xfrm>
            <a:off x="8011502" y="3014478"/>
            <a:ext cx="193741" cy="383825"/>
          </a:xfrm>
          <a:custGeom>
            <a:gdLst>
              <a:gd fmla="*/ 54 w 106" name="T0"/>
              <a:gd fmla="*/ 105 h 210" name="T1"/>
              <a:gd fmla="*/ 0 w 106" name="T2"/>
              <a:gd fmla="*/ 159 h 210" name="T3"/>
              <a:gd fmla="*/ 0 w 106" name="T4"/>
              <a:gd fmla="*/ 210 h 210" name="T5"/>
              <a:gd fmla="*/ 0 w 106" name="T6"/>
              <a:gd fmla="*/ 210 h 210" name="T7"/>
              <a:gd fmla="*/ 106 w 106" name="T8"/>
              <a:gd fmla="*/ 105 h 210" name="T9"/>
              <a:gd fmla="*/ 0 w 106" name="T10"/>
              <a:gd fmla="*/ 0 h 210" name="T11"/>
              <a:gd fmla="*/ 0 w 106" name="T12"/>
              <a:gd fmla="*/ 0 h 210" name="T13"/>
              <a:gd fmla="*/ 0 w 106" name="T14"/>
              <a:gd fmla="*/ 51 h 210" name="T15"/>
              <a:gd fmla="*/ 54 w 106" name="T16"/>
              <a:gd fmla="*/ 105 h 21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0" w="105">
                <a:moveTo>
                  <a:pt x="54" y="105"/>
                </a:moveTo>
                <a:lnTo>
                  <a:pt x="0" y="159"/>
                </a:lnTo>
                <a:lnTo>
                  <a:pt x="0" y="210"/>
                </a:lnTo>
                <a:lnTo>
                  <a:pt x="0" y="210"/>
                </a:lnTo>
                <a:lnTo>
                  <a:pt x="106" y="105"/>
                </a:lnTo>
                <a:lnTo>
                  <a:pt x="0" y="0"/>
                </a:lnTo>
                <a:lnTo>
                  <a:pt x="0" y="0"/>
                </a:lnTo>
                <a:lnTo>
                  <a:pt x="0" y="51"/>
                </a:lnTo>
                <a:lnTo>
                  <a:pt x="54" y="105"/>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1" name="Freeform 513"/>
          <p:cNvSpPr/>
          <p:nvPr/>
        </p:nvSpPr>
        <p:spPr bwMode="auto">
          <a:xfrm>
            <a:off x="8660956" y="3021728"/>
            <a:ext cx="204706" cy="381998"/>
          </a:xfrm>
          <a:custGeom>
            <a:gdLst>
              <a:gd fmla="*/ 149 w 153" name="T0"/>
              <a:gd fmla="*/ 137 h 286" name="T1"/>
              <a:gd fmla="*/ 16 w 153" name="T2"/>
              <a:gd fmla="*/ 3 h 286" name="T3"/>
              <a:gd fmla="*/ 9 w 153" name="T4"/>
              <a:gd fmla="*/ 0 h 286" name="T5"/>
              <a:gd fmla="*/ 3 w 153" name="T6"/>
              <a:gd fmla="*/ 3 h 286" name="T7"/>
              <a:gd fmla="*/ 2 w 153" name="T8"/>
              <a:gd fmla="*/ 3 h 286" name="T9"/>
              <a:gd fmla="*/ 0 w 153" name="T10"/>
              <a:gd fmla="*/ 10 h 286" name="T11"/>
              <a:gd fmla="*/ 0 w 153" name="T12"/>
              <a:gd fmla="*/ 75 h 286" name="T13"/>
              <a:gd fmla="*/ 2 w 153" name="T14"/>
              <a:gd fmla="*/ 81 h 286" name="T15"/>
              <a:gd fmla="*/ 64 w 153" name="T16"/>
              <a:gd fmla="*/ 143 h 286" name="T17"/>
              <a:gd fmla="*/ 2 w 153" name="T18"/>
              <a:gd fmla="*/ 205 h 286" name="T19"/>
              <a:gd fmla="*/ 0 w 153" name="T20"/>
              <a:gd fmla="*/ 212 h 286" name="T21"/>
              <a:gd fmla="*/ 0 w 153" name="T22"/>
              <a:gd fmla="*/ 277 h 286" name="T23"/>
              <a:gd fmla="*/ 2 w 153" name="T24"/>
              <a:gd fmla="*/ 283 h 286" name="T25"/>
              <a:gd fmla="*/ 3 w 153" name="T26"/>
              <a:gd fmla="*/ 283 h 286" name="T27"/>
              <a:gd fmla="*/ 9 w 153" name="T28"/>
              <a:gd fmla="*/ 286 h 286" name="T29"/>
              <a:gd fmla="*/ 16 w 153" name="T30"/>
              <a:gd fmla="*/ 283 h 286" name="T31"/>
              <a:gd fmla="*/ 149 w 153" name="T32"/>
              <a:gd fmla="*/ 150 h 286" name="T33"/>
              <a:gd fmla="*/ 149 w 153" name="T34"/>
              <a:gd fmla="*/ 137 h 286"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86" w="153">
                <a:moveTo>
                  <a:pt x="149" y="137"/>
                </a:moveTo>
                <a:cubicBezTo>
                  <a:pt x="16" y="3"/>
                  <a:pt x="16" y="3"/>
                  <a:pt x="16" y="3"/>
                </a:cubicBezTo>
                <a:cubicBezTo>
                  <a:pt x="14" y="1"/>
                  <a:pt x="11" y="0"/>
                  <a:pt x="9" y="0"/>
                </a:cubicBezTo>
                <a:cubicBezTo>
                  <a:pt x="7" y="0"/>
                  <a:pt x="4" y="1"/>
                  <a:pt x="3" y="3"/>
                </a:cubicBezTo>
                <a:cubicBezTo>
                  <a:pt x="2" y="3"/>
                  <a:pt x="2" y="3"/>
                  <a:pt x="2" y="3"/>
                </a:cubicBezTo>
                <a:cubicBezTo>
                  <a:pt x="1" y="5"/>
                  <a:pt x="0" y="7"/>
                  <a:pt x="0" y="10"/>
                </a:cubicBezTo>
                <a:cubicBezTo>
                  <a:pt x="0" y="75"/>
                  <a:pt x="0" y="75"/>
                  <a:pt x="0" y="75"/>
                </a:cubicBezTo>
                <a:cubicBezTo>
                  <a:pt x="0" y="77"/>
                  <a:pt x="1" y="79"/>
                  <a:pt x="2" y="81"/>
                </a:cubicBezTo>
                <a:cubicBezTo>
                  <a:pt x="64" y="143"/>
                  <a:pt x="64" y="143"/>
                  <a:pt x="64" y="143"/>
                </a:cubicBezTo>
                <a:cubicBezTo>
                  <a:pt x="2" y="205"/>
                  <a:pt x="2" y="205"/>
                  <a:pt x="2" y="205"/>
                </a:cubicBezTo>
                <a:cubicBezTo>
                  <a:pt x="1" y="207"/>
                  <a:pt x="0" y="209"/>
                  <a:pt x="0" y="212"/>
                </a:cubicBezTo>
                <a:cubicBezTo>
                  <a:pt x="0" y="277"/>
                  <a:pt x="0" y="277"/>
                  <a:pt x="0" y="277"/>
                </a:cubicBezTo>
                <a:cubicBezTo>
                  <a:pt x="0" y="279"/>
                  <a:pt x="1" y="281"/>
                  <a:pt x="2" y="283"/>
                </a:cubicBezTo>
                <a:cubicBezTo>
                  <a:pt x="3" y="283"/>
                  <a:pt x="3" y="283"/>
                  <a:pt x="3" y="283"/>
                </a:cubicBezTo>
                <a:cubicBezTo>
                  <a:pt x="4" y="285"/>
                  <a:pt x="7" y="286"/>
                  <a:pt x="9" y="286"/>
                </a:cubicBezTo>
                <a:cubicBezTo>
                  <a:pt x="12" y="286"/>
                  <a:pt x="14" y="285"/>
                  <a:pt x="16" y="283"/>
                </a:cubicBezTo>
                <a:cubicBezTo>
                  <a:pt x="149" y="150"/>
                  <a:pt x="149" y="150"/>
                  <a:pt x="149" y="150"/>
                </a:cubicBezTo>
                <a:cubicBezTo>
                  <a:pt x="153" y="146"/>
                  <a:pt x="153" y="140"/>
                  <a:pt x="149" y="13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2" name="Freeform 514"/>
          <p:cNvSpPr>
            <a:spLocks noEditPoints="1"/>
          </p:cNvSpPr>
          <p:nvPr/>
        </p:nvSpPr>
        <p:spPr bwMode="auto">
          <a:xfrm>
            <a:off x="9212164" y="3026093"/>
            <a:ext cx="383825" cy="385654"/>
          </a:xfrm>
          <a:custGeom>
            <a:gdLst>
              <a:gd fmla="*/ 144 w 288" name="T0"/>
              <a:gd fmla="*/ 0 h 289" name="T1"/>
              <a:gd fmla="*/ 0 w 288" name="T2"/>
              <a:gd fmla="*/ 145 h 289" name="T3"/>
              <a:gd fmla="*/ 144 w 288" name="T4"/>
              <a:gd fmla="*/ 289 h 289" name="T5"/>
              <a:gd fmla="*/ 288 w 288" name="T6"/>
              <a:gd fmla="*/ 145 h 289" name="T7"/>
              <a:gd fmla="*/ 144 w 288" name="T8"/>
              <a:gd fmla="*/ 0 h 289" name="T9"/>
              <a:gd fmla="*/ 208 w 288" name="T10"/>
              <a:gd fmla="*/ 148 h 289" name="T11"/>
              <a:gd fmla="*/ 117 w 288" name="T12"/>
              <a:gd fmla="*/ 239 h 289" name="T13"/>
              <a:gd fmla="*/ 114 w 288" name="T14"/>
              <a:gd fmla="*/ 240 h 289" name="T15"/>
              <a:gd fmla="*/ 111 w 288" name="T16"/>
              <a:gd fmla="*/ 239 h 289" name="T17"/>
              <a:gd fmla="*/ 111 w 288" name="T18"/>
              <a:gd fmla="*/ 239 h 289" name="T19"/>
              <a:gd fmla="*/ 110 w 288" name="T20"/>
              <a:gd fmla="*/ 236 h 289" name="T21"/>
              <a:gd fmla="*/ 110 w 288" name="T22"/>
              <a:gd fmla="*/ 192 h 289" name="T23"/>
              <a:gd fmla="*/ 111 w 288" name="T24"/>
              <a:gd fmla="*/ 189 h 289" name="T25"/>
              <a:gd fmla="*/ 155 w 288" name="T26"/>
              <a:gd fmla="*/ 145 h 289" name="T27"/>
              <a:gd fmla="*/ 111 w 288" name="T28"/>
              <a:gd fmla="*/ 101 h 289" name="T29"/>
              <a:gd fmla="*/ 110 w 288" name="T30"/>
              <a:gd fmla="*/ 98 h 289" name="T31"/>
              <a:gd fmla="*/ 110 w 288" name="T32"/>
              <a:gd fmla="*/ 54 h 289" name="T33"/>
              <a:gd fmla="*/ 111 w 288" name="T34"/>
              <a:gd fmla="*/ 51 h 289" name="T35"/>
              <a:gd fmla="*/ 111 w 288" name="T36"/>
              <a:gd fmla="*/ 51 h 289" name="T37"/>
              <a:gd fmla="*/ 117 w 288" name="T38"/>
              <a:gd fmla="*/ 51 h 289" name="T39"/>
              <a:gd fmla="*/ 208 w 288" name="T40"/>
              <a:gd fmla="*/ 142 h 289" name="T41"/>
              <a:gd fmla="*/ 209 w 288" name="T42"/>
              <a:gd fmla="*/ 145 h 289" name="T43"/>
              <a:gd fmla="*/ 208 w 288" name="T44"/>
              <a:gd fmla="*/ 148 h 289"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289" w="288">
                <a:moveTo>
                  <a:pt x="144" y="0"/>
                </a:moveTo>
                <a:cubicBezTo>
                  <a:pt x="64" y="0"/>
                  <a:pt x="0" y="65"/>
                  <a:pt x="0" y="145"/>
                </a:cubicBezTo>
                <a:cubicBezTo>
                  <a:pt x="0" y="224"/>
                  <a:pt x="64" y="289"/>
                  <a:pt x="144" y="289"/>
                </a:cubicBezTo>
                <a:cubicBezTo>
                  <a:pt x="224" y="289"/>
                  <a:pt x="288" y="224"/>
                  <a:pt x="288" y="145"/>
                </a:cubicBezTo>
                <a:cubicBezTo>
                  <a:pt x="288" y="65"/>
                  <a:pt x="224" y="0"/>
                  <a:pt x="144" y="0"/>
                </a:cubicBezTo>
                <a:close/>
                <a:moveTo>
                  <a:pt x="208" y="148"/>
                </a:moveTo>
                <a:cubicBezTo>
                  <a:pt x="117" y="239"/>
                  <a:pt x="117" y="239"/>
                  <a:pt x="117" y="239"/>
                </a:cubicBezTo>
                <a:cubicBezTo>
                  <a:pt x="116" y="240"/>
                  <a:pt x="115" y="240"/>
                  <a:pt x="114" y="240"/>
                </a:cubicBezTo>
                <a:cubicBezTo>
                  <a:pt x="113" y="240"/>
                  <a:pt x="112" y="240"/>
                  <a:pt x="111" y="239"/>
                </a:cubicBezTo>
                <a:cubicBezTo>
                  <a:pt x="111" y="239"/>
                  <a:pt x="111" y="239"/>
                  <a:pt x="111" y="239"/>
                </a:cubicBezTo>
                <a:cubicBezTo>
                  <a:pt x="110" y="238"/>
                  <a:pt x="110" y="237"/>
                  <a:pt x="110" y="236"/>
                </a:cubicBezTo>
                <a:cubicBezTo>
                  <a:pt x="110" y="192"/>
                  <a:pt x="110" y="192"/>
                  <a:pt x="110" y="192"/>
                </a:cubicBezTo>
                <a:cubicBezTo>
                  <a:pt x="110" y="191"/>
                  <a:pt x="110" y="190"/>
                  <a:pt x="111" y="189"/>
                </a:cubicBezTo>
                <a:cubicBezTo>
                  <a:pt x="155" y="145"/>
                  <a:pt x="155" y="145"/>
                  <a:pt x="155" y="145"/>
                </a:cubicBezTo>
                <a:cubicBezTo>
                  <a:pt x="111" y="101"/>
                  <a:pt x="111" y="101"/>
                  <a:pt x="111" y="101"/>
                </a:cubicBezTo>
                <a:cubicBezTo>
                  <a:pt x="110" y="100"/>
                  <a:pt x="110" y="99"/>
                  <a:pt x="110" y="98"/>
                </a:cubicBezTo>
                <a:cubicBezTo>
                  <a:pt x="110" y="54"/>
                  <a:pt x="110" y="54"/>
                  <a:pt x="110" y="54"/>
                </a:cubicBezTo>
                <a:cubicBezTo>
                  <a:pt x="110" y="53"/>
                  <a:pt x="110" y="52"/>
                  <a:pt x="111" y="51"/>
                </a:cubicBezTo>
                <a:cubicBezTo>
                  <a:pt x="111" y="51"/>
                  <a:pt x="111" y="51"/>
                  <a:pt x="111" y="51"/>
                </a:cubicBezTo>
                <a:cubicBezTo>
                  <a:pt x="113" y="49"/>
                  <a:pt x="115" y="49"/>
                  <a:pt x="117" y="51"/>
                </a:cubicBezTo>
                <a:cubicBezTo>
                  <a:pt x="208" y="142"/>
                  <a:pt x="208" y="142"/>
                  <a:pt x="208" y="142"/>
                </a:cubicBezTo>
                <a:cubicBezTo>
                  <a:pt x="209" y="143"/>
                  <a:pt x="209" y="144"/>
                  <a:pt x="209" y="145"/>
                </a:cubicBezTo>
                <a:cubicBezTo>
                  <a:pt x="209" y="146"/>
                  <a:pt x="209" y="147"/>
                  <a:pt x="208" y="148"/>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3" name="Freeform 516"/>
          <p:cNvSpPr>
            <a:spLocks noEditPoints="1"/>
          </p:cNvSpPr>
          <p:nvPr/>
        </p:nvSpPr>
        <p:spPr bwMode="auto">
          <a:xfrm>
            <a:off x="1938219" y="3663891"/>
            <a:ext cx="381998" cy="383825"/>
          </a:xfrm>
          <a:custGeom>
            <a:gdLst>
              <a:gd fmla="*/ 286 w 286" name="T0"/>
              <a:gd fmla="*/ 131 h 288" name="T1"/>
              <a:gd fmla="*/ 259 w 286" name="T2"/>
              <a:gd fmla="*/ 131 h 288" name="T3"/>
              <a:gd fmla="*/ 155 w 286" name="T4"/>
              <a:gd fmla="*/ 26 h 288" name="T5"/>
              <a:gd fmla="*/ 155 w 286" name="T6"/>
              <a:gd fmla="*/ 0 h 288" name="T7"/>
              <a:gd fmla="*/ 131 w 286" name="T8"/>
              <a:gd fmla="*/ 0 h 288" name="T9"/>
              <a:gd fmla="*/ 131 w 286" name="T10"/>
              <a:gd fmla="*/ 26 h 288" name="T11"/>
              <a:gd fmla="*/ 27 w 286" name="T12"/>
              <a:gd fmla="*/ 131 h 288" name="T13"/>
              <a:gd fmla="*/ 0 w 286" name="T14"/>
              <a:gd fmla="*/ 131 h 288" name="T15"/>
              <a:gd fmla="*/ 0 w 286" name="T16"/>
              <a:gd fmla="*/ 155 h 288" name="T17"/>
              <a:gd fmla="*/ 28 w 286" name="T18"/>
              <a:gd fmla="*/ 155 h 288" name="T19"/>
              <a:gd fmla="*/ 131 w 286" name="T20"/>
              <a:gd fmla="*/ 258 h 288" name="T21"/>
              <a:gd fmla="*/ 131 w 286" name="T22"/>
              <a:gd fmla="*/ 288 h 288" name="T23"/>
              <a:gd fmla="*/ 155 w 286" name="T24"/>
              <a:gd fmla="*/ 288 h 288" name="T25"/>
              <a:gd fmla="*/ 155 w 286" name="T26"/>
              <a:gd fmla="*/ 258 h 288" name="T27"/>
              <a:gd fmla="*/ 259 w 286" name="T28"/>
              <a:gd fmla="*/ 155 h 288" name="T29"/>
              <a:gd fmla="*/ 286 w 286" name="T30"/>
              <a:gd fmla="*/ 155 h 288" name="T31"/>
              <a:gd fmla="*/ 286 w 286" name="T32"/>
              <a:gd fmla="*/ 131 h 288" name="T33"/>
              <a:gd fmla="*/ 235 w 286" name="T34"/>
              <a:gd fmla="*/ 131 h 288" name="T35"/>
              <a:gd fmla="*/ 155 w 286" name="T36"/>
              <a:gd fmla="*/ 131 h 288" name="T37"/>
              <a:gd fmla="*/ 155 w 286" name="T38"/>
              <a:gd fmla="*/ 50 h 288" name="T39"/>
              <a:gd fmla="*/ 235 w 286" name="T40"/>
              <a:gd fmla="*/ 131 h 288" name="T41"/>
              <a:gd fmla="*/ 131 w 286" name="T42"/>
              <a:gd fmla="*/ 50 h 288" name="T43"/>
              <a:gd fmla="*/ 131 w 286" name="T44"/>
              <a:gd fmla="*/ 131 h 288" name="T45"/>
              <a:gd fmla="*/ 51 w 286" name="T46"/>
              <a:gd fmla="*/ 131 h 288" name="T47"/>
              <a:gd fmla="*/ 131 w 286" name="T48"/>
              <a:gd fmla="*/ 50 h 288" name="T49"/>
              <a:gd fmla="*/ 52 w 286" name="T50"/>
              <a:gd fmla="*/ 155 h 288" name="T51"/>
              <a:gd fmla="*/ 131 w 286" name="T52"/>
              <a:gd fmla="*/ 155 h 288" name="T53"/>
              <a:gd fmla="*/ 131 w 286" name="T54"/>
              <a:gd fmla="*/ 234 h 288" name="T55"/>
              <a:gd fmla="*/ 52 w 286" name="T56"/>
              <a:gd fmla="*/ 155 h 288" name="T57"/>
              <a:gd fmla="*/ 155 w 286" name="T58"/>
              <a:gd fmla="*/ 234 h 288" name="T59"/>
              <a:gd fmla="*/ 155 w 286" name="T60"/>
              <a:gd fmla="*/ 155 h 288" name="T61"/>
              <a:gd fmla="*/ 235 w 286" name="T62"/>
              <a:gd fmla="*/ 155 h 288" name="T63"/>
              <a:gd fmla="*/ 155 w 286" name="T64"/>
              <a:gd fmla="*/ 234 h 288"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88" w="286">
                <a:moveTo>
                  <a:pt x="286" y="131"/>
                </a:moveTo>
                <a:cubicBezTo>
                  <a:pt x="259" y="131"/>
                  <a:pt x="259" y="131"/>
                  <a:pt x="259" y="131"/>
                </a:cubicBezTo>
                <a:cubicBezTo>
                  <a:pt x="254" y="76"/>
                  <a:pt x="210" y="31"/>
                  <a:pt x="155" y="26"/>
                </a:cubicBezTo>
                <a:cubicBezTo>
                  <a:pt x="155" y="0"/>
                  <a:pt x="155" y="0"/>
                  <a:pt x="155" y="0"/>
                </a:cubicBezTo>
                <a:cubicBezTo>
                  <a:pt x="131" y="0"/>
                  <a:pt x="131" y="0"/>
                  <a:pt x="131" y="0"/>
                </a:cubicBezTo>
                <a:cubicBezTo>
                  <a:pt x="131" y="26"/>
                  <a:pt x="131" y="26"/>
                  <a:pt x="131" y="26"/>
                </a:cubicBezTo>
                <a:cubicBezTo>
                  <a:pt x="76" y="32"/>
                  <a:pt x="32" y="76"/>
                  <a:pt x="27" y="131"/>
                </a:cubicBezTo>
                <a:cubicBezTo>
                  <a:pt x="0" y="131"/>
                  <a:pt x="0" y="131"/>
                  <a:pt x="0" y="131"/>
                </a:cubicBezTo>
                <a:cubicBezTo>
                  <a:pt x="0" y="155"/>
                  <a:pt x="0" y="155"/>
                  <a:pt x="0" y="155"/>
                </a:cubicBezTo>
                <a:cubicBezTo>
                  <a:pt x="28" y="155"/>
                  <a:pt x="28" y="155"/>
                  <a:pt x="28" y="155"/>
                </a:cubicBezTo>
                <a:cubicBezTo>
                  <a:pt x="33" y="209"/>
                  <a:pt x="77" y="252"/>
                  <a:pt x="131" y="258"/>
                </a:cubicBezTo>
                <a:cubicBezTo>
                  <a:pt x="131" y="288"/>
                  <a:pt x="131" y="288"/>
                  <a:pt x="131" y="288"/>
                </a:cubicBezTo>
                <a:cubicBezTo>
                  <a:pt x="155" y="288"/>
                  <a:pt x="155" y="288"/>
                  <a:pt x="155" y="288"/>
                </a:cubicBezTo>
                <a:cubicBezTo>
                  <a:pt x="155" y="258"/>
                  <a:pt x="155" y="258"/>
                  <a:pt x="155" y="258"/>
                </a:cubicBezTo>
                <a:cubicBezTo>
                  <a:pt x="210" y="253"/>
                  <a:pt x="253" y="209"/>
                  <a:pt x="259" y="155"/>
                </a:cubicBezTo>
                <a:cubicBezTo>
                  <a:pt x="286" y="155"/>
                  <a:pt x="286" y="155"/>
                  <a:pt x="286" y="155"/>
                </a:cubicBezTo>
                <a:lnTo>
                  <a:pt x="286" y="131"/>
                </a:lnTo>
                <a:close/>
                <a:moveTo>
                  <a:pt x="235" y="131"/>
                </a:moveTo>
                <a:cubicBezTo>
                  <a:pt x="155" y="131"/>
                  <a:pt x="155" y="131"/>
                  <a:pt x="155" y="131"/>
                </a:cubicBezTo>
                <a:cubicBezTo>
                  <a:pt x="155" y="50"/>
                  <a:pt x="155" y="50"/>
                  <a:pt x="155" y="50"/>
                </a:cubicBezTo>
                <a:cubicBezTo>
                  <a:pt x="197" y="55"/>
                  <a:pt x="231" y="89"/>
                  <a:pt x="235" y="131"/>
                </a:cubicBezTo>
                <a:close/>
                <a:moveTo>
                  <a:pt x="131" y="50"/>
                </a:moveTo>
                <a:cubicBezTo>
                  <a:pt x="131" y="131"/>
                  <a:pt x="131" y="131"/>
                  <a:pt x="131" y="131"/>
                </a:cubicBezTo>
                <a:cubicBezTo>
                  <a:pt x="51" y="131"/>
                  <a:pt x="51" y="131"/>
                  <a:pt x="51" y="131"/>
                </a:cubicBezTo>
                <a:cubicBezTo>
                  <a:pt x="56" y="89"/>
                  <a:pt x="89" y="56"/>
                  <a:pt x="131" y="50"/>
                </a:cubicBezTo>
                <a:close/>
                <a:moveTo>
                  <a:pt x="52" y="155"/>
                </a:moveTo>
                <a:cubicBezTo>
                  <a:pt x="131" y="155"/>
                  <a:pt x="131" y="155"/>
                  <a:pt x="131" y="155"/>
                </a:cubicBezTo>
                <a:cubicBezTo>
                  <a:pt x="131" y="234"/>
                  <a:pt x="131" y="234"/>
                  <a:pt x="131" y="234"/>
                </a:cubicBezTo>
                <a:cubicBezTo>
                  <a:pt x="90" y="228"/>
                  <a:pt x="57" y="196"/>
                  <a:pt x="52" y="155"/>
                </a:cubicBezTo>
                <a:close/>
                <a:moveTo>
                  <a:pt x="155" y="234"/>
                </a:moveTo>
                <a:cubicBezTo>
                  <a:pt x="155" y="155"/>
                  <a:pt x="155" y="155"/>
                  <a:pt x="155" y="155"/>
                </a:cubicBezTo>
                <a:cubicBezTo>
                  <a:pt x="235" y="155"/>
                  <a:pt x="235" y="155"/>
                  <a:pt x="235" y="155"/>
                </a:cubicBezTo>
                <a:cubicBezTo>
                  <a:pt x="229" y="196"/>
                  <a:pt x="196" y="229"/>
                  <a:pt x="155" y="234"/>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4" name="Freeform 517"/>
          <p:cNvSpPr/>
          <p:nvPr/>
        </p:nvSpPr>
        <p:spPr bwMode="auto">
          <a:xfrm flipH="1">
            <a:off x="7061801" y="5171718"/>
            <a:ext cx="0" cy="3655"/>
          </a:xfrm>
          <a:custGeom>
            <a:gdLst>
              <a:gd fmla="*/ 1 h 2" name="T0"/>
              <a:gd fmla="*/ 2 h 2" name="T1"/>
              <a:gd fmla="*/ 1 h 2" name="T2"/>
              <a:gd fmla="*/ 0 h 2" name="T3"/>
              <a:gd fmla="*/ 1 h 2" name="T4"/>
            </a:gdLst>
            <a:cxnLst>
              <a:cxn ang="0">
                <a:pos x="0" y="T0"/>
              </a:cxn>
              <a:cxn ang="0">
                <a:pos x="0" y="T1"/>
              </a:cxn>
              <a:cxn ang="0">
                <a:pos x="0" y="T2"/>
              </a:cxn>
              <a:cxn ang="0">
                <a:pos x="0" y="T3"/>
              </a:cxn>
              <a:cxn ang="0">
                <a:pos x="0" y="T4"/>
              </a:cxn>
            </a:cxnLst>
            <a:rect b="b" l="0" r="r" t="0"/>
            <a:pathLst>
              <a:path h="2">
                <a:moveTo>
                  <a:pt x="0" y="1"/>
                </a:moveTo>
                <a:cubicBezTo>
                  <a:pt x="0" y="1"/>
                  <a:pt x="0" y="1"/>
                  <a:pt x="0" y="2"/>
                </a:cubicBezTo>
                <a:cubicBezTo>
                  <a:pt x="0" y="2"/>
                  <a:pt x="0" y="1"/>
                  <a:pt x="0" y="1"/>
                </a:cubicBezTo>
                <a:cubicBezTo>
                  <a:pt x="0" y="1"/>
                  <a:pt x="0" y="0"/>
                  <a:pt x="0" y="0"/>
                </a:cubicBezTo>
                <a:cubicBezTo>
                  <a:pt x="0" y="0"/>
                  <a:pt x="0" y="1"/>
                  <a:pt x="0" y="1"/>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326" name="组合 325"/>
          <p:cNvGrpSpPr/>
          <p:nvPr/>
        </p:nvGrpSpPr>
        <p:grpSpPr>
          <a:xfrm>
            <a:off x="6608064" y="2989476"/>
            <a:ext cx="383826" cy="383827"/>
            <a:chOff x="6955320" y="4507525"/>
            <a:chExt cx="417934" cy="417935"/>
          </a:xfrm>
        </p:grpSpPr>
        <p:sp>
          <p:nvSpPr>
            <p:cNvPr id="115" name="Freeform 518"/>
            <p:cNvSpPr/>
            <p:nvPr/>
          </p:nvSpPr>
          <p:spPr bwMode="auto">
            <a:xfrm>
              <a:off x="7060801" y="4507525"/>
              <a:ext cx="204986" cy="183094"/>
            </a:xfrm>
            <a:custGeom>
              <a:gdLst>
                <a:gd fmla="*/ 71 w 141" name="T0"/>
                <a:gd fmla="*/ 126 h 126" name="T1"/>
                <a:gd fmla="*/ 71 w 141" name="T2"/>
                <a:gd fmla="*/ 125 h 126" name="T3"/>
                <a:gd fmla="*/ 71 w 141" name="T4"/>
                <a:gd fmla="*/ 126 h 126" name="T5"/>
                <a:gd fmla="*/ 141 w 141" name="T6"/>
                <a:gd fmla="*/ 36 h 126" name="T7"/>
                <a:gd fmla="*/ 71 w 141" name="T8"/>
                <a:gd fmla="*/ 0 h 126" name="T9"/>
                <a:gd fmla="*/ 71 w 141" name="T10"/>
                <a:gd fmla="*/ 0 h 126" name="T11"/>
                <a:gd fmla="*/ 71 w 141" name="T12"/>
                <a:gd fmla="*/ 0 h 126" name="T13"/>
                <a:gd fmla="*/ 70 w 141" name="T14"/>
                <a:gd fmla="*/ 0 h 126" name="T15"/>
                <a:gd fmla="*/ 70 w 141" name="T16"/>
                <a:gd fmla="*/ 0 h 126" name="T17"/>
                <a:gd fmla="*/ 0 w 141" name="T18"/>
                <a:gd fmla="*/ 35 h 126" name="T19"/>
                <a:gd fmla="*/ 71 w 141" name="T20"/>
                <a:gd fmla="*/ 126 h 12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25" w="141">
                  <a:moveTo>
                    <a:pt x="71" y="126"/>
                  </a:moveTo>
                  <a:cubicBezTo>
                    <a:pt x="71" y="126"/>
                    <a:pt x="71" y="125"/>
                    <a:pt x="71" y="125"/>
                  </a:cubicBezTo>
                  <a:cubicBezTo>
                    <a:pt x="71" y="125"/>
                    <a:pt x="71" y="126"/>
                    <a:pt x="71" y="126"/>
                  </a:cubicBezTo>
                  <a:cubicBezTo>
                    <a:pt x="83" y="88"/>
                    <a:pt x="108" y="57"/>
                    <a:pt x="141" y="36"/>
                  </a:cubicBezTo>
                  <a:cubicBezTo>
                    <a:pt x="122" y="17"/>
                    <a:pt x="98" y="4"/>
                    <a:pt x="71" y="0"/>
                  </a:cubicBezTo>
                  <a:cubicBezTo>
                    <a:pt x="71" y="0"/>
                    <a:pt x="71" y="0"/>
                    <a:pt x="71" y="0"/>
                  </a:cubicBezTo>
                  <a:cubicBezTo>
                    <a:pt x="71" y="0"/>
                    <a:pt x="71" y="0"/>
                    <a:pt x="71" y="0"/>
                  </a:cubicBezTo>
                  <a:cubicBezTo>
                    <a:pt x="71" y="0"/>
                    <a:pt x="71" y="0"/>
                    <a:pt x="70" y="0"/>
                  </a:cubicBezTo>
                  <a:cubicBezTo>
                    <a:pt x="70" y="0"/>
                    <a:pt x="70" y="0"/>
                    <a:pt x="70" y="0"/>
                  </a:cubicBezTo>
                  <a:cubicBezTo>
                    <a:pt x="44" y="4"/>
                    <a:pt x="19" y="17"/>
                    <a:pt x="0" y="35"/>
                  </a:cubicBezTo>
                  <a:cubicBezTo>
                    <a:pt x="33" y="56"/>
                    <a:pt x="58" y="88"/>
                    <a:pt x="71" y="126"/>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6" name="Freeform 519"/>
            <p:cNvSpPr/>
            <p:nvPr/>
          </p:nvSpPr>
          <p:spPr bwMode="auto">
            <a:xfrm>
              <a:off x="6955320" y="4559270"/>
              <a:ext cx="183094" cy="366190"/>
            </a:xfrm>
            <a:custGeom>
              <a:gdLst>
                <a:gd fmla="*/ 126 w 126" name="T0"/>
                <a:gd fmla="*/ 252 h 252" name="T1"/>
                <a:gd fmla="*/ 126 w 126" name="T2"/>
                <a:gd fmla="*/ 127 h 252" name="T3"/>
                <a:gd fmla="*/ 126 w 126" name="T4"/>
                <a:gd fmla="*/ 127 h 252" name="T5"/>
                <a:gd fmla="*/ 0 w 126" name="T6"/>
                <a:gd fmla="*/ 0 h 252" name="T7"/>
                <a:gd fmla="*/ 0 w 126" name="T8"/>
                <a:gd fmla="*/ 127 h 252" name="T9"/>
                <a:gd fmla="*/ 0 w 126" name="T10"/>
                <a:gd fmla="*/ 127 h 252" name="T11"/>
                <a:gd fmla="*/ 126 w 126" name="T12"/>
                <a:gd fmla="*/ 252 h 252" name="T13"/>
              </a:gdLst>
              <a:cxnLst>
                <a:cxn ang="0">
                  <a:pos x="T0" y="T1"/>
                </a:cxn>
                <a:cxn ang="0">
                  <a:pos x="T2" y="T3"/>
                </a:cxn>
                <a:cxn ang="0">
                  <a:pos x="T4" y="T5"/>
                </a:cxn>
                <a:cxn ang="0">
                  <a:pos x="T6" y="T7"/>
                </a:cxn>
                <a:cxn ang="0">
                  <a:pos x="T8" y="T9"/>
                </a:cxn>
                <a:cxn ang="0">
                  <a:pos x="T10" y="T11"/>
                </a:cxn>
                <a:cxn ang="0">
                  <a:pos x="T12" y="T13"/>
                </a:cxn>
              </a:cxnLst>
              <a:rect b="b" l="0" r="r" t="0"/>
              <a:pathLst>
                <a:path h="251" w="125">
                  <a:moveTo>
                    <a:pt x="126" y="252"/>
                  </a:moveTo>
                  <a:cubicBezTo>
                    <a:pt x="126" y="127"/>
                    <a:pt x="126" y="127"/>
                    <a:pt x="126" y="127"/>
                  </a:cubicBezTo>
                  <a:cubicBezTo>
                    <a:pt x="126" y="127"/>
                    <a:pt x="126" y="127"/>
                    <a:pt x="126" y="127"/>
                  </a:cubicBezTo>
                  <a:cubicBezTo>
                    <a:pt x="118" y="61"/>
                    <a:pt x="66" y="8"/>
                    <a:pt x="0" y="0"/>
                  </a:cubicBezTo>
                  <a:cubicBezTo>
                    <a:pt x="0" y="127"/>
                    <a:pt x="0" y="127"/>
                    <a:pt x="0" y="127"/>
                  </a:cubicBezTo>
                  <a:cubicBezTo>
                    <a:pt x="0" y="127"/>
                    <a:pt x="0" y="127"/>
                    <a:pt x="0" y="127"/>
                  </a:cubicBezTo>
                  <a:cubicBezTo>
                    <a:pt x="9" y="192"/>
                    <a:pt x="61" y="243"/>
                    <a:pt x="126" y="25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7" name="Freeform 520"/>
            <p:cNvSpPr/>
            <p:nvPr/>
          </p:nvSpPr>
          <p:spPr bwMode="auto">
            <a:xfrm>
              <a:off x="7190160" y="4559270"/>
              <a:ext cx="183094" cy="366190"/>
            </a:xfrm>
            <a:custGeom>
              <a:gdLst>
                <a:gd fmla="*/ 127 w 127" name="T0"/>
                <a:gd fmla="*/ 0 h 252" name="T1"/>
                <a:gd fmla="*/ 0 w 127" name="T2"/>
                <a:gd fmla="*/ 127 h 252" name="T3"/>
                <a:gd fmla="*/ 0 w 127" name="T4"/>
                <a:gd fmla="*/ 127 h 252" name="T5"/>
                <a:gd fmla="*/ 0 w 127" name="T6"/>
                <a:gd fmla="*/ 252 h 252" name="T7"/>
                <a:gd fmla="*/ 127 w 127" name="T8"/>
                <a:gd fmla="*/ 127 h 252" name="T9"/>
                <a:gd fmla="*/ 127 w 127" name="T10"/>
                <a:gd fmla="*/ 127 h 252" name="T11"/>
                <a:gd fmla="*/ 127 w 127" name="T12"/>
                <a:gd fmla="*/ 0 h 252" name="T13"/>
              </a:gdLst>
              <a:cxnLst>
                <a:cxn ang="0">
                  <a:pos x="T0" y="T1"/>
                </a:cxn>
                <a:cxn ang="0">
                  <a:pos x="T2" y="T3"/>
                </a:cxn>
                <a:cxn ang="0">
                  <a:pos x="T4" y="T5"/>
                </a:cxn>
                <a:cxn ang="0">
                  <a:pos x="T6" y="T7"/>
                </a:cxn>
                <a:cxn ang="0">
                  <a:pos x="T8" y="T9"/>
                </a:cxn>
                <a:cxn ang="0">
                  <a:pos x="T10" y="T11"/>
                </a:cxn>
                <a:cxn ang="0">
                  <a:pos x="T12" y="T13"/>
                </a:cxn>
              </a:cxnLst>
              <a:rect b="b" l="0" r="r" t="0"/>
              <a:pathLst>
                <a:path h="251" w="127">
                  <a:moveTo>
                    <a:pt x="127" y="0"/>
                  </a:moveTo>
                  <a:cubicBezTo>
                    <a:pt x="61" y="8"/>
                    <a:pt x="8" y="61"/>
                    <a:pt x="0" y="127"/>
                  </a:cubicBezTo>
                  <a:cubicBezTo>
                    <a:pt x="0" y="127"/>
                    <a:pt x="0" y="127"/>
                    <a:pt x="0" y="127"/>
                  </a:cubicBezTo>
                  <a:cubicBezTo>
                    <a:pt x="0" y="252"/>
                    <a:pt x="0" y="252"/>
                    <a:pt x="0" y="252"/>
                  </a:cubicBezTo>
                  <a:cubicBezTo>
                    <a:pt x="66" y="243"/>
                    <a:pt x="118" y="192"/>
                    <a:pt x="127" y="127"/>
                  </a:cubicBezTo>
                  <a:cubicBezTo>
                    <a:pt x="127" y="127"/>
                    <a:pt x="127" y="127"/>
                    <a:pt x="127" y="127"/>
                  </a:cubicBezTo>
                  <a:lnTo>
                    <a:pt x="127" y="0"/>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118" name="Freeform 541"/>
          <p:cNvSpPr>
            <a:spLocks noEditPoints="1"/>
          </p:cNvSpPr>
          <p:nvPr/>
        </p:nvSpPr>
        <p:spPr bwMode="auto">
          <a:xfrm>
            <a:off x="7297597" y="4315833"/>
            <a:ext cx="288782" cy="383825"/>
          </a:xfrm>
          <a:custGeom>
            <a:gdLst>
              <a:gd fmla="*/ 188 w 216" name="T0"/>
              <a:gd fmla="*/ 126 h 288" name="T1"/>
              <a:gd fmla="*/ 188 w 216" name="T2"/>
              <a:gd fmla="*/ 79 h 288" name="T3"/>
              <a:gd fmla="*/ 109 w 216" name="T4"/>
              <a:gd fmla="*/ 0 h 288" name="T5"/>
              <a:gd fmla="*/ 108 w 216" name="T6"/>
              <a:gd fmla="*/ 0 h 288" name="T7"/>
              <a:gd fmla="*/ 106 w 216" name="T8"/>
              <a:gd fmla="*/ 0 h 288" name="T9"/>
              <a:gd fmla="*/ 28 w 216" name="T10"/>
              <a:gd fmla="*/ 79 h 288" name="T11"/>
              <a:gd fmla="*/ 28 w 216" name="T12"/>
              <a:gd fmla="*/ 126 h 288" name="T13"/>
              <a:gd fmla="*/ 0 w 216" name="T14"/>
              <a:gd fmla="*/ 126 h 288" name="T15"/>
              <a:gd fmla="*/ 0 w 216" name="T16"/>
              <a:gd fmla="*/ 288 h 288" name="T17"/>
              <a:gd fmla="*/ 216 w 216" name="T18"/>
              <a:gd fmla="*/ 288 h 288" name="T19"/>
              <a:gd fmla="*/ 216 w 216" name="T20"/>
              <a:gd fmla="*/ 126 h 288" name="T21"/>
              <a:gd fmla="*/ 188 w 216" name="T22"/>
              <a:gd fmla="*/ 126 h 288" name="T23"/>
              <a:gd fmla="*/ 133 w 216" name="T24"/>
              <a:gd fmla="*/ 259 h 288" name="T25"/>
              <a:gd fmla="*/ 84 w 216" name="T26"/>
              <a:gd fmla="*/ 259 h 288" name="T27"/>
              <a:gd fmla="*/ 96 w 216" name="T28"/>
              <a:gd fmla="*/ 206 h 288" name="T29"/>
              <a:gd fmla="*/ 84 w 216" name="T30"/>
              <a:gd fmla="*/ 185 h 288" name="T31"/>
              <a:gd fmla="*/ 108 w 216" name="T32"/>
              <a:gd fmla="*/ 161 h 288" name="T33"/>
              <a:gd fmla="*/ 133 w 216" name="T34"/>
              <a:gd fmla="*/ 185 h 288" name="T35"/>
              <a:gd fmla="*/ 120 w 216" name="T36"/>
              <a:gd fmla="*/ 206 h 288" name="T37"/>
              <a:gd fmla="*/ 133 w 216" name="T38"/>
              <a:gd fmla="*/ 259 h 288" name="T39"/>
              <a:gd fmla="*/ 148 w 216" name="T40"/>
              <a:gd fmla="*/ 126 h 288" name="T41"/>
              <a:gd fmla="*/ 67 w 216" name="T42"/>
              <a:gd fmla="*/ 126 h 288" name="T43"/>
              <a:gd fmla="*/ 67 w 216" name="T44"/>
              <a:gd fmla="*/ 79 h 288" name="T45"/>
              <a:gd fmla="*/ 106 w 216" name="T46"/>
              <a:gd fmla="*/ 40 h 288" name="T47"/>
              <a:gd fmla="*/ 108 w 216" name="T48"/>
              <a:gd fmla="*/ 40 h 288" name="T49"/>
              <a:gd fmla="*/ 109 w 216" name="T50"/>
              <a:gd fmla="*/ 40 h 288" name="T51"/>
              <a:gd fmla="*/ 148 w 216" name="T52"/>
              <a:gd fmla="*/ 79 h 288" name="T53"/>
              <a:gd fmla="*/ 148 w 216" name="T54"/>
              <a:gd fmla="*/ 126 h 288"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288" w="216">
                <a:moveTo>
                  <a:pt x="188" y="126"/>
                </a:moveTo>
                <a:cubicBezTo>
                  <a:pt x="188" y="79"/>
                  <a:pt x="188" y="79"/>
                  <a:pt x="188" y="79"/>
                </a:cubicBezTo>
                <a:cubicBezTo>
                  <a:pt x="188" y="36"/>
                  <a:pt x="152" y="0"/>
                  <a:pt x="109" y="0"/>
                </a:cubicBezTo>
                <a:cubicBezTo>
                  <a:pt x="109" y="0"/>
                  <a:pt x="108" y="0"/>
                  <a:pt x="108" y="0"/>
                </a:cubicBezTo>
                <a:cubicBezTo>
                  <a:pt x="107" y="0"/>
                  <a:pt x="107" y="0"/>
                  <a:pt x="106" y="0"/>
                </a:cubicBezTo>
                <a:cubicBezTo>
                  <a:pt x="63" y="0"/>
                  <a:pt x="28" y="36"/>
                  <a:pt x="28" y="79"/>
                </a:cubicBezTo>
                <a:cubicBezTo>
                  <a:pt x="28" y="126"/>
                  <a:pt x="28" y="126"/>
                  <a:pt x="28" y="126"/>
                </a:cubicBezTo>
                <a:cubicBezTo>
                  <a:pt x="0" y="126"/>
                  <a:pt x="0" y="126"/>
                  <a:pt x="0" y="126"/>
                </a:cubicBezTo>
                <a:cubicBezTo>
                  <a:pt x="0" y="288"/>
                  <a:pt x="0" y="288"/>
                  <a:pt x="0" y="288"/>
                </a:cubicBezTo>
                <a:cubicBezTo>
                  <a:pt x="216" y="288"/>
                  <a:pt x="216" y="288"/>
                  <a:pt x="216" y="288"/>
                </a:cubicBezTo>
                <a:cubicBezTo>
                  <a:pt x="216" y="126"/>
                  <a:pt x="216" y="126"/>
                  <a:pt x="216" y="126"/>
                </a:cubicBezTo>
                <a:lnTo>
                  <a:pt x="188" y="126"/>
                </a:lnTo>
                <a:close/>
                <a:moveTo>
                  <a:pt x="133" y="259"/>
                </a:moveTo>
                <a:cubicBezTo>
                  <a:pt x="84" y="259"/>
                  <a:pt x="84" y="259"/>
                  <a:pt x="84" y="259"/>
                </a:cubicBezTo>
                <a:cubicBezTo>
                  <a:pt x="96" y="206"/>
                  <a:pt x="96" y="206"/>
                  <a:pt x="96" y="206"/>
                </a:cubicBezTo>
                <a:cubicBezTo>
                  <a:pt x="88" y="202"/>
                  <a:pt x="84" y="194"/>
                  <a:pt x="84" y="185"/>
                </a:cubicBezTo>
                <a:cubicBezTo>
                  <a:pt x="84" y="172"/>
                  <a:pt x="95" y="161"/>
                  <a:pt x="108" y="161"/>
                </a:cubicBezTo>
                <a:cubicBezTo>
                  <a:pt x="122" y="161"/>
                  <a:pt x="133" y="172"/>
                  <a:pt x="133" y="185"/>
                </a:cubicBezTo>
                <a:cubicBezTo>
                  <a:pt x="133" y="194"/>
                  <a:pt x="128" y="202"/>
                  <a:pt x="120" y="206"/>
                </a:cubicBezTo>
                <a:lnTo>
                  <a:pt x="133" y="259"/>
                </a:lnTo>
                <a:close/>
                <a:moveTo>
                  <a:pt x="148" y="126"/>
                </a:moveTo>
                <a:cubicBezTo>
                  <a:pt x="67" y="126"/>
                  <a:pt x="67" y="126"/>
                  <a:pt x="67" y="126"/>
                </a:cubicBezTo>
                <a:cubicBezTo>
                  <a:pt x="67" y="79"/>
                  <a:pt x="67" y="79"/>
                  <a:pt x="67" y="79"/>
                </a:cubicBezTo>
                <a:cubicBezTo>
                  <a:pt x="67" y="57"/>
                  <a:pt x="85" y="40"/>
                  <a:pt x="106" y="40"/>
                </a:cubicBezTo>
                <a:cubicBezTo>
                  <a:pt x="107" y="40"/>
                  <a:pt x="108" y="40"/>
                  <a:pt x="108" y="40"/>
                </a:cubicBezTo>
                <a:cubicBezTo>
                  <a:pt x="108" y="40"/>
                  <a:pt x="109" y="40"/>
                  <a:pt x="109" y="40"/>
                </a:cubicBezTo>
                <a:cubicBezTo>
                  <a:pt x="131" y="40"/>
                  <a:pt x="148" y="57"/>
                  <a:pt x="148" y="79"/>
                </a:cubicBezTo>
                <a:lnTo>
                  <a:pt x="148" y="126"/>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9" name="Freeform 542"/>
          <p:cNvSpPr>
            <a:spLocks noEditPoints="1"/>
          </p:cNvSpPr>
          <p:nvPr/>
        </p:nvSpPr>
        <p:spPr bwMode="auto">
          <a:xfrm>
            <a:off x="7915654" y="4328487"/>
            <a:ext cx="383825" cy="360065"/>
          </a:xfrm>
          <a:custGeom>
            <a:gdLst>
              <a:gd fmla="*/ 215 w 288" name="T0"/>
              <a:gd fmla="*/ 0 h 269" name="T1"/>
              <a:gd fmla="*/ 213 w 288" name="T2"/>
              <a:gd fmla="*/ 0 h 269" name="T3"/>
              <a:gd fmla="*/ 212 w 288" name="T4"/>
              <a:gd fmla="*/ 0 h 269" name="T5"/>
              <a:gd fmla="*/ 139 w 288" name="T6"/>
              <a:gd fmla="*/ 73 h 269" name="T7"/>
              <a:gd fmla="*/ 139 w 288" name="T8"/>
              <a:gd fmla="*/ 117 h 269" name="T9"/>
              <a:gd fmla="*/ 0 w 288" name="T10"/>
              <a:gd fmla="*/ 117 h 269" name="T11"/>
              <a:gd fmla="*/ 0 w 288" name="T12"/>
              <a:gd fmla="*/ 269 h 269" name="T13"/>
              <a:gd fmla="*/ 202 w 288" name="T14"/>
              <a:gd fmla="*/ 269 h 269" name="T15"/>
              <a:gd fmla="*/ 202 w 288" name="T16"/>
              <a:gd fmla="*/ 117 h 269" name="T17"/>
              <a:gd fmla="*/ 175 w 288" name="T18"/>
              <a:gd fmla="*/ 117 h 269" name="T19"/>
              <a:gd fmla="*/ 175 w 288" name="T20"/>
              <a:gd fmla="*/ 73 h 269" name="T21"/>
              <a:gd fmla="*/ 212 w 288" name="T22"/>
              <a:gd fmla="*/ 36 h 269" name="T23"/>
              <a:gd fmla="*/ 214 w 288" name="T24"/>
              <a:gd fmla="*/ 36 h 269" name="T25"/>
              <a:gd fmla="*/ 215 w 288" name="T26"/>
              <a:gd fmla="*/ 36 h 269" name="T27"/>
              <a:gd fmla="*/ 251 w 288" name="T28"/>
              <a:gd fmla="*/ 73 h 269" name="T29"/>
              <a:gd fmla="*/ 251 w 288" name="T30"/>
              <a:gd fmla="*/ 91 h 269" name="T31"/>
              <a:gd fmla="*/ 264 w 288" name="T32"/>
              <a:gd fmla="*/ 91 h 269" name="T33"/>
              <a:gd fmla="*/ 264 w 288" name="T34"/>
              <a:gd fmla="*/ 95 h 269" name="T35"/>
              <a:gd fmla="*/ 251 w 288" name="T36"/>
              <a:gd fmla="*/ 107 h 269" name="T37"/>
              <a:gd fmla="*/ 251 w 288" name="T38"/>
              <a:gd fmla="*/ 117 h 269" name="T39"/>
              <a:gd fmla="*/ 288 w 288" name="T40"/>
              <a:gd fmla="*/ 117 h 269" name="T41"/>
              <a:gd fmla="*/ 288 w 288" name="T42"/>
              <a:gd fmla="*/ 73 h 269" name="T43"/>
              <a:gd fmla="*/ 215 w 288" name="T44"/>
              <a:gd fmla="*/ 0 h 269" name="T45"/>
              <a:gd fmla="*/ 124 w 288" name="T46"/>
              <a:gd fmla="*/ 241 h 269" name="T47"/>
              <a:gd fmla="*/ 78 w 288" name="T48"/>
              <a:gd fmla="*/ 241 h 269" name="T49"/>
              <a:gd fmla="*/ 89 w 288" name="T50"/>
              <a:gd fmla="*/ 192 h 269" name="T51"/>
              <a:gd fmla="*/ 78 w 288" name="T52"/>
              <a:gd fmla="*/ 172 h 269" name="T53"/>
              <a:gd fmla="*/ 101 w 288" name="T54"/>
              <a:gd fmla="*/ 149 h 269" name="T55"/>
              <a:gd fmla="*/ 124 w 288" name="T56"/>
              <a:gd fmla="*/ 172 h 269" name="T57"/>
              <a:gd fmla="*/ 112 w 288" name="T58"/>
              <a:gd fmla="*/ 192 h 269" name="T59"/>
              <a:gd fmla="*/ 124 w 288" name="T60"/>
              <a:gd fmla="*/ 241 h 269"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269" w="288">
                <a:moveTo>
                  <a:pt x="215" y="0"/>
                </a:moveTo>
                <a:cubicBezTo>
                  <a:pt x="214" y="0"/>
                  <a:pt x="214" y="0"/>
                  <a:pt x="213" y="0"/>
                </a:cubicBezTo>
                <a:cubicBezTo>
                  <a:pt x="213" y="0"/>
                  <a:pt x="212" y="0"/>
                  <a:pt x="212" y="0"/>
                </a:cubicBezTo>
                <a:cubicBezTo>
                  <a:pt x="172" y="0"/>
                  <a:pt x="139" y="33"/>
                  <a:pt x="139" y="73"/>
                </a:cubicBezTo>
                <a:cubicBezTo>
                  <a:pt x="139" y="73"/>
                  <a:pt x="139" y="99"/>
                  <a:pt x="139" y="117"/>
                </a:cubicBezTo>
                <a:cubicBezTo>
                  <a:pt x="0" y="117"/>
                  <a:pt x="0" y="117"/>
                  <a:pt x="0" y="117"/>
                </a:cubicBezTo>
                <a:cubicBezTo>
                  <a:pt x="0" y="269"/>
                  <a:pt x="0" y="269"/>
                  <a:pt x="0" y="269"/>
                </a:cubicBezTo>
                <a:cubicBezTo>
                  <a:pt x="202" y="269"/>
                  <a:pt x="202" y="269"/>
                  <a:pt x="202" y="269"/>
                </a:cubicBezTo>
                <a:cubicBezTo>
                  <a:pt x="202" y="117"/>
                  <a:pt x="202" y="117"/>
                  <a:pt x="202" y="117"/>
                </a:cubicBezTo>
                <a:cubicBezTo>
                  <a:pt x="175" y="117"/>
                  <a:pt x="175" y="117"/>
                  <a:pt x="175" y="117"/>
                </a:cubicBezTo>
                <a:cubicBezTo>
                  <a:pt x="175" y="99"/>
                  <a:pt x="175" y="73"/>
                  <a:pt x="175" y="73"/>
                </a:cubicBezTo>
                <a:cubicBezTo>
                  <a:pt x="175" y="53"/>
                  <a:pt x="192" y="36"/>
                  <a:pt x="212" y="36"/>
                </a:cubicBezTo>
                <a:cubicBezTo>
                  <a:pt x="213" y="36"/>
                  <a:pt x="214" y="36"/>
                  <a:pt x="214" y="36"/>
                </a:cubicBezTo>
                <a:cubicBezTo>
                  <a:pt x="214" y="36"/>
                  <a:pt x="214" y="36"/>
                  <a:pt x="215" y="36"/>
                </a:cubicBezTo>
                <a:cubicBezTo>
                  <a:pt x="235" y="36"/>
                  <a:pt x="251" y="53"/>
                  <a:pt x="251" y="73"/>
                </a:cubicBezTo>
                <a:cubicBezTo>
                  <a:pt x="251" y="73"/>
                  <a:pt x="251" y="81"/>
                  <a:pt x="251" y="91"/>
                </a:cubicBezTo>
                <a:cubicBezTo>
                  <a:pt x="264" y="91"/>
                  <a:pt x="264" y="91"/>
                  <a:pt x="264" y="91"/>
                </a:cubicBezTo>
                <a:cubicBezTo>
                  <a:pt x="264" y="95"/>
                  <a:pt x="264" y="95"/>
                  <a:pt x="264" y="95"/>
                </a:cubicBezTo>
                <a:cubicBezTo>
                  <a:pt x="251" y="107"/>
                  <a:pt x="251" y="107"/>
                  <a:pt x="251" y="107"/>
                </a:cubicBezTo>
                <a:cubicBezTo>
                  <a:pt x="251" y="111"/>
                  <a:pt x="251" y="114"/>
                  <a:pt x="251" y="117"/>
                </a:cubicBezTo>
                <a:cubicBezTo>
                  <a:pt x="288" y="117"/>
                  <a:pt x="288" y="117"/>
                  <a:pt x="288" y="117"/>
                </a:cubicBezTo>
                <a:cubicBezTo>
                  <a:pt x="288" y="99"/>
                  <a:pt x="288" y="73"/>
                  <a:pt x="288" y="73"/>
                </a:cubicBezTo>
                <a:cubicBezTo>
                  <a:pt x="288" y="33"/>
                  <a:pt x="255" y="0"/>
                  <a:pt x="215" y="0"/>
                </a:cubicBezTo>
                <a:close/>
                <a:moveTo>
                  <a:pt x="124" y="241"/>
                </a:moveTo>
                <a:cubicBezTo>
                  <a:pt x="78" y="241"/>
                  <a:pt x="78" y="241"/>
                  <a:pt x="78" y="241"/>
                </a:cubicBezTo>
                <a:cubicBezTo>
                  <a:pt x="89" y="192"/>
                  <a:pt x="89" y="192"/>
                  <a:pt x="89" y="192"/>
                </a:cubicBezTo>
                <a:cubicBezTo>
                  <a:pt x="82" y="188"/>
                  <a:pt x="78" y="181"/>
                  <a:pt x="78" y="172"/>
                </a:cubicBezTo>
                <a:cubicBezTo>
                  <a:pt x="78" y="160"/>
                  <a:pt x="88" y="149"/>
                  <a:pt x="101" y="149"/>
                </a:cubicBezTo>
                <a:cubicBezTo>
                  <a:pt x="113" y="149"/>
                  <a:pt x="124" y="160"/>
                  <a:pt x="124" y="172"/>
                </a:cubicBezTo>
                <a:cubicBezTo>
                  <a:pt x="124" y="181"/>
                  <a:pt x="119" y="188"/>
                  <a:pt x="112" y="192"/>
                </a:cubicBezTo>
                <a:lnTo>
                  <a:pt x="124" y="241"/>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0" name="Freeform 546"/>
          <p:cNvSpPr>
            <a:spLocks noEditPoints="1"/>
          </p:cNvSpPr>
          <p:nvPr/>
        </p:nvSpPr>
        <p:spPr bwMode="auto">
          <a:xfrm>
            <a:off x="6604248" y="1733885"/>
            <a:ext cx="385654" cy="325337"/>
          </a:xfrm>
          <a:custGeom>
            <a:gdLst>
              <a:gd fmla="*/ 262 w 288" name="T0"/>
              <a:gd fmla="*/ 36 h 244" name="T1"/>
              <a:gd fmla="*/ 262 w 288" name="T2"/>
              <a:gd fmla="*/ 0 h 244" name="T3"/>
              <a:gd fmla="*/ 144 w 288" name="T4"/>
              <a:gd fmla="*/ 35 h 244" name="T5"/>
              <a:gd fmla="*/ 26 w 288" name="T6"/>
              <a:gd fmla="*/ 0 h 244" name="T7"/>
              <a:gd fmla="*/ 26 w 288" name="T8"/>
              <a:gd fmla="*/ 36 h 244" name="T9"/>
              <a:gd fmla="*/ 0 w 288" name="T10"/>
              <a:gd fmla="*/ 35 h 244" name="T11"/>
              <a:gd fmla="*/ 0 w 288" name="T12"/>
              <a:gd fmla="*/ 219 h 244" name="T13"/>
              <a:gd fmla="*/ 119 w 288" name="T14"/>
              <a:gd fmla="*/ 231 h 244" name="T15"/>
              <a:gd fmla="*/ 144 w 288" name="T16"/>
              <a:gd fmla="*/ 244 h 244" name="T17"/>
              <a:gd fmla="*/ 169 w 288" name="T18"/>
              <a:gd fmla="*/ 231 h 244" name="T19"/>
              <a:gd fmla="*/ 288 w 288" name="T20"/>
              <a:gd fmla="*/ 219 h 244" name="T21"/>
              <a:gd fmla="*/ 288 w 288" name="T22"/>
              <a:gd fmla="*/ 35 h 244" name="T23"/>
              <a:gd fmla="*/ 262 w 288" name="T24"/>
              <a:gd fmla="*/ 36 h 244" name="T25"/>
              <a:gd fmla="*/ 39 w 288" name="T26"/>
              <a:gd fmla="*/ 13 h 244" name="T27"/>
              <a:gd fmla="*/ 132 w 288" name="T28"/>
              <a:gd fmla="*/ 41 h 244" name="T29"/>
              <a:gd fmla="*/ 135 w 288" name="T30"/>
              <a:gd fmla="*/ 48 h 244" name="T31"/>
              <a:gd fmla="*/ 135 w 288" name="T32"/>
              <a:gd fmla="*/ 207 h 244" name="T33"/>
              <a:gd fmla="*/ 40 w 288" name="T34"/>
              <a:gd fmla="*/ 188 h 244" name="T35"/>
              <a:gd fmla="*/ 39 w 288" name="T36"/>
              <a:gd fmla="*/ 188 h 244" name="T37"/>
              <a:gd fmla="*/ 39 w 288" name="T38"/>
              <a:gd fmla="*/ 13 h 244" name="T39"/>
              <a:gd fmla="*/ 248 w 288" name="T40"/>
              <a:gd fmla="*/ 13 h 244" name="T41"/>
              <a:gd fmla="*/ 248 w 288" name="T42"/>
              <a:gd fmla="*/ 188 h 244" name="T43"/>
              <a:gd fmla="*/ 247 w 288" name="T44"/>
              <a:gd fmla="*/ 188 h 244" name="T45"/>
              <a:gd fmla="*/ 152 w 288" name="T46"/>
              <a:gd fmla="*/ 207 h 244" name="T47"/>
              <a:gd fmla="*/ 152 w 288" name="T48"/>
              <a:gd fmla="*/ 49 h 244" name="T49"/>
              <a:gd fmla="*/ 156 w 288" name="T50"/>
              <a:gd fmla="*/ 41 h 244" name="T51"/>
              <a:gd fmla="*/ 248 w 288" name="T52"/>
              <a:gd fmla="*/ 13 h 244"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244" w="288">
                <a:moveTo>
                  <a:pt x="262" y="36"/>
                </a:moveTo>
                <a:cubicBezTo>
                  <a:pt x="262" y="0"/>
                  <a:pt x="262" y="0"/>
                  <a:pt x="262" y="0"/>
                </a:cubicBezTo>
                <a:cubicBezTo>
                  <a:pt x="160" y="0"/>
                  <a:pt x="145" y="33"/>
                  <a:pt x="144" y="35"/>
                </a:cubicBezTo>
                <a:cubicBezTo>
                  <a:pt x="143" y="33"/>
                  <a:pt x="127" y="0"/>
                  <a:pt x="26" y="0"/>
                </a:cubicBezTo>
                <a:cubicBezTo>
                  <a:pt x="26" y="36"/>
                  <a:pt x="26" y="36"/>
                  <a:pt x="26" y="36"/>
                </a:cubicBezTo>
                <a:cubicBezTo>
                  <a:pt x="18" y="35"/>
                  <a:pt x="9" y="35"/>
                  <a:pt x="0" y="35"/>
                </a:cubicBezTo>
                <a:cubicBezTo>
                  <a:pt x="0" y="219"/>
                  <a:pt x="0" y="219"/>
                  <a:pt x="0" y="219"/>
                </a:cubicBezTo>
                <a:cubicBezTo>
                  <a:pt x="0" y="219"/>
                  <a:pt x="79" y="210"/>
                  <a:pt x="119" y="231"/>
                </a:cubicBezTo>
                <a:cubicBezTo>
                  <a:pt x="126" y="235"/>
                  <a:pt x="133" y="244"/>
                  <a:pt x="144" y="244"/>
                </a:cubicBezTo>
                <a:cubicBezTo>
                  <a:pt x="155" y="244"/>
                  <a:pt x="162" y="235"/>
                  <a:pt x="169" y="231"/>
                </a:cubicBezTo>
                <a:cubicBezTo>
                  <a:pt x="208" y="210"/>
                  <a:pt x="288" y="219"/>
                  <a:pt x="288" y="219"/>
                </a:cubicBezTo>
                <a:cubicBezTo>
                  <a:pt x="288" y="35"/>
                  <a:pt x="288" y="35"/>
                  <a:pt x="288" y="35"/>
                </a:cubicBezTo>
                <a:cubicBezTo>
                  <a:pt x="278" y="35"/>
                  <a:pt x="270" y="35"/>
                  <a:pt x="262" y="36"/>
                </a:cubicBezTo>
                <a:close/>
                <a:moveTo>
                  <a:pt x="39" y="13"/>
                </a:moveTo>
                <a:cubicBezTo>
                  <a:pt x="117" y="16"/>
                  <a:pt x="131" y="39"/>
                  <a:pt x="132" y="41"/>
                </a:cubicBezTo>
                <a:cubicBezTo>
                  <a:pt x="135" y="48"/>
                  <a:pt x="135" y="48"/>
                  <a:pt x="135" y="48"/>
                </a:cubicBezTo>
                <a:cubicBezTo>
                  <a:pt x="135" y="207"/>
                  <a:pt x="135" y="207"/>
                  <a:pt x="135" y="207"/>
                </a:cubicBezTo>
                <a:cubicBezTo>
                  <a:pt x="107" y="191"/>
                  <a:pt x="66" y="188"/>
                  <a:pt x="40" y="188"/>
                </a:cubicBezTo>
                <a:cubicBezTo>
                  <a:pt x="40" y="188"/>
                  <a:pt x="39" y="188"/>
                  <a:pt x="39" y="188"/>
                </a:cubicBezTo>
                <a:lnTo>
                  <a:pt x="39" y="13"/>
                </a:lnTo>
                <a:close/>
                <a:moveTo>
                  <a:pt x="248" y="13"/>
                </a:moveTo>
                <a:cubicBezTo>
                  <a:pt x="248" y="188"/>
                  <a:pt x="248" y="188"/>
                  <a:pt x="248" y="188"/>
                </a:cubicBezTo>
                <a:cubicBezTo>
                  <a:pt x="248" y="188"/>
                  <a:pt x="248" y="188"/>
                  <a:pt x="247" y="188"/>
                </a:cubicBezTo>
                <a:cubicBezTo>
                  <a:pt x="221" y="188"/>
                  <a:pt x="180" y="191"/>
                  <a:pt x="152" y="207"/>
                </a:cubicBezTo>
                <a:cubicBezTo>
                  <a:pt x="152" y="49"/>
                  <a:pt x="152" y="49"/>
                  <a:pt x="152" y="49"/>
                </a:cubicBezTo>
                <a:cubicBezTo>
                  <a:pt x="156" y="41"/>
                  <a:pt x="156" y="41"/>
                  <a:pt x="156" y="41"/>
                </a:cubicBezTo>
                <a:cubicBezTo>
                  <a:pt x="156" y="39"/>
                  <a:pt x="171" y="16"/>
                  <a:pt x="248" y="1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69" name="组合 68"/>
          <p:cNvGrpSpPr/>
          <p:nvPr/>
        </p:nvGrpSpPr>
        <p:grpSpPr>
          <a:xfrm>
            <a:off x="9928666" y="4312310"/>
            <a:ext cx="323510" cy="381998"/>
            <a:chOff x="4447720" y="2711252"/>
            <a:chExt cx="352258" cy="415943"/>
          </a:xfrm>
        </p:grpSpPr>
        <p:sp>
          <p:nvSpPr>
            <p:cNvPr id="121" name="Freeform 550"/>
            <p:cNvSpPr>
              <a:spLocks noEditPoints="1"/>
            </p:cNvSpPr>
            <p:nvPr/>
          </p:nvSpPr>
          <p:spPr bwMode="auto">
            <a:xfrm>
              <a:off x="4447720" y="2711252"/>
              <a:ext cx="352258" cy="415943"/>
            </a:xfrm>
            <a:custGeom>
              <a:gdLst>
                <a:gd fmla="*/ 139 w 242" name="T0"/>
                <a:gd fmla="*/ 47 h 287" name="T1"/>
                <a:gd fmla="*/ 139 w 242" name="T2"/>
                <a:gd fmla="*/ 23 h 287" name="T3"/>
                <a:gd fmla="*/ 152 w 242" name="T4"/>
                <a:gd fmla="*/ 23 h 287" name="T5"/>
                <a:gd fmla="*/ 163 w 242" name="T6"/>
                <a:gd fmla="*/ 11 h 287" name="T7"/>
                <a:gd fmla="*/ 152 w 242" name="T8"/>
                <a:gd fmla="*/ 0 h 287" name="T9"/>
                <a:gd fmla="*/ 91 w 242" name="T10"/>
                <a:gd fmla="*/ 0 h 287" name="T11"/>
                <a:gd fmla="*/ 79 w 242" name="T12"/>
                <a:gd fmla="*/ 11 h 287" name="T13"/>
                <a:gd fmla="*/ 91 w 242" name="T14"/>
                <a:gd fmla="*/ 23 h 287" name="T15"/>
                <a:gd fmla="*/ 103 w 242" name="T16"/>
                <a:gd fmla="*/ 23 h 287" name="T17"/>
                <a:gd fmla="*/ 103 w 242" name="T18"/>
                <a:gd fmla="*/ 47 h 287" name="T19"/>
                <a:gd fmla="*/ 0 w 242" name="T20"/>
                <a:gd fmla="*/ 166 h 287" name="T21"/>
                <a:gd fmla="*/ 121 w 242" name="T22"/>
                <a:gd fmla="*/ 287 h 287" name="T23"/>
                <a:gd fmla="*/ 242 w 242" name="T24"/>
                <a:gd fmla="*/ 166 h 287" name="T25"/>
                <a:gd fmla="*/ 139 w 242" name="T26"/>
                <a:gd fmla="*/ 47 h 287" name="T27"/>
                <a:gd fmla="*/ 121 w 242" name="T28"/>
                <a:gd fmla="*/ 257 h 287" name="T29"/>
                <a:gd fmla="*/ 30 w 242" name="T30"/>
                <a:gd fmla="*/ 166 h 287" name="T31"/>
                <a:gd fmla="*/ 121 w 242" name="T32"/>
                <a:gd fmla="*/ 75 h 287" name="T33"/>
                <a:gd fmla="*/ 212 w 242" name="T34"/>
                <a:gd fmla="*/ 166 h 287" name="T35"/>
                <a:gd fmla="*/ 121 w 242" name="T36"/>
                <a:gd fmla="*/ 257 h 28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87" w="241">
                  <a:moveTo>
                    <a:pt x="139" y="47"/>
                  </a:moveTo>
                  <a:cubicBezTo>
                    <a:pt x="139" y="23"/>
                    <a:pt x="139" y="23"/>
                    <a:pt x="139" y="23"/>
                  </a:cubicBezTo>
                  <a:cubicBezTo>
                    <a:pt x="152" y="23"/>
                    <a:pt x="152" y="23"/>
                    <a:pt x="152" y="23"/>
                  </a:cubicBezTo>
                  <a:cubicBezTo>
                    <a:pt x="158" y="23"/>
                    <a:pt x="163" y="18"/>
                    <a:pt x="163" y="11"/>
                  </a:cubicBezTo>
                  <a:cubicBezTo>
                    <a:pt x="163" y="5"/>
                    <a:pt x="158" y="0"/>
                    <a:pt x="152" y="0"/>
                  </a:cubicBezTo>
                  <a:cubicBezTo>
                    <a:pt x="91" y="0"/>
                    <a:pt x="91" y="0"/>
                    <a:pt x="91" y="0"/>
                  </a:cubicBezTo>
                  <a:cubicBezTo>
                    <a:pt x="84" y="0"/>
                    <a:pt x="79" y="5"/>
                    <a:pt x="79" y="11"/>
                  </a:cubicBezTo>
                  <a:cubicBezTo>
                    <a:pt x="79" y="18"/>
                    <a:pt x="84" y="23"/>
                    <a:pt x="91" y="23"/>
                  </a:cubicBezTo>
                  <a:cubicBezTo>
                    <a:pt x="103" y="23"/>
                    <a:pt x="103" y="23"/>
                    <a:pt x="103" y="23"/>
                  </a:cubicBezTo>
                  <a:cubicBezTo>
                    <a:pt x="103" y="47"/>
                    <a:pt x="103" y="47"/>
                    <a:pt x="103" y="47"/>
                  </a:cubicBezTo>
                  <a:cubicBezTo>
                    <a:pt x="45" y="55"/>
                    <a:pt x="0" y="106"/>
                    <a:pt x="0" y="166"/>
                  </a:cubicBezTo>
                  <a:cubicBezTo>
                    <a:pt x="0" y="233"/>
                    <a:pt x="54" y="287"/>
                    <a:pt x="121" y="287"/>
                  </a:cubicBezTo>
                  <a:cubicBezTo>
                    <a:pt x="188" y="287"/>
                    <a:pt x="242" y="233"/>
                    <a:pt x="242" y="166"/>
                  </a:cubicBezTo>
                  <a:cubicBezTo>
                    <a:pt x="242" y="105"/>
                    <a:pt x="197" y="55"/>
                    <a:pt x="139" y="47"/>
                  </a:cubicBezTo>
                  <a:close/>
                  <a:moveTo>
                    <a:pt x="121" y="257"/>
                  </a:moveTo>
                  <a:cubicBezTo>
                    <a:pt x="71" y="257"/>
                    <a:pt x="30" y="216"/>
                    <a:pt x="30" y="166"/>
                  </a:cubicBezTo>
                  <a:cubicBezTo>
                    <a:pt x="30" y="116"/>
                    <a:pt x="71" y="75"/>
                    <a:pt x="121" y="75"/>
                  </a:cubicBezTo>
                  <a:cubicBezTo>
                    <a:pt x="171" y="75"/>
                    <a:pt x="212" y="116"/>
                    <a:pt x="212" y="166"/>
                  </a:cubicBezTo>
                  <a:cubicBezTo>
                    <a:pt x="212" y="216"/>
                    <a:pt x="171" y="257"/>
                    <a:pt x="121" y="25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2" name="Freeform 551"/>
            <p:cNvSpPr/>
            <p:nvPr/>
          </p:nvSpPr>
          <p:spPr bwMode="auto">
            <a:xfrm>
              <a:off x="4606933" y="2856534"/>
              <a:ext cx="107468" cy="165184"/>
            </a:xfrm>
            <a:custGeom>
              <a:gdLst>
                <a:gd fmla="*/ 71 w 74" name="T0"/>
                <a:gd fmla="*/ 93 h 114" name="T1"/>
                <a:gd fmla="*/ 23 w 74" name="T2"/>
                <a:gd fmla="*/ 61 h 114" name="T3"/>
                <a:gd fmla="*/ 23 w 74" name="T4"/>
                <a:gd fmla="*/ 5 h 114" name="T5"/>
                <a:gd fmla="*/ 21 w 74" name="T6"/>
                <a:gd fmla="*/ 2 h 114" name="T7"/>
                <a:gd fmla="*/ 18 w 74" name="T8"/>
                <a:gd fmla="*/ 0 h 114" name="T9"/>
                <a:gd fmla="*/ 5 w 74" name="T10"/>
                <a:gd fmla="*/ 0 h 114" name="T11"/>
                <a:gd fmla="*/ 1 w 74" name="T12"/>
                <a:gd fmla="*/ 2 h 114" name="T13"/>
                <a:gd fmla="*/ 0 w 74" name="T14"/>
                <a:gd fmla="*/ 5 h 114" name="T15"/>
                <a:gd fmla="*/ 0 w 74" name="T16"/>
                <a:gd fmla="*/ 71 h 114" name="T17"/>
                <a:gd fmla="*/ 1 w 74" name="T18"/>
                <a:gd fmla="*/ 75 h 114" name="T19"/>
                <a:gd fmla="*/ 2 w 74" name="T20"/>
                <a:gd fmla="*/ 75 h 114" name="T21"/>
                <a:gd fmla="*/ 58 w 74" name="T22"/>
                <a:gd fmla="*/ 113 h 114" name="T23"/>
                <a:gd fmla="*/ 61 w 74" name="T24"/>
                <a:gd fmla="*/ 114 h 114" name="T25"/>
                <a:gd fmla="*/ 62 w 74" name="T26"/>
                <a:gd fmla="*/ 114 h 114" name="T27"/>
                <a:gd fmla="*/ 65 w 74" name="T28"/>
                <a:gd fmla="*/ 111 h 114" name="T29"/>
                <a:gd fmla="*/ 72 w 74" name="T30"/>
                <a:gd fmla="*/ 100 h 114" name="T31"/>
                <a:gd fmla="*/ 71 w 74" name="T32"/>
                <a:gd fmla="*/ 93 h 11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14" w="74">
                  <a:moveTo>
                    <a:pt x="71" y="93"/>
                  </a:moveTo>
                  <a:cubicBezTo>
                    <a:pt x="23" y="61"/>
                    <a:pt x="23" y="61"/>
                    <a:pt x="23" y="61"/>
                  </a:cubicBezTo>
                  <a:cubicBezTo>
                    <a:pt x="23" y="5"/>
                    <a:pt x="23" y="5"/>
                    <a:pt x="23" y="5"/>
                  </a:cubicBezTo>
                  <a:cubicBezTo>
                    <a:pt x="23" y="4"/>
                    <a:pt x="22" y="3"/>
                    <a:pt x="21" y="2"/>
                  </a:cubicBezTo>
                  <a:cubicBezTo>
                    <a:pt x="21" y="1"/>
                    <a:pt x="19" y="0"/>
                    <a:pt x="18" y="0"/>
                  </a:cubicBezTo>
                  <a:cubicBezTo>
                    <a:pt x="5" y="0"/>
                    <a:pt x="5" y="0"/>
                    <a:pt x="5" y="0"/>
                  </a:cubicBezTo>
                  <a:cubicBezTo>
                    <a:pt x="3" y="0"/>
                    <a:pt x="2" y="1"/>
                    <a:pt x="1" y="2"/>
                  </a:cubicBezTo>
                  <a:cubicBezTo>
                    <a:pt x="0" y="3"/>
                    <a:pt x="0" y="4"/>
                    <a:pt x="0" y="5"/>
                  </a:cubicBezTo>
                  <a:cubicBezTo>
                    <a:pt x="0" y="71"/>
                    <a:pt x="0" y="71"/>
                    <a:pt x="0" y="71"/>
                  </a:cubicBezTo>
                  <a:cubicBezTo>
                    <a:pt x="0" y="72"/>
                    <a:pt x="0" y="74"/>
                    <a:pt x="1" y="75"/>
                  </a:cubicBezTo>
                  <a:cubicBezTo>
                    <a:pt x="1" y="75"/>
                    <a:pt x="2" y="75"/>
                    <a:pt x="2" y="75"/>
                  </a:cubicBezTo>
                  <a:cubicBezTo>
                    <a:pt x="58" y="113"/>
                    <a:pt x="58" y="113"/>
                    <a:pt x="58" y="113"/>
                  </a:cubicBezTo>
                  <a:cubicBezTo>
                    <a:pt x="59" y="113"/>
                    <a:pt x="60" y="114"/>
                    <a:pt x="61" y="114"/>
                  </a:cubicBezTo>
                  <a:cubicBezTo>
                    <a:pt x="61" y="114"/>
                    <a:pt x="62" y="114"/>
                    <a:pt x="62" y="114"/>
                  </a:cubicBezTo>
                  <a:cubicBezTo>
                    <a:pt x="63" y="113"/>
                    <a:pt x="64" y="112"/>
                    <a:pt x="65" y="111"/>
                  </a:cubicBezTo>
                  <a:cubicBezTo>
                    <a:pt x="72" y="100"/>
                    <a:pt x="72" y="100"/>
                    <a:pt x="72" y="100"/>
                  </a:cubicBezTo>
                  <a:cubicBezTo>
                    <a:pt x="74" y="98"/>
                    <a:pt x="73" y="95"/>
                    <a:pt x="71" y="9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123" name="Freeform 560"/>
          <p:cNvSpPr>
            <a:spLocks noEditPoints="1"/>
          </p:cNvSpPr>
          <p:nvPr/>
        </p:nvSpPr>
        <p:spPr bwMode="auto">
          <a:xfrm>
            <a:off x="6596412" y="4306861"/>
            <a:ext cx="385654" cy="383825"/>
          </a:xfrm>
          <a:custGeom>
            <a:gdLst>
              <a:gd fmla="*/ 179 w 288" name="T0"/>
              <a:gd fmla="*/ 120 h 288" name="T1"/>
              <a:gd fmla="*/ 183 w 288" name="T2"/>
              <a:gd fmla="*/ 92 h 288" name="T3"/>
              <a:gd fmla="*/ 92 w 288" name="T4"/>
              <a:gd fmla="*/ 0 h 288" name="T5"/>
              <a:gd fmla="*/ 0 w 288" name="T6"/>
              <a:gd fmla="*/ 92 h 288" name="T7"/>
              <a:gd fmla="*/ 92 w 288" name="T8"/>
              <a:gd fmla="*/ 183 h 288" name="T9"/>
              <a:gd fmla="*/ 121 w 288" name="T10"/>
              <a:gd fmla="*/ 178 h 288" name="T11"/>
              <a:gd fmla="*/ 142 w 288" name="T12"/>
              <a:gd fmla="*/ 199 h 288" name="T13"/>
              <a:gd fmla="*/ 186 w 288" name="T14"/>
              <a:gd fmla="*/ 199 h 288" name="T15"/>
              <a:gd fmla="*/ 186 w 288" name="T16"/>
              <a:gd fmla="*/ 244 h 288" name="T17"/>
              <a:gd fmla="*/ 186 w 288" name="T18"/>
              <a:gd fmla="*/ 244 h 288" name="T19"/>
              <a:gd fmla="*/ 230 w 288" name="T20"/>
              <a:gd fmla="*/ 244 h 288" name="T21"/>
              <a:gd fmla="*/ 230 w 288" name="T22"/>
              <a:gd fmla="*/ 288 h 288" name="T23"/>
              <a:gd fmla="*/ 230 w 288" name="T24"/>
              <a:gd fmla="*/ 288 h 288" name="T25"/>
              <a:gd fmla="*/ 288 w 288" name="T26"/>
              <a:gd fmla="*/ 288 h 288" name="T27"/>
              <a:gd fmla="*/ 288 w 288" name="T28"/>
              <a:gd fmla="*/ 288 h 288" name="T29"/>
              <a:gd fmla="*/ 288 w 288" name="T30"/>
              <a:gd fmla="*/ 288 h 288" name="T31"/>
              <a:gd fmla="*/ 288 w 288" name="T32"/>
              <a:gd fmla="*/ 230 h 288" name="T33"/>
              <a:gd fmla="*/ 179 w 288" name="T34"/>
              <a:gd fmla="*/ 120 h 288" name="T35"/>
              <a:gd fmla="*/ 73 w 288" name="T36"/>
              <a:gd fmla="*/ 103 h 288" name="T37"/>
              <a:gd fmla="*/ 42 w 288" name="T38"/>
              <a:gd fmla="*/ 72 h 288" name="T39"/>
              <a:gd fmla="*/ 73 w 288" name="T40"/>
              <a:gd fmla="*/ 41 h 288" name="T41"/>
              <a:gd fmla="*/ 104 w 288" name="T42"/>
              <a:gd fmla="*/ 72 h 288" name="T43"/>
              <a:gd fmla="*/ 73 w 288" name="T44"/>
              <a:gd fmla="*/ 103 h 288"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288" w="288">
                <a:moveTo>
                  <a:pt x="179" y="120"/>
                </a:moveTo>
                <a:cubicBezTo>
                  <a:pt x="182" y="111"/>
                  <a:pt x="183" y="102"/>
                  <a:pt x="183" y="92"/>
                </a:cubicBezTo>
                <a:cubicBezTo>
                  <a:pt x="183" y="41"/>
                  <a:pt x="142" y="0"/>
                  <a:pt x="92" y="0"/>
                </a:cubicBezTo>
                <a:cubicBezTo>
                  <a:pt x="41" y="0"/>
                  <a:pt x="0" y="41"/>
                  <a:pt x="0" y="92"/>
                </a:cubicBezTo>
                <a:cubicBezTo>
                  <a:pt x="0" y="142"/>
                  <a:pt x="41" y="183"/>
                  <a:pt x="92" y="183"/>
                </a:cubicBezTo>
                <a:cubicBezTo>
                  <a:pt x="102" y="183"/>
                  <a:pt x="112" y="181"/>
                  <a:pt x="121" y="178"/>
                </a:cubicBezTo>
                <a:cubicBezTo>
                  <a:pt x="142" y="199"/>
                  <a:pt x="142" y="199"/>
                  <a:pt x="142" y="199"/>
                </a:cubicBezTo>
                <a:cubicBezTo>
                  <a:pt x="186" y="199"/>
                  <a:pt x="186" y="199"/>
                  <a:pt x="186" y="199"/>
                </a:cubicBezTo>
                <a:cubicBezTo>
                  <a:pt x="186" y="244"/>
                  <a:pt x="186" y="244"/>
                  <a:pt x="186" y="244"/>
                </a:cubicBezTo>
                <a:cubicBezTo>
                  <a:pt x="186" y="244"/>
                  <a:pt x="186" y="244"/>
                  <a:pt x="186" y="244"/>
                </a:cubicBezTo>
                <a:cubicBezTo>
                  <a:pt x="230" y="244"/>
                  <a:pt x="230" y="244"/>
                  <a:pt x="230" y="244"/>
                </a:cubicBezTo>
                <a:cubicBezTo>
                  <a:pt x="230" y="288"/>
                  <a:pt x="230" y="288"/>
                  <a:pt x="230" y="288"/>
                </a:cubicBezTo>
                <a:cubicBezTo>
                  <a:pt x="230" y="288"/>
                  <a:pt x="230" y="288"/>
                  <a:pt x="230" y="288"/>
                </a:cubicBezTo>
                <a:cubicBezTo>
                  <a:pt x="288" y="288"/>
                  <a:pt x="288" y="288"/>
                  <a:pt x="288" y="288"/>
                </a:cubicBezTo>
                <a:cubicBezTo>
                  <a:pt x="288" y="288"/>
                  <a:pt x="288" y="288"/>
                  <a:pt x="288" y="288"/>
                </a:cubicBezTo>
                <a:cubicBezTo>
                  <a:pt x="288" y="288"/>
                  <a:pt x="288" y="288"/>
                  <a:pt x="288" y="288"/>
                </a:cubicBezTo>
                <a:cubicBezTo>
                  <a:pt x="288" y="230"/>
                  <a:pt x="288" y="230"/>
                  <a:pt x="288" y="230"/>
                </a:cubicBezTo>
                <a:lnTo>
                  <a:pt x="179" y="120"/>
                </a:lnTo>
                <a:close/>
                <a:moveTo>
                  <a:pt x="73" y="103"/>
                </a:moveTo>
                <a:cubicBezTo>
                  <a:pt x="56" y="103"/>
                  <a:pt x="42" y="89"/>
                  <a:pt x="42" y="72"/>
                </a:cubicBezTo>
                <a:cubicBezTo>
                  <a:pt x="42" y="55"/>
                  <a:pt x="56" y="41"/>
                  <a:pt x="73" y="41"/>
                </a:cubicBezTo>
                <a:cubicBezTo>
                  <a:pt x="90" y="41"/>
                  <a:pt x="104" y="55"/>
                  <a:pt x="104" y="72"/>
                </a:cubicBezTo>
                <a:cubicBezTo>
                  <a:pt x="104" y="89"/>
                  <a:pt x="90" y="103"/>
                  <a:pt x="73" y="10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4" name="Freeform 562"/>
          <p:cNvSpPr>
            <a:spLocks noEditPoints="1"/>
          </p:cNvSpPr>
          <p:nvPr/>
        </p:nvSpPr>
        <p:spPr bwMode="auto">
          <a:xfrm>
            <a:off x="1939953" y="4311956"/>
            <a:ext cx="371365" cy="369622"/>
          </a:xfrm>
          <a:custGeom>
            <a:gdLst>
              <a:gd fmla="*/ 32 w 292" name="T0"/>
              <a:gd fmla="*/ 289 h 291" name="T1"/>
              <a:gd fmla="*/ 54 w 292" name="T2"/>
              <a:gd fmla="*/ 267 h 291" name="T3"/>
              <a:gd fmla="*/ 75 w 292" name="T4"/>
              <a:gd fmla="*/ 266 h 291" name="T5"/>
              <a:gd fmla="*/ 201 w 292" name="T6"/>
              <a:gd fmla="*/ 140 h 291" name="T7"/>
              <a:gd fmla="*/ 212 w 292" name="T8"/>
              <a:gd fmla="*/ 151 h 291" name="T9"/>
              <a:gd fmla="*/ 247 w 292" name="T10"/>
              <a:gd fmla="*/ 149 h 291" name="T11"/>
              <a:gd fmla="*/ 250 w 292" name="T12"/>
              <a:gd fmla="*/ 114 h 291" name="T13"/>
              <a:gd fmla="*/ 238 w 292" name="T14"/>
              <a:gd fmla="*/ 103 h 291" name="T15"/>
              <a:gd fmla="*/ 278 w 292" name="T16"/>
              <a:gd fmla="*/ 63 h 291" name="T17"/>
              <a:gd fmla="*/ 278 w 292" name="T18"/>
              <a:gd fmla="*/ 63 h 291" name="T19"/>
              <a:gd fmla="*/ 278 w 292" name="T20"/>
              <a:gd fmla="*/ 14 h 291" name="T21"/>
              <a:gd fmla="*/ 228 w 292" name="T22"/>
              <a:gd fmla="*/ 14 h 291" name="T23"/>
              <a:gd fmla="*/ 189 w 292" name="T24"/>
              <a:gd fmla="*/ 53 h 291" name="T25"/>
              <a:gd fmla="*/ 177 w 292" name="T26"/>
              <a:gd fmla="*/ 41 h 291" name="T27"/>
              <a:gd fmla="*/ 142 w 292" name="T28"/>
              <a:gd fmla="*/ 44 h 291" name="T29"/>
              <a:gd fmla="*/ 139 w 292" name="T30"/>
              <a:gd fmla="*/ 78 h 291" name="T31"/>
              <a:gd fmla="*/ 151 w 292" name="T32"/>
              <a:gd fmla="*/ 90 h 291" name="T33"/>
              <a:gd fmla="*/ 25 w 292" name="T34"/>
              <a:gd fmla="*/ 216 h 291" name="T35"/>
              <a:gd fmla="*/ 21 w 292" name="T36"/>
              <a:gd fmla="*/ 228 h 291" name="T37"/>
              <a:gd fmla="*/ 24 w 292" name="T38"/>
              <a:gd fmla="*/ 237 h 291" name="T39"/>
              <a:gd fmla="*/ 2 w 292" name="T40"/>
              <a:gd fmla="*/ 260 h 291" name="T41"/>
              <a:gd fmla="*/ 0 w 292" name="T42"/>
              <a:gd fmla="*/ 265 h 291" name="T43"/>
              <a:gd fmla="*/ 2 w 292" name="T44"/>
              <a:gd fmla="*/ 271 h 291" name="T45"/>
              <a:gd fmla="*/ 21 w 292" name="T46"/>
              <a:gd fmla="*/ 289 h 291" name="T47"/>
              <a:gd fmla="*/ 26 w 292" name="T48"/>
              <a:gd fmla="*/ 291 h 291" name="T49"/>
              <a:gd fmla="*/ 32 w 292" name="T50"/>
              <a:gd fmla="*/ 289 h 291" name="T51"/>
              <a:gd fmla="*/ 162 w 292" name="T52"/>
              <a:gd fmla="*/ 101 h 291" name="T53"/>
              <a:gd fmla="*/ 190 w 292" name="T54"/>
              <a:gd fmla="*/ 129 h 291" name="T55"/>
              <a:gd fmla="*/ 64 w 292" name="T56"/>
              <a:gd fmla="*/ 255 h 291" name="T57"/>
              <a:gd fmla="*/ 36 w 292" name="T58"/>
              <a:gd fmla="*/ 228 h 291" name="T59"/>
              <a:gd fmla="*/ 162 w 292" name="T60"/>
              <a:gd fmla="*/ 101 h 291" name="T61"/>
              <a:gd fmla="*/ 19 w 292" name="T62"/>
              <a:gd fmla="*/ 265 h 291" name="T63"/>
              <a:gd fmla="*/ 34 w 292" name="T64"/>
              <a:gd fmla="*/ 250 h 291" name="T65"/>
              <a:gd fmla="*/ 41 w 292" name="T66"/>
              <a:gd fmla="*/ 258 h 291" name="T67"/>
              <a:gd fmla="*/ 26 w 292" name="T68"/>
              <a:gd fmla="*/ 272 h 291" name="T69"/>
              <a:gd fmla="*/ 19 w 292" name="T70"/>
              <a:gd fmla="*/ 265 h 291"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291" w="292">
                <a:moveTo>
                  <a:pt x="32" y="289"/>
                </a:moveTo>
                <a:cubicBezTo>
                  <a:pt x="54" y="267"/>
                  <a:pt x="54" y="267"/>
                  <a:pt x="54" y="267"/>
                </a:cubicBezTo>
                <a:cubicBezTo>
                  <a:pt x="60" y="272"/>
                  <a:pt x="69" y="272"/>
                  <a:pt x="75" y="266"/>
                </a:cubicBezTo>
                <a:cubicBezTo>
                  <a:pt x="201" y="140"/>
                  <a:pt x="201" y="140"/>
                  <a:pt x="201" y="140"/>
                </a:cubicBezTo>
                <a:cubicBezTo>
                  <a:pt x="212" y="151"/>
                  <a:pt x="212" y="151"/>
                  <a:pt x="212" y="151"/>
                </a:cubicBezTo>
                <a:cubicBezTo>
                  <a:pt x="221" y="160"/>
                  <a:pt x="237" y="159"/>
                  <a:pt x="247" y="149"/>
                </a:cubicBezTo>
                <a:cubicBezTo>
                  <a:pt x="257" y="138"/>
                  <a:pt x="258" y="123"/>
                  <a:pt x="250" y="114"/>
                </a:cubicBezTo>
                <a:cubicBezTo>
                  <a:pt x="238" y="103"/>
                  <a:pt x="238" y="103"/>
                  <a:pt x="238" y="103"/>
                </a:cubicBezTo>
                <a:cubicBezTo>
                  <a:pt x="278" y="63"/>
                  <a:pt x="278" y="63"/>
                  <a:pt x="278" y="63"/>
                </a:cubicBezTo>
                <a:cubicBezTo>
                  <a:pt x="278" y="63"/>
                  <a:pt x="278" y="63"/>
                  <a:pt x="278" y="63"/>
                </a:cubicBezTo>
                <a:cubicBezTo>
                  <a:pt x="292" y="50"/>
                  <a:pt x="292" y="27"/>
                  <a:pt x="278" y="14"/>
                </a:cubicBezTo>
                <a:cubicBezTo>
                  <a:pt x="264" y="0"/>
                  <a:pt x="242" y="0"/>
                  <a:pt x="228" y="14"/>
                </a:cubicBezTo>
                <a:cubicBezTo>
                  <a:pt x="189" y="53"/>
                  <a:pt x="189" y="53"/>
                  <a:pt x="189" y="53"/>
                </a:cubicBezTo>
                <a:cubicBezTo>
                  <a:pt x="177" y="41"/>
                  <a:pt x="177" y="41"/>
                  <a:pt x="177" y="41"/>
                </a:cubicBezTo>
                <a:cubicBezTo>
                  <a:pt x="168" y="32"/>
                  <a:pt x="152" y="33"/>
                  <a:pt x="142" y="44"/>
                </a:cubicBezTo>
                <a:cubicBezTo>
                  <a:pt x="132" y="54"/>
                  <a:pt x="130" y="70"/>
                  <a:pt x="139" y="78"/>
                </a:cubicBezTo>
                <a:cubicBezTo>
                  <a:pt x="151" y="90"/>
                  <a:pt x="151" y="90"/>
                  <a:pt x="151" y="90"/>
                </a:cubicBezTo>
                <a:cubicBezTo>
                  <a:pt x="25" y="216"/>
                  <a:pt x="25" y="216"/>
                  <a:pt x="25" y="216"/>
                </a:cubicBezTo>
                <a:cubicBezTo>
                  <a:pt x="22" y="219"/>
                  <a:pt x="21" y="223"/>
                  <a:pt x="21" y="228"/>
                </a:cubicBezTo>
                <a:cubicBezTo>
                  <a:pt x="21" y="231"/>
                  <a:pt x="22" y="235"/>
                  <a:pt x="24" y="237"/>
                </a:cubicBezTo>
                <a:cubicBezTo>
                  <a:pt x="2" y="260"/>
                  <a:pt x="2" y="260"/>
                  <a:pt x="2" y="260"/>
                </a:cubicBezTo>
                <a:cubicBezTo>
                  <a:pt x="1" y="261"/>
                  <a:pt x="0" y="263"/>
                  <a:pt x="0" y="265"/>
                </a:cubicBezTo>
                <a:cubicBezTo>
                  <a:pt x="0" y="267"/>
                  <a:pt x="1" y="269"/>
                  <a:pt x="2" y="271"/>
                </a:cubicBezTo>
                <a:cubicBezTo>
                  <a:pt x="21" y="289"/>
                  <a:pt x="21" y="289"/>
                  <a:pt x="21" y="289"/>
                </a:cubicBezTo>
                <a:cubicBezTo>
                  <a:pt x="22" y="291"/>
                  <a:pt x="24" y="291"/>
                  <a:pt x="26" y="291"/>
                </a:cubicBezTo>
                <a:cubicBezTo>
                  <a:pt x="28" y="291"/>
                  <a:pt x="30" y="291"/>
                  <a:pt x="32" y="289"/>
                </a:cubicBezTo>
                <a:close/>
                <a:moveTo>
                  <a:pt x="162" y="101"/>
                </a:moveTo>
                <a:cubicBezTo>
                  <a:pt x="190" y="129"/>
                  <a:pt x="190" y="129"/>
                  <a:pt x="190" y="129"/>
                </a:cubicBezTo>
                <a:cubicBezTo>
                  <a:pt x="64" y="255"/>
                  <a:pt x="64" y="255"/>
                  <a:pt x="64" y="255"/>
                </a:cubicBezTo>
                <a:cubicBezTo>
                  <a:pt x="36" y="228"/>
                  <a:pt x="36" y="228"/>
                  <a:pt x="36" y="228"/>
                </a:cubicBezTo>
                <a:lnTo>
                  <a:pt x="162" y="101"/>
                </a:lnTo>
                <a:close/>
                <a:moveTo>
                  <a:pt x="19" y="265"/>
                </a:moveTo>
                <a:cubicBezTo>
                  <a:pt x="34" y="250"/>
                  <a:pt x="34" y="250"/>
                  <a:pt x="34" y="250"/>
                </a:cubicBezTo>
                <a:cubicBezTo>
                  <a:pt x="41" y="258"/>
                  <a:pt x="41" y="258"/>
                  <a:pt x="41" y="258"/>
                </a:cubicBezTo>
                <a:cubicBezTo>
                  <a:pt x="26" y="272"/>
                  <a:pt x="26" y="272"/>
                  <a:pt x="26" y="272"/>
                </a:cubicBezTo>
                <a:lnTo>
                  <a:pt x="19" y="265"/>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5" name="Freeform 570"/>
          <p:cNvSpPr/>
          <p:nvPr/>
        </p:nvSpPr>
        <p:spPr bwMode="auto">
          <a:xfrm>
            <a:off x="3300063" y="2368415"/>
            <a:ext cx="387481" cy="385654"/>
          </a:xfrm>
          <a:custGeom>
            <a:gdLst>
              <a:gd fmla="*/ 268 w 290" name="T0"/>
              <a:gd fmla="*/ 181 h 290" name="T1"/>
              <a:gd fmla="*/ 217 w 290" name="T2"/>
              <a:gd fmla="*/ 186 h 290" name="T3"/>
              <a:gd fmla="*/ 159 w 290" name="T4"/>
              <a:gd fmla="*/ 127 h 290" name="T5"/>
              <a:gd fmla="*/ 287 w 290" name="T6"/>
              <a:gd fmla="*/ 50 h 290" name="T7"/>
              <a:gd fmla="*/ 265 w 290" name="T8"/>
              <a:gd fmla="*/ 28 h 290" name="T9"/>
              <a:gd fmla="*/ 101 w 290" name="T10"/>
              <a:gd fmla="*/ 70 h 290" name="T11"/>
              <a:gd fmla="*/ 41 w 290" name="T12"/>
              <a:gd fmla="*/ 9 h 290" name="T13"/>
              <a:gd fmla="*/ 9 w 290" name="T14"/>
              <a:gd fmla="*/ 9 h 290" name="T15"/>
              <a:gd fmla="*/ 9 w 290" name="T16"/>
              <a:gd fmla="*/ 41 h 290" name="T17"/>
              <a:gd fmla="*/ 70 w 290" name="T18"/>
              <a:gd fmla="*/ 101 h 290" name="T19"/>
              <a:gd fmla="*/ 28 w 290" name="T20"/>
              <a:gd fmla="*/ 265 h 290" name="T21"/>
              <a:gd fmla="*/ 50 w 290" name="T22"/>
              <a:gd fmla="*/ 287 h 290" name="T23"/>
              <a:gd fmla="*/ 127 w 290" name="T24"/>
              <a:gd fmla="*/ 159 h 290" name="T25"/>
              <a:gd fmla="*/ 185 w 290" name="T26"/>
              <a:gd fmla="*/ 217 h 290" name="T27"/>
              <a:gd fmla="*/ 181 w 290" name="T28"/>
              <a:gd fmla="*/ 269 h 290" name="T29"/>
              <a:gd fmla="*/ 203 w 290" name="T30"/>
              <a:gd fmla="*/ 290 h 290" name="T31"/>
              <a:gd fmla="*/ 234 w 290" name="T32"/>
              <a:gd fmla="*/ 234 h 290" name="T33"/>
              <a:gd fmla="*/ 290 w 290" name="T34"/>
              <a:gd fmla="*/ 203 h 290" name="T35"/>
              <a:gd fmla="*/ 268 w 290" name="T36"/>
              <a:gd fmla="*/ 181 h 290"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90" w="290">
                <a:moveTo>
                  <a:pt x="268" y="181"/>
                </a:moveTo>
                <a:cubicBezTo>
                  <a:pt x="217" y="186"/>
                  <a:pt x="217" y="186"/>
                  <a:pt x="217" y="186"/>
                </a:cubicBezTo>
                <a:cubicBezTo>
                  <a:pt x="159" y="127"/>
                  <a:pt x="159" y="127"/>
                  <a:pt x="159" y="127"/>
                </a:cubicBezTo>
                <a:cubicBezTo>
                  <a:pt x="287" y="50"/>
                  <a:pt x="287" y="50"/>
                  <a:pt x="287" y="50"/>
                </a:cubicBezTo>
                <a:cubicBezTo>
                  <a:pt x="265" y="28"/>
                  <a:pt x="265" y="28"/>
                  <a:pt x="265" y="28"/>
                </a:cubicBezTo>
                <a:cubicBezTo>
                  <a:pt x="101" y="70"/>
                  <a:pt x="101" y="70"/>
                  <a:pt x="101" y="70"/>
                </a:cubicBezTo>
                <a:cubicBezTo>
                  <a:pt x="41" y="9"/>
                  <a:pt x="41" y="9"/>
                  <a:pt x="41" y="9"/>
                </a:cubicBezTo>
                <a:cubicBezTo>
                  <a:pt x="32" y="0"/>
                  <a:pt x="18" y="0"/>
                  <a:pt x="9" y="9"/>
                </a:cubicBezTo>
                <a:cubicBezTo>
                  <a:pt x="0" y="18"/>
                  <a:pt x="0" y="32"/>
                  <a:pt x="9" y="41"/>
                </a:cubicBezTo>
                <a:cubicBezTo>
                  <a:pt x="70" y="101"/>
                  <a:pt x="70" y="101"/>
                  <a:pt x="70" y="101"/>
                </a:cubicBezTo>
                <a:cubicBezTo>
                  <a:pt x="28" y="265"/>
                  <a:pt x="28" y="265"/>
                  <a:pt x="28" y="265"/>
                </a:cubicBezTo>
                <a:cubicBezTo>
                  <a:pt x="50" y="287"/>
                  <a:pt x="50" y="287"/>
                  <a:pt x="50" y="287"/>
                </a:cubicBezTo>
                <a:cubicBezTo>
                  <a:pt x="127" y="159"/>
                  <a:pt x="127" y="159"/>
                  <a:pt x="127" y="159"/>
                </a:cubicBezTo>
                <a:cubicBezTo>
                  <a:pt x="185" y="217"/>
                  <a:pt x="185" y="217"/>
                  <a:pt x="185" y="217"/>
                </a:cubicBezTo>
                <a:cubicBezTo>
                  <a:pt x="181" y="269"/>
                  <a:pt x="181" y="269"/>
                  <a:pt x="181" y="269"/>
                </a:cubicBezTo>
                <a:cubicBezTo>
                  <a:pt x="203" y="290"/>
                  <a:pt x="203" y="290"/>
                  <a:pt x="203" y="290"/>
                </a:cubicBezTo>
                <a:cubicBezTo>
                  <a:pt x="234" y="234"/>
                  <a:pt x="234" y="234"/>
                  <a:pt x="234" y="234"/>
                </a:cubicBezTo>
                <a:cubicBezTo>
                  <a:pt x="290" y="203"/>
                  <a:pt x="290" y="203"/>
                  <a:pt x="290" y="203"/>
                </a:cubicBezTo>
                <a:lnTo>
                  <a:pt x="268" y="181"/>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57" name="组合 56"/>
          <p:cNvGrpSpPr/>
          <p:nvPr/>
        </p:nvGrpSpPr>
        <p:grpSpPr>
          <a:xfrm>
            <a:off x="5248022" y="2359574"/>
            <a:ext cx="383825" cy="383825"/>
            <a:chOff x="4457544" y="1775433"/>
            <a:chExt cx="417933" cy="417933"/>
          </a:xfrm>
        </p:grpSpPr>
        <p:sp>
          <p:nvSpPr>
            <p:cNvPr id="126" name="Freeform 571"/>
            <p:cNvSpPr/>
            <p:nvPr/>
          </p:nvSpPr>
          <p:spPr bwMode="auto">
            <a:xfrm>
              <a:off x="4640638" y="1775433"/>
              <a:ext cx="51744" cy="131350"/>
            </a:xfrm>
            <a:custGeom>
              <a:gdLst>
                <a:gd fmla="*/ 18 w 36" name="T0"/>
                <a:gd fmla="*/ 0 h 91" name="T1"/>
                <a:gd fmla="*/ 0 w 36" name="T2"/>
                <a:gd fmla="*/ 14 h 91" name="T3"/>
                <a:gd fmla="*/ 0 w 36" name="T4"/>
                <a:gd fmla="*/ 77 h 91" name="T5"/>
                <a:gd fmla="*/ 18 w 36" name="T6"/>
                <a:gd fmla="*/ 91 h 91" name="T7"/>
                <a:gd fmla="*/ 36 w 36" name="T8"/>
                <a:gd fmla="*/ 77 h 91" name="T9"/>
                <a:gd fmla="*/ 36 w 36" name="T10"/>
                <a:gd fmla="*/ 14 h 91" name="T11"/>
                <a:gd fmla="*/ 18 w 36" name="T12"/>
                <a:gd fmla="*/ 0 h 91" name="T13"/>
              </a:gdLst>
              <a:cxnLst>
                <a:cxn ang="0">
                  <a:pos x="T0" y="T1"/>
                </a:cxn>
                <a:cxn ang="0">
                  <a:pos x="T2" y="T3"/>
                </a:cxn>
                <a:cxn ang="0">
                  <a:pos x="T4" y="T5"/>
                </a:cxn>
                <a:cxn ang="0">
                  <a:pos x="T6" y="T7"/>
                </a:cxn>
                <a:cxn ang="0">
                  <a:pos x="T8" y="T9"/>
                </a:cxn>
                <a:cxn ang="0">
                  <a:pos x="T10" y="T11"/>
                </a:cxn>
                <a:cxn ang="0">
                  <a:pos x="T12" y="T13"/>
                </a:cxn>
              </a:cxnLst>
              <a:rect b="b" l="0" r="r" t="0"/>
              <a:pathLst>
                <a:path h="91" w="36">
                  <a:moveTo>
                    <a:pt x="18" y="0"/>
                  </a:moveTo>
                  <a:cubicBezTo>
                    <a:pt x="8" y="0"/>
                    <a:pt x="0" y="6"/>
                    <a:pt x="0" y="14"/>
                  </a:cubicBezTo>
                  <a:cubicBezTo>
                    <a:pt x="0" y="77"/>
                    <a:pt x="0" y="77"/>
                    <a:pt x="0" y="77"/>
                  </a:cubicBezTo>
                  <a:cubicBezTo>
                    <a:pt x="0" y="85"/>
                    <a:pt x="8" y="91"/>
                    <a:pt x="18" y="91"/>
                  </a:cubicBezTo>
                  <a:cubicBezTo>
                    <a:pt x="28" y="91"/>
                    <a:pt x="36" y="85"/>
                    <a:pt x="36" y="77"/>
                  </a:cubicBezTo>
                  <a:cubicBezTo>
                    <a:pt x="36" y="14"/>
                    <a:pt x="36" y="14"/>
                    <a:pt x="36" y="14"/>
                  </a:cubicBezTo>
                  <a:cubicBezTo>
                    <a:pt x="36" y="6"/>
                    <a:pt x="28" y="0"/>
                    <a:pt x="18"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7" name="Freeform 572"/>
            <p:cNvSpPr/>
            <p:nvPr/>
          </p:nvSpPr>
          <p:spPr bwMode="auto">
            <a:xfrm>
              <a:off x="4640638" y="2062016"/>
              <a:ext cx="51744" cy="131350"/>
            </a:xfrm>
            <a:custGeom>
              <a:gdLst>
                <a:gd fmla="*/ 18 w 36" name="T0"/>
                <a:gd fmla="*/ 0 h 91" name="T1"/>
                <a:gd fmla="*/ 0 w 36" name="T2"/>
                <a:gd fmla="*/ 14 h 91" name="T3"/>
                <a:gd fmla="*/ 0 w 36" name="T4"/>
                <a:gd fmla="*/ 77 h 91" name="T5"/>
                <a:gd fmla="*/ 18 w 36" name="T6"/>
                <a:gd fmla="*/ 91 h 91" name="T7"/>
                <a:gd fmla="*/ 36 w 36" name="T8"/>
                <a:gd fmla="*/ 77 h 91" name="T9"/>
                <a:gd fmla="*/ 36 w 36" name="T10"/>
                <a:gd fmla="*/ 14 h 91" name="T11"/>
                <a:gd fmla="*/ 18 w 36" name="T12"/>
                <a:gd fmla="*/ 0 h 91" name="T13"/>
              </a:gdLst>
              <a:cxnLst>
                <a:cxn ang="0">
                  <a:pos x="T0" y="T1"/>
                </a:cxn>
                <a:cxn ang="0">
                  <a:pos x="T2" y="T3"/>
                </a:cxn>
                <a:cxn ang="0">
                  <a:pos x="T4" y="T5"/>
                </a:cxn>
                <a:cxn ang="0">
                  <a:pos x="T6" y="T7"/>
                </a:cxn>
                <a:cxn ang="0">
                  <a:pos x="T8" y="T9"/>
                </a:cxn>
                <a:cxn ang="0">
                  <a:pos x="T10" y="T11"/>
                </a:cxn>
                <a:cxn ang="0">
                  <a:pos x="T12" y="T13"/>
                </a:cxn>
              </a:cxnLst>
              <a:rect b="b" l="0" r="r" t="0"/>
              <a:pathLst>
                <a:path h="91" w="36">
                  <a:moveTo>
                    <a:pt x="18" y="0"/>
                  </a:moveTo>
                  <a:cubicBezTo>
                    <a:pt x="8" y="0"/>
                    <a:pt x="0" y="7"/>
                    <a:pt x="0" y="14"/>
                  </a:cubicBezTo>
                  <a:cubicBezTo>
                    <a:pt x="0" y="77"/>
                    <a:pt x="0" y="77"/>
                    <a:pt x="0" y="77"/>
                  </a:cubicBezTo>
                  <a:cubicBezTo>
                    <a:pt x="0" y="85"/>
                    <a:pt x="8" y="91"/>
                    <a:pt x="18" y="91"/>
                  </a:cubicBezTo>
                  <a:cubicBezTo>
                    <a:pt x="28" y="91"/>
                    <a:pt x="36" y="85"/>
                    <a:pt x="36" y="77"/>
                  </a:cubicBezTo>
                  <a:cubicBezTo>
                    <a:pt x="36" y="14"/>
                    <a:pt x="36" y="14"/>
                    <a:pt x="36" y="14"/>
                  </a:cubicBezTo>
                  <a:cubicBezTo>
                    <a:pt x="36" y="7"/>
                    <a:pt x="28" y="0"/>
                    <a:pt x="18"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8" name="Freeform 573"/>
            <p:cNvSpPr/>
            <p:nvPr/>
          </p:nvSpPr>
          <p:spPr bwMode="auto">
            <a:xfrm>
              <a:off x="4744127" y="1958529"/>
              <a:ext cx="131350" cy="51744"/>
            </a:xfrm>
            <a:custGeom>
              <a:gdLst>
                <a:gd fmla="*/ 77 w 91" name="T0"/>
                <a:gd fmla="*/ 0 h 36" name="T1"/>
                <a:gd fmla="*/ 14 w 91" name="T2"/>
                <a:gd fmla="*/ 0 h 36" name="T3"/>
                <a:gd fmla="*/ 0 w 91" name="T4"/>
                <a:gd fmla="*/ 18 h 36" name="T5"/>
                <a:gd fmla="*/ 14 w 91" name="T6"/>
                <a:gd fmla="*/ 36 h 36" name="T7"/>
                <a:gd fmla="*/ 77 w 91" name="T8"/>
                <a:gd fmla="*/ 36 h 36" name="T9"/>
                <a:gd fmla="*/ 91 w 91" name="T10"/>
                <a:gd fmla="*/ 18 h 36" name="T11"/>
                <a:gd fmla="*/ 77 w 91" name="T12"/>
                <a:gd fmla="*/ 0 h 36" name="T13"/>
              </a:gdLst>
              <a:cxnLst>
                <a:cxn ang="0">
                  <a:pos x="T0" y="T1"/>
                </a:cxn>
                <a:cxn ang="0">
                  <a:pos x="T2" y="T3"/>
                </a:cxn>
                <a:cxn ang="0">
                  <a:pos x="T4" y="T5"/>
                </a:cxn>
                <a:cxn ang="0">
                  <a:pos x="T6" y="T7"/>
                </a:cxn>
                <a:cxn ang="0">
                  <a:pos x="T8" y="T9"/>
                </a:cxn>
                <a:cxn ang="0">
                  <a:pos x="T10" y="T11"/>
                </a:cxn>
                <a:cxn ang="0">
                  <a:pos x="T12" y="T13"/>
                </a:cxn>
              </a:cxnLst>
              <a:rect b="b" l="0" r="r" t="0"/>
              <a:pathLst>
                <a:path h="36" w="91">
                  <a:moveTo>
                    <a:pt x="77" y="0"/>
                  </a:moveTo>
                  <a:cubicBezTo>
                    <a:pt x="14" y="0"/>
                    <a:pt x="14" y="0"/>
                    <a:pt x="14" y="0"/>
                  </a:cubicBezTo>
                  <a:cubicBezTo>
                    <a:pt x="7" y="0"/>
                    <a:pt x="0" y="9"/>
                    <a:pt x="0" y="18"/>
                  </a:cubicBezTo>
                  <a:cubicBezTo>
                    <a:pt x="0" y="28"/>
                    <a:pt x="7" y="36"/>
                    <a:pt x="14" y="36"/>
                  </a:cubicBezTo>
                  <a:cubicBezTo>
                    <a:pt x="77" y="36"/>
                    <a:pt x="77" y="36"/>
                    <a:pt x="77" y="36"/>
                  </a:cubicBezTo>
                  <a:cubicBezTo>
                    <a:pt x="85" y="36"/>
                    <a:pt x="91" y="28"/>
                    <a:pt x="91" y="18"/>
                  </a:cubicBezTo>
                  <a:cubicBezTo>
                    <a:pt x="91" y="9"/>
                    <a:pt x="85" y="0"/>
                    <a:pt x="77"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9" name="Freeform 574"/>
            <p:cNvSpPr/>
            <p:nvPr/>
          </p:nvSpPr>
          <p:spPr bwMode="auto">
            <a:xfrm>
              <a:off x="4457544" y="1958529"/>
              <a:ext cx="131350" cy="51744"/>
            </a:xfrm>
            <a:custGeom>
              <a:gdLst>
                <a:gd fmla="*/ 91 w 91" name="T0"/>
                <a:gd fmla="*/ 18 h 36" name="T1"/>
                <a:gd fmla="*/ 77 w 91" name="T2"/>
                <a:gd fmla="*/ 0 h 36" name="T3"/>
                <a:gd fmla="*/ 14 w 91" name="T4"/>
                <a:gd fmla="*/ 0 h 36" name="T5"/>
                <a:gd fmla="*/ 0 w 91" name="T6"/>
                <a:gd fmla="*/ 18 h 36" name="T7"/>
                <a:gd fmla="*/ 14 w 91" name="T8"/>
                <a:gd fmla="*/ 36 h 36" name="T9"/>
                <a:gd fmla="*/ 77 w 91" name="T10"/>
                <a:gd fmla="*/ 36 h 36" name="T11"/>
                <a:gd fmla="*/ 91 w 91" name="T12"/>
                <a:gd fmla="*/ 18 h 36" name="T13"/>
              </a:gdLst>
              <a:cxnLst>
                <a:cxn ang="0">
                  <a:pos x="T0" y="T1"/>
                </a:cxn>
                <a:cxn ang="0">
                  <a:pos x="T2" y="T3"/>
                </a:cxn>
                <a:cxn ang="0">
                  <a:pos x="T4" y="T5"/>
                </a:cxn>
                <a:cxn ang="0">
                  <a:pos x="T6" y="T7"/>
                </a:cxn>
                <a:cxn ang="0">
                  <a:pos x="T8" y="T9"/>
                </a:cxn>
                <a:cxn ang="0">
                  <a:pos x="T10" y="T11"/>
                </a:cxn>
                <a:cxn ang="0">
                  <a:pos x="T12" y="T13"/>
                </a:cxn>
              </a:cxnLst>
              <a:rect b="b" l="0" r="r" t="0"/>
              <a:pathLst>
                <a:path h="36" w="91">
                  <a:moveTo>
                    <a:pt x="91" y="18"/>
                  </a:moveTo>
                  <a:cubicBezTo>
                    <a:pt x="91" y="9"/>
                    <a:pt x="84" y="0"/>
                    <a:pt x="77" y="0"/>
                  </a:cubicBezTo>
                  <a:cubicBezTo>
                    <a:pt x="14" y="0"/>
                    <a:pt x="14" y="0"/>
                    <a:pt x="14" y="0"/>
                  </a:cubicBezTo>
                  <a:cubicBezTo>
                    <a:pt x="6" y="0"/>
                    <a:pt x="0" y="9"/>
                    <a:pt x="0" y="18"/>
                  </a:cubicBezTo>
                  <a:cubicBezTo>
                    <a:pt x="0" y="28"/>
                    <a:pt x="6" y="36"/>
                    <a:pt x="14" y="36"/>
                  </a:cubicBezTo>
                  <a:cubicBezTo>
                    <a:pt x="77" y="36"/>
                    <a:pt x="77" y="36"/>
                    <a:pt x="77" y="36"/>
                  </a:cubicBezTo>
                  <a:cubicBezTo>
                    <a:pt x="84" y="36"/>
                    <a:pt x="91" y="28"/>
                    <a:pt x="91" y="18"/>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0" name="Freeform 575"/>
            <p:cNvSpPr/>
            <p:nvPr/>
          </p:nvSpPr>
          <p:spPr bwMode="auto">
            <a:xfrm>
              <a:off x="4708305" y="1825188"/>
              <a:ext cx="119410" cy="117420"/>
            </a:xfrm>
            <a:custGeom>
              <a:gdLst>
                <a:gd fmla="*/ 31 w 81" name="T0"/>
                <a:gd fmla="*/ 75 h 81" name="T1"/>
                <a:gd fmla="*/ 76 w 81" name="T2"/>
                <a:gd fmla="*/ 31 h 81" name="T3"/>
                <a:gd fmla="*/ 73 w 81" name="T4"/>
                <a:gd fmla="*/ 8 h 81" name="T5"/>
                <a:gd fmla="*/ 50 w 81" name="T6"/>
                <a:gd fmla="*/ 5 h 81" name="T7"/>
                <a:gd fmla="*/ 6 w 81" name="T8"/>
                <a:gd fmla="*/ 50 h 81" name="T9"/>
                <a:gd fmla="*/ 9 w 81" name="T10"/>
                <a:gd fmla="*/ 72 h 81" name="T11"/>
                <a:gd fmla="*/ 31 w 81" name="T12"/>
                <a:gd fmla="*/ 75 h 81" name="T13"/>
              </a:gdLst>
              <a:cxnLst>
                <a:cxn ang="0">
                  <a:pos x="T0" y="T1"/>
                </a:cxn>
                <a:cxn ang="0">
                  <a:pos x="T2" y="T3"/>
                </a:cxn>
                <a:cxn ang="0">
                  <a:pos x="T4" y="T5"/>
                </a:cxn>
                <a:cxn ang="0">
                  <a:pos x="T6" y="T7"/>
                </a:cxn>
                <a:cxn ang="0">
                  <a:pos x="T8" y="T9"/>
                </a:cxn>
                <a:cxn ang="0">
                  <a:pos x="T10" y="T11"/>
                </a:cxn>
                <a:cxn ang="0">
                  <a:pos x="T12" y="T13"/>
                </a:cxn>
              </a:cxnLst>
              <a:rect b="b" l="0" r="r" t="0"/>
              <a:pathLst>
                <a:path h="81" w="81">
                  <a:moveTo>
                    <a:pt x="31" y="75"/>
                  </a:moveTo>
                  <a:cubicBezTo>
                    <a:pt x="76" y="31"/>
                    <a:pt x="76" y="31"/>
                    <a:pt x="76" y="31"/>
                  </a:cubicBezTo>
                  <a:cubicBezTo>
                    <a:pt x="81" y="25"/>
                    <a:pt x="80" y="15"/>
                    <a:pt x="73" y="8"/>
                  </a:cubicBezTo>
                  <a:cubicBezTo>
                    <a:pt x="66" y="1"/>
                    <a:pt x="56" y="0"/>
                    <a:pt x="50" y="5"/>
                  </a:cubicBezTo>
                  <a:cubicBezTo>
                    <a:pt x="6" y="50"/>
                    <a:pt x="6" y="50"/>
                    <a:pt x="6" y="50"/>
                  </a:cubicBezTo>
                  <a:cubicBezTo>
                    <a:pt x="0" y="55"/>
                    <a:pt x="2" y="65"/>
                    <a:pt x="9" y="72"/>
                  </a:cubicBezTo>
                  <a:cubicBezTo>
                    <a:pt x="16" y="79"/>
                    <a:pt x="26" y="81"/>
                    <a:pt x="31" y="75"/>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1" name="Freeform 576"/>
            <p:cNvSpPr/>
            <p:nvPr/>
          </p:nvSpPr>
          <p:spPr bwMode="auto">
            <a:xfrm>
              <a:off x="4507298" y="2028185"/>
              <a:ext cx="117420" cy="115429"/>
            </a:xfrm>
            <a:custGeom>
              <a:gdLst>
                <a:gd fmla="*/ 50 w 81" name="T0"/>
                <a:gd fmla="*/ 5 h 80" name="T1"/>
                <a:gd fmla="*/ 5 w 81" name="T2"/>
                <a:gd fmla="*/ 49 h 80" name="T3"/>
                <a:gd fmla="*/ 8 w 81" name="T4"/>
                <a:gd fmla="*/ 72 h 80" name="T5"/>
                <a:gd fmla="*/ 31 w 81" name="T6"/>
                <a:gd fmla="*/ 75 h 80" name="T7"/>
                <a:gd fmla="*/ 75 w 81" name="T8"/>
                <a:gd fmla="*/ 30 h 80" name="T9"/>
                <a:gd fmla="*/ 72 w 81" name="T10"/>
                <a:gd fmla="*/ 8 h 80" name="T11"/>
                <a:gd fmla="*/ 50 w 81" name="T12"/>
                <a:gd fmla="*/ 5 h 80" name="T13"/>
              </a:gdLst>
              <a:cxnLst>
                <a:cxn ang="0">
                  <a:pos x="T0" y="T1"/>
                </a:cxn>
                <a:cxn ang="0">
                  <a:pos x="T2" y="T3"/>
                </a:cxn>
                <a:cxn ang="0">
                  <a:pos x="T4" y="T5"/>
                </a:cxn>
                <a:cxn ang="0">
                  <a:pos x="T6" y="T7"/>
                </a:cxn>
                <a:cxn ang="0">
                  <a:pos x="T8" y="T9"/>
                </a:cxn>
                <a:cxn ang="0">
                  <a:pos x="T10" y="T11"/>
                </a:cxn>
                <a:cxn ang="0">
                  <a:pos x="T12" y="T13"/>
                </a:cxn>
              </a:cxnLst>
              <a:rect b="b" l="0" r="r" t="0"/>
              <a:pathLst>
                <a:path h="80" w="81">
                  <a:moveTo>
                    <a:pt x="50" y="5"/>
                  </a:moveTo>
                  <a:cubicBezTo>
                    <a:pt x="5" y="49"/>
                    <a:pt x="5" y="49"/>
                    <a:pt x="5" y="49"/>
                  </a:cubicBezTo>
                  <a:cubicBezTo>
                    <a:pt x="0" y="55"/>
                    <a:pt x="1" y="65"/>
                    <a:pt x="8" y="72"/>
                  </a:cubicBezTo>
                  <a:cubicBezTo>
                    <a:pt x="15" y="79"/>
                    <a:pt x="25" y="80"/>
                    <a:pt x="31" y="75"/>
                  </a:cubicBezTo>
                  <a:cubicBezTo>
                    <a:pt x="75" y="30"/>
                    <a:pt x="75" y="30"/>
                    <a:pt x="75" y="30"/>
                  </a:cubicBezTo>
                  <a:cubicBezTo>
                    <a:pt x="81" y="25"/>
                    <a:pt x="79" y="15"/>
                    <a:pt x="72" y="8"/>
                  </a:cubicBezTo>
                  <a:cubicBezTo>
                    <a:pt x="65" y="1"/>
                    <a:pt x="55" y="0"/>
                    <a:pt x="50" y="5"/>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2" name="Freeform 577"/>
            <p:cNvSpPr/>
            <p:nvPr/>
          </p:nvSpPr>
          <p:spPr bwMode="auto">
            <a:xfrm>
              <a:off x="4708305" y="2028185"/>
              <a:ext cx="119410" cy="117420"/>
            </a:xfrm>
            <a:custGeom>
              <a:gdLst>
                <a:gd fmla="*/ 31 w 81" name="T0"/>
                <a:gd fmla="*/ 5 h 81" name="T1"/>
                <a:gd fmla="*/ 9 w 81" name="T2"/>
                <a:gd fmla="*/ 8 h 81" name="T3"/>
                <a:gd fmla="*/ 6 w 81" name="T4"/>
                <a:gd fmla="*/ 31 h 81" name="T5"/>
                <a:gd fmla="*/ 50 w 81" name="T6"/>
                <a:gd fmla="*/ 75 h 81" name="T7"/>
                <a:gd fmla="*/ 73 w 81" name="T8"/>
                <a:gd fmla="*/ 72 h 81" name="T9"/>
                <a:gd fmla="*/ 76 w 81" name="T10"/>
                <a:gd fmla="*/ 50 h 81" name="T11"/>
                <a:gd fmla="*/ 31 w 81" name="T12"/>
                <a:gd fmla="*/ 5 h 81" name="T13"/>
              </a:gdLst>
              <a:cxnLst>
                <a:cxn ang="0">
                  <a:pos x="T0" y="T1"/>
                </a:cxn>
                <a:cxn ang="0">
                  <a:pos x="T2" y="T3"/>
                </a:cxn>
                <a:cxn ang="0">
                  <a:pos x="T4" y="T5"/>
                </a:cxn>
                <a:cxn ang="0">
                  <a:pos x="T6" y="T7"/>
                </a:cxn>
                <a:cxn ang="0">
                  <a:pos x="T8" y="T9"/>
                </a:cxn>
                <a:cxn ang="0">
                  <a:pos x="T10" y="T11"/>
                </a:cxn>
                <a:cxn ang="0">
                  <a:pos x="T12" y="T13"/>
                </a:cxn>
              </a:cxnLst>
              <a:rect b="b" l="0" r="r" t="0"/>
              <a:pathLst>
                <a:path h="81" w="81">
                  <a:moveTo>
                    <a:pt x="31" y="5"/>
                  </a:moveTo>
                  <a:cubicBezTo>
                    <a:pt x="26" y="0"/>
                    <a:pt x="16" y="1"/>
                    <a:pt x="9" y="8"/>
                  </a:cubicBezTo>
                  <a:cubicBezTo>
                    <a:pt x="1" y="15"/>
                    <a:pt x="0" y="25"/>
                    <a:pt x="6" y="31"/>
                  </a:cubicBezTo>
                  <a:cubicBezTo>
                    <a:pt x="50" y="75"/>
                    <a:pt x="50" y="75"/>
                    <a:pt x="50" y="75"/>
                  </a:cubicBezTo>
                  <a:cubicBezTo>
                    <a:pt x="55" y="81"/>
                    <a:pt x="66" y="79"/>
                    <a:pt x="73" y="72"/>
                  </a:cubicBezTo>
                  <a:cubicBezTo>
                    <a:pt x="80" y="65"/>
                    <a:pt x="81" y="55"/>
                    <a:pt x="76" y="50"/>
                  </a:cubicBezTo>
                  <a:lnTo>
                    <a:pt x="31" y="5"/>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3" name="Freeform 578"/>
            <p:cNvSpPr/>
            <p:nvPr/>
          </p:nvSpPr>
          <p:spPr bwMode="auto">
            <a:xfrm>
              <a:off x="4507298" y="1825188"/>
              <a:ext cx="115429" cy="117420"/>
            </a:xfrm>
            <a:custGeom>
              <a:gdLst>
                <a:gd fmla="*/ 50 w 80" name="T0"/>
                <a:gd fmla="*/ 76 h 81" name="T1"/>
                <a:gd fmla="*/ 72 w 80" name="T2"/>
                <a:gd fmla="*/ 73 h 81" name="T3"/>
                <a:gd fmla="*/ 75 w 80" name="T4"/>
                <a:gd fmla="*/ 50 h 81" name="T5"/>
                <a:gd fmla="*/ 30 w 80" name="T6"/>
                <a:gd fmla="*/ 6 h 81" name="T7"/>
                <a:gd fmla="*/ 8 w 80" name="T8"/>
                <a:gd fmla="*/ 9 h 81" name="T9"/>
                <a:gd fmla="*/ 5 w 80" name="T10"/>
                <a:gd fmla="*/ 31 h 81" name="T11"/>
                <a:gd fmla="*/ 50 w 80" name="T12"/>
                <a:gd fmla="*/ 76 h 81" name="T13"/>
              </a:gdLst>
              <a:cxnLst>
                <a:cxn ang="0">
                  <a:pos x="T0" y="T1"/>
                </a:cxn>
                <a:cxn ang="0">
                  <a:pos x="T2" y="T3"/>
                </a:cxn>
                <a:cxn ang="0">
                  <a:pos x="T4" y="T5"/>
                </a:cxn>
                <a:cxn ang="0">
                  <a:pos x="T6" y="T7"/>
                </a:cxn>
                <a:cxn ang="0">
                  <a:pos x="T8" y="T9"/>
                </a:cxn>
                <a:cxn ang="0">
                  <a:pos x="T10" y="T11"/>
                </a:cxn>
                <a:cxn ang="0">
                  <a:pos x="T12" y="T13"/>
                </a:cxn>
              </a:cxnLst>
              <a:rect b="b" l="0" r="r" t="0"/>
              <a:pathLst>
                <a:path h="81" w="80">
                  <a:moveTo>
                    <a:pt x="50" y="76"/>
                  </a:moveTo>
                  <a:cubicBezTo>
                    <a:pt x="55" y="81"/>
                    <a:pt x="65" y="80"/>
                    <a:pt x="72" y="73"/>
                  </a:cubicBezTo>
                  <a:cubicBezTo>
                    <a:pt x="79" y="66"/>
                    <a:pt x="80" y="56"/>
                    <a:pt x="75" y="50"/>
                  </a:cubicBezTo>
                  <a:cubicBezTo>
                    <a:pt x="30" y="6"/>
                    <a:pt x="30" y="6"/>
                    <a:pt x="30" y="6"/>
                  </a:cubicBezTo>
                  <a:cubicBezTo>
                    <a:pt x="25" y="0"/>
                    <a:pt x="15" y="2"/>
                    <a:pt x="8" y="9"/>
                  </a:cubicBezTo>
                  <a:cubicBezTo>
                    <a:pt x="1" y="16"/>
                    <a:pt x="0" y="26"/>
                    <a:pt x="5" y="31"/>
                  </a:cubicBezTo>
                  <a:lnTo>
                    <a:pt x="50" y="76"/>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2" name="组合 61"/>
          <p:cNvGrpSpPr/>
          <p:nvPr/>
        </p:nvGrpSpPr>
        <p:grpSpPr>
          <a:xfrm>
            <a:off x="5930554" y="2353674"/>
            <a:ext cx="383825" cy="383826"/>
            <a:chOff x="5295402" y="1775433"/>
            <a:chExt cx="417933" cy="417934"/>
          </a:xfrm>
        </p:grpSpPr>
        <p:sp>
          <p:nvSpPr>
            <p:cNvPr id="134" name="Freeform 579"/>
            <p:cNvSpPr/>
            <p:nvPr/>
          </p:nvSpPr>
          <p:spPr bwMode="auto">
            <a:xfrm>
              <a:off x="5486457" y="1775433"/>
              <a:ext cx="35822" cy="117420"/>
            </a:xfrm>
            <a:custGeom>
              <a:gdLst>
                <a:gd fmla="*/ 21 w 24" name="T0"/>
                <a:gd fmla="*/ 3 h 81" name="T1"/>
                <a:gd fmla="*/ 12 w 24" name="T2"/>
                <a:gd fmla="*/ 0 h 81" name="T3"/>
                <a:gd fmla="*/ 11 w 24" name="T4"/>
                <a:gd fmla="*/ 0 h 81" name="T5"/>
                <a:gd fmla="*/ 3 w 24" name="T6"/>
                <a:gd fmla="*/ 3 h 81" name="T7"/>
                <a:gd fmla="*/ 0 w 24" name="T8"/>
                <a:gd fmla="*/ 7 h 81" name="T9"/>
                <a:gd fmla="*/ 0 w 24" name="T10"/>
                <a:gd fmla="*/ 73 h 81" name="T11"/>
                <a:gd fmla="*/ 3 w 24" name="T12"/>
                <a:gd fmla="*/ 78 h 81" name="T13"/>
                <a:gd fmla="*/ 12 w 24" name="T14"/>
                <a:gd fmla="*/ 81 h 81" name="T15"/>
                <a:gd fmla="*/ 21 w 24" name="T16"/>
                <a:gd fmla="*/ 78 h 81" name="T17"/>
                <a:gd fmla="*/ 24 w 24" name="T18"/>
                <a:gd fmla="*/ 73 h 81" name="T19"/>
                <a:gd fmla="*/ 24 w 24" name="T20"/>
                <a:gd fmla="*/ 7 h 81" name="T21"/>
                <a:gd fmla="*/ 21 w 24" name="T22"/>
                <a:gd fmla="*/ 3 h 8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81" w="24">
                  <a:moveTo>
                    <a:pt x="21" y="3"/>
                  </a:moveTo>
                  <a:cubicBezTo>
                    <a:pt x="19" y="1"/>
                    <a:pt x="15" y="0"/>
                    <a:pt x="12" y="0"/>
                  </a:cubicBezTo>
                  <a:cubicBezTo>
                    <a:pt x="11" y="0"/>
                    <a:pt x="11" y="0"/>
                    <a:pt x="11" y="0"/>
                  </a:cubicBezTo>
                  <a:cubicBezTo>
                    <a:pt x="8" y="0"/>
                    <a:pt x="5" y="1"/>
                    <a:pt x="3" y="3"/>
                  </a:cubicBezTo>
                  <a:cubicBezTo>
                    <a:pt x="1" y="4"/>
                    <a:pt x="0" y="6"/>
                    <a:pt x="0" y="7"/>
                  </a:cubicBezTo>
                  <a:cubicBezTo>
                    <a:pt x="0" y="73"/>
                    <a:pt x="0" y="73"/>
                    <a:pt x="0" y="73"/>
                  </a:cubicBezTo>
                  <a:cubicBezTo>
                    <a:pt x="0" y="75"/>
                    <a:pt x="1" y="77"/>
                    <a:pt x="3" y="78"/>
                  </a:cubicBezTo>
                  <a:cubicBezTo>
                    <a:pt x="5" y="80"/>
                    <a:pt x="8" y="81"/>
                    <a:pt x="12" y="81"/>
                  </a:cubicBezTo>
                  <a:cubicBezTo>
                    <a:pt x="15" y="81"/>
                    <a:pt x="19" y="80"/>
                    <a:pt x="21" y="78"/>
                  </a:cubicBezTo>
                  <a:cubicBezTo>
                    <a:pt x="23" y="77"/>
                    <a:pt x="24" y="75"/>
                    <a:pt x="24" y="73"/>
                  </a:cubicBezTo>
                  <a:cubicBezTo>
                    <a:pt x="24" y="7"/>
                    <a:pt x="24" y="7"/>
                    <a:pt x="24" y="7"/>
                  </a:cubicBezTo>
                  <a:cubicBezTo>
                    <a:pt x="24" y="6"/>
                    <a:pt x="23" y="4"/>
                    <a:pt x="21" y="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5" name="Freeform 580"/>
            <p:cNvSpPr/>
            <p:nvPr/>
          </p:nvSpPr>
          <p:spPr bwMode="auto">
            <a:xfrm>
              <a:off x="5486457" y="2075947"/>
              <a:ext cx="35822" cy="117420"/>
            </a:xfrm>
            <a:custGeom>
              <a:gdLst>
                <a:gd fmla="*/ 21 w 24" name="T0"/>
                <a:gd fmla="*/ 3 h 81" name="T1"/>
                <a:gd fmla="*/ 12 w 24" name="T2"/>
                <a:gd fmla="*/ 0 h 81" name="T3"/>
                <a:gd fmla="*/ 3 w 24" name="T4"/>
                <a:gd fmla="*/ 3 h 81" name="T5"/>
                <a:gd fmla="*/ 0 w 24" name="T6"/>
                <a:gd fmla="*/ 8 h 81" name="T7"/>
                <a:gd fmla="*/ 0 w 24" name="T8"/>
                <a:gd fmla="*/ 74 h 81" name="T9"/>
                <a:gd fmla="*/ 3 w 24" name="T10"/>
                <a:gd fmla="*/ 78 h 81" name="T11"/>
                <a:gd fmla="*/ 12 w 24" name="T12"/>
                <a:gd fmla="*/ 81 h 81" name="T13"/>
                <a:gd fmla="*/ 21 w 24" name="T14"/>
                <a:gd fmla="*/ 78 h 81" name="T15"/>
                <a:gd fmla="*/ 24 w 24" name="T16"/>
                <a:gd fmla="*/ 74 h 81" name="T17"/>
                <a:gd fmla="*/ 24 w 24" name="T18"/>
                <a:gd fmla="*/ 8 h 81" name="T19"/>
                <a:gd fmla="*/ 21 w 24" name="T20"/>
                <a:gd fmla="*/ 3 h 8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81" w="24">
                  <a:moveTo>
                    <a:pt x="21" y="3"/>
                  </a:moveTo>
                  <a:cubicBezTo>
                    <a:pt x="19" y="1"/>
                    <a:pt x="15" y="0"/>
                    <a:pt x="12" y="0"/>
                  </a:cubicBezTo>
                  <a:cubicBezTo>
                    <a:pt x="8" y="0"/>
                    <a:pt x="5" y="1"/>
                    <a:pt x="3" y="3"/>
                  </a:cubicBezTo>
                  <a:cubicBezTo>
                    <a:pt x="1" y="4"/>
                    <a:pt x="0" y="6"/>
                    <a:pt x="0" y="8"/>
                  </a:cubicBezTo>
                  <a:cubicBezTo>
                    <a:pt x="0" y="74"/>
                    <a:pt x="0" y="74"/>
                    <a:pt x="0" y="74"/>
                  </a:cubicBezTo>
                  <a:cubicBezTo>
                    <a:pt x="0" y="75"/>
                    <a:pt x="1" y="77"/>
                    <a:pt x="3" y="78"/>
                  </a:cubicBezTo>
                  <a:cubicBezTo>
                    <a:pt x="5" y="80"/>
                    <a:pt x="8" y="81"/>
                    <a:pt x="12" y="81"/>
                  </a:cubicBezTo>
                  <a:cubicBezTo>
                    <a:pt x="15" y="81"/>
                    <a:pt x="19" y="80"/>
                    <a:pt x="21" y="78"/>
                  </a:cubicBezTo>
                  <a:cubicBezTo>
                    <a:pt x="23" y="77"/>
                    <a:pt x="24" y="75"/>
                    <a:pt x="24" y="74"/>
                  </a:cubicBezTo>
                  <a:cubicBezTo>
                    <a:pt x="24" y="8"/>
                    <a:pt x="24" y="8"/>
                    <a:pt x="24" y="8"/>
                  </a:cubicBezTo>
                  <a:cubicBezTo>
                    <a:pt x="24" y="6"/>
                    <a:pt x="23" y="4"/>
                    <a:pt x="21" y="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6" name="Freeform 581"/>
            <p:cNvSpPr/>
            <p:nvPr/>
          </p:nvSpPr>
          <p:spPr bwMode="auto">
            <a:xfrm>
              <a:off x="5597906" y="1966489"/>
              <a:ext cx="115429" cy="35822"/>
            </a:xfrm>
            <a:custGeom>
              <a:gdLst>
                <a:gd fmla="*/ 78 w 80" name="T0"/>
                <a:gd fmla="*/ 3 h 24" name="T1"/>
                <a:gd fmla="*/ 73 w 80" name="T2"/>
                <a:gd fmla="*/ 0 h 24" name="T3"/>
                <a:gd fmla="*/ 7 w 80" name="T4"/>
                <a:gd fmla="*/ 0 h 24" name="T5"/>
                <a:gd fmla="*/ 2 w 80" name="T6"/>
                <a:gd fmla="*/ 3 h 24" name="T7"/>
                <a:gd fmla="*/ 0 w 80" name="T8"/>
                <a:gd fmla="*/ 12 h 24" name="T9"/>
                <a:gd fmla="*/ 2 w 80" name="T10"/>
                <a:gd fmla="*/ 21 h 24" name="T11"/>
                <a:gd fmla="*/ 7 w 80" name="T12"/>
                <a:gd fmla="*/ 24 h 24" name="T13"/>
                <a:gd fmla="*/ 73 w 80" name="T14"/>
                <a:gd fmla="*/ 24 h 24" name="T15"/>
                <a:gd fmla="*/ 78 w 80" name="T16"/>
                <a:gd fmla="*/ 21 h 24" name="T17"/>
                <a:gd fmla="*/ 80 w 80" name="T18"/>
                <a:gd fmla="*/ 12 h 24" name="T19"/>
                <a:gd fmla="*/ 80 w 80" name="T20"/>
                <a:gd fmla="*/ 12 h 24" name="T21"/>
                <a:gd fmla="*/ 78 w 80" name="T22"/>
                <a:gd fmla="*/ 3 h 2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4" w="80">
                  <a:moveTo>
                    <a:pt x="78" y="3"/>
                  </a:moveTo>
                  <a:cubicBezTo>
                    <a:pt x="76" y="1"/>
                    <a:pt x="74" y="0"/>
                    <a:pt x="73" y="0"/>
                  </a:cubicBezTo>
                  <a:cubicBezTo>
                    <a:pt x="7" y="0"/>
                    <a:pt x="7" y="0"/>
                    <a:pt x="7" y="0"/>
                  </a:cubicBezTo>
                  <a:cubicBezTo>
                    <a:pt x="5" y="0"/>
                    <a:pt x="4" y="1"/>
                    <a:pt x="2" y="3"/>
                  </a:cubicBezTo>
                  <a:cubicBezTo>
                    <a:pt x="1" y="5"/>
                    <a:pt x="0" y="8"/>
                    <a:pt x="0" y="12"/>
                  </a:cubicBezTo>
                  <a:cubicBezTo>
                    <a:pt x="0" y="16"/>
                    <a:pt x="1" y="19"/>
                    <a:pt x="2" y="21"/>
                  </a:cubicBezTo>
                  <a:cubicBezTo>
                    <a:pt x="4" y="23"/>
                    <a:pt x="5" y="24"/>
                    <a:pt x="7" y="24"/>
                  </a:cubicBezTo>
                  <a:cubicBezTo>
                    <a:pt x="73" y="24"/>
                    <a:pt x="73" y="24"/>
                    <a:pt x="73" y="24"/>
                  </a:cubicBezTo>
                  <a:cubicBezTo>
                    <a:pt x="74" y="24"/>
                    <a:pt x="76" y="23"/>
                    <a:pt x="78" y="21"/>
                  </a:cubicBezTo>
                  <a:cubicBezTo>
                    <a:pt x="79" y="19"/>
                    <a:pt x="80" y="16"/>
                    <a:pt x="80" y="12"/>
                  </a:cubicBezTo>
                  <a:cubicBezTo>
                    <a:pt x="80" y="12"/>
                    <a:pt x="80" y="12"/>
                    <a:pt x="80" y="12"/>
                  </a:cubicBezTo>
                  <a:cubicBezTo>
                    <a:pt x="80" y="8"/>
                    <a:pt x="79" y="5"/>
                    <a:pt x="78" y="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7" name="Freeform 582"/>
            <p:cNvSpPr/>
            <p:nvPr/>
          </p:nvSpPr>
          <p:spPr bwMode="auto">
            <a:xfrm>
              <a:off x="5295402" y="1966489"/>
              <a:ext cx="117420" cy="35822"/>
            </a:xfrm>
            <a:custGeom>
              <a:gdLst>
                <a:gd fmla="*/ 78 w 81" name="T0"/>
                <a:gd fmla="*/ 21 h 24" name="T1"/>
                <a:gd fmla="*/ 81 w 81" name="T2"/>
                <a:gd fmla="*/ 12 h 24" name="T3"/>
                <a:gd fmla="*/ 78 w 81" name="T4"/>
                <a:gd fmla="*/ 3 h 24" name="T5"/>
                <a:gd fmla="*/ 73 w 81" name="T6"/>
                <a:gd fmla="*/ 0 h 24" name="T7"/>
                <a:gd fmla="*/ 7 w 81" name="T8"/>
                <a:gd fmla="*/ 0 h 24" name="T9"/>
                <a:gd fmla="*/ 3 w 81" name="T10"/>
                <a:gd fmla="*/ 3 h 24" name="T11"/>
                <a:gd fmla="*/ 0 w 81" name="T12"/>
                <a:gd fmla="*/ 12 h 24" name="T13"/>
                <a:gd fmla="*/ 3 w 81" name="T14"/>
                <a:gd fmla="*/ 21 h 24" name="T15"/>
                <a:gd fmla="*/ 7 w 81" name="T16"/>
                <a:gd fmla="*/ 24 h 24" name="T17"/>
                <a:gd fmla="*/ 73 w 81" name="T18"/>
                <a:gd fmla="*/ 24 h 24" name="T19"/>
                <a:gd fmla="*/ 78 w 81" name="T20"/>
                <a:gd fmla="*/ 21 h 2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4" w="81">
                  <a:moveTo>
                    <a:pt x="78" y="21"/>
                  </a:moveTo>
                  <a:cubicBezTo>
                    <a:pt x="79" y="19"/>
                    <a:pt x="81" y="16"/>
                    <a:pt x="81" y="12"/>
                  </a:cubicBezTo>
                  <a:cubicBezTo>
                    <a:pt x="81" y="8"/>
                    <a:pt x="79" y="5"/>
                    <a:pt x="78" y="3"/>
                  </a:cubicBezTo>
                  <a:cubicBezTo>
                    <a:pt x="77" y="1"/>
                    <a:pt x="75" y="0"/>
                    <a:pt x="73" y="0"/>
                  </a:cubicBezTo>
                  <a:cubicBezTo>
                    <a:pt x="7" y="0"/>
                    <a:pt x="7" y="0"/>
                    <a:pt x="7" y="0"/>
                  </a:cubicBezTo>
                  <a:cubicBezTo>
                    <a:pt x="6" y="0"/>
                    <a:pt x="4" y="1"/>
                    <a:pt x="3" y="3"/>
                  </a:cubicBezTo>
                  <a:cubicBezTo>
                    <a:pt x="1" y="5"/>
                    <a:pt x="0" y="8"/>
                    <a:pt x="0" y="12"/>
                  </a:cubicBezTo>
                  <a:cubicBezTo>
                    <a:pt x="0" y="16"/>
                    <a:pt x="1" y="19"/>
                    <a:pt x="3" y="21"/>
                  </a:cubicBezTo>
                  <a:cubicBezTo>
                    <a:pt x="4" y="23"/>
                    <a:pt x="6" y="24"/>
                    <a:pt x="7" y="24"/>
                  </a:cubicBezTo>
                  <a:cubicBezTo>
                    <a:pt x="73" y="24"/>
                    <a:pt x="73" y="24"/>
                    <a:pt x="73" y="24"/>
                  </a:cubicBezTo>
                  <a:cubicBezTo>
                    <a:pt x="75" y="24"/>
                    <a:pt x="77" y="23"/>
                    <a:pt x="78" y="21"/>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8" name="Freeform 583"/>
            <p:cNvSpPr/>
            <p:nvPr/>
          </p:nvSpPr>
          <p:spPr bwMode="auto">
            <a:xfrm>
              <a:off x="5581985" y="1868971"/>
              <a:ext cx="107468" cy="79607"/>
            </a:xfrm>
            <a:custGeom>
              <a:gdLst>
                <a:gd fmla="*/ 0 w 74" name="T0"/>
                <a:gd fmla="*/ 40 h 54" name="T1"/>
                <a:gd fmla="*/ 2 w 74" name="T2"/>
                <a:gd fmla="*/ 47 h 54" name="T3"/>
                <a:gd fmla="*/ 12 w 74" name="T4"/>
                <a:gd fmla="*/ 54 h 54" name="T5"/>
                <a:gd fmla="*/ 14 w 74" name="T6"/>
                <a:gd fmla="*/ 54 h 54" name="T7"/>
                <a:gd fmla="*/ 71 w 74" name="T8"/>
                <a:gd fmla="*/ 21 h 54" name="T9"/>
                <a:gd fmla="*/ 74 w 74" name="T10"/>
                <a:gd fmla="*/ 15 h 54" name="T11"/>
                <a:gd fmla="*/ 72 w 74" name="T12"/>
                <a:gd fmla="*/ 7 h 54" name="T13"/>
                <a:gd fmla="*/ 72 w 74" name="T14"/>
                <a:gd fmla="*/ 6 h 54" name="T15"/>
                <a:gd fmla="*/ 62 w 74" name="T16"/>
                <a:gd fmla="*/ 0 h 54" name="T17"/>
                <a:gd fmla="*/ 62 w 74" name="T18"/>
                <a:gd fmla="*/ 0 h 54" name="T19"/>
                <a:gd fmla="*/ 60 w 74" name="T20"/>
                <a:gd fmla="*/ 0 h 54" name="T21"/>
                <a:gd fmla="*/ 3 w 74" name="T22"/>
                <a:gd fmla="*/ 33 h 54" name="T23"/>
                <a:gd fmla="*/ 0 w 74" name="T24"/>
                <a:gd fmla="*/ 40 h 5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4" w="74">
                  <a:moveTo>
                    <a:pt x="0" y="40"/>
                  </a:moveTo>
                  <a:cubicBezTo>
                    <a:pt x="0" y="42"/>
                    <a:pt x="1" y="45"/>
                    <a:pt x="2" y="47"/>
                  </a:cubicBezTo>
                  <a:cubicBezTo>
                    <a:pt x="5" y="52"/>
                    <a:pt x="9" y="54"/>
                    <a:pt x="12" y="54"/>
                  </a:cubicBezTo>
                  <a:cubicBezTo>
                    <a:pt x="13" y="54"/>
                    <a:pt x="14" y="54"/>
                    <a:pt x="14" y="54"/>
                  </a:cubicBezTo>
                  <a:cubicBezTo>
                    <a:pt x="71" y="21"/>
                    <a:pt x="71" y="21"/>
                    <a:pt x="71" y="21"/>
                  </a:cubicBezTo>
                  <a:cubicBezTo>
                    <a:pt x="73" y="20"/>
                    <a:pt x="74" y="18"/>
                    <a:pt x="74" y="15"/>
                  </a:cubicBezTo>
                  <a:cubicBezTo>
                    <a:pt x="74" y="12"/>
                    <a:pt x="73" y="10"/>
                    <a:pt x="72" y="7"/>
                  </a:cubicBezTo>
                  <a:cubicBezTo>
                    <a:pt x="72" y="6"/>
                    <a:pt x="72" y="6"/>
                    <a:pt x="72" y="6"/>
                  </a:cubicBezTo>
                  <a:cubicBezTo>
                    <a:pt x="69" y="2"/>
                    <a:pt x="65" y="0"/>
                    <a:pt x="62" y="0"/>
                  </a:cubicBezTo>
                  <a:cubicBezTo>
                    <a:pt x="62" y="0"/>
                    <a:pt x="62" y="0"/>
                    <a:pt x="62" y="0"/>
                  </a:cubicBezTo>
                  <a:cubicBezTo>
                    <a:pt x="61" y="0"/>
                    <a:pt x="60" y="0"/>
                    <a:pt x="60" y="0"/>
                  </a:cubicBezTo>
                  <a:cubicBezTo>
                    <a:pt x="3" y="33"/>
                    <a:pt x="3" y="33"/>
                    <a:pt x="3" y="33"/>
                  </a:cubicBezTo>
                  <a:cubicBezTo>
                    <a:pt x="1" y="34"/>
                    <a:pt x="0" y="37"/>
                    <a:pt x="0" y="4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9" name="Freeform 584"/>
            <p:cNvSpPr/>
            <p:nvPr/>
          </p:nvSpPr>
          <p:spPr bwMode="auto">
            <a:xfrm>
              <a:off x="5540190" y="1799315"/>
              <a:ext cx="79607" cy="107468"/>
            </a:xfrm>
            <a:custGeom>
              <a:gdLst>
                <a:gd fmla="*/ 7 w 54" name="T0"/>
                <a:gd fmla="*/ 72 h 74" name="T1"/>
                <a:gd fmla="*/ 14 w 54" name="T2"/>
                <a:gd fmla="*/ 74 h 74" name="T3"/>
                <a:gd fmla="*/ 21 w 54" name="T4"/>
                <a:gd fmla="*/ 71 h 74" name="T5"/>
                <a:gd fmla="*/ 53 w 54" name="T6"/>
                <a:gd fmla="*/ 14 h 74" name="T7"/>
                <a:gd fmla="*/ 54 w 54" name="T8"/>
                <a:gd fmla="*/ 12 h 74" name="T9"/>
                <a:gd fmla="*/ 47 w 54" name="T10"/>
                <a:gd fmla="*/ 2 h 74" name="T11"/>
                <a:gd fmla="*/ 47 w 54" name="T12"/>
                <a:gd fmla="*/ 2 h 74" name="T13"/>
                <a:gd fmla="*/ 39 w 54" name="T14"/>
                <a:gd fmla="*/ 0 h 74" name="T15"/>
                <a:gd fmla="*/ 39 w 54" name="T16"/>
                <a:gd fmla="*/ 0 h 74" name="T17"/>
                <a:gd fmla="*/ 33 w 54" name="T18"/>
                <a:gd fmla="*/ 2 h 74" name="T19"/>
                <a:gd fmla="*/ 0 w 54" name="T20"/>
                <a:gd fmla="*/ 60 h 74" name="T21"/>
                <a:gd fmla="*/ 0 w 54" name="T22"/>
                <a:gd fmla="*/ 62 h 74" name="T23"/>
                <a:gd fmla="*/ 7 w 54" name="T24"/>
                <a:gd fmla="*/ 72 h 7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4" w="54">
                  <a:moveTo>
                    <a:pt x="7" y="72"/>
                  </a:moveTo>
                  <a:cubicBezTo>
                    <a:pt x="9" y="73"/>
                    <a:pt x="12" y="74"/>
                    <a:pt x="14" y="74"/>
                  </a:cubicBezTo>
                  <a:cubicBezTo>
                    <a:pt x="17" y="74"/>
                    <a:pt x="20" y="73"/>
                    <a:pt x="21" y="71"/>
                  </a:cubicBezTo>
                  <a:cubicBezTo>
                    <a:pt x="53" y="14"/>
                    <a:pt x="53" y="14"/>
                    <a:pt x="53" y="14"/>
                  </a:cubicBezTo>
                  <a:cubicBezTo>
                    <a:pt x="54" y="14"/>
                    <a:pt x="54" y="13"/>
                    <a:pt x="54" y="12"/>
                  </a:cubicBezTo>
                  <a:cubicBezTo>
                    <a:pt x="54" y="9"/>
                    <a:pt x="52" y="5"/>
                    <a:pt x="47" y="2"/>
                  </a:cubicBezTo>
                  <a:cubicBezTo>
                    <a:pt x="47" y="2"/>
                    <a:pt x="47" y="2"/>
                    <a:pt x="47" y="2"/>
                  </a:cubicBezTo>
                  <a:cubicBezTo>
                    <a:pt x="44" y="0"/>
                    <a:pt x="42" y="0"/>
                    <a:pt x="39" y="0"/>
                  </a:cubicBezTo>
                  <a:cubicBezTo>
                    <a:pt x="39" y="0"/>
                    <a:pt x="39" y="0"/>
                    <a:pt x="39" y="0"/>
                  </a:cubicBezTo>
                  <a:cubicBezTo>
                    <a:pt x="36" y="0"/>
                    <a:pt x="34" y="1"/>
                    <a:pt x="33" y="2"/>
                  </a:cubicBezTo>
                  <a:cubicBezTo>
                    <a:pt x="0" y="60"/>
                    <a:pt x="0" y="60"/>
                    <a:pt x="0" y="60"/>
                  </a:cubicBezTo>
                  <a:cubicBezTo>
                    <a:pt x="0" y="60"/>
                    <a:pt x="0" y="61"/>
                    <a:pt x="0" y="62"/>
                  </a:cubicBezTo>
                  <a:cubicBezTo>
                    <a:pt x="0" y="65"/>
                    <a:pt x="2" y="69"/>
                    <a:pt x="7" y="7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0" name="Freeform 585"/>
            <p:cNvSpPr/>
            <p:nvPr/>
          </p:nvSpPr>
          <p:spPr bwMode="auto">
            <a:xfrm>
              <a:off x="5388939" y="1799315"/>
              <a:ext cx="79607" cy="107468"/>
            </a:xfrm>
            <a:custGeom>
              <a:gdLst>
                <a:gd fmla="*/ 1 w 54" name="T0"/>
                <a:gd fmla="*/ 14 h 74" name="T1"/>
                <a:gd fmla="*/ 34 w 54" name="T2"/>
                <a:gd fmla="*/ 71 h 74" name="T3"/>
                <a:gd fmla="*/ 40 w 54" name="T4"/>
                <a:gd fmla="*/ 74 h 74" name="T5"/>
                <a:gd fmla="*/ 47 w 54" name="T6"/>
                <a:gd fmla="*/ 72 h 74" name="T7"/>
                <a:gd fmla="*/ 54 w 54" name="T8"/>
                <a:gd fmla="*/ 62 h 74" name="T9"/>
                <a:gd fmla="*/ 54 w 54" name="T10"/>
                <a:gd fmla="*/ 60 h 74" name="T11"/>
                <a:gd fmla="*/ 21 w 54" name="T12"/>
                <a:gd fmla="*/ 3 h 74" name="T13"/>
                <a:gd fmla="*/ 15 w 54" name="T14"/>
                <a:gd fmla="*/ 0 h 74" name="T15"/>
                <a:gd fmla="*/ 7 w 54" name="T16"/>
                <a:gd fmla="*/ 2 h 74" name="T17"/>
                <a:gd fmla="*/ 7 w 54" name="T18"/>
                <a:gd fmla="*/ 2 h 74" name="T19"/>
                <a:gd fmla="*/ 0 w 54" name="T20"/>
                <a:gd fmla="*/ 12 h 74" name="T21"/>
                <a:gd fmla="*/ 0 w 54" name="T22"/>
                <a:gd fmla="*/ 12 h 74" name="T23"/>
                <a:gd fmla="*/ 1 w 54" name="T24"/>
                <a:gd fmla="*/ 14 h 7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4" w="54">
                  <a:moveTo>
                    <a:pt x="1" y="14"/>
                  </a:moveTo>
                  <a:cubicBezTo>
                    <a:pt x="34" y="71"/>
                    <a:pt x="34" y="71"/>
                    <a:pt x="34" y="71"/>
                  </a:cubicBezTo>
                  <a:cubicBezTo>
                    <a:pt x="34" y="73"/>
                    <a:pt x="37" y="74"/>
                    <a:pt x="40" y="74"/>
                  </a:cubicBezTo>
                  <a:cubicBezTo>
                    <a:pt x="42" y="74"/>
                    <a:pt x="45" y="73"/>
                    <a:pt x="47" y="72"/>
                  </a:cubicBezTo>
                  <a:cubicBezTo>
                    <a:pt x="52" y="69"/>
                    <a:pt x="54" y="65"/>
                    <a:pt x="54" y="62"/>
                  </a:cubicBezTo>
                  <a:cubicBezTo>
                    <a:pt x="54" y="61"/>
                    <a:pt x="54" y="60"/>
                    <a:pt x="54" y="60"/>
                  </a:cubicBezTo>
                  <a:cubicBezTo>
                    <a:pt x="21" y="3"/>
                    <a:pt x="21" y="3"/>
                    <a:pt x="21" y="3"/>
                  </a:cubicBezTo>
                  <a:cubicBezTo>
                    <a:pt x="20" y="1"/>
                    <a:pt x="18" y="0"/>
                    <a:pt x="15" y="0"/>
                  </a:cubicBezTo>
                  <a:cubicBezTo>
                    <a:pt x="12" y="0"/>
                    <a:pt x="10" y="1"/>
                    <a:pt x="7" y="2"/>
                  </a:cubicBezTo>
                  <a:cubicBezTo>
                    <a:pt x="7" y="2"/>
                    <a:pt x="7" y="2"/>
                    <a:pt x="7" y="2"/>
                  </a:cubicBezTo>
                  <a:cubicBezTo>
                    <a:pt x="2" y="5"/>
                    <a:pt x="0" y="9"/>
                    <a:pt x="0" y="12"/>
                  </a:cubicBezTo>
                  <a:cubicBezTo>
                    <a:pt x="0" y="12"/>
                    <a:pt x="0" y="12"/>
                    <a:pt x="0" y="12"/>
                  </a:cubicBezTo>
                  <a:cubicBezTo>
                    <a:pt x="0" y="13"/>
                    <a:pt x="0" y="14"/>
                    <a:pt x="1" y="14"/>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1" name="Freeform 586"/>
            <p:cNvSpPr/>
            <p:nvPr/>
          </p:nvSpPr>
          <p:spPr bwMode="auto">
            <a:xfrm>
              <a:off x="5319284" y="1868971"/>
              <a:ext cx="107468" cy="79607"/>
            </a:xfrm>
            <a:custGeom>
              <a:gdLst>
                <a:gd fmla="*/ 3 w 74" name="T0"/>
                <a:gd fmla="*/ 21 h 54" name="T1"/>
                <a:gd fmla="*/ 60 w 74" name="T2"/>
                <a:gd fmla="*/ 54 h 54" name="T3"/>
                <a:gd fmla="*/ 62 w 74" name="T4"/>
                <a:gd fmla="*/ 54 h 54" name="T5"/>
                <a:gd fmla="*/ 72 w 74" name="T6"/>
                <a:gd fmla="*/ 47 h 54" name="T7"/>
                <a:gd fmla="*/ 74 w 74" name="T8"/>
                <a:gd fmla="*/ 40 h 54" name="T9"/>
                <a:gd fmla="*/ 71 w 74" name="T10"/>
                <a:gd fmla="*/ 34 h 54" name="T11"/>
                <a:gd fmla="*/ 14 w 74" name="T12"/>
                <a:gd fmla="*/ 1 h 54" name="T13"/>
                <a:gd fmla="*/ 12 w 74" name="T14"/>
                <a:gd fmla="*/ 0 h 54" name="T15"/>
                <a:gd fmla="*/ 2 w 74" name="T16"/>
                <a:gd fmla="*/ 7 h 54" name="T17"/>
                <a:gd fmla="*/ 2 w 74" name="T18"/>
                <a:gd fmla="*/ 7 h 54" name="T19"/>
                <a:gd fmla="*/ 0 w 74" name="T20"/>
                <a:gd fmla="*/ 15 h 54" name="T21"/>
                <a:gd fmla="*/ 0 w 74" name="T22"/>
                <a:gd fmla="*/ 15 h 54" name="T23"/>
                <a:gd fmla="*/ 3 w 74" name="T24"/>
                <a:gd fmla="*/ 21 h 5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4" w="74">
                  <a:moveTo>
                    <a:pt x="3" y="21"/>
                  </a:moveTo>
                  <a:cubicBezTo>
                    <a:pt x="60" y="54"/>
                    <a:pt x="60" y="54"/>
                    <a:pt x="60" y="54"/>
                  </a:cubicBezTo>
                  <a:cubicBezTo>
                    <a:pt x="60" y="54"/>
                    <a:pt x="61" y="54"/>
                    <a:pt x="62" y="54"/>
                  </a:cubicBezTo>
                  <a:cubicBezTo>
                    <a:pt x="65" y="54"/>
                    <a:pt x="69" y="52"/>
                    <a:pt x="72" y="47"/>
                  </a:cubicBezTo>
                  <a:cubicBezTo>
                    <a:pt x="73" y="45"/>
                    <a:pt x="74" y="42"/>
                    <a:pt x="74" y="40"/>
                  </a:cubicBezTo>
                  <a:cubicBezTo>
                    <a:pt x="74" y="37"/>
                    <a:pt x="73" y="34"/>
                    <a:pt x="71" y="34"/>
                  </a:cubicBezTo>
                  <a:cubicBezTo>
                    <a:pt x="14" y="1"/>
                    <a:pt x="14" y="1"/>
                    <a:pt x="14" y="1"/>
                  </a:cubicBezTo>
                  <a:cubicBezTo>
                    <a:pt x="14" y="0"/>
                    <a:pt x="13" y="0"/>
                    <a:pt x="12" y="0"/>
                  </a:cubicBezTo>
                  <a:cubicBezTo>
                    <a:pt x="9" y="0"/>
                    <a:pt x="5" y="2"/>
                    <a:pt x="2" y="7"/>
                  </a:cubicBezTo>
                  <a:cubicBezTo>
                    <a:pt x="2" y="7"/>
                    <a:pt x="2" y="7"/>
                    <a:pt x="2" y="7"/>
                  </a:cubicBezTo>
                  <a:cubicBezTo>
                    <a:pt x="1" y="10"/>
                    <a:pt x="0" y="12"/>
                    <a:pt x="0" y="15"/>
                  </a:cubicBezTo>
                  <a:cubicBezTo>
                    <a:pt x="0" y="15"/>
                    <a:pt x="0" y="15"/>
                    <a:pt x="0" y="15"/>
                  </a:cubicBezTo>
                  <a:cubicBezTo>
                    <a:pt x="0" y="18"/>
                    <a:pt x="1" y="20"/>
                    <a:pt x="3" y="21"/>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2" name="Freeform 587"/>
            <p:cNvSpPr/>
            <p:nvPr/>
          </p:nvSpPr>
          <p:spPr bwMode="auto">
            <a:xfrm>
              <a:off x="5319284" y="2020224"/>
              <a:ext cx="107468" cy="79607"/>
            </a:xfrm>
            <a:custGeom>
              <a:gdLst>
                <a:gd fmla="*/ 74 w 74" name="T0"/>
                <a:gd fmla="*/ 14 h 54" name="T1"/>
                <a:gd fmla="*/ 72 w 74" name="T2"/>
                <a:gd fmla="*/ 7 h 54" name="T3"/>
                <a:gd fmla="*/ 62 w 74" name="T4"/>
                <a:gd fmla="*/ 0 h 54" name="T5"/>
                <a:gd fmla="*/ 60 w 74" name="T6"/>
                <a:gd fmla="*/ 0 h 54" name="T7"/>
                <a:gd fmla="*/ 3 w 74" name="T8"/>
                <a:gd fmla="*/ 33 h 54" name="T9"/>
                <a:gd fmla="*/ 0 w 74" name="T10"/>
                <a:gd fmla="*/ 39 h 54" name="T11"/>
                <a:gd fmla="*/ 2 w 74" name="T12"/>
                <a:gd fmla="*/ 47 h 54" name="T13"/>
                <a:gd fmla="*/ 2 w 74" name="T14"/>
                <a:gd fmla="*/ 47 h 54" name="T15"/>
                <a:gd fmla="*/ 12 w 74" name="T16"/>
                <a:gd fmla="*/ 54 h 54" name="T17"/>
                <a:gd fmla="*/ 12 w 74" name="T18"/>
                <a:gd fmla="*/ 54 h 54" name="T19"/>
                <a:gd fmla="*/ 14 w 74" name="T20"/>
                <a:gd fmla="*/ 53 h 54" name="T21"/>
                <a:gd fmla="*/ 71 w 74" name="T22"/>
                <a:gd fmla="*/ 20 h 54" name="T23"/>
                <a:gd fmla="*/ 74 w 74" name="T24"/>
                <a:gd fmla="*/ 14 h 5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4" w="74">
                  <a:moveTo>
                    <a:pt x="74" y="14"/>
                  </a:moveTo>
                  <a:cubicBezTo>
                    <a:pt x="74" y="12"/>
                    <a:pt x="73" y="9"/>
                    <a:pt x="72" y="7"/>
                  </a:cubicBezTo>
                  <a:cubicBezTo>
                    <a:pt x="69" y="2"/>
                    <a:pt x="65" y="0"/>
                    <a:pt x="62" y="0"/>
                  </a:cubicBezTo>
                  <a:cubicBezTo>
                    <a:pt x="61" y="0"/>
                    <a:pt x="60" y="0"/>
                    <a:pt x="60" y="0"/>
                  </a:cubicBezTo>
                  <a:cubicBezTo>
                    <a:pt x="3" y="33"/>
                    <a:pt x="3" y="33"/>
                    <a:pt x="3" y="33"/>
                  </a:cubicBezTo>
                  <a:cubicBezTo>
                    <a:pt x="1" y="34"/>
                    <a:pt x="0" y="36"/>
                    <a:pt x="0" y="39"/>
                  </a:cubicBezTo>
                  <a:cubicBezTo>
                    <a:pt x="0" y="42"/>
                    <a:pt x="1" y="44"/>
                    <a:pt x="2" y="47"/>
                  </a:cubicBezTo>
                  <a:cubicBezTo>
                    <a:pt x="2" y="47"/>
                    <a:pt x="2" y="47"/>
                    <a:pt x="2" y="47"/>
                  </a:cubicBezTo>
                  <a:cubicBezTo>
                    <a:pt x="5" y="52"/>
                    <a:pt x="9" y="54"/>
                    <a:pt x="12" y="54"/>
                  </a:cubicBezTo>
                  <a:cubicBezTo>
                    <a:pt x="12" y="54"/>
                    <a:pt x="12" y="54"/>
                    <a:pt x="12" y="54"/>
                  </a:cubicBezTo>
                  <a:cubicBezTo>
                    <a:pt x="13" y="54"/>
                    <a:pt x="14" y="54"/>
                    <a:pt x="14" y="53"/>
                  </a:cubicBezTo>
                  <a:cubicBezTo>
                    <a:pt x="71" y="20"/>
                    <a:pt x="71" y="20"/>
                    <a:pt x="71" y="20"/>
                  </a:cubicBezTo>
                  <a:cubicBezTo>
                    <a:pt x="73" y="20"/>
                    <a:pt x="74" y="17"/>
                    <a:pt x="74" y="14"/>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3" name="Freeform 588"/>
            <p:cNvSpPr/>
            <p:nvPr/>
          </p:nvSpPr>
          <p:spPr bwMode="auto">
            <a:xfrm>
              <a:off x="5388939" y="2062016"/>
              <a:ext cx="79607" cy="107468"/>
            </a:xfrm>
            <a:custGeom>
              <a:gdLst>
                <a:gd fmla="*/ 47 w 54" name="T0"/>
                <a:gd fmla="*/ 2 h 74" name="T1"/>
                <a:gd fmla="*/ 40 w 54" name="T2"/>
                <a:gd fmla="*/ 0 h 74" name="T3"/>
                <a:gd fmla="*/ 34 w 54" name="T4"/>
                <a:gd fmla="*/ 3 h 74" name="T5"/>
                <a:gd fmla="*/ 1 w 54" name="T6"/>
                <a:gd fmla="*/ 60 h 74" name="T7"/>
                <a:gd fmla="*/ 0 w 54" name="T8"/>
                <a:gd fmla="*/ 62 h 74" name="T9"/>
                <a:gd fmla="*/ 7 w 54" name="T10"/>
                <a:gd fmla="*/ 72 h 74" name="T11"/>
                <a:gd fmla="*/ 7 w 54" name="T12"/>
                <a:gd fmla="*/ 72 h 74" name="T13"/>
                <a:gd fmla="*/ 15 w 54" name="T14"/>
                <a:gd fmla="*/ 74 h 74" name="T15"/>
                <a:gd fmla="*/ 15 w 54" name="T16"/>
                <a:gd fmla="*/ 74 h 74" name="T17"/>
                <a:gd fmla="*/ 21 w 54" name="T18"/>
                <a:gd fmla="*/ 71 h 74" name="T19"/>
                <a:gd fmla="*/ 54 w 54" name="T20"/>
                <a:gd fmla="*/ 14 h 74" name="T21"/>
                <a:gd fmla="*/ 54 w 54" name="T22"/>
                <a:gd fmla="*/ 12 h 74" name="T23"/>
                <a:gd fmla="*/ 47 w 54" name="T24"/>
                <a:gd fmla="*/ 2 h 7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4" w="54">
                  <a:moveTo>
                    <a:pt x="47" y="2"/>
                  </a:moveTo>
                  <a:cubicBezTo>
                    <a:pt x="45" y="1"/>
                    <a:pt x="42" y="0"/>
                    <a:pt x="40" y="0"/>
                  </a:cubicBezTo>
                  <a:cubicBezTo>
                    <a:pt x="37" y="0"/>
                    <a:pt x="34" y="1"/>
                    <a:pt x="34" y="3"/>
                  </a:cubicBezTo>
                  <a:cubicBezTo>
                    <a:pt x="1" y="60"/>
                    <a:pt x="1" y="60"/>
                    <a:pt x="1" y="60"/>
                  </a:cubicBezTo>
                  <a:cubicBezTo>
                    <a:pt x="0" y="60"/>
                    <a:pt x="0" y="61"/>
                    <a:pt x="0" y="62"/>
                  </a:cubicBezTo>
                  <a:cubicBezTo>
                    <a:pt x="0" y="65"/>
                    <a:pt x="2" y="69"/>
                    <a:pt x="7" y="72"/>
                  </a:cubicBezTo>
                  <a:cubicBezTo>
                    <a:pt x="7" y="72"/>
                    <a:pt x="7" y="72"/>
                    <a:pt x="7" y="72"/>
                  </a:cubicBezTo>
                  <a:cubicBezTo>
                    <a:pt x="10" y="73"/>
                    <a:pt x="12" y="74"/>
                    <a:pt x="15" y="74"/>
                  </a:cubicBezTo>
                  <a:cubicBezTo>
                    <a:pt x="15" y="74"/>
                    <a:pt x="15" y="74"/>
                    <a:pt x="15" y="74"/>
                  </a:cubicBezTo>
                  <a:cubicBezTo>
                    <a:pt x="18" y="74"/>
                    <a:pt x="20" y="73"/>
                    <a:pt x="21" y="71"/>
                  </a:cubicBezTo>
                  <a:cubicBezTo>
                    <a:pt x="54" y="14"/>
                    <a:pt x="54" y="14"/>
                    <a:pt x="54" y="14"/>
                  </a:cubicBezTo>
                  <a:cubicBezTo>
                    <a:pt x="54" y="14"/>
                    <a:pt x="54" y="13"/>
                    <a:pt x="54" y="12"/>
                  </a:cubicBezTo>
                  <a:cubicBezTo>
                    <a:pt x="54" y="9"/>
                    <a:pt x="52" y="5"/>
                    <a:pt x="47" y="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4" name="Freeform 589"/>
            <p:cNvSpPr/>
            <p:nvPr/>
          </p:nvSpPr>
          <p:spPr bwMode="auto">
            <a:xfrm>
              <a:off x="5540190" y="2062016"/>
              <a:ext cx="79607" cy="107468"/>
            </a:xfrm>
            <a:custGeom>
              <a:gdLst>
                <a:gd fmla="*/ 54 w 54" name="T0"/>
                <a:gd fmla="*/ 60 h 74" name="T1"/>
                <a:gd fmla="*/ 21 w 54" name="T2"/>
                <a:gd fmla="*/ 3 h 74" name="T3"/>
                <a:gd fmla="*/ 14 w 54" name="T4"/>
                <a:gd fmla="*/ 0 h 74" name="T5"/>
                <a:gd fmla="*/ 7 w 54" name="T6"/>
                <a:gd fmla="*/ 2 h 74" name="T7"/>
                <a:gd fmla="*/ 0 w 54" name="T8"/>
                <a:gd fmla="*/ 12 h 74" name="T9"/>
                <a:gd fmla="*/ 0 w 54" name="T10"/>
                <a:gd fmla="*/ 14 h 74" name="T11"/>
                <a:gd fmla="*/ 33 w 54" name="T12"/>
                <a:gd fmla="*/ 71 h 74" name="T13"/>
                <a:gd fmla="*/ 39 w 54" name="T14"/>
                <a:gd fmla="*/ 74 h 74" name="T15"/>
                <a:gd fmla="*/ 47 w 54" name="T16"/>
                <a:gd fmla="*/ 72 h 74" name="T17"/>
                <a:gd fmla="*/ 48 w 54" name="T18"/>
                <a:gd fmla="*/ 72 h 74" name="T19"/>
                <a:gd fmla="*/ 54 w 54" name="T20"/>
                <a:gd fmla="*/ 62 h 74" name="T21"/>
                <a:gd fmla="*/ 54 w 54" name="T22"/>
                <a:gd fmla="*/ 62 h 74" name="T23"/>
                <a:gd fmla="*/ 54 w 54" name="T24"/>
                <a:gd fmla="*/ 60 h 7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4" w="54">
                  <a:moveTo>
                    <a:pt x="54" y="60"/>
                  </a:moveTo>
                  <a:cubicBezTo>
                    <a:pt x="21" y="3"/>
                    <a:pt x="21" y="3"/>
                    <a:pt x="21" y="3"/>
                  </a:cubicBezTo>
                  <a:cubicBezTo>
                    <a:pt x="20" y="1"/>
                    <a:pt x="18" y="0"/>
                    <a:pt x="14" y="0"/>
                  </a:cubicBezTo>
                  <a:cubicBezTo>
                    <a:pt x="12" y="0"/>
                    <a:pt x="9" y="1"/>
                    <a:pt x="7" y="2"/>
                  </a:cubicBezTo>
                  <a:cubicBezTo>
                    <a:pt x="2" y="5"/>
                    <a:pt x="0" y="9"/>
                    <a:pt x="0" y="12"/>
                  </a:cubicBezTo>
                  <a:cubicBezTo>
                    <a:pt x="0" y="13"/>
                    <a:pt x="0" y="14"/>
                    <a:pt x="0" y="14"/>
                  </a:cubicBezTo>
                  <a:cubicBezTo>
                    <a:pt x="33" y="71"/>
                    <a:pt x="33" y="71"/>
                    <a:pt x="33" y="71"/>
                  </a:cubicBezTo>
                  <a:cubicBezTo>
                    <a:pt x="34" y="73"/>
                    <a:pt x="36" y="74"/>
                    <a:pt x="39" y="74"/>
                  </a:cubicBezTo>
                  <a:cubicBezTo>
                    <a:pt x="42" y="74"/>
                    <a:pt x="44" y="73"/>
                    <a:pt x="47" y="72"/>
                  </a:cubicBezTo>
                  <a:cubicBezTo>
                    <a:pt x="48" y="72"/>
                    <a:pt x="48" y="72"/>
                    <a:pt x="48" y="72"/>
                  </a:cubicBezTo>
                  <a:cubicBezTo>
                    <a:pt x="52" y="69"/>
                    <a:pt x="54" y="65"/>
                    <a:pt x="54" y="62"/>
                  </a:cubicBezTo>
                  <a:cubicBezTo>
                    <a:pt x="54" y="62"/>
                    <a:pt x="54" y="62"/>
                    <a:pt x="54" y="62"/>
                  </a:cubicBezTo>
                  <a:cubicBezTo>
                    <a:pt x="54" y="61"/>
                    <a:pt x="54" y="60"/>
                    <a:pt x="54" y="6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5" name="Freeform 590"/>
            <p:cNvSpPr/>
            <p:nvPr/>
          </p:nvSpPr>
          <p:spPr bwMode="auto">
            <a:xfrm>
              <a:off x="5581985" y="2020224"/>
              <a:ext cx="107468" cy="79607"/>
            </a:xfrm>
            <a:custGeom>
              <a:gdLst>
                <a:gd fmla="*/ 72 w 74" name="T0"/>
                <a:gd fmla="*/ 33 h 54" name="T1"/>
                <a:gd fmla="*/ 14 w 74" name="T2"/>
                <a:gd fmla="*/ 0 h 54" name="T3"/>
                <a:gd fmla="*/ 12 w 74" name="T4"/>
                <a:gd fmla="*/ 0 h 54" name="T5"/>
                <a:gd fmla="*/ 2 w 74" name="T6"/>
                <a:gd fmla="*/ 7 h 54" name="T7"/>
                <a:gd fmla="*/ 0 w 74" name="T8"/>
                <a:gd fmla="*/ 14 h 54" name="T9"/>
                <a:gd fmla="*/ 3 w 74" name="T10"/>
                <a:gd fmla="*/ 20 h 54" name="T11"/>
                <a:gd fmla="*/ 60 w 74" name="T12"/>
                <a:gd fmla="*/ 53 h 54" name="T13"/>
                <a:gd fmla="*/ 62 w 74" name="T14"/>
                <a:gd fmla="*/ 54 h 54" name="T15"/>
                <a:gd fmla="*/ 72 w 74" name="T16"/>
                <a:gd fmla="*/ 47 h 54" name="T17"/>
                <a:gd fmla="*/ 72 w 74" name="T18"/>
                <a:gd fmla="*/ 47 h 54" name="T19"/>
                <a:gd fmla="*/ 74 w 74" name="T20"/>
                <a:gd fmla="*/ 39 h 54" name="T21"/>
                <a:gd fmla="*/ 74 w 74" name="T22"/>
                <a:gd fmla="*/ 39 h 54" name="T23"/>
                <a:gd fmla="*/ 72 w 74" name="T24"/>
                <a:gd fmla="*/ 33 h 5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4" w="74">
                  <a:moveTo>
                    <a:pt x="72" y="33"/>
                  </a:moveTo>
                  <a:cubicBezTo>
                    <a:pt x="14" y="0"/>
                    <a:pt x="14" y="0"/>
                    <a:pt x="14" y="0"/>
                  </a:cubicBezTo>
                  <a:cubicBezTo>
                    <a:pt x="14" y="0"/>
                    <a:pt x="13" y="0"/>
                    <a:pt x="12" y="0"/>
                  </a:cubicBezTo>
                  <a:cubicBezTo>
                    <a:pt x="9" y="0"/>
                    <a:pt x="5" y="2"/>
                    <a:pt x="2" y="7"/>
                  </a:cubicBezTo>
                  <a:cubicBezTo>
                    <a:pt x="1" y="9"/>
                    <a:pt x="0" y="12"/>
                    <a:pt x="0" y="14"/>
                  </a:cubicBezTo>
                  <a:cubicBezTo>
                    <a:pt x="0" y="17"/>
                    <a:pt x="1" y="20"/>
                    <a:pt x="3" y="20"/>
                  </a:cubicBezTo>
                  <a:cubicBezTo>
                    <a:pt x="60" y="53"/>
                    <a:pt x="60" y="53"/>
                    <a:pt x="60" y="53"/>
                  </a:cubicBezTo>
                  <a:cubicBezTo>
                    <a:pt x="60" y="54"/>
                    <a:pt x="61" y="54"/>
                    <a:pt x="62" y="54"/>
                  </a:cubicBezTo>
                  <a:cubicBezTo>
                    <a:pt x="65" y="54"/>
                    <a:pt x="69" y="52"/>
                    <a:pt x="72" y="47"/>
                  </a:cubicBezTo>
                  <a:cubicBezTo>
                    <a:pt x="72" y="47"/>
                    <a:pt x="72" y="47"/>
                    <a:pt x="72" y="47"/>
                  </a:cubicBezTo>
                  <a:cubicBezTo>
                    <a:pt x="74" y="44"/>
                    <a:pt x="74" y="42"/>
                    <a:pt x="74" y="39"/>
                  </a:cubicBezTo>
                  <a:cubicBezTo>
                    <a:pt x="74" y="39"/>
                    <a:pt x="74" y="39"/>
                    <a:pt x="74" y="39"/>
                  </a:cubicBezTo>
                  <a:cubicBezTo>
                    <a:pt x="74" y="36"/>
                    <a:pt x="73" y="34"/>
                    <a:pt x="72" y="3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70" name="组合 69"/>
          <p:cNvGrpSpPr/>
          <p:nvPr/>
        </p:nvGrpSpPr>
        <p:grpSpPr>
          <a:xfrm>
            <a:off x="5351148" y="3005847"/>
            <a:ext cx="188257" cy="383825"/>
            <a:chOff x="6195078" y="2711252"/>
            <a:chExt cx="204986" cy="417933"/>
          </a:xfrm>
        </p:grpSpPr>
        <p:sp>
          <p:nvSpPr>
            <p:cNvPr id="146" name="Freeform 591"/>
            <p:cNvSpPr>
              <a:spLocks noEditPoints="1"/>
            </p:cNvSpPr>
            <p:nvPr/>
          </p:nvSpPr>
          <p:spPr bwMode="auto">
            <a:xfrm>
              <a:off x="6195078" y="2711252"/>
              <a:ext cx="204986" cy="417933"/>
            </a:xfrm>
            <a:custGeom>
              <a:gdLst>
                <a:gd fmla="*/ 119 w 141" name="T0"/>
                <a:gd fmla="*/ 166 h 288" name="T1"/>
                <a:gd fmla="*/ 119 w 141" name="T2"/>
                <a:gd fmla="*/ 49 h 288" name="T3"/>
                <a:gd fmla="*/ 70 w 141" name="T4"/>
                <a:gd fmla="*/ 0 h 288" name="T5"/>
                <a:gd fmla="*/ 22 w 141" name="T6"/>
                <a:gd fmla="*/ 49 h 288" name="T7"/>
                <a:gd fmla="*/ 22 w 141" name="T8"/>
                <a:gd fmla="*/ 166 h 288" name="T9"/>
                <a:gd fmla="*/ 0 w 141" name="T10"/>
                <a:gd fmla="*/ 217 h 288" name="T11"/>
                <a:gd fmla="*/ 70 w 141" name="T12"/>
                <a:gd fmla="*/ 288 h 288" name="T13"/>
                <a:gd fmla="*/ 141 w 141" name="T14"/>
                <a:gd fmla="*/ 217 h 288" name="T15"/>
                <a:gd fmla="*/ 119 w 141" name="T16"/>
                <a:gd fmla="*/ 166 h 288" name="T17"/>
                <a:gd fmla="*/ 70 w 141" name="T18"/>
                <a:gd fmla="*/ 273 h 288" name="T19"/>
                <a:gd fmla="*/ 15 w 141" name="T20"/>
                <a:gd fmla="*/ 217 h 288" name="T21"/>
                <a:gd fmla="*/ 37 w 141" name="T22"/>
                <a:gd fmla="*/ 174 h 288" name="T23"/>
                <a:gd fmla="*/ 37 w 141" name="T24"/>
                <a:gd fmla="*/ 49 h 288" name="T25"/>
                <a:gd fmla="*/ 70 w 141" name="T26"/>
                <a:gd fmla="*/ 15 h 288" name="T27"/>
                <a:gd fmla="*/ 70 w 141" name="T28"/>
                <a:gd fmla="*/ 15 h 288" name="T29"/>
                <a:gd fmla="*/ 70 w 141" name="T30"/>
                <a:gd fmla="*/ 15 h 288" name="T31"/>
                <a:gd fmla="*/ 104 w 141" name="T32"/>
                <a:gd fmla="*/ 49 h 288" name="T33"/>
                <a:gd fmla="*/ 104 w 141" name="T34"/>
                <a:gd fmla="*/ 174 h 288" name="T35"/>
                <a:gd fmla="*/ 126 w 141" name="T36"/>
                <a:gd fmla="*/ 217 h 288" name="T37"/>
                <a:gd fmla="*/ 70 w 141" name="T38"/>
                <a:gd fmla="*/ 273 h 288"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88" w="141">
                  <a:moveTo>
                    <a:pt x="119" y="166"/>
                  </a:moveTo>
                  <a:cubicBezTo>
                    <a:pt x="119" y="49"/>
                    <a:pt x="119" y="49"/>
                    <a:pt x="119" y="49"/>
                  </a:cubicBezTo>
                  <a:cubicBezTo>
                    <a:pt x="119" y="22"/>
                    <a:pt x="97" y="0"/>
                    <a:pt x="70" y="0"/>
                  </a:cubicBezTo>
                  <a:cubicBezTo>
                    <a:pt x="44" y="0"/>
                    <a:pt x="22" y="22"/>
                    <a:pt x="22" y="49"/>
                  </a:cubicBezTo>
                  <a:cubicBezTo>
                    <a:pt x="22" y="166"/>
                    <a:pt x="22" y="166"/>
                    <a:pt x="22" y="166"/>
                  </a:cubicBezTo>
                  <a:cubicBezTo>
                    <a:pt x="8" y="180"/>
                    <a:pt x="0" y="198"/>
                    <a:pt x="0" y="217"/>
                  </a:cubicBezTo>
                  <a:cubicBezTo>
                    <a:pt x="0" y="256"/>
                    <a:pt x="32" y="288"/>
                    <a:pt x="70" y="288"/>
                  </a:cubicBezTo>
                  <a:cubicBezTo>
                    <a:pt x="109" y="288"/>
                    <a:pt x="141" y="256"/>
                    <a:pt x="141" y="217"/>
                  </a:cubicBezTo>
                  <a:cubicBezTo>
                    <a:pt x="141" y="198"/>
                    <a:pt x="133" y="180"/>
                    <a:pt x="119" y="166"/>
                  </a:cubicBezTo>
                  <a:close/>
                  <a:moveTo>
                    <a:pt x="70" y="273"/>
                  </a:moveTo>
                  <a:cubicBezTo>
                    <a:pt x="40" y="273"/>
                    <a:pt x="15" y="248"/>
                    <a:pt x="15" y="217"/>
                  </a:cubicBezTo>
                  <a:cubicBezTo>
                    <a:pt x="15" y="200"/>
                    <a:pt x="23" y="184"/>
                    <a:pt x="37" y="174"/>
                  </a:cubicBezTo>
                  <a:cubicBezTo>
                    <a:pt x="37" y="49"/>
                    <a:pt x="37" y="49"/>
                    <a:pt x="37" y="49"/>
                  </a:cubicBezTo>
                  <a:cubicBezTo>
                    <a:pt x="37" y="30"/>
                    <a:pt x="52" y="15"/>
                    <a:pt x="70" y="15"/>
                  </a:cubicBezTo>
                  <a:cubicBezTo>
                    <a:pt x="70" y="15"/>
                    <a:pt x="70" y="15"/>
                    <a:pt x="70" y="15"/>
                  </a:cubicBezTo>
                  <a:cubicBezTo>
                    <a:pt x="70" y="15"/>
                    <a:pt x="70" y="15"/>
                    <a:pt x="70" y="15"/>
                  </a:cubicBezTo>
                  <a:cubicBezTo>
                    <a:pt x="89" y="15"/>
                    <a:pt x="104" y="30"/>
                    <a:pt x="104" y="49"/>
                  </a:cubicBezTo>
                  <a:cubicBezTo>
                    <a:pt x="104" y="174"/>
                    <a:pt x="104" y="174"/>
                    <a:pt x="104" y="174"/>
                  </a:cubicBezTo>
                  <a:cubicBezTo>
                    <a:pt x="117" y="184"/>
                    <a:pt x="126" y="200"/>
                    <a:pt x="126" y="217"/>
                  </a:cubicBezTo>
                  <a:cubicBezTo>
                    <a:pt x="126" y="248"/>
                    <a:pt x="101" y="273"/>
                    <a:pt x="70" y="27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7" name="Freeform 592"/>
            <p:cNvSpPr/>
            <p:nvPr/>
          </p:nvSpPr>
          <p:spPr bwMode="auto">
            <a:xfrm>
              <a:off x="6246823" y="2838623"/>
              <a:ext cx="101499" cy="240810"/>
            </a:xfrm>
            <a:custGeom>
              <a:gdLst>
                <a:gd fmla="*/ 35 w 71" name="T0"/>
                <a:gd fmla="*/ 0 h 165" name="T1"/>
                <a:gd fmla="*/ 22 w 71" name="T2"/>
                <a:gd fmla="*/ 13 h 165" name="T3"/>
                <a:gd fmla="*/ 22 w 71" name="T4"/>
                <a:gd fmla="*/ 96 h 165" name="T5"/>
                <a:gd fmla="*/ 18 w 71" name="T6"/>
                <a:gd fmla="*/ 98 h 165" name="T7"/>
                <a:gd fmla="*/ 0 w 71" name="T8"/>
                <a:gd fmla="*/ 129 h 165" name="T9"/>
                <a:gd fmla="*/ 35 w 71" name="T10"/>
                <a:gd fmla="*/ 165 h 165" name="T11"/>
                <a:gd fmla="*/ 71 w 71" name="T12"/>
                <a:gd fmla="*/ 129 h 165" name="T13"/>
                <a:gd fmla="*/ 53 w 71" name="T14"/>
                <a:gd fmla="*/ 98 h 165" name="T15"/>
                <a:gd fmla="*/ 49 w 71" name="T16"/>
                <a:gd fmla="*/ 96 h 165" name="T17"/>
                <a:gd fmla="*/ 49 w 71" name="T18"/>
                <a:gd fmla="*/ 13 h 165" name="T19"/>
                <a:gd fmla="*/ 35 w 71" name="T20"/>
                <a:gd fmla="*/ 0 h 16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5" w="71">
                  <a:moveTo>
                    <a:pt x="35" y="0"/>
                  </a:moveTo>
                  <a:cubicBezTo>
                    <a:pt x="28" y="0"/>
                    <a:pt x="22" y="6"/>
                    <a:pt x="22" y="13"/>
                  </a:cubicBezTo>
                  <a:cubicBezTo>
                    <a:pt x="22" y="96"/>
                    <a:pt x="22" y="96"/>
                    <a:pt x="22" y="96"/>
                  </a:cubicBezTo>
                  <a:cubicBezTo>
                    <a:pt x="18" y="98"/>
                    <a:pt x="18" y="98"/>
                    <a:pt x="18" y="98"/>
                  </a:cubicBezTo>
                  <a:cubicBezTo>
                    <a:pt x="7" y="104"/>
                    <a:pt x="0" y="116"/>
                    <a:pt x="0" y="129"/>
                  </a:cubicBezTo>
                  <a:cubicBezTo>
                    <a:pt x="0" y="149"/>
                    <a:pt x="16" y="165"/>
                    <a:pt x="35" y="165"/>
                  </a:cubicBezTo>
                  <a:cubicBezTo>
                    <a:pt x="55" y="165"/>
                    <a:pt x="71" y="149"/>
                    <a:pt x="71" y="129"/>
                  </a:cubicBezTo>
                  <a:cubicBezTo>
                    <a:pt x="71" y="116"/>
                    <a:pt x="64" y="104"/>
                    <a:pt x="53" y="98"/>
                  </a:cubicBezTo>
                  <a:cubicBezTo>
                    <a:pt x="49" y="96"/>
                    <a:pt x="49" y="96"/>
                    <a:pt x="49" y="96"/>
                  </a:cubicBezTo>
                  <a:cubicBezTo>
                    <a:pt x="49" y="13"/>
                    <a:pt x="49" y="13"/>
                    <a:pt x="49" y="13"/>
                  </a:cubicBezTo>
                  <a:cubicBezTo>
                    <a:pt x="49" y="6"/>
                    <a:pt x="43" y="0"/>
                    <a:pt x="35"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20" name="组合 319"/>
          <p:cNvGrpSpPr/>
          <p:nvPr/>
        </p:nvGrpSpPr>
        <p:grpSpPr>
          <a:xfrm>
            <a:off x="3299265" y="3026323"/>
            <a:ext cx="383825" cy="288782"/>
            <a:chOff x="6925468" y="2761007"/>
            <a:chExt cx="417933" cy="314444"/>
          </a:xfrm>
        </p:grpSpPr>
        <p:sp>
          <p:nvSpPr>
            <p:cNvPr id="148" name="Freeform 626"/>
            <p:cNvSpPr>
              <a:spLocks noEditPoints="1"/>
            </p:cNvSpPr>
            <p:nvPr/>
          </p:nvSpPr>
          <p:spPr bwMode="auto">
            <a:xfrm>
              <a:off x="6925468" y="2842602"/>
              <a:ext cx="336337" cy="232849"/>
            </a:xfrm>
            <a:custGeom>
              <a:gdLst>
                <a:gd fmla="*/ 232 w 232" name="T0"/>
                <a:gd fmla="*/ 45 h 160" name="T1"/>
                <a:gd fmla="*/ 187 w 232" name="T2"/>
                <a:gd fmla="*/ 0 h 160" name="T3"/>
                <a:gd fmla="*/ 147 w 232" name="T4"/>
                <a:gd fmla="*/ 25 h 160" name="T5"/>
                <a:gd fmla="*/ 119 w 232" name="T6"/>
                <a:gd fmla="*/ 18 h 160" name="T7"/>
                <a:gd fmla="*/ 64 w 232" name="T8"/>
                <a:gd fmla="*/ 51 h 160" name="T9"/>
                <a:gd fmla="*/ 48 w 232" name="T10"/>
                <a:gd fmla="*/ 46 h 160" name="T11"/>
                <a:gd fmla="*/ 19 w 232" name="T12"/>
                <a:gd fmla="*/ 75 h 160" name="T13"/>
                <a:gd fmla="*/ 20 w 232" name="T14"/>
                <a:gd fmla="*/ 83 h 160" name="T15"/>
                <a:gd fmla="*/ 0 w 232" name="T16"/>
                <a:gd fmla="*/ 118 h 160" name="T17"/>
                <a:gd fmla="*/ 40 w 232" name="T18"/>
                <a:gd fmla="*/ 160 h 160" name="T19"/>
                <a:gd fmla="*/ 40 w 232" name="T20"/>
                <a:gd fmla="*/ 160 h 160" name="T21"/>
                <a:gd fmla="*/ 42 w 232" name="T22"/>
                <a:gd fmla="*/ 160 h 160" name="T23"/>
                <a:gd fmla="*/ 42 w 232" name="T24"/>
                <a:gd fmla="*/ 160 h 160" name="T25"/>
                <a:gd fmla="*/ 43 w 232" name="T26"/>
                <a:gd fmla="*/ 160 h 160" name="T27"/>
                <a:gd fmla="*/ 161 w 232" name="T28"/>
                <a:gd fmla="*/ 160 h 160" name="T29"/>
                <a:gd fmla="*/ 163 w 232" name="T30"/>
                <a:gd fmla="*/ 160 h 160" name="T31"/>
                <a:gd fmla="*/ 195 w 232" name="T32"/>
                <a:gd fmla="*/ 146 h 160" name="T33"/>
                <a:gd fmla="*/ 196 w 232" name="T34"/>
                <a:gd fmla="*/ 146 h 160" name="T35"/>
                <a:gd fmla="*/ 196 w 232" name="T36"/>
                <a:gd fmla="*/ 144 h 160" name="T37"/>
                <a:gd fmla="*/ 204 w 232" name="T38"/>
                <a:gd fmla="*/ 119 h 160" name="T39"/>
                <a:gd fmla="*/ 192 w 232" name="T40"/>
                <a:gd fmla="*/ 90 h 160" name="T41"/>
                <a:gd fmla="*/ 232 w 232" name="T42"/>
                <a:gd fmla="*/ 45 h 160" name="T43"/>
                <a:gd fmla="*/ 163 w 232" name="T44"/>
                <a:gd fmla="*/ 146 h 160" name="T45"/>
                <a:gd fmla="*/ 162 w 232" name="T46"/>
                <a:gd fmla="*/ 146 h 160" name="T47"/>
                <a:gd fmla="*/ 162 w 232" name="T48"/>
                <a:gd fmla="*/ 146 h 160" name="T49"/>
                <a:gd fmla="*/ 161 w 232" name="T50"/>
                <a:gd fmla="*/ 146 h 160" name="T51"/>
                <a:gd fmla="*/ 43 w 232" name="T52"/>
                <a:gd fmla="*/ 146 h 160" name="T53"/>
                <a:gd fmla="*/ 42 w 232" name="T54"/>
                <a:gd fmla="*/ 146 h 160" name="T55"/>
                <a:gd fmla="*/ 42 w 232" name="T56"/>
                <a:gd fmla="*/ 146 h 160" name="T57"/>
                <a:gd fmla="*/ 42 w 232" name="T58"/>
                <a:gd fmla="*/ 146 h 160" name="T59"/>
                <a:gd fmla="*/ 14 w 232" name="T60"/>
                <a:gd fmla="*/ 118 h 160" name="T61"/>
                <a:gd fmla="*/ 28 w 232" name="T62"/>
                <a:gd fmla="*/ 94 h 160" name="T63"/>
                <a:gd fmla="*/ 37 w 232" name="T64"/>
                <a:gd fmla="*/ 89 h 160" name="T65"/>
                <a:gd fmla="*/ 34 w 232" name="T66"/>
                <a:gd fmla="*/ 80 h 160" name="T67"/>
                <a:gd fmla="*/ 33 w 232" name="T68"/>
                <a:gd fmla="*/ 75 h 160" name="T69"/>
                <a:gd fmla="*/ 48 w 232" name="T70"/>
                <a:gd fmla="*/ 60 h 160" name="T71"/>
                <a:gd fmla="*/ 57 w 232" name="T72"/>
                <a:gd fmla="*/ 63 h 160" name="T73"/>
                <a:gd fmla="*/ 70 w 232" name="T74"/>
                <a:gd fmla="*/ 73 h 160" name="T75"/>
                <a:gd fmla="*/ 76 w 232" name="T76"/>
                <a:gd fmla="*/ 59 h 160" name="T77"/>
                <a:gd fmla="*/ 119 w 232" name="T78"/>
                <a:gd fmla="*/ 32 h 160" name="T79"/>
                <a:gd fmla="*/ 166 w 232" name="T80"/>
                <a:gd fmla="*/ 79 h 160" name="T81"/>
                <a:gd fmla="*/ 166 w 232" name="T82"/>
                <a:gd fmla="*/ 81 h 160" name="T83"/>
                <a:gd fmla="*/ 166 w 232" name="T84"/>
                <a:gd fmla="*/ 82 h 160" name="T85"/>
                <a:gd fmla="*/ 166 w 232" name="T86"/>
                <a:gd fmla="*/ 91 h 160" name="T87"/>
                <a:gd fmla="*/ 174 w 232" name="T88"/>
                <a:gd fmla="*/ 94 h 160" name="T89"/>
                <a:gd fmla="*/ 190 w 232" name="T90"/>
                <a:gd fmla="*/ 119 h 160" name="T91"/>
                <a:gd fmla="*/ 163 w 232" name="T92"/>
                <a:gd fmla="*/ 146 h 160" name="T93"/>
                <a:gd fmla="*/ 163 w 232" name="T94"/>
                <a:gd fmla="*/ 146 h 160"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60" w="231">
                  <a:moveTo>
                    <a:pt x="232" y="45"/>
                  </a:moveTo>
                  <a:cubicBezTo>
                    <a:pt x="232" y="20"/>
                    <a:pt x="212" y="0"/>
                    <a:pt x="187" y="0"/>
                  </a:cubicBezTo>
                  <a:cubicBezTo>
                    <a:pt x="170" y="0"/>
                    <a:pt x="155" y="10"/>
                    <a:pt x="147" y="25"/>
                  </a:cubicBezTo>
                  <a:cubicBezTo>
                    <a:pt x="139" y="20"/>
                    <a:pt x="129" y="18"/>
                    <a:pt x="119" y="18"/>
                  </a:cubicBezTo>
                  <a:cubicBezTo>
                    <a:pt x="95" y="18"/>
                    <a:pt x="75" y="31"/>
                    <a:pt x="64" y="51"/>
                  </a:cubicBezTo>
                  <a:cubicBezTo>
                    <a:pt x="60" y="48"/>
                    <a:pt x="54" y="46"/>
                    <a:pt x="48" y="46"/>
                  </a:cubicBezTo>
                  <a:cubicBezTo>
                    <a:pt x="32" y="46"/>
                    <a:pt x="19" y="59"/>
                    <a:pt x="19" y="75"/>
                  </a:cubicBezTo>
                  <a:cubicBezTo>
                    <a:pt x="19" y="78"/>
                    <a:pt x="19" y="80"/>
                    <a:pt x="20" y="83"/>
                  </a:cubicBezTo>
                  <a:cubicBezTo>
                    <a:pt x="8" y="90"/>
                    <a:pt x="0" y="103"/>
                    <a:pt x="0" y="118"/>
                  </a:cubicBezTo>
                  <a:cubicBezTo>
                    <a:pt x="0" y="141"/>
                    <a:pt x="18" y="159"/>
                    <a:pt x="40" y="160"/>
                  </a:cubicBezTo>
                  <a:cubicBezTo>
                    <a:pt x="40" y="160"/>
                    <a:pt x="40" y="160"/>
                    <a:pt x="40" y="160"/>
                  </a:cubicBezTo>
                  <a:cubicBezTo>
                    <a:pt x="42" y="160"/>
                    <a:pt x="42" y="160"/>
                    <a:pt x="42" y="160"/>
                  </a:cubicBezTo>
                  <a:cubicBezTo>
                    <a:pt x="42" y="160"/>
                    <a:pt x="42" y="160"/>
                    <a:pt x="42" y="160"/>
                  </a:cubicBezTo>
                  <a:cubicBezTo>
                    <a:pt x="43" y="160"/>
                    <a:pt x="43" y="160"/>
                    <a:pt x="43" y="160"/>
                  </a:cubicBezTo>
                  <a:cubicBezTo>
                    <a:pt x="161" y="160"/>
                    <a:pt x="161" y="160"/>
                    <a:pt x="161" y="160"/>
                  </a:cubicBezTo>
                  <a:cubicBezTo>
                    <a:pt x="162" y="160"/>
                    <a:pt x="163" y="160"/>
                    <a:pt x="163" y="160"/>
                  </a:cubicBezTo>
                  <a:cubicBezTo>
                    <a:pt x="176" y="160"/>
                    <a:pt x="187" y="155"/>
                    <a:pt x="195" y="146"/>
                  </a:cubicBezTo>
                  <a:cubicBezTo>
                    <a:pt x="196" y="146"/>
                    <a:pt x="196" y="146"/>
                    <a:pt x="196" y="146"/>
                  </a:cubicBezTo>
                  <a:cubicBezTo>
                    <a:pt x="196" y="144"/>
                    <a:pt x="196" y="144"/>
                    <a:pt x="196" y="144"/>
                  </a:cubicBezTo>
                  <a:cubicBezTo>
                    <a:pt x="201" y="137"/>
                    <a:pt x="204" y="129"/>
                    <a:pt x="204" y="119"/>
                  </a:cubicBezTo>
                  <a:cubicBezTo>
                    <a:pt x="204" y="108"/>
                    <a:pt x="200" y="97"/>
                    <a:pt x="192" y="90"/>
                  </a:cubicBezTo>
                  <a:cubicBezTo>
                    <a:pt x="214" y="87"/>
                    <a:pt x="232" y="68"/>
                    <a:pt x="232" y="45"/>
                  </a:cubicBezTo>
                  <a:close/>
                  <a:moveTo>
                    <a:pt x="163" y="146"/>
                  </a:moveTo>
                  <a:cubicBezTo>
                    <a:pt x="162" y="146"/>
                    <a:pt x="162" y="146"/>
                    <a:pt x="162" y="146"/>
                  </a:cubicBezTo>
                  <a:cubicBezTo>
                    <a:pt x="162" y="146"/>
                    <a:pt x="162" y="146"/>
                    <a:pt x="162" y="146"/>
                  </a:cubicBezTo>
                  <a:cubicBezTo>
                    <a:pt x="161" y="146"/>
                    <a:pt x="161" y="146"/>
                    <a:pt x="161" y="146"/>
                  </a:cubicBezTo>
                  <a:cubicBezTo>
                    <a:pt x="43" y="146"/>
                    <a:pt x="43" y="146"/>
                    <a:pt x="43" y="146"/>
                  </a:cubicBezTo>
                  <a:cubicBezTo>
                    <a:pt x="42" y="146"/>
                    <a:pt x="42" y="146"/>
                    <a:pt x="42" y="146"/>
                  </a:cubicBezTo>
                  <a:cubicBezTo>
                    <a:pt x="42" y="146"/>
                    <a:pt x="42" y="146"/>
                    <a:pt x="42" y="146"/>
                  </a:cubicBezTo>
                  <a:cubicBezTo>
                    <a:pt x="42" y="146"/>
                    <a:pt x="42" y="146"/>
                    <a:pt x="42" y="146"/>
                  </a:cubicBezTo>
                  <a:cubicBezTo>
                    <a:pt x="27" y="146"/>
                    <a:pt x="14" y="133"/>
                    <a:pt x="14" y="118"/>
                  </a:cubicBezTo>
                  <a:cubicBezTo>
                    <a:pt x="14" y="108"/>
                    <a:pt x="20" y="99"/>
                    <a:pt x="28" y="94"/>
                  </a:cubicBezTo>
                  <a:cubicBezTo>
                    <a:pt x="37" y="89"/>
                    <a:pt x="37" y="89"/>
                    <a:pt x="37" y="89"/>
                  </a:cubicBezTo>
                  <a:cubicBezTo>
                    <a:pt x="34" y="80"/>
                    <a:pt x="34" y="80"/>
                    <a:pt x="34" y="80"/>
                  </a:cubicBezTo>
                  <a:cubicBezTo>
                    <a:pt x="33" y="78"/>
                    <a:pt x="33" y="77"/>
                    <a:pt x="33" y="75"/>
                  </a:cubicBezTo>
                  <a:cubicBezTo>
                    <a:pt x="33" y="67"/>
                    <a:pt x="40" y="60"/>
                    <a:pt x="48" y="60"/>
                  </a:cubicBezTo>
                  <a:cubicBezTo>
                    <a:pt x="51" y="60"/>
                    <a:pt x="55" y="61"/>
                    <a:pt x="57" y="63"/>
                  </a:cubicBezTo>
                  <a:cubicBezTo>
                    <a:pt x="70" y="73"/>
                    <a:pt x="70" y="73"/>
                    <a:pt x="70" y="73"/>
                  </a:cubicBezTo>
                  <a:cubicBezTo>
                    <a:pt x="76" y="59"/>
                    <a:pt x="76" y="59"/>
                    <a:pt x="76" y="59"/>
                  </a:cubicBezTo>
                  <a:cubicBezTo>
                    <a:pt x="84" y="42"/>
                    <a:pt x="101" y="32"/>
                    <a:pt x="119" y="32"/>
                  </a:cubicBezTo>
                  <a:cubicBezTo>
                    <a:pt x="145" y="32"/>
                    <a:pt x="166" y="53"/>
                    <a:pt x="166" y="79"/>
                  </a:cubicBezTo>
                  <a:cubicBezTo>
                    <a:pt x="166" y="80"/>
                    <a:pt x="166" y="80"/>
                    <a:pt x="166" y="81"/>
                  </a:cubicBezTo>
                  <a:cubicBezTo>
                    <a:pt x="166" y="82"/>
                    <a:pt x="166" y="82"/>
                    <a:pt x="166" y="82"/>
                  </a:cubicBezTo>
                  <a:cubicBezTo>
                    <a:pt x="166" y="91"/>
                    <a:pt x="166" y="91"/>
                    <a:pt x="166" y="91"/>
                  </a:cubicBezTo>
                  <a:cubicBezTo>
                    <a:pt x="174" y="94"/>
                    <a:pt x="174" y="94"/>
                    <a:pt x="174" y="94"/>
                  </a:cubicBezTo>
                  <a:cubicBezTo>
                    <a:pt x="184" y="98"/>
                    <a:pt x="190" y="108"/>
                    <a:pt x="190" y="119"/>
                  </a:cubicBezTo>
                  <a:cubicBezTo>
                    <a:pt x="190" y="134"/>
                    <a:pt x="178" y="146"/>
                    <a:pt x="163" y="146"/>
                  </a:cubicBezTo>
                  <a:cubicBezTo>
                    <a:pt x="163" y="146"/>
                    <a:pt x="163" y="146"/>
                    <a:pt x="163" y="146"/>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9" name="Rectangle 627"/>
            <p:cNvSpPr>
              <a:spLocks noChangeArrowheads="1"/>
            </p:cNvSpPr>
            <p:nvPr/>
          </p:nvSpPr>
          <p:spPr bwMode="auto">
            <a:xfrm>
              <a:off x="7184189" y="2761007"/>
              <a:ext cx="25873" cy="45774"/>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0" name="Rectangle 628"/>
            <p:cNvSpPr>
              <a:spLocks noChangeArrowheads="1"/>
            </p:cNvSpPr>
            <p:nvPr/>
          </p:nvSpPr>
          <p:spPr bwMode="auto">
            <a:xfrm>
              <a:off x="7299618" y="2894347"/>
              <a:ext cx="43783" cy="25873"/>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1" name="Freeform 629"/>
            <p:cNvSpPr/>
            <p:nvPr/>
          </p:nvSpPr>
          <p:spPr bwMode="auto">
            <a:xfrm>
              <a:off x="7261804" y="2794838"/>
              <a:ext cx="47764" cy="49754"/>
            </a:xfrm>
            <a:custGeom>
              <a:gdLst>
                <a:gd fmla="*/ 24 w 24" name="T0"/>
                <a:gd fmla="*/ 10 h 25" name="T1"/>
                <a:gd fmla="*/ 15 w 24" name="T2"/>
                <a:gd fmla="*/ 0 h 25" name="T3"/>
                <a:gd fmla="*/ 0 w 24" name="T4"/>
                <a:gd fmla="*/ 16 h 25" name="T5"/>
                <a:gd fmla="*/ 8 w 24" name="T6"/>
                <a:gd fmla="*/ 25 h 25" name="T7"/>
                <a:gd fmla="*/ 24 w 24" name="T8"/>
                <a:gd fmla="*/ 10 h 25" name="T9"/>
              </a:gdLst>
              <a:cxnLst>
                <a:cxn ang="0">
                  <a:pos x="T0" y="T1"/>
                </a:cxn>
                <a:cxn ang="0">
                  <a:pos x="T2" y="T3"/>
                </a:cxn>
                <a:cxn ang="0">
                  <a:pos x="T4" y="T5"/>
                </a:cxn>
                <a:cxn ang="0">
                  <a:pos x="T6" y="T7"/>
                </a:cxn>
                <a:cxn ang="0">
                  <a:pos x="T8" y="T9"/>
                </a:cxn>
              </a:cxnLst>
              <a:rect b="b" l="0" r="r" t="0"/>
              <a:pathLst>
                <a:path h="25" w="24">
                  <a:moveTo>
                    <a:pt x="24" y="10"/>
                  </a:moveTo>
                  <a:lnTo>
                    <a:pt x="15" y="0"/>
                  </a:lnTo>
                  <a:lnTo>
                    <a:pt x="0" y="16"/>
                  </a:lnTo>
                  <a:lnTo>
                    <a:pt x="8" y="25"/>
                  </a:lnTo>
                  <a:lnTo>
                    <a:pt x="24" y="10"/>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2" name="Freeform 630"/>
            <p:cNvSpPr/>
            <p:nvPr/>
          </p:nvSpPr>
          <p:spPr bwMode="auto">
            <a:xfrm>
              <a:off x="7261804" y="2969973"/>
              <a:ext cx="47764" cy="49754"/>
            </a:xfrm>
            <a:custGeom>
              <a:gdLst>
                <a:gd fmla="*/ 0 w 24" name="T0"/>
                <a:gd fmla="*/ 9 h 25" name="T1"/>
                <a:gd fmla="*/ 15 w 24" name="T2"/>
                <a:gd fmla="*/ 25 h 25" name="T3"/>
                <a:gd fmla="*/ 24 w 24" name="T4"/>
                <a:gd fmla="*/ 17 h 25" name="T5"/>
                <a:gd fmla="*/ 8 w 24" name="T6"/>
                <a:gd fmla="*/ 0 h 25" name="T7"/>
                <a:gd fmla="*/ 0 w 24" name="T8"/>
                <a:gd fmla="*/ 9 h 25" name="T9"/>
              </a:gdLst>
              <a:cxnLst>
                <a:cxn ang="0">
                  <a:pos x="T0" y="T1"/>
                </a:cxn>
                <a:cxn ang="0">
                  <a:pos x="T2" y="T3"/>
                </a:cxn>
                <a:cxn ang="0">
                  <a:pos x="T4" y="T5"/>
                </a:cxn>
                <a:cxn ang="0">
                  <a:pos x="T6" y="T7"/>
                </a:cxn>
                <a:cxn ang="0">
                  <a:pos x="T8" y="T9"/>
                </a:cxn>
              </a:cxnLst>
              <a:rect b="b" l="0" r="r" t="0"/>
              <a:pathLst>
                <a:path h="25" w="24">
                  <a:moveTo>
                    <a:pt x="0" y="9"/>
                  </a:moveTo>
                  <a:lnTo>
                    <a:pt x="15" y="25"/>
                  </a:lnTo>
                  <a:lnTo>
                    <a:pt x="24" y="17"/>
                  </a:lnTo>
                  <a:lnTo>
                    <a:pt x="8" y="0"/>
                  </a:lnTo>
                  <a:lnTo>
                    <a:pt x="0" y="9"/>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3" name="Freeform 631"/>
            <p:cNvSpPr/>
            <p:nvPr/>
          </p:nvSpPr>
          <p:spPr bwMode="auto">
            <a:xfrm>
              <a:off x="7082690" y="2794838"/>
              <a:ext cx="51744" cy="49754"/>
            </a:xfrm>
            <a:custGeom>
              <a:gdLst>
                <a:gd fmla="*/ 26 w 26" name="T0"/>
                <a:gd fmla="*/ 16 h 25" name="T1"/>
                <a:gd fmla="*/ 10 w 26" name="T2"/>
                <a:gd fmla="*/ 0 h 25" name="T3"/>
                <a:gd fmla="*/ 0 w 26" name="T4"/>
                <a:gd fmla="*/ 9 h 25" name="T5"/>
                <a:gd fmla="*/ 17 w 26" name="T6"/>
                <a:gd fmla="*/ 25 h 25" name="T7"/>
                <a:gd fmla="*/ 26 w 26" name="T8"/>
                <a:gd fmla="*/ 16 h 25" name="T9"/>
              </a:gdLst>
              <a:cxnLst>
                <a:cxn ang="0">
                  <a:pos x="T0" y="T1"/>
                </a:cxn>
                <a:cxn ang="0">
                  <a:pos x="T2" y="T3"/>
                </a:cxn>
                <a:cxn ang="0">
                  <a:pos x="T4" y="T5"/>
                </a:cxn>
                <a:cxn ang="0">
                  <a:pos x="T6" y="T7"/>
                </a:cxn>
                <a:cxn ang="0">
                  <a:pos x="T8" y="T9"/>
                </a:cxn>
              </a:cxnLst>
              <a:rect b="b" l="0" r="r" t="0"/>
              <a:pathLst>
                <a:path h="25" w="26">
                  <a:moveTo>
                    <a:pt x="26" y="16"/>
                  </a:moveTo>
                  <a:lnTo>
                    <a:pt x="10" y="0"/>
                  </a:lnTo>
                  <a:lnTo>
                    <a:pt x="0" y="9"/>
                  </a:lnTo>
                  <a:lnTo>
                    <a:pt x="17" y="25"/>
                  </a:lnTo>
                  <a:lnTo>
                    <a:pt x="26" y="16"/>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154" name="Freeform 634"/>
          <p:cNvSpPr/>
          <p:nvPr/>
        </p:nvSpPr>
        <p:spPr bwMode="auto">
          <a:xfrm>
            <a:off x="6693301" y="2373430"/>
            <a:ext cx="213846" cy="383825"/>
          </a:xfrm>
          <a:custGeom>
            <a:gdLst>
              <a:gd fmla="*/ 116 w 160" name="T0"/>
              <a:gd fmla="*/ 188 h 288" name="T1"/>
              <a:gd fmla="*/ 149 w 160" name="T2"/>
              <a:gd fmla="*/ 95 h 288" name="T3"/>
              <a:gd fmla="*/ 149 w 160" name="T4"/>
              <a:gd fmla="*/ 95 h 288" name="T5"/>
              <a:gd fmla="*/ 149 w 160" name="T6"/>
              <a:gd fmla="*/ 95 h 288" name="T7"/>
              <a:gd fmla="*/ 149 w 160" name="T8"/>
              <a:gd fmla="*/ 95 h 288" name="T9"/>
              <a:gd fmla="*/ 62 w 160" name="T10"/>
              <a:gd fmla="*/ 95 h 288" name="T11"/>
              <a:gd fmla="*/ 94 w 160" name="T12"/>
              <a:gd fmla="*/ 0 h 288" name="T13"/>
              <a:gd fmla="*/ 45 w 160" name="T14"/>
              <a:gd fmla="*/ 0 h 288" name="T15"/>
              <a:gd fmla="*/ 0 w 160" name="T16"/>
              <a:gd fmla="*/ 128 h 288" name="T17"/>
              <a:gd fmla="*/ 0 w 160" name="T18"/>
              <a:gd fmla="*/ 128 h 288" name="T19"/>
              <a:gd fmla="*/ 0 w 160" name="T20"/>
              <a:gd fmla="*/ 128 h 288" name="T21"/>
              <a:gd fmla="*/ 0 w 160" name="T22"/>
              <a:gd fmla="*/ 128 h 288" name="T23"/>
              <a:gd fmla="*/ 87 w 160" name="T24"/>
              <a:gd fmla="*/ 128 h 288" name="T25"/>
              <a:gd fmla="*/ 66 w 160" name="T26"/>
              <a:gd fmla="*/ 188 h 288" name="T27"/>
              <a:gd fmla="*/ 25 w 160" name="T28"/>
              <a:gd fmla="*/ 188 h 288" name="T29"/>
              <a:gd fmla="*/ 63 w 160" name="T30"/>
              <a:gd fmla="*/ 288 h 288" name="T31"/>
              <a:gd fmla="*/ 160 w 160" name="T32"/>
              <a:gd fmla="*/ 188 h 288" name="T33"/>
              <a:gd fmla="*/ 116 w 160" name="T34"/>
              <a:gd fmla="*/ 188 h 28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88" w="160">
                <a:moveTo>
                  <a:pt x="116" y="188"/>
                </a:moveTo>
                <a:cubicBezTo>
                  <a:pt x="149" y="95"/>
                  <a:pt x="149" y="95"/>
                  <a:pt x="149" y="95"/>
                </a:cubicBezTo>
                <a:cubicBezTo>
                  <a:pt x="149" y="95"/>
                  <a:pt x="149" y="95"/>
                  <a:pt x="149" y="95"/>
                </a:cubicBezTo>
                <a:cubicBezTo>
                  <a:pt x="149" y="95"/>
                  <a:pt x="149" y="95"/>
                  <a:pt x="149" y="95"/>
                </a:cubicBezTo>
                <a:cubicBezTo>
                  <a:pt x="149" y="95"/>
                  <a:pt x="149" y="95"/>
                  <a:pt x="149" y="95"/>
                </a:cubicBezTo>
                <a:cubicBezTo>
                  <a:pt x="62" y="95"/>
                  <a:pt x="62" y="95"/>
                  <a:pt x="62" y="95"/>
                </a:cubicBezTo>
                <a:cubicBezTo>
                  <a:pt x="63" y="93"/>
                  <a:pt x="83" y="37"/>
                  <a:pt x="94" y="0"/>
                </a:cubicBezTo>
                <a:cubicBezTo>
                  <a:pt x="45" y="0"/>
                  <a:pt x="45" y="0"/>
                  <a:pt x="45" y="0"/>
                </a:cubicBezTo>
                <a:cubicBezTo>
                  <a:pt x="0" y="128"/>
                  <a:pt x="0" y="128"/>
                  <a:pt x="0" y="128"/>
                </a:cubicBezTo>
                <a:cubicBezTo>
                  <a:pt x="0" y="128"/>
                  <a:pt x="0" y="128"/>
                  <a:pt x="0" y="128"/>
                </a:cubicBezTo>
                <a:cubicBezTo>
                  <a:pt x="0" y="128"/>
                  <a:pt x="0" y="128"/>
                  <a:pt x="0" y="128"/>
                </a:cubicBezTo>
                <a:cubicBezTo>
                  <a:pt x="0" y="128"/>
                  <a:pt x="0" y="128"/>
                  <a:pt x="0" y="128"/>
                </a:cubicBezTo>
                <a:cubicBezTo>
                  <a:pt x="87" y="128"/>
                  <a:pt x="87" y="128"/>
                  <a:pt x="87" y="128"/>
                </a:cubicBezTo>
                <a:cubicBezTo>
                  <a:pt x="87" y="129"/>
                  <a:pt x="76" y="158"/>
                  <a:pt x="66" y="188"/>
                </a:cubicBezTo>
                <a:cubicBezTo>
                  <a:pt x="25" y="188"/>
                  <a:pt x="25" y="188"/>
                  <a:pt x="25" y="188"/>
                </a:cubicBezTo>
                <a:cubicBezTo>
                  <a:pt x="63" y="288"/>
                  <a:pt x="63" y="288"/>
                  <a:pt x="63" y="288"/>
                </a:cubicBezTo>
                <a:cubicBezTo>
                  <a:pt x="160" y="188"/>
                  <a:pt x="160" y="188"/>
                  <a:pt x="160" y="188"/>
                </a:cubicBezTo>
                <a:lnTo>
                  <a:pt x="116" y="188"/>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324" name="组合 323"/>
          <p:cNvGrpSpPr/>
          <p:nvPr/>
        </p:nvGrpSpPr>
        <p:grpSpPr>
          <a:xfrm>
            <a:off x="5304294" y="3667043"/>
            <a:ext cx="292438" cy="383825"/>
            <a:chOff x="6137365" y="3549110"/>
            <a:chExt cx="318425" cy="417933"/>
          </a:xfrm>
        </p:grpSpPr>
        <p:sp>
          <p:nvSpPr>
            <p:cNvPr id="155" name="Freeform 642"/>
            <p:cNvSpPr/>
            <p:nvPr/>
          </p:nvSpPr>
          <p:spPr bwMode="auto">
            <a:xfrm>
              <a:off x="6137365" y="3684440"/>
              <a:ext cx="318425" cy="282603"/>
            </a:xfrm>
            <a:custGeom>
              <a:gdLst>
                <a:gd fmla="*/ 177 w 218" name="T0"/>
                <a:gd fmla="*/ 1 h 195" name="T1"/>
                <a:gd fmla="*/ 158 w 218" name="T2"/>
                <a:gd fmla="*/ 20 h 195" name="T3"/>
                <a:gd fmla="*/ 191 w 218" name="T4"/>
                <a:gd fmla="*/ 86 h 195" name="T5"/>
                <a:gd fmla="*/ 109 w 218" name="T6"/>
                <a:gd fmla="*/ 167 h 195" name="T7"/>
                <a:gd fmla="*/ 28 w 218" name="T8"/>
                <a:gd fmla="*/ 86 h 195" name="T9"/>
                <a:gd fmla="*/ 61 w 218" name="T10"/>
                <a:gd fmla="*/ 20 h 195" name="T11"/>
                <a:gd fmla="*/ 42 w 218" name="T12"/>
                <a:gd fmla="*/ 0 h 195" name="T13"/>
                <a:gd fmla="*/ 0 w 218" name="T14"/>
                <a:gd fmla="*/ 86 h 195" name="T15"/>
                <a:gd fmla="*/ 109 w 218" name="T16"/>
                <a:gd fmla="*/ 195 h 195" name="T17"/>
                <a:gd fmla="*/ 218 w 218" name="T18"/>
                <a:gd fmla="*/ 86 h 195" name="T19"/>
                <a:gd fmla="*/ 177 w 218" name="T20"/>
                <a:gd fmla="*/ 1 h 19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95" w="218">
                  <a:moveTo>
                    <a:pt x="177" y="1"/>
                  </a:moveTo>
                  <a:cubicBezTo>
                    <a:pt x="158" y="20"/>
                    <a:pt x="158" y="20"/>
                    <a:pt x="158" y="20"/>
                  </a:cubicBezTo>
                  <a:cubicBezTo>
                    <a:pt x="178" y="35"/>
                    <a:pt x="191" y="59"/>
                    <a:pt x="191" y="86"/>
                  </a:cubicBezTo>
                  <a:cubicBezTo>
                    <a:pt x="191" y="131"/>
                    <a:pt x="154" y="167"/>
                    <a:pt x="109" y="167"/>
                  </a:cubicBezTo>
                  <a:cubicBezTo>
                    <a:pt x="64" y="167"/>
                    <a:pt x="28" y="131"/>
                    <a:pt x="28" y="86"/>
                  </a:cubicBezTo>
                  <a:cubicBezTo>
                    <a:pt x="28" y="59"/>
                    <a:pt x="41" y="35"/>
                    <a:pt x="61" y="20"/>
                  </a:cubicBezTo>
                  <a:cubicBezTo>
                    <a:pt x="42" y="0"/>
                    <a:pt x="42" y="0"/>
                    <a:pt x="42" y="0"/>
                  </a:cubicBezTo>
                  <a:cubicBezTo>
                    <a:pt x="17" y="20"/>
                    <a:pt x="0" y="51"/>
                    <a:pt x="0" y="86"/>
                  </a:cubicBezTo>
                  <a:cubicBezTo>
                    <a:pt x="0" y="146"/>
                    <a:pt x="49" y="195"/>
                    <a:pt x="109" y="195"/>
                  </a:cubicBezTo>
                  <a:cubicBezTo>
                    <a:pt x="169" y="195"/>
                    <a:pt x="218" y="146"/>
                    <a:pt x="218" y="86"/>
                  </a:cubicBezTo>
                  <a:cubicBezTo>
                    <a:pt x="218" y="51"/>
                    <a:pt x="202" y="20"/>
                    <a:pt x="177" y="1"/>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6" name="Freeform 643"/>
            <p:cNvSpPr/>
            <p:nvPr/>
          </p:nvSpPr>
          <p:spPr bwMode="auto">
            <a:xfrm>
              <a:off x="6207020" y="3549110"/>
              <a:ext cx="181106" cy="252750"/>
            </a:xfrm>
            <a:custGeom>
              <a:gdLst>
                <a:gd fmla="*/ 56 w 91" name="T0"/>
                <a:gd fmla="*/ 127 h 127" name="T1"/>
                <a:gd fmla="*/ 56 w 91" name="T2"/>
                <a:gd fmla="*/ 102 h 127" name="T3"/>
                <a:gd fmla="*/ 56 w 91" name="T4"/>
                <a:gd fmla="*/ 51 h 127" name="T5"/>
                <a:gd fmla="*/ 91 w 91" name="T6"/>
                <a:gd fmla="*/ 51 h 127" name="T7"/>
                <a:gd fmla="*/ 45 w 91" name="T8"/>
                <a:gd fmla="*/ 0 h 127" name="T9"/>
                <a:gd fmla="*/ 0 w 91" name="T10"/>
                <a:gd fmla="*/ 51 h 127" name="T11"/>
                <a:gd fmla="*/ 35 w 91" name="T12"/>
                <a:gd fmla="*/ 51 h 127" name="T13"/>
                <a:gd fmla="*/ 35 w 91" name="T14"/>
                <a:gd fmla="*/ 106 h 127" name="T15"/>
                <a:gd fmla="*/ 35 w 91" name="T16"/>
                <a:gd fmla="*/ 127 h 127" name="T17"/>
                <a:gd fmla="*/ 56 w 91" name="T18"/>
                <a:gd fmla="*/ 127 h 12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7" w="91">
                  <a:moveTo>
                    <a:pt x="56" y="127"/>
                  </a:moveTo>
                  <a:lnTo>
                    <a:pt x="56" y="102"/>
                  </a:lnTo>
                  <a:lnTo>
                    <a:pt x="56" y="51"/>
                  </a:lnTo>
                  <a:lnTo>
                    <a:pt x="91" y="51"/>
                  </a:lnTo>
                  <a:lnTo>
                    <a:pt x="45" y="0"/>
                  </a:lnTo>
                  <a:lnTo>
                    <a:pt x="0" y="51"/>
                  </a:lnTo>
                  <a:lnTo>
                    <a:pt x="35" y="51"/>
                  </a:lnTo>
                  <a:lnTo>
                    <a:pt x="35" y="106"/>
                  </a:lnTo>
                  <a:lnTo>
                    <a:pt x="35" y="127"/>
                  </a:lnTo>
                  <a:lnTo>
                    <a:pt x="56" y="127"/>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157" name="Freeform 652"/>
          <p:cNvSpPr>
            <a:spLocks noEditPoints="1"/>
          </p:cNvSpPr>
          <p:nvPr/>
        </p:nvSpPr>
        <p:spPr bwMode="auto">
          <a:xfrm>
            <a:off x="7910656" y="3658181"/>
            <a:ext cx="383825" cy="383825"/>
          </a:xfrm>
          <a:custGeom>
            <a:gdLst>
              <a:gd fmla="*/ 207 w 288" name="T0"/>
              <a:gd fmla="*/ 0 h 288" name="T1"/>
              <a:gd fmla="*/ 152 w 288" name="T2"/>
              <a:gd fmla="*/ 22 h 288" name="T3"/>
              <a:gd fmla="*/ 21 w 288" name="T4"/>
              <a:gd fmla="*/ 153 h 288" name="T5"/>
              <a:gd fmla="*/ 0 w 288" name="T6"/>
              <a:gd fmla="*/ 207 h 288" name="T7"/>
              <a:gd fmla="*/ 81 w 288" name="T8"/>
              <a:gd fmla="*/ 288 h 288" name="T9"/>
              <a:gd fmla="*/ 81 w 288" name="T10"/>
              <a:gd fmla="*/ 288 h 288" name="T11"/>
              <a:gd fmla="*/ 135 w 288" name="T12"/>
              <a:gd fmla="*/ 267 h 288" name="T13"/>
              <a:gd fmla="*/ 266 w 288" name="T14"/>
              <a:gd fmla="*/ 136 h 288" name="T15"/>
              <a:gd fmla="*/ 288 w 288" name="T16"/>
              <a:gd fmla="*/ 81 h 288" name="T17"/>
              <a:gd fmla="*/ 288 w 288" name="T18"/>
              <a:gd fmla="*/ 81 h 288" name="T19"/>
              <a:gd fmla="*/ 207 w 288" name="T20"/>
              <a:gd fmla="*/ 0 h 288" name="T21"/>
              <a:gd fmla="*/ 18 w 288" name="T22"/>
              <a:gd fmla="*/ 207 h 288" name="T23"/>
              <a:gd fmla="*/ 34 w 288" name="T24"/>
              <a:gd fmla="*/ 165 h 288" name="T25"/>
              <a:gd fmla="*/ 84 w 288" name="T26"/>
              <a:gd fmla="*/ 115 h 288" name="T27"/>
              <a:gd fmla="*/ 173 w 288" name="T28"/>
              <a:gd fmla="*/ 204 h 288" name="T29"/>
              <a:gd fmla="*/ 123 w 288" name="T30"/>
              <a:gd fmla="*/ 254 h 288" name="T31"/>
              <a:gd fmla="*/ 81 w 288" name="T32"/>
              <a:gd fmla="*/ 271 h 288" name="T33"/>
              <a:gd fmla="*/ 18 w 288" name="T34"/>
              <a:gd fmla="*/ 207 h 28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88" w="288">
                <a:moveTo>
                  <a:pt x="207" y="0"/>
                </a:moveTo>
                <a:cubicBezTo>
                  <a:pt x="186" y="0"/>
                  <a:pt x="166" y="8"/>
                  <a:pt x="152" y="22"/>
                </a:cubicBezTo>
                <a:cubicBezTo>
                  <a:pt x="21" y="153"/>
                  <a:pt x="21" y="153"/>
                  <a:pt x="21" y="153"/>
                </a:cubicBezTo>
                <a:cubicBezTo>
                  <a:pt x="8" y="167"/>
                  <a:pt x="0" y="186"/>
                  <a:pt x="0" y="207"/>
                </a:cubicBezTo>
                <a:cubicBezTo>
                  <a:pt x="0" y="252"/>
                  <a:pt x="36" y="288"/>
                  <a:pt x="81" y="288"/>
                </a:cubicBezTo>
                <a:cubicBezTo>
                  <a:pt x="81" y="288"/>
                  <a:pt x="81" y="288"/>
                  <a:pt x="81" y="288"/>
                </a:cubicBezTo>
                <a:cubicBezTo>
                  <a:pt x="102" y="288"/>
                  <a:pt x="121" y="280"/>
                  <a:pt x="135" y="267"/>
                </a:cubicBezTo>
                <a:cubicBezTo>
                  <a:pt x="266" y="136"/>
                  <a:pt x="266" y="136"/>
                  <a:pt x="266" y="136"/>
                </a:cubicBezTo>
                <a:cubicBezTo>
                  <a:pt x="279" y="122"/>
                  <a:pt x="288" y="102"/>
                  <a:pt x="288" y="81"/>
                </a:cubicBezTo>
                <a:cubicBezTo>
                  <a:pt x="288" y="81"/>
                  <a:pt x="288" y="81"/>
                  <a:pt x="288" y="81"/>
                </a:cubicBezTo>
                <a:cubicBezTo>
                  <a:pt x="288" y="36"/>
                  <a:pt x="252" y="0"/>
                  <a:pt x="207" y="0"/>
                </a:cubicBezTo>
                <a:close/>
                <a:moveTo>
                  <a:pt x="18" y="207"/>
                </a:moveTo>
                <a:cubicBezTo>
                  <a:pt x="18" y="192"/>
                  <a:pt x="23" y="177"/>
                  <a:pt x="34" y="165"/>
                </a:cubicBezTo>
                <a:cubicBezTo>
                  <a:pt x="84" y="115"/>
                  <a:pt x="84" y="115"/>
                  <a:pt x="84" y="115"/>
                </a:cubicBezTo>
                <a:cubicBezTo>
                  <a:pt x="173" y="204"/>
                  <a:pt x="173" y="204"/>
                  <a:pt x="173" y="204"/>
                </a:cubicBezTo>
                <a:cubicBezTo>
                  <a:pt x="123" y="254"/>
                  <a:pt x="123" y="254"/>
                  <a:pt x="123" y="254"/>
                </a:cubicBezTo>
                <a:cubicBezTo>
                  <a:pt x="111" y="265"/>
                  <a:pt x="96" y="271"/>
                  <a:pt x="81" y="271"/>
                </a:cubicBezTo>
                <a:cubicBezTo>
                  <a:pt x="46" y="271"/>
                  <a:pt x="18" y="242"/>
                  <a:pt x="18" y="20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8" name="Freeform 655"/>
          <p:cNvSpPr>
            <a:spLocks noEditPoints="1"/>
          </p:cNvSpPr>
          <p:nvPr/>
        </p:nvSpPr>
        <p:spPr bwMode="auto">
          <a:xfrm>
            <a:off x="5917757" y="4314421"/>
            <a:ext cx="356410" cy="383825"/>
          </a:xfrm>
          <a:custGeom>
            <a:gdLst>
              <a:gd fmla="*/ 267 w 267" name="T0"/>
              <a:gd fmla="*/ 70 h 288" name="T1"/>
              <a:gd fmla="*/ 144 w 267" name="T2"/>
              <a:gd fmla="*/ 0 h 288" name="T3"/>
              <a:gd fmla="*/ 0 w 267" name="T4"/>
              <a:gd fmla="*/ 144 h 288" name="T5"/>
              <a:gd fmla="*/ 144 w 267" name="T6"/>
              <a:gd fmla="*/ 288 h 288" name="T7"/>
              <a:gd fmla="*/ 266 w 267" name="T8"/>
              <a:gd fmla="*/ 219 h 288" name="T9"/>
              <a:gd fmla="*/ 142 w 267" name="T10"/>
              <a:gd fmla="*/ 145 h 288" name="T11"/>
              <a:gd fmla="*/ 267 w 267" name="T12"/>
              <a:gd fmla="*/ 70 h 288" name="T13"/>
              <a:gd fmla="*/ 169 w 267" name="T14"/>
              <a:gd fmla="*/ 39 h 288" name="T15"/>
              <a:gd fmla="*/ 192 w 267" name="T16"/>
              <a:gd fmla="*/ 62 h 288" name="T17"/>
              <a:gd fmla="*/ 169 w 267" name="T18"/>
              <a:gd fmla="*/ 85 h 288" name="T19"/>
              <a:gd fmla="*/ 146 w 267" name="T20"/>
              <a:gd fmla="*/ 62 h 288" name="T21"/>
              <a:gd fmla="*/ 169 w 267" name="T22"/>
              <a:gd fmla="*/ 39 h 28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88" w="267">
                <a:moveTo>
                  <a:pt x="267" y="70"/>
                </a:moveTo>
                <a:cubicBezTo>
                  <a:pt x="242" y="28"/>
                  <a:pt x="196" y="0"/>
                  <a:pt x="144" y="0"/>
                </a:cubicBezTo>
                <a:cubicBezTo>
                  <a:pt x="64" y="0"/>
                  <a:pt x="0" y="64"/>
                  <a:pt x="0" y="144"/>
                </a:cubicBezTo>
                <a:cubicBezTo>
                  <a:pt x="0" y="224"/>
                  <a:pt x="64" y="288"/>
                  <a:pt x="144" y="288"/>
                </a:cubicBezTo>
                <a:cubicBezTo>
                  <a:pt x="195" y="288"/>
                  <a:pt x="241" y="261"/>
                  <a:pt x="266" y="219"/>
                </a:cubicBezTo>
                <a:cubicBezTo>
                  <a:pt x="142" y="145"/>
                  <a:pt x="142" y="145"/>
                  <a:pt x="142" y="145"/>
                </a:cubicBezTo>
                <a:lnTo>
                  <a:pt x="267" y="70"/>
                </a:lnTo>
                <a:close/>
                <a:moveTo>
                  <a:pt x="169" y="39"/>
                </a:moveTo>
                <a:cubicBezTo>
                  <a:pt x="182" y="39"/>
                  <a:pt x="192" y="49"/>
                  <a:pt x="192" y="62"/>
                </a:cubicBezTo>
                <a:cubicBezTo>
                  <a:pt x="192" y="74"/>
                  <a:pt x="182" y="85"/>
                  <a:pt x="169" y="85"/>
                </a:cubicBezTo>
                <a:cubicBezTo>
                  <a:pt x="156" y="85"/>
                  <a:pt x="146" y="74"/>
                  <a:pt x="146" y="62"/>
                </a:cubicBezTo>
                <a:cubicBezTo>
                  <a:pt x="146" y="49"/>
                  <a:pt x="156" y="39"/>
                  <a:pt x="169" y="39"/>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9" name="Freeform 656"/>
          <p:cNvSpPr>
            <a:spLocks noEditPoints="1"/>
          </p:cNvSpPr>
          <p:nvPr/>
        </p:nvSpPr>
        <p:spPr bwMode="auto">
          <a:xfrm>
            <a:off x="8606845" y="1661943"/>
            <a:ext cx="336305" cy="383825"/>
          </a:xfrm>
          <a:custGeom>
            <a:gdLst>
              <a:gd fmla="*/ 217 w 252" name="T0"/>
              <a:gd fmla="*/ 204 h 288" name="T1"/>
              <a:gd fmla="*/ 217 w 252" name="T2"/>
              <a:gd fmla="*/ 196 h 288" name="T3"/>
              <a:gd fmla="*/ 217 w 252" name="T4"/>
              <a:gd fmla="*/ 126 h 288" name="T5"/>
              <a:gd fmla="*/ 156 w 252" name="T6"/>
              <a:gd fmla="*/ 40 h 288" name="T7"/>
              <a:gd fmla="*/ 158 w 252" name="T8"/>
              <a:gd fmla="*/ 32 h 288" name="T9"/>
              <a:gd fmla="*/ 126 w 252" name="T10"/>
              <a:gd fmla="*/ 0 h 288" name="T11"/>
              <a:gd fmla="*/ 94 w 252" name="T12"/>
              <a:gd fmla="*/ 32 h 288" name="T13"/>
              <a:gd fmla="*/ 96 w 252" name="T14"/>
              <a:gd fmla="*/ 40 h 288" name="T15"/>
              <a:gd fmla="*/ 35 w 252" name="T16"/>
              <a:gd fmla="*/ 126 h 288" name="T17"/>
              <a:gd fmla="*/ 35 w 252" name="T18"/>
              <a:gd fmla="*/ 196 h 288" name="T19"/>
              <a:gd fmla="*/ 35 w 252" name="T20"/>
              <a:gd fmla="*/ 204 h 288" name="T21"/>
              <a:gd fmla="*/ 0 w 252" name="T22"/>
              <a:gd fmla="*/ 238 h 288" name="T23"/>
              <a:gd fmla="*/ 14 w 252" name="T24"/>
              <a:gd fmla="*/ 252 h 288" name="T25"/>
              <a:gd fmla="*/ 95 w 252" name="T26"/>
              <a:gd fmla="*/ 252 h 288" name="T27"/>
              <a:gd fmla="*/ 94 w 252" name="T28"/>
              <a:gd fmla="*/ 256 h 288" name="T29"/>
              <a:gd fmla="*/ 126 w 252" name="T30"/>
              <a:gd fmla="*/ 288 h 288" name="T31"/>
              <a:gd fmla="*/ 158 w 252" name="T32"/>
              <a:gd fmla="*/ 256 h 288" name="T33"/>
              <a:gd fmla="*/ 157 w 252" name="T34"/>
              <a:gd fmla="*/ 252 h 288" name="T35"/>
              <a:gd fmla="*/ 238 w 252" name="T36"/>
              <a:gd fmla="*/ 252 h 288" name="T37"/>
              <a:gd fmla="*/ 252 w 252" name="T38"/>
              <a:gd fmla="*/ 238 h 288" name="T39"/>
              <a:gd fmla="*/ 217 w 252" name="T40"/>
              <a:gd fmla="*/ 204 h 288" name="T41"/>
              <a:gd fmla="*/ 108 w 252" name="T42"/>
              <a:gd fmla="*/ 32 h 288" name="T43"/>
              <a:gd fmla="*/ 126 w 252" name="T44"/>
              <a:gd fmla="*/ 14 h 288" name="T45"/>
              <a:gd fmla="*/ 144 w 252" name="T46"/>
              <a:gd fmla="*/ 32 h 288" name="T47"/>
              <a:gd fmla="*/ 143 w 252" name="T48"/>
              <a:gd fmla="*/ 37 h 288" name="T49"/>
              <a:gd fmla="*/ 126 w 252" name="T50"/>
              <a:gd fmla="*/ 35 h 288" name="T51"/>
              <a:gd fmla="*/ 109 w 252" name="T52"/>
              <a:gd fmla="*/ 37 h 288" name="T53"/>
              <a:gd fmla="*/ 108 w 252" name="T54"/>
              <a:gd fmla="*/ 32 h 288"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288" w="251">
                <a:moveTo>
                  <a:pt x="217" y="204"/>
                </a:moveTo>
                <a:cubicBezTo>
                  <a:pt x="217" y="202"/>
                  <a:pt x="217" y="199"/>
                  <a:pt x="217" y="196"/>
                </a:cubicBezTo>
                <a:cubicBezTo>
                  <a:pt x="217" y="126"/>
                  <a:pt x="217" y="126"/>
                  <a:pt x="217" y="126"/>
                </a:cubicBezTo>
                <a:cubicBezTo>
                  <a:pt x="217" y="86"/>
                  <a:pt x="192" y="53"/>
                  <a:pt x="156" y="40"/>
                </a:cubicBezTo>
                <a:cubicBezTo>
                  <a:pt x="157" y="37"/>
                  <a:pt x="158" y="35"/>
                  <a:pt x="158" y="32"/>
                </a:cubicBezTo>
                <a:cubicBezTo>
                  <a:pt x="158" y="14"/>
                  <a:pt x="143" y="0"/>
                  <a:pt x="126" y="0"/>
                </a:cubicBezTo>
                <a:cubicBezTo>
                  <a:pt x="109" y="0"/>
                  <a:pt x="94" y="14"/>
                  <a:pt x="94" y="32"/>
                </a:cubicBezTo>
                <a:cubicBezTo>
                  <a:pt x="94" y="35"/>
                  <a:pt x="95" y="37"/>
                  <a:pt x="96" y="40"/>
                </a:cubicBezTo>
                <a:cubicBezTo>
                  <a:pt x="60" y="53"/>
                  <a:pt x="35" y="86"/>
                  <a:pt x="35" y="126"/>
                </a:cubicBezTo>
                <a:cubicBezTo>
                  <a:pt x="35" y="196"/>
                  <a:pt x="35" y="196"/>
                  <a:pt x="35" y="196"/>
                </a:cubicBezTo>
                <a:cubicBezTo>
                  <a:pt x="35" y="199"/>
                  <a:pt x="35" y="202"/>
                  <a:pt x="35" y="204"/>
                </a:cubicBezTo>
                <a:cubicBezTo>
                  <a:pt x="0" y="238"/>
                  <a:pt x="0" y="238"/>
                  <a:pt x="0" y="238"/>
                </a:cubicBezTo>
                <a:cubicBezTo>
                  <a:pt x="0" y="246"/>
                  <a:pt x="6" y="252"/>
                  <a:pt x="14" y="252"/>
                </a:cubicBezTo>
                <a:cubicBezTo>
                  <a:pt x="95" y="252"/>
                  <a:pt x="95" y="252"/>
                  <a:pt x="95" y="252"/>
                </a:cubicBezTo>
                <a:cubicBezTo>
                  <a:pt x="95" y="254"/>
                  <a:pt x="94" y="255"/>
                  <a:pt x="94" y="256"/>
                </a:cubicBezTo>
                <a:cubicBezTo>
                  <a:pt x="94" y="274"/>
                  <a:pt x="109" y="288"/>
                  <a:pt x="126" y="288"/>
                </a:cubicBezTo>
                <a:cubicBezTo>
                  <a:pt x="143" y="288"/>
                  <a:pt x="158" y="274"/>
                  <a:pt x="158" y="256"/>
                </a:cubicBezTo>
                <a:cubicBezTo>
                  <a:pt x="158" y="255"/>
                  <a:pt x="157" y="254"/>
                  <a:pt x="157" y="252"/>
                </a:cubicBezTo>
                <a:cubicBezTo>
                  <a:pt x="238" y="252"/>
                  <a:pt x="238" y="252"/>
                  <a:pt x="238" y="252"/>
                </a:cubicBezTo>
                <a:cubicBezTo>
                  <a:pt x="246" y="252"/>
                  <a:pt x="252" y="246"/>
                  <a:pt x="252" y="238"/>
                </a:cubicBezTo>
                <a:lnTo>
                  <a:pt x="217" y="204"/>
                </a:lnTo>
                <a:close/>
                <a:moveTo>
                  <a:pt x="108" y="32"/>
                </a:moveTo>
                <a:cubicBezTo>
                  <a:pt x="108" y="22"/>
                  <a:pt x="116" y="14"/>
                  <a:pt x="126" y="14"/>
                </a:cubicBezTo>
                <a:cubicBezTo>
                  <a:pt x="136" y="14"/>
                  <a:pt x="144" y="22"/>
                  <a:pt x="144" y="32"/>
                </a:cubicBezTo>
                <a:cubicBezTo>
                  <a:pt x="144" y="33"/>
                  <a:pt x="143" y="35"/>
                  <a:pt x="143" y="37"/>
                </a:cubicBezTo>
                <a:cubicBezTo>
                  <a:pt x="137" y="36"/>
                  <a:pt x="132" y="35"/>
                  <a:pt x="126" y="35"/>
                </a:cubicBezTo>
                <a:cubicBezTo>
                  <a:pt x="120" y="35"/>
                  <a:pt x="115" y="36"/>
                  <a:pt x="109" y="37"/>
                </a:cubicBezTo>
                <a:cubicBezTo>
                  <a:pt x="109" y="35"/>
                  <a:pt x="108" y="33"/>
                  <a:pt x="108" y="3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68" name="组合 67"/>
          <p:cNvGrpSpPr/>
          <p:nvPr/>
        </p:nvGrpSpPr>
        <p:grpSpPr>
          <a:xfrm>
            <a:off x="3281645" y="5648134"/>
            <a:ext cx="385654" cy="383827"/>
            <a:chOff x="10320551" y="1775433"/>
            <a:chExt cx="419924" cy="417935"/>
          </a:xfrm>
        </p:grpSpPr>
        <p:sp>
          <p:nvSpPr>
            <p:cNvPr id="160" name="Freeform 657"/>
            <p:cNvSpPr>
              <a:spLocks noEditPoints="1"/>
            </p:cNvSpPr>
            <p:nvPr/>
          </p:nvSpPr>
          <p:spPr bwMode="auto">
            <a:xfrm>
              <a:off x="10320551" y="1775433"/>
              <a:ext cx="419924" cy="417933"/>
            </a:xfrm>
            <a:custGeom>
              <a:gdLst>
                <a:gd fmla="*/ 268 w 288" name="T0"/>
                <a:gd fmla="*/ 0 h 288" name="T1"/>
                <a:gd fmla="*/ 20 w 288" name="T2"/>
                <a:gd fmla="*/ 0 h 288" name="T3"/>
                <a:gd fmla="*/ 0 w 288" name="T4"/>
                <a:gd fmla="*/ 20 h 288" name="T5"/>
                <a:gd fmla="*/ 0 w 288" name="T6"/>
                <a:gd fmla="*/ 240 h 288" name="T7"/>
                <a:gd fmla="*/ 48 w 288" name="T8"/>
                <a:gd fmla="*/ 288 h 288" name="T9"/>
                <a:gd fmla="*/ 62 w 288" name="T10"/>
                <a:gd fmla="*/ 288 h 288" name="T11"/>
                <a:gd fmla="*/ 62 w 288" name="T12"/>
                <a:gd fmla="*/ 204 h 288" name="T13"/>
                <a:gd fmla="*/ 196 w 288" name="T14"/>
                <a:gd fmla="*/ 204 h 288" name="T15"/>
                <a:gd fmla="*/ 196 w 288" name="T16"/>
                <a:gd fmla="*/ 288 h 288" name="T17"/>
                <a:gd fmla="*/ 268 w 288" name="T18"/>
                <a:gd fmla="*/ 288 h 288" name="T19"/>
                <a:gd fmla="*/ 288 w 288" name="T20"/>
                <a:gd fmla="*/ 268 h 288" name="T21"/>
                <a:gd fmla="*/ 288 w 288" name="T22"/>
                <a:gd fmla="*/ 20 h 288" name="T23"/>
                <a:gd fmla="*/ 268 w 288" name="T24"/>
                <a:gd fmla="*/ 0 h 288" name="T25"/>
                <a:gd fmla="*/ 244 w 288" name="T26"/>
                <a:gd fmla="*/ 145 h 288" name="T27"/>
                <a:gd fmla="*/ 44 w 288" name="T28"/>
                <a:gd fmla="*/ 145 h 288" name="T29"/>
                <a:gd fmla="*/ 44 w 288" name="T30"/>
                <a:gd fmla="*/ 14 h 288" name="T31"/>
                <a:gd fmla="*/ 244 w 288" name="T32"/>
                <a:gd fmla="*/ 14 h 288" name="T33"/>
                <a:gd fmla="*/ 244 w 288" name="T34"/>
                <a:gd fmla="*/ 145 h 28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88" w="288">
                  <a:moveTo>
                    <a:pt x="268" y="0"/>
                  </a:moveTo>
                  <a:cubicBezTo>
                    <a:pt x="20" y="0"/>
                    <a:pt x="20" y="0"/>
                    <a:pt x="20" y="0"/>
                  </a:cubicBezTo>
                  <a:cubicBezTo>
                    <a:pt x="5" y="0"/>
                    <a:pt x="0" y="5"/>
                    <a:pt x="0" y="20"/>
                  </a:cubicBezTo>
                  <a:cubicBezTo>
                    <a:pt x="0" y="240"/>
                    <a:pt x="0" y="240"/>
                    <a:pt x="0" y="240"/>
                  </a:cubicBezTo>
                  <a:cubicBezTo>
                    <a:pt x="48" y="288"/>
                    <a:pt x="48" y="288"/>
                    <a:pt x="48" y="288"/>
                  </a:cubicBezTo>
                  <a:cubicBezTo>
                    <a:pt x="62" y="288"/>
                    <a:pt x="62" y="288"/>
                    <a:pt x="62" y="288"/>
                  </a:cubicBezTo>
                  <a:cubicBezTo>
                    <a:pt x="62" y="204"/>
                    <a:pt x="62" y="204"/>
                    <a:pt x="62" y="204"/>
                  </a:cubicBezTo>
                  <a:cubicBezTo>
                    <a:pt x="196" y="204"/>
                    <a:pt x="196" y="204"/>
                    <a:pt x="196" y="204"/>
                  </a:cubicBezTo>
                  <a:cubicBezTo>
                    <a:pt x="196" y="288"/>
                    <a:pt x="196" y="288"/>
                    <a:pt x="196" y="288"/>
                  </a:cubicBezTo>
                  <a:cubicBezTo>
                    <a:pt x="268" y="288"/>
                    <a:pt x="268" y="288"/>
                    <a:pt x="268" y="288"/>
                  </a:cubicBezTo>
                  <a:cubicBezTo>
                    <a:pt x="284" y="288"/>
                    <a:pt x="288" y="284"/>
                    <a:pt x="288" y="268"/>
                  </a:cubicBezTo>
                  <a:cubicBezTo>
                    <a:pt x="288" y="20"/>
                    <a:pt x="288" y="20"/>
                    <a:pt x="288" y="20"/>
                  </a:cubicBezTo>
                  <a:cubicBezTo>
                    <a:pt x="288" y="5"/>
                    <a:pt x="284" y="0"/>
                    <a:pt x="268" y="0"/>
                  </a:cubicBezTo>
                  <a:close/>
                  <a:moveTo>
                    <a:pt x="244" y="145"/>
                  </a:moveTo>
                  <a:cubicBezTo>
                    <a:pt x="44" y="145"/>
                    <a:pt x="44" y="145"/>
                    <a:pt x="44" y="145"/>
                  </a:cubicBezTo>
                  <a:cubicBezTo>
                    <a:pt x="44" y="14"/>
                    <a:pt x="44" y="14"/>
                    <a:pt x="44" y="14"/>
                  </a:cubicBezTo>
                  <a:cubicBezTo>
                    <a:pt x="244" y="14"/>
                    <a:pt x="244" y="14"/>
                    <a:pt x="244" y="14"/>
                  </a:cubicBezTo>
                  <a:lnTo>
                    <a:pt x="244" y="145"/>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1" name="Rectangle 658"/>
            <p:cNvSpPr>
              <a:spLocks noChangeArrowheads="1"/>
            </p:cNvSpPr>
            <p:nvPr/>
          </p:nvSpPr>
          <p:spPr bwMode="auto">
            <a:xfrm>
              <a:off x="10451902" y="2113761"/>
              <a:ext cx="47764" cy="79607"/>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162" name="Freeform 663"/>
          <p:cNvSpPr>
            <a:spLocks noEditPoints="1"/>
          </p:cNvSpPr>
          <p:nvPr/>
        </p:nvSpPr>
        <p:spPr bwMode="auto">
          <a:xfrm>
            <a:off x="8597691" y="4321145"/>
            <a:ext cx="383825" cy="383825"/>
          </a:xfrm>
          <a:custGeom>
            <a:gdLst>
              <a:gd fmla="*/ 164 w 210" name="T0"/>
              <a:gd fmla="*/ 52 h 210" name="T1"/>
              <a:gd fmla="*/ 210 w 210" name="T2"/>
              <a:gd fmla="*/ 7 h 210" name="T3"/>
              <a:gd fmla="*/ 202 w 210" name="T4"/>
              <a:gd fmla="*/ 0 h 210" name="T5"/>
              <a:gd fmla="*/ 158 w 210" name="T6"/>
              <a:gd fmla="*/ 44 h 210" name="T7"/>
              <a:gd fmla="*/ 64 w 210" name="T8"/>
              <a:gd fmla="*/ 44 h 210" name="T9"/>
              <a:gd fmla="*/ 64 w 210" name="T10"/>
              <a:gd fmla="*/ 8 h 210" name="T11"/>
              <a:gd fmla="*/ 36 w 210" name="T12"/>
              <a:gd fmla="*/ 8 h 210" name="T13"/>
              <a:gd fmla="*/ 36 w 210" name="T14"/>
              <a:gd fmla="*/ 44 h 210" name="T15"/>
              <a:gd fmla="*/ 0 w 210" name="T16"/>
              <a:gd fmla="*/ 44 h 210" name="T17"/>
              <a:gd fmla="*/ 0 w 210" name="T18"/>
              <a:gd fmla="*/ 72 h 210" name="T19"/>
              <a:gd fmla="*/ 36 w 210" name="T20"/>
              <a:gd fmla="*/ 72 h 210" name="T21"/>
              <a:gd fmla="*/ 36 w 210" name="T22"/>
              <a:gd fmla="*/ 174 h 210" name="T23"/>
              <a:gd fmla="*/ 136 w 210" name="T24"/>
              <a:gd fmla="*/ 174 h 210" name="T25"/>
              <a:gd fmla="*/ 136 w 210" name="T26"/>
              <a:gd fmla="*/ 210 h 210" name="T27"/>
              <a:gd fmla="*/ 164 w 210" name="T28"/>
              <a:gd fmla="*/ 210 h 210" name="T29"/>
              <a:gd fmla="*/ 164 w 210" name="T30"/>
              <a:gd fmla="*/ 174 h 210" name="T31"/>
              <a:gd fmla="*/ 200 w 210" name="T32"/>
              <a:gd fmla="*/ 174 h 210" name="T33"/>
              <a:gd fmla="*/ 200 w 210" name="T34"/>
              <a:gd fmla="*/ 146 h 210" name="T35"/>
              <a:gd fmla="*/ 200 w 210" name="T36"/>
              <a:gd fmla="*/ 146 h 210" name="T37"/>
              <a:gd fmla="*/ 164 w 210" name="T38"/>
              <a:gd fmla="*/ 146 h 210" name="T39"/>
              <a:gd fmla="*/ 164 w 210" name="T40"/>
              <a:gd fmla="*/ 52 h 210" name="T41"/>
              <a:gd fmla="*/ 129 w 210" name="T42"/>
              <a:gd fmla="*/ 72 h 210" name="T43"/>
              <a:gd fmla="*/ 64 w 210" name="T44"/>
              <a:gd fmla="*/ 137 h 210" name="T45"/>
              <a:gd fmla="*/ 64 w 210" name="T46"/>
              <a:gd fmla="*/ 72 h 210" name="T47"/>
              <a:gd fmla="*/ 129 w 210" name="T48"/>
              <a:gd fmla="*/ 72 h 210" name="T49"/>
              <a:gd fmla="*/ 71 w 210" name="T50"/>
              <a:gd fmla="*/ 146 h 210" name="T51"/>
              <a:gd fmla="*/ 136 w 210" name="T52"/>
              <a:gd fmla="*/ 81 h 210" name="T53"/>
              <a:gd fmla="*/ 136 w 210" name="T54"/>
              <a:gd fmla="*/ 146 h 210" name="T55"/>
              <a:gd fmla="*/ 71 w 210" name="T56"/>
              <a:gd fmla="*/ 146 h 210"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210" w="210">
                <a:moveTo>
                  <a:pt x="164" y="52"/>
                </a:moveTo>
                <a:lnTo>
                  <a:pt x="210" y="7"/>
                </a:lnTo>
                <a:lnTo>
                  <a:pt x="202" y="0"/>
                </a:lnTo>
                <a:lnTo>
                  <a:pt x="158" y="44"/>
                </a:lnTo>
                <a:lnTo>
                  <a:pt x="64" y="44"/>
                </a:lnTo>
                <a:lnTo>
                  <a:pt x="64" y="8"/>
                </a:lnTo>
                <a:lnTo>
                  <a:pt x="36" y="8"/>
                </a:lnTo>
                <a:lnTo>
                  <a:pt x="36" y="44"/>
                </a:lnTo>
                <a:lnTo>
                  <a:pt x="0" y="44"/>
                </a:lnTo>
                <a:lnTo>
                  <a:pt x="0" y="72"/>
                </a:lnTo>
                <a:lnTo>
                  <a:pt x="36" y="72"/>
                </a:lnTo>
                <a:lnTo>
                  <a:pt x="36" y="174"/>
                </a:lnTo>
                <a:lnTo>
                  <a:pt x="136" y="174"/>
                </a:lnTo>
                <a:lnTo>
                  <a:pt x="136" y="210"/>
                </a:lnTo>
                <a:lnTo>
                  <a:pt x="164" y="210"/>
                </a:lnTo>
                <a:lnTo>
                  <a:pt x="164" y="174"/>
                </a:lnTo>
                <a:lnTo>
                  <a:pt x="200" y="174"/>
                </a:lnTo>
                <a:lnTo>
                  <a:pt x="200" y="146"/>
                </a:lnTo>
                <a:lnTo>
                  <a:pt x="200" y="146"/>
                </a:lnTo>
                <a:lnTo>
                  <a:pt x="164" y="146"/>
                </a:lnTo>
                <a:lnTo>
                  <a:pt x="164" y="52"/>
                </a:lnTo>
                <a:close/>
                <a:moveTo>
                  <a:pt x="129" y="72"/>
                </a:moveTo>
                <a:lnTo>
                  <a:pt x="64" y="137"/>
                </a:lnTo>
                <a:lnTo>
                  <a:pt x="64" y="72"/>
                </a:lnTo>
                <a:lnTo>
                  <a:pt x="129" y="72"/>
                </a:lnTo>
                <a:close/>
                <a:moveTo>
                  <a:pt x="71" y="146"/>
                </a:moveTo>
                <a:lnTo>
                  <a:pt x="136" y="81"/>
                </a:lnTo>
                <a:lnTo>
                  <a:pt x="136" y="146"/>
                </a:lnTo>
                <a:lnTo>
                  <a:pt x="71" y="146"/>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325" name="组合 324"/>
          <p:cNvGrpSpPr/>
          <p:nvPr/>
        </p:nvGrpSpPr>
        <p:grpSpPr>
          <a:xfrm>
            <a:off x="5936909" y="3658896"/>
            <a:ext cx="330821" cy="385654"/>
            <a:chOff x="6955320" y="3545129"/>
            <a:chExt cx="360219" cy="419924"/>
          </a:xfrm>
        </p:grpSpPr>
        <p:sp>
          <p:nvSpPr>
            <p:cNvPr id="163" name="Freeform 670"/>
            <p:cNvSpPr/>
            <p:nvPr/>
          </p:nvSpPr>
          <p:spPr bwMode="auto">
            <a:xfrm>
              <a:off x="6955320" y="3716282"/>
              <a:ext cx="360219" cy="248771"/>
            </a:xfrm>
            <a:custGeom>
              <a:gdLst>
                <a:gd fmla="*/ 206 w 247" name="T0"/>
                <a:gd fmla="*/ 0 h 172" name="T1"/>
                <a:gd fmla="*/ 180 w 247" name="T2"/>
                <a:gd fmla="*/ 0 h 172" name="T3"/>
                <a:gd fmla="*/ 180 w 247" name="T4"/>
                <a:gd fmla="*/ 31 h 172" name="T5"/>
                <a:gd fmla="*/ 206 w 247" name="T6"/>
                <a:gd fmla="*/ 31 h 172" name="T7"/>
                <a:gd fmla="*/ 216 w 247" name="T8"/>
                <a:gd fmla="*/ 41 h 172" name="T9"/>
                <a:gd fmla="*/ 216 w 247" name="T10"/>
                <a:gd fmla="*/ 131 h 172" name="T11"/>
                <a:gd fmla="*/ 206 w 247" name="T12"/>
                <a:gd fmla="*/ 141 h 172" name="T13"/>
                <a:gd fmla="*/ 41 w 247" name="T14"/>
                <a:gd fmla="*/ 141 h 172" name="T15"/>
                <a:gd fmla="*/ 31 w 247" name="T16"/>
                <a:gd fmla="*/ 131 h 172" name="T17"/>
                <a:gd fmla="*/ 31 w 247" name="T18"/>
                <a:gd fmla="*/ 41 h 172" name="T19"/>
                <a:gd fmla="*/ 41 w 247" name="T20"/>
                <a:gd fmla="*/ 31 h 172" name="T21"/>
                <a:gd fmla="*/ 67 w 247" name="T22"/>
                <a:gd fmla="*/ 31 h 172" name="T23"/>
                <a:gd fmla="*/ 67 w 247" name="T24"/>
                <a:gd fmla="*/ 0 h 172" name="T25"/>
                <a:gd fmla="*/ 41 w 247" name="T26"/>
                <a:gd fmla="*/ 0 h 172" name="T27"/>
                <a:gd fmla="*/ 0 w 247" name="T28"/>
                <a:gd fmla="*/ 41 h 172" name="T29"/>
                <a:gd fmla="*/ 0 w 247" name="T30"/>
                <a:gd fmla="*/ 131 h 172" name="T31"/>
                <a:gd fmla="*/ 41 w 247" name="T32"/>
                <a:gd fmla="*/ 172 h 172" name="T33"/>
                <a:gd fmla="*/ 206 w 247" name="T34"/>
                <a:gd fmla="*/ 172 h 172" name="T35"/>
                <a:gd fmla="*/ 247 w 247" name="T36"/>
                <a:gd fmla="*/ 131 h 172" name="T37"/>
                <a:gd fmla="*/ 247 w 247" name="T38"/>
                <a:gd fmla="*/ 41 h 172" name="T39"/>
                <a:gd fmla="*/ 206 w 247" name="T40"/>
                <a:gd fmla="*/ 0 h 172"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72" w="246">
                  <a:moveTo>
                    <a:pt x="206" y="0"/>
                  </a:moveTo>
                  <a:cubicBezTo>
                    <a:pt x="180" y="0"/>
                    <a:pt x="180" y="0"/>
                    <a:pt x="180" y="0"/>
                  </a:cubicBezTo>
                  <a:cubicBezTo>
                    <a:pt x="180" y="31"/>
                    <a:pt x="180" y="31"/>
                    <a:pt x="180" y="31"/>
                  </a:cubicBezTo>
                  <a:cubicBezTo>
                    <a:pt x="206" y="31"/>
                    <a:pt x="206" y="31"/>
                    <a:pt x="206" y="31"/>
                  </a:cubicBezTo>
                  <a:cubicBezTo>
                    <a:pt x="212" y="31"/>
                    <a:pt x="216" y="36"/>
                    <a:pt x="216" y="41"/>
                  </a:cubicBezTo>
                  <a:cubicBezTo>
                    <a:pt x="216" y="131"/>
                    <a:pt x="216" y="131"/>
                    <a:pt x="216" y="131"/>
                  </a:cubicBezTo>
                  <a:cubicBezTo>
                    <a:pt x="216" y="136"/>
                    <a:pt x="212" y="141"/>
                    <a:pt x="206" y="141"/>
                  </a:cubicBezTo>
                  <a:cubicBezTo>
                    <a:pt x="41" y="141"/>
                    <a:pt x="41" y="141"/>
                    <a:pt x="41" y="141"/>
                  </a:cubicBezTo>
                  <a:cubicBezTo>
                    <a:pt x="36" y="141"/>
                    <a:pt x="31" y="136"/>
                    <a:pt x="31" y="131"/>
                  </a:cubicBezTo>
                  <a:cubicBezTo>
                    <a:pt x="31" y="41"/>
                    <a:pt x="31" y="41"/>
                    <a:pt x="31" y="41"/>
                  </a:cubicBezTo>
                  <a:cubicBezTo>
                    <a:pt x="31" y="36"/>
                    <a:pt x="36" y="31"/>
                    <a:pt x="41" y="31"/>
                  </a:cubicBezTo>
                  <a:cubicBezTo>
                    <a:pt x="67" y="31"/>
                    <a:pt x="67" y="31"/>
                    <a:pt x="67" y="31"/>
                  </a:cubicBezTo>
                  <a:cubicBezTo>
                    <a:pt x="67" y="0"/>
                    <a:pt x="67" y="0"/>
                    <a:pt x="67" y="0"/>
                  </a:cubicBezTo>
                  <a:cubicBezTo>
                    <a:pt x="41" y="0"/>
                    <a:pt x="41" y="0"/>
                    <a:pt x="41" y="0"/>
                  </a:cubicBezTo>
                  <a:cubicBezTo>
                    <a:pt x="19" y="0"/>
                    <a:pt x="0" y="19"/>
                    <a:pt x="0" y="41"/>
                  </a:cubicBezTo>
                  <a:cubicBezTo>
                    <a:pt x="0" y="131"/>
                    <a:pt x="0" y="131"/>
                    <a:pt x="0" y="131"/>
                  </a:cubicBezTo>
                  <a:cubicBezTo>
                    <a:pt x="0" y="153"/>
                    <a:pt x="19" y="172"/>
                    <a:pt x="41" y="172"/>
                  </a:cubicBezTo>
                  <a:cubicBezTo>
                    <a:pt x="206" y="172"/>
                    <a:pt x="206" y="172"/>
                    <a:pt x="206" y="172"/>
                  </a:cubicBezTo>
                  <a:cubicBezTo>
                    <a:pt x="229" y="172"/>
                    <a:pt x="247" y="153"/>
                    <a:pt x="247" y="131"/>
                  </a:cubicBezTo>
                  <a:cubicBezTo>
                    <a:pt x="247" y="41"/>
                    <a:pt x="247" y="41"/>
                    <a:pt x="247" y="41"/>
                  </a:cubicBezTo>
                  <a:cubicBezTo>
                    <a:pt x="247" y="19"/>
                    <a:pt x="229" y="0"/>
                    <a:pt x="206"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4" name="Freeform 671"/>
            <p:cNvSpPr/>
            <p:nvPr/>
          </p:nvSpPr>
          <p:spPr bwMode="auto">
            <a:xfrm>
              <a:off x="7019006" y="3545129"/>
              <a:ext cx="230858" cy="300514"/>
            </a:xfrm>
            <a:custGeom>
              <a:gdLst>
                <a:gd fmla="*/ 44 w 116" name="T0"/>
                <a:gd fmla="*/ 151 h 151" name="T1"/>
                <a:gd fmla="*/ 73 w 116" name="T2"/>
                <a:gd fmla="*/ 151 h 151" name="T3"/>
                <a:gd fmla="*/ 73 w 116" name="T4"/>
                <a:gd fmla="*/ 67 h 151" name="T5"/>
                <a:gd fmla="*/ 116 w 116" name="T6"/>
                <a:gd fmla="*/ 67 h 151" name="T7"/>
                <a:gd fmla="*/ 58 w 116" name="T8"/>
                <a:gd fmla="*/ 0 h 151" name="T9"/>
                <a:gd fmla="*/ 0 w 116" name="T10"/>
                <a:gd fmla="*/ 67 h 151" name="T11"/>
                <a:gd fmla="*/ 44 w 116" name="T12"/>
                <a:gd fmla="*/ 67 h 151" name="T13"/>
                <a:gd fmla="*/ 44 w 116" name="T14"/>
                <a:gd fmla="*/ 151 h 15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1" w="115">
                  <a:moveTo>
                    <a:pt x="44" y="151"/>
                  </a:moveTo>
                  <a:lnTo>
                    <a:pt x="73" y="151"/>
                  </a:lnTo>
                  <a:lnTo>
                    <a:pt x="73" y="67"/>
                  </a:lnTo>
                  <a:lnTo>
                    <a:pt x="116" y="67"/>
                  </a:lnTo>
                  <a:lnTo>
                    <a:pt x="58" y="0"/>
                  </a:lnTo>
                  <a:lnTo>
                    <a:pt x="0" y="67"/>
                  </a:lnTo>
                  <a:lnTo>
                    <a:pt x="44" y="67"/>
                  </a:lnTo>
                  <a:lnTo>
                    <a:pt x="44" y="151"/>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165" name="Freeform 673"/>
          <p:cNvSpPr/>
          <p:nvPr/>
        </p:nvSpPr>
        <p:spPr bwMode="auto">
          <a:xfrm>
            <a:off x="4629811" y="3663891"/>
            <a:ext cx="296093" cy="392965"/>
          </a:xfrm>
          <a:custGeom>
            <a:gdLst>
              <a:gd fmla="*/ 130 w 221" name="T0"/>
              <a:gd fmla="*/ 50 h 295" name="T1"/>
              <a:gd fmla="*/ 193 w 221" name="T2"/>
              <a:gd fmla="*/ 80 h 295" name="T3"/>
              <a:gd fmla="*/ 221 w 221" name="T4"/>
              <a:gd fmla="*/ 79 h 295" name="T5"/>
              <a:gd fmla="*/ 136 w 221" name="T6"/>
              <a:gd fmla="*/ 2 h 295" name="T7"/>
              <a:gd fmla="*/ 72 w 221" name="T8"/>
              <a:gd fmla="*/ 2 h 295" name="T9"/>
              <a:gd fmla="*/ 60 w 221" name="T10"/>
              <a:gd fmla="*/ 10 h 295" name="T11"/>
              <a:gd fmla="*/ 41 w 221" name="T12"/>
              <a:gd fmla="*/ 4 h 295" name="T13"/>
              <a:gd fmla="*/ 18 w 221" name="T14"/>
              <a:gd fmla="*/ 1 h 295" name="T15"/>
              <a:gd fmla="*/ 15 w 221" name="T16"/>
              <a:gd fmla="*/ 1 h 295" name="T17"/>
              <a:gd fmla="*/ 0 w 221" name="T18"/>
              <a:gd fmla="*/ 14 h 295" name="T19"/>
              <a:gd fmla="*/ 0 w 221" name="T20"/>
              <a:gd fmla="*/ 53 h 295" name="T21"/>
              <a:gd fmla="*/ 15 w 221" name="T22"/>
              <a:gd fmla="*/ 66 h 295" name="T23"/>
              <a:gd fmla="*/ 18 w 221" name="T24"/>
              <a:gd fmla="*/ 66 h 295" name="T25"/>
              <a:gd fmla="*/ 43 w 221" name="T26"/>
              <a:gd fmla="*/ 61 h 295" name="T27"/>
              <a:gd fmla="*/ 70 w 221" name="T28"/>
              <a:gd fmla="*/ 55 h 295" name="T29"/>
              <a:gd fmla="*/ 85 w 221" name="T30"/>
              <a:gd fmla="*/ 79 h 295" name="T31"/>
              <a:gd fmla="*/ 85 w 221" name="T32"/>
              <a:gd fmla="*/ 139 h 295" name="T33"/>
              <a:gd fmla="*/ 75 w 221" name="T34"/>
              <a:gd fmla="*/ 154 h 295" name="T35"/>
              <a:gd fmla="*/ 75 w 221" name="T36"/>
              <a:gd fmla="*/ 158 h 295" name="T37"/>
              <a:gd fmla="*/ 75 w 221" name="T38"/>
              <a:gd fmla="*/ 266 h 295" name="T39"/>
              <a:gd fmla="*/ 75 w 221" name="T40"/>
              <a:gd fmla="*/ 269 h 295" name="T41"/>
              <a:gd fmla="*/ 136 w 221" name="T42"/>
              <a:gd fmla="*/ 269 h 295" name="T43"/>
              <a:gd fmla="*/ 136 w 221" name="T44"/>
              <a:gd fmla="*/ 266 h 295" name="T45"/>
              <a:gd fmla="*/ 136 w 221" name="T46"/>
              <a:gd fmla="*/ 158 h 295" name="T47"/>
              <a:gd fmla="*/ 136 w 221" name="T48"/>
              <a:gd fmla="*/ 154 h 295" name="T49"/>
              <a:gd fmla="*/ 125 w 221" name="T50"/>
              <a:gd fmla="*/ 139 h 295" name="T51"/>
              <a:gd fmla="*/ 125 w 221" name="T52"/>
              <a:gd fmla="*/ 66 h 295" name="T53"/>
              <a:gd fmla="*/ 130 w 221" name="T54"/>
              <a:gd fmla="*/ 50 h 295"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295" w="221">
                <a:moveTo>
                  <a:pt x="130" y="50"/>
                </a:moveTo>
                <a:cubicBezTo>
                  <a:pt x="163" y="41"/>
                  <a:pt x="193" y="80"/>
                  <a:pt x="193" y="80"/>
                </a:cubicBezTo>
                <a:cubicBezTo>
                  <a:pt x="221" y="79"/>
                  <a:pt x="221" y="79"/>
                  <a:pt x="221" y="79"/>
                </a:cubicBezTo>
                <a:cubicBezTo>
                  <a:pt x="221" y="79"/>
                  <a:pt x="185" y="2"/>
                  <a:pt x="136" y="2"/>
                </a:cubicBezTo>
                <a:cubicBezTo>
                  <a:pt x="119" y="2"/>
                  <a:pt x="93" y="2"/>
                  <a:pt x="72" y="2"/>
                </a:cubicBezTo>
                <a:cubicBezTo>
                  <a:pt x="68" y="2"/>
                  <a:pt x="64" y="10"/>
                  <a:pt x="60" y="10"/>
                </a:cubicBezTo>
                <a:cubicBezTo>
                  <a:pt x="50" y="8"/>
                  <a:pt x="43" y="5"/>
                  <a:pt x="41" y="4"/>
                </a:cubicBezTo>
                <a:cubicBezTo>
                  <a:pt x="36" y="0"/>
                  <a:pt x="26" y="1"/>
                  <a:pt x="18" y="1"/>
                </a:cubicBezTo>
                <a:cubicBezTo>
                  <a:pt x="15" y="1"/>
                  <a:pt x="15" y="1"/>
                  <a:pt x="15" y="1"/>
                </a:cubicBezTo>
                <a:cubicBezTo>
                  <a:pt x="3" y="1"/>
                  <a:pt x="0" y="0"/>
                  <a:pt x="0" y="14"/>
                </a:cubicBezTo>
                <a:cubicBezTo>
                  <a:pt x="0" y="53"/>
                  <a:pt x="0" y="53"/>
                  <a:pt x="0" y="53"/>
                </a:cubicBezTo>
                <a:cubicBezTo>
                  <a:pt x="0" y="67"/>
                  <a:pt x="3" y="66"/>
                  <a:pt x="15" y="66"/>
                </a:cubicBezTo>
                <a:cubicBezTo>
                  <a:pt x="18" y="66"/>
                  <a:pt x="18" y="66"/>
                  <a:pt x="18" y="66"/>
                </a:cubicBezTo>
                <a:cubicBezTo>
                  <a:pt x="27" y="66"/>
                  <a:pt x="38" y="67"/>
                  <a:pt x="43" y="61"/>
                </a:cubicBezTo>
                <a:cubicBezTo>
                  <a:pt x="48" y="58"/>
                  <a:pt x="59" y="52"/>
                  <a:pt x="70" y="55"/>
                </a:cubicBezTo>
                <a:cubicBezTo>
                  <a:pt x="83" y="60"/>
                  <a:pt x="84" y="73"/>
                  <a:pt x="85" y="79"/>
                </a:cubicBezTo>
                <a:cubicBezTo>
                  <a:pt x="85" y="139"/>
                  <a:pt x="85" y="139"/>
                  <a:pt x="85" y="139"/>
                </a:cubicBezTo>
                <a:cubicBezTo>
                  <a:pt x="79" y="143"/>
                  <a:pt x="75" y="148"/>
                  <a:pt x="75" y="154"/>
                </a:cubicBezTo>
                <a:cubicBezTo>
                  <a:pt x="75" y="155"/>
                  <a:pt x="75" y="156"/>
                  <a:pt x="75" y="158"/>
                </a:cubicBezTo>
                <a:cubicBezTo>
                  <a:pt x="75" y="158"/>
                  <a:pt x="75" y="244"/>
                  <a:pt x="75" y="266"/>
                </a:cubicBezTo>
                <a:cubicBezTo>
                  <a:pt x="75" y="267"/>
                  <a:pt x="75" y="268"/>
                  <a:pt x="75" y="269"/>
                </a:cubicBezTo>
                <a:cubicBezTo>
                  <a:pt x="75" y="295"/>
                  <a:pt x="136" y="295"/>
                  <a:pt x="136" y="269"/>
                </a:cubicBezTo>
                <a:cubicBezTo>
                  <a:pt x="136" y="268"/>
                  <a:pt x="136" y="267"/>
                  <a:pt x="136" y="266"/>
                </a:cubicBezTo>
                <a:cubicBezTo>
                  <a:pt x="136" y="243"/>
                  <a:pt x="136" y="158"/>
                  <a:pt x="136" y="158"/>
                </a:cubicBezTo>
                <a:cubicBezTo>
                  <a:pt x="136" y="156"/>
                  <a:pt x="136" y="155"/>
                  <a:pt x="136" y="154"/>
                </a:cubicBezTo>
                <a:cubicBezTo>
                  <a:pt x="136" y="148"/>
                  <a:pt x="131" y="143"/>
                  <a:pt x="125" y="139"/>
                </a:cubicBezTo>
                <a:cubicBezTo>
                  <a:pt x="125" y="66"/>
                  <a:pt x="125" y="66"/>
                  <a:pt x="125" y="66"/>
                </a:cubicBezTo>
                <a:cubicBezTo>
                  <a:pt x="126" y="58"/>
                  <a:pt x="127" y="51"/>
                  <a:pt x="130" y="5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63" name="组合 62"/>
          <p:cNvGrpSpPr/>
          <p:nvPr/>
        </p:nvGrpSpPr>
        <p:grpSpPr>
          <a:xfrm>
            <a:off x="7234532" y="3658181"/>
            <a:ext cx="376514" cy="383825"/>
            <a:chOff x="8654789" y="1725681"/>
            <a:chExt cx="409972" cy="417933"/>
          </a:xfrm>
        </p:grpSpPr>
        <p:sp>
          <p:nvSpPr>
            <p:cNvPr id="166" name="Rectangle 680"/>
            <p:cNvSpPr>
              <a:spLocks noChangeArrowheads="1"/>
            </p:cNvSpPr>
            <p:nvPr/>
          </p:nvSpPr>
          <p:spPr bwMode="auto">
            <a:xfrm>
              <a:off x="8736384" y="1968479"/>
              <a:ext cx="248771" cy="95528"/>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7" name="Freeform 681"/>
            <p:cNvSpPr>
              <a:spLocks noEditPoints="1"/>
            </p:cNvSpPr>
            <p:nvPr/>
          </p:nvSpPr>
          <p:spPr bwMode="auto">
            <a:xfrm>
              <a:off x="8654789" y="1725681"/>
              <a:ext cx="409972" cy="417933"/>
            </a:xfrm>
            <a:custGeom>
              <a:gdLst>
                <a:gd fmla="*/ 254 w 281" name="T0"/>
                <a:gd fmla="*/ 111 h 287" name="T1"/>
                <a:gd fmla="*/ 254 w 281" name="T2"/>
                <a:gd fmla="*/ 111 h 287" name="T3"/>
                <a:gd fmla="*/ 145 w 281" name="T4"/>
                <a:gd fmla="*/ 2 h 287" name="T5"/>
                <a:gd fmla="*/ 145 w 281" name="T6"/>
                <a:gd fmla="*/ 2 h 287" name="T7"/>
                <a:gd fmla="*/ 137 w 281" name="T8"/>
                <a:gd fmla="*/ 2 h 287" name="T9"/>
                <a:gd fmla="*/ 137 w 281" name="T10"/>
                <a:gd fmla="*/ 2 h 287" name="T11"/>
                <a:gd fmla="*/ 137 w 281" name="T12"/>
                <a:gd fmla="*/ 2 h 287" name="T13"/>
                <a:gd fmla="*/ 27 w 281" name="T14"/>
                <a:gd fmla="*/ 111 h 287" name="T15"/>
                <a:gd fmla="*/ 0 w 281" name="T16"/>
                <a:gd fmla="*/ 111 h 287" name="T17"/>
                <a:gd fmla="*/ 0 w 281" name="T18"/>
                <a:gd fmla="*/ 287 h 287" name="T19"/>
                <a:gd fmla="*/ 281 w 281" name="T20"/>
                <a:gd fmla="*/ 287 h 287" name="T21"/>
                <a:gd fmla="*/ 281 w 281" name="T22"/>
                <a:gd fmla="*/ 111 h 287" name="T23"/>
                <a:gd fmla="*/ 254 w 281" name="T24"/>
                <a:gd fmla="*/ 111 h 287" name="T25"/>
                <a:gd fmla="*/ 141 w 281" name="T26"/>
                <a:gd fmla="*/ 14 h 287" name="T27"/>
                <a:gd fmla="*/ 238 w 281" name="T28"/>
                <a:gd fmla="*/ 111 h 287" name="T29"/>
                <a:gd fmla="*/ 44 w 281" name="T30"/>
                <a:gd fmla="*/ 111 h 287" name="T31"/>
                <a:gd fmla="*/ 141 w 281" name="T32"/>
                <a:gd fmla="*/ 14 h 287" name="T33"/>
                <a:gd fmla="*/ 242 w 281" name="T34"/>
                <a:gd fmla="*/ 248 h 287" name="T35"/>
                <a:gd fmla="*/ 39 w 281" name="T36"/>
                <a:gd fmla="*/ 248 h 287" name="T37"/>
                <a:gd fmla="*/ 39 w 281" name="T38"/>
                <a:gd fmla="*/ 150 h 287" name="T39"/>
                <a:gd fmla="*/ 242 w 281" name="T40"/>
                <a:gd fmla="*/ 150 h 287" name="T41"/>
                <a:gd fmla="*/ 242 w 281" name="T42"/>
                <a:gd fmla="*/ 248 h 287"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87" w="281">
                  <a:moveTo>
                    <a:pt x="254" y="111"/>
                  </a:moveTo>
                  <a:cubicBezTo>
                    <a:pt x="254" y="111"/>
                    <a:pt x="254" y="111"/>
                    <a:pt x="254" y="111"/>
                  </a:cubicBezTo>
                  <a:cubicBezTo>
                    <a:pt x="145" y="2"/>
                    <a:pt x="145" y="2"/>
                    <a:pt x="145" y="2"/>
                  </a:cubicBezTo>
                  <a:cubicBezTo>
                    <a:pt x="145" y="2"/>
                    <a:pt x="145" y="2"/>
                    <a:pt x="145" y="2"/>
                  </a:cubicBezTo>
                  <a:cubicBezTo>
                    <a:pt x="143" y="0"/>
                    <a:pt x="139" y="0"/>
                    <a:pt x="137" y="2"/>
                  </a:cubicBezTo>
                  <a:cubicBezTo>
                    <a:pt x="137" y="2"/>
                    <a:pt x="137" y="2"/>
                    <a:pt x="137" y="2"/>
                  </a:cubicBezTo>
                  <a:cubicBezTo>
                    <a:pt x="137" y="2"/>
                    <a:pt x="137" y="2"/>
                    <a:pt x="137" y="2"/>
                  </a:cubicBezTo>
                  <a:cubicBezTo>
                    <a:pt x="27" y="111"/>
                    <a:pt x="27" y="111"/>
                    <a:pt x="27" y="111"/>
                  </a:cubicBezTo>
                  <a:cubicBezTo>
                    <a:pt x="0" y="111"/>
                    <a:pt x="0" y="111"/>
                    <a:pt x="0" y="111"/>
                  </a:cubicBezTo>
                  <a:cubicBezTo>
                    <a:pt x="0" y="287"/>
                    <a:pt x="0" y="287"/>
                    <a:pt x="0" y="287"/>
                  </a:cubicBezTo>
                  <a:cubicBezTo>
                    <a:pt x="281" y="287"/>
                    <a:pt x="281" y="287"/>
                    <a:pt x="281" y="287"/>
                  </a:cubicBezTo>
                  <a:cubicBezTo>
                    <a:pt x="281" y="111"/>
                    <a:pt x="281" y="111"/>
                    <a:pt x="281" y="111"/>
                  </a:cubicBezTo>
                  <a:lnTo>
                    <a:pt x="254" y="111"/>
                  </a:lnTo>
                  <a:close/>
                  <a:moveTo>
                    <a:pt x="141" y="14"/>
                  </a:moveTo>
                  <a:cubicBezTo>
                    <a:pt x="238" y="111"/>
                    <a:pt x="238" y="111"/>
                    <a:pt x="238" y="111"/>
                  </a:cubicBezTo>
                  <a:cubicBezTo>
                    <a:pt x="44" y="111"/>
                    <a:pt x="44" y="111"/>
                    <a:pt x="44" y="111"/>
                  </a:cubicBezTo>
                  <a:lnTo>
                    <a:pt x="141" y="14"/>
                  </a:lnTo>
                  <a:close/>
                  <a:moveTo>
                    <a:pt x="242" y="248"/>
                  </a:moveTo>
                  <a:cubicBezTo>
                    <a:pt x="39" y="248"/>
                    <a:pt x="39" y="248"/>
                    <a:pt x="39" y="248"/>
                  </a:cubicBezTo>
                  <a:cubicBezTo>
                    <a:pt x="39" y="150"/>
                    <a:pt x="39" y="150"/>
                    <a:pt x="39" y="150"/>
                  </a:cubicBezTo>
                  <a:cubicBezTo>
                    <a:pt x="242" y="150"/>
                    <a:pt x="242" y="150"/>
                    <a:pt x="242" y="150"/>
                  </a:cubicBezTo>
                  <a:lnTo>
                    <a:pt x="242" y="248"/>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168" name="Freeform 682"/>
          <p:cNvSpPr>
            <a:spLocks noEditPoints="1"/>
          </p:cNvSpPr>
          <p:nvPr/>
        </p:nvSpPr>
        <p:spPr bwMode="auto">
          <a:xfrm>
            <a:off x="2587508" y="4311956"/>
            <a:ext cx="407587" cy="367376"/>
          </a:xfrm>
          <a:custGeom>
            <a:gdLst>
              <a:gd fmla="*/ 268 w 305" name="T0"/>
              <a:gd fmla="*/ 178 h 275" name="T1"/>
              <a:gd fmla="*/ 209 w 305" name="T2"/>
              <a:gd fmla="*/ 150 h 275" name="T3"/>
              <a:gd fmla="*/ 201 w 305" name="T4"/>
              <a:gd fmla="*/ 151 h 275" name="T5"/>
              <a:gd fmla="*/ 182 w 305" name="T6"/>
              <a:gd fmla="*/ 132 h 275" name="T7"/>
              <a:gd fmla="*/ 239 w 305" name="T8"/>
              <a:gd fmla="*/ 75 h 275" name="T9"/>
              <a:gd fmla="*/ 254 w 305" name="T10"/>
              <a:gd fmla="*/ 0 h 275" name="T11"/>
              <a:gd fmla="*/ 152 w 305" name="T12"/>
              <a:gd fmla="*/ 102 h 275" name="T13"/>
              <a:gd fmla="*/ 51 w 305" name="T14"/>
              <a:gd fmla="*/ 0 h 275" name="T15"/>
              <a:gd fmla="*/ 66 w 305" name="T16"/>
              <a:gd fmla="*/ 75 h 275" name="T17"/>
              <a:gd fmla="*/ 123 w 305" name="T18"/>
              <a:gd fmla="*/ 132 h 275" name="T19"/>
              <a:gd fmla="*/ 104 w 305" name="T20"/>
              <a:gd fmla="*/ 151 h 275" name="T21"/>
              <a:gd fmla="*/ 95 w 305" name="T22"/>
              <a:gd fmla="*/ 150 h 275" name="T23"/>
              <a:gd fmla="*/ 36 w 305" name="T24"/>
              <a:gd fmla="*/ 178 h 275" name="T25"/>
              <a:gd fmla="*/ 19 w 305" name="T26"/>
              <a:gd fmla="*/ 265 h 275" name="T27"/>
              <a:gd fmla="*/ 47 w 305" name="T28"/>
              <a:gd fmla="*/ 275 h 275" name="T29"/>
              <a:gd fmla="*/ 106 w 305" name="T30"/>
              <a:gd fmla="*/ 247 h 275" name="T31"/>
              <a:gd fmla="*/ 133 w 305" name="T32"/>
              <a:gd fmla="*/ 181 h 275" name="T33"/>
              <a:gd fmla="*/ 152 w 305" name="T34"/>
              <a:gd fmla="*/ 162 h 275" name="T35"/>
              <a:gd fmla="*/ 171 w 305" name="T36"/>
              <a:gd fmla="*/ 181 h 275" name="T37"/>
              <a:gd fmla="*/ 199 w 305" name="T38"/>
              <a:gd fmla="*/ 247 h 275" name="T39"/>
              <a:gd fmla="*/ 258 w 305" name="T40"/>
              <a:gd fmla="*/ 275 h 275" name="T41"/>
              <a:gd fmla="*/ 286 w 305" name="T42"/>
              <a:gd fmla="*/ 265 h 275" name="T43"/>
              <a:gd fmla="*/ 268 w 305" name="T44"/>
              <a:gd fmla="*/ 178 h 275" name="T45"/>
              <a:gd fmla="*/ 87 w 305" name="T46"/>
              <a:gd fmla="*/ 228 h 275" name="T47"/>
              <a:gd fmla="*/ 47 w 305" name="T48"/>
              <a:gd fmla="*/ 248 h 275" name="T49"/>
              <a:gd fmla="*/ 39 w 305" name="T50"/>
              <a:gd fmla="*/ 245 h 275" name="T51"/>
              <a:gd fmla="*/ 56 w 305" name="T52"/>
              <a:gd fmla="*/ 197 h 275" name="T53"/>
              <a:gd fmla="*/ 95 w 305" name="T54"/>
              <a:gd fmla="*/ 177 h 275" name="T55"/>
              <a:gd fmla="*/ 104 w 305" name="T56"/>
              <a:gd fmla="*/ 180 h 275" name="T57"/>
              <a:gd fmla="*/ 87 w 305" name="T58"/>
              <a:gd fmla="*/ 228 h 275" name="T59"/>
              <a:gd fmla="*/ 266 w 305" name="T60"/>
              <a:gd fmla="*/ 245 h 275" name="T61"/>
              <a:gd fmla="*/ 258 w 305" name="T62"/>
              <a:gd fmla="*/ 248 h 275" name="T63"/>
              <a:gd fmla="*/ 218 w 305" name="T64"/>
              <a:gd fmla="*/ 228 h 275" name="T65"/>
              <a:gd fmla="*/ 201 w 305" name="T66"/>
              <a:gd fmla="*/ 180 h 275" name="T67"/>
              <a:gd fmla="*/ 209 w 305" name="T68"/>
              <a:gd fmla="*/ 177 h 275" name="T69"/>
              <a:gd fmla="*/ 249 w 305" name="T70"/>
              <a:gd fmla="*/ 197 h 275" name="T71"/>
              <a:gd fmla="*/ 266 w 305" name="T72"/>
              <a:gd fmla="*/ 245 h 275"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75" w="305">
                <a:moveTo>
                  <a:pt x="268" y="178"/>
                </a:moveTo>
                <a:cubicBezTo>
                  <a:pt x="250" y="160"/>
                  <a:pt x="228" y="150"/>
                  <a:pt x="209" y="150"/>
                </a:cubicBezTo>
                <a:cubicBezTo>
                  <a:pt x="206" y="150"/>
                  <a:pt x="203" y="150"/>
                  <a:pt x="201" y="151"/>
                </a:cubicBezTo>
                <a:cubicBezTo>
                  <a:pt x="182" y="132"/>
                  <a:pt x="182" y="132"/>
                  <a:pt x="182" y="132"/>
                </a:cubicBezTo>
                <a:cubicBezTo>
                  <a:pt x="239" y="75"/>
                  <a:pt x="239" y="75"/>
                  <a:pt x="239" y="75"/>
                </a:cubicBezTo>
                <a:cubicBezTo>
                  <a:pt x="239" y="75"/>
                  <a:pt x="283" y="29"/>
                  <a:pt x="254" y="0"/>
                </a:cubicBezTo>
                <a:cubicBezTo>
                  <a:pt x="152" y="102"/>
                  <a:pt x="152" y="102"/>
                  <a:pt x="152" y="102"/>
                </a:cubicBezTo>
                <a:cubicBezTo>
                  <a:pt x="51" y="0"/>
                  <a:pt x="51" y="0"/>
                  <a:pt x="51" y="0"/>
                </a:cubicBezTo>
                <a:cubicBezTo>
                  <a:pt x="22" y="29"/>
                  <a:pt x="66" y="75"/>
                  <a:pt x="66" y="75"/>
                </a:cubicBezTo>
                <a:cubicBezTo>
                  <a:pt x="123" y="132"/>
                  <a:pt x="123" y="132"/>
                  <a:pt x="123" y="132"/>
                </a:cubicBezTo>
                <a:cubicBezTo>
                  <a:pt x="104" y="151"/>
                  <a:pt x="104" y="151"/>
                  <a:pt x="104" y="151"/>
                </a:cubicBezTo>
                <a:cubicBezTo>
                  <a:pt x="101" y="150"/>
                  <a:pt x="98" y="150"/>
                  <a:pt x="95" y="150"/>
                </a:cubicBezTo>
                <a:cubicBezTo>
                  <a:pt x="77" y="150"/>
                  <a:pt x="55" y="160"/>
                  <a:pt x="36" y="178"/>
                </a:cubicBezTo>
                <a:cubicBezTo>
                  <a:pt x="8" y="207"/>
                  <a:pt x="0" y="245"/>
                  <a:pt x="19" y="265"/>
                </a:cubicBezTo>
                <a:cubicBezTo>
                  <a:pt x="26" y="272"/>
                  <a:pt x="36" y="275"/>
                  <a:pt x="47" y="275"/>
                </a:cubicBezTo>
                <a:cubicBezTo>
                  <a:pt x="66" y="275"/>
                  <a:pt x="88" y="265"/>
                  <a:pt x="106" y="247"/>
                </a:cubicBezTo>
                <a:cubicBezTo>
                  <a:pt x="127" y="227"/>
                  <a:pt x="137" y="201"/>
                  <a:pt x="133" y="181"/>
                </a:cubicBezTo>
                <a:cubicBezTo>
                  <a:pt x="152" y="162"/>
                  <a:pt x="152" y="162"/>
                  <a:pt x="152" y="162"/>
                </a:cubicBezTo>
                <a:cubicBezTo>
                  <a:pt x="171" y="181"/>
                  <a:pt x="171" y="181"/>
                  <a:pt x="171" y="181"/>
                </a:cubicBezTo>
                <a:cubicBezTo>
                  <a:pt x="168" y="201"/>
                  <a:pt x="178" y="227"/>
                  <a:pt x="199" y="247"/>
                </a:cubicBezTo>
                <a:cubicBezTo>
                  <a:pt x="217" y="265"/>
                  <a:pt x="239" y="275"/>
                  <a:pt x="258" y="275"/>
                </a:cubicBezTo>
                <a:cubicBezTo>
                  <a:pt x="269" y="275"/>
                  <a:pt x="279" y="272"/>
                  <a:pt x="286" y="265"/>
                </a:cubicBezTo>
                <a:cubicBezTo>
                  <a:pt x="305" y="245"/>
                  <a:pt x="297" y="207"/>
                  <a:pt x="268" y="178"/>
                </a:cubicBezTo>
                <a:close/>
                <a:moveTo>
                  <a:pt x="87" y="228"/>
                </a:moveTo>
                <a:cubicBezTo>
                  <a:pt x="72" y="242"/>
                  <a:pt x="56" y="248"/>
                  <a:pt x="47" y="248"/>
                </a:cubicBezTo>
                <a:cubicBezTo>
                  <a:pt x="45" y="248"/>
                  <a:pt x="41" y="247"/>
                  <a:pt x="39" y="245"/>
                </a:cubicBezTo>
                <a:cubicBezTo>
                  <a:pt x="33" y="240"/>
                  <a:pt x="36" y="217"/>
                  <a:pt x="56" y="197"/>
                </a:cubicBezTo>
                <a:cubicBezTo>
                  <a:pt x="71" y="183"/>
                  <a:pt x="86" y="177"/>
                  <a:pt x="95" y="177"/>
                </a:cubicBezTo>
                <a:cubicBezTo>
                  <a:pt x="98" y="177"/>
                  <a:pt x="102" y="178"/>
                  <a:pt x="104" y="180"/>
                </a:cubicBezTo>
                <a:cubicBezTo>
                  <a:pt x="109" y="185"/>
                  <a:pt x="107" y="208"/>
                  <a:pt x="87" y="228"/>
                </a:cubicBezTo>
                <a:close/>
                <a:moveTo>
                  <a:pt x="266" y="245"/>
                </a:moveTo>
                <a:cubicBezTo>
                  <a:pt x="264" y="247"/>
                  <a:pt x="260" y="248"/>
                  <a:pt x="258" y="248"/>
                </a:cubicBezTo>
                <a:cubicBezTo>
                  <a:pt x="249" y="248"/>
                  <a:pt x="233" y="242"/>
                  <a:pt x="218" y="228"/>
                </a:cubicBezTo>
                <a:cubicBezTo>
                  <a:pt x="198" y="208"/>
                  <a:pt x="195" y="185"/>
                  <a:pt x="201" y="180"/>
                </a:cubicBezTo>
                <a:cubicBezTo>
                  <a:pt x="203" y="178"/>
                  <a:pt x="207" y="177"/>
                  <a:pt x="209" y="177"/>
                </a:cubicBezTo>
                <a:cubicBezTo>
                  <a:pt x="218" y="177"/>
                  <a:pt x="234" y="183"/>
                  <a:pt x="249" y="197"/>
                </a:cubicBezTo>
                <a:cubicBezTo>
                  <a:pt x="269" y="217"/>
                  <a:pt x="272" y="240"/>
                  <a:pt x="266" y="245"/>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328" name="组合 327"/>
          <p:cNvGrpSpPr/>
          <p:nvPr/>
        </p:nvGrpSpPr>
        <p:grpSpPr>
          <a:xfrm>
            <a:off x="3955014" y="3666275"/>
            <a:ext cx="407587" cy="385654"/>
            <a:chOff x="8683645" y="3539161"/>
            <a:chExt cx="443806" cy="419924"/>
          </a:xfrm>
        </p:grpSpPr>
        <p:sp>
          <p:nvSpPr>
            <p:cNvPr id="169" name="Freeform 695"/>
            <p:cNvSpPr>
              <a:spLocks noEditPoints="1"/>
            </p:cNvSpPr>
            <p:nvPr/>
          </p:nvSpPr>
          <p:spPr bwMode="auto">
            <a:xfrm>
              <a:off x="8930425" y="3783949"/>
              <a:ext cx="173145" cy="175133"/>
            </a:xfrm>
            <a:custGeom>
              <a:gdLst>
                <a:gd fmla="*/ 0 w 119" name="T0"/>
                <a:gd fmla="*/ 40 h 121" name="T1"/>
                <a:gd fmla="*/ 46 w 119" name="T2"/>
                <a:gd fmla="*/ 85 h 121" name="T3"/>
                <a:gd fmla="*/ 70 w 119" name="T4"/>
                <a:gd fmla="*/ 118 h 121" name="T5"/>
                <a:gd fmla="*/ 83 w 119" name="T6"/>
                <a:gd fmla="*/ 121 h 121" name="T7"/>
                <a:gd fmla="*/ 119 w 119" name="T8"/>
                <a:gd fmla="*/ 85 h 121" name="T9"/>
                <a:gd fmla="*/ 116 w 119" name="T10"/>
                <a:gd fmla="*/ 72 h 121" name="T11"/>
                <a:gd fmla="*/ 83 w 119" name="T12"/>
                <a:gd fmla="*/ 48 h 121" name="T13"/>
                <a:gd fmla="*/ 35 w 119" name="T14"/>
                <a:gd fmla="*/ 0 h 121" name="T15"/>
                <a:gd fmla="*/ 1 w 119" name="T16"/>
                <a:gd fmla="*/ 34 h 121" name="T17"/>
                <a:gd fmla="*/ 0 w 119" name="T18"/>
                <a:gd fmla="*/ 40 h 121" name="T19"/>
                <a:gd fmla="*/ 80 w 119" name="T20"/>
                <a:gd fmla="*/ 67 h 121" name="T21"/>
                <a:gd fmla="*/ 95 w 119" name="T22"/>
                <a:gd fmla="*/ 82 h 121" name="T23"/>
                <a:gd fmla="*/ 80 w 119" name="T24"/>
                <a:gd fmla="*/ 97 h 121" name="T25"/>
                <a:gd fmla="*/ 65 w 119" name="T26"/>
                <a:gd fmla="*/ 82 h 121" name="T27"/>
                <a:gd fmla="*/ 80 w 119" name="T28"/>
                <a:gd fmla="*/ 67 h 12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20" w="119">
                  <a:moveTo>
                    <a:pt x="0" y="40"/>
                  </a:moveTo>
                  <a:cubicBezTo>
                    <a:pt x="46" y="85"/>
                    <a:pt x="46" y="85"/>
                    <a:pt x="46" y="85"/>
                  </a:cubicBezTo>
                  <a:cubicBezTo>
                    <a:pt x="70" y="118"/>
                    <a:pt x="70" y="118"/>
                    <a:pt x="70" y="118"/>
                  </a:cubicBezTo>
                  <a:cubicBezTo>
                    <a:pt x="83" y="121"/>
                    <a:pt x="83" y="121"/>
                    <a:pt x="83" y="121"/>
                  </a:cubicBezTo>
                  <a:cubicBezTo>
                    <a:pt x="119" y="85"/>
                    <a:pt x="119" y="85"/>
                    <a:pt x="119" y="85"/>
                  </a:cubicBezTo>
                  <a:cubicBezTo>
                    <a:pt x="116" y="72"/>
                    <a:pt x="116" y="72"/>
                    <a:pt x="116" y="72"/>
                  </a:cubicBezTo>
                  <a:cubicBezTo>
                    <a:pt x="83" y="48"/>
                    <a:pt x="83" y="48"/>
                    <a:pt x="83" y="48"/>
                  </a:cubicBezTo>
                  <a:cubicBezTo>
                    <a:pt x="35" y="0"/>
                    <a:pt x="35" y="0"/>
                    <a:pt x="35" y="0"/>
                  </a:cubicBezTo>
                  <a:cubicBezTo>
                    <a:pt x="1" y="34"/>
                    <a:pt x="1" y="34"/>
                    <a:pt x="1" y="34"/>
                  </a:cubicBezTo>
                  <a:cubicBezTo>
                    <a:pt x="1" y="36"/>
                    <a:pt x="1" y="38"/>
                    <a:pt x="0" y="40"/>
                  </a:cubicBezTo>
                  <a:close/>
                  <a:moveTo>
                    <a:pt x="80" y="67"/>
                  </a:moveTo>
                  <a:cubicBezTo>
                    <a:pt x="88" y="67"/>
                    <a:pt x="95" y="73"/>
                    <a:pt x="95" y="82"/>
                  </a:cubicBezTo>
                  <a:cubicBezTo>
                    <a:pt x="95" y="90"/>
                    <a:pt x="88" y="97"/>
                    <a:pt x="80" y="97"/>
                  </a:cubicBezTo>
                  <a:cubicBezTo>
                    <a:pt x="71" y="97"/>
                    <a:pt x="65" y="90"/>
                    <a:pt x="65" y="82"/>
                  </a:cubicBezTo>
                  <a:cubicBezTo>
                    <a:pt x="65" y="73"/>
                    <a:pt x="71" y="67"/>
                    <a:pt x="80" y="6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0" name="Freeform 696"/>
            <p:cNvSpPr/>
            <p:nvPr/>
          </p:nvSpPr>
          <p:spPr bwMode="auto">
            <a:xfrm>
              <a:off x="8683645" y="3539161"/>
              <a:ext cx="218918" cy="216928"/>
            </a:xfrm>
            <a:custGeom>
              <a:gdLst>
                <a:gd fmla="*/ 151 w 151" name="T0"/>
                <a:gd fmla="*/ 114 h 149" name="T1"/>
                <a:gd fmla="*/ 124 w 151" name="T2"/>
                <a:gd fmla="*/ 87 h 149" name="T3"/>
                <a:gd fmla="*/ 130 w 151" name="T4"/>
                <a:gd fmla="*/ 67 h 149" name="T5"/>
                <a:gd fmla="*/ 62 w 151" name="T6"/>
                <a:gd fmla="*/ 0 h 149" name="T7"/>
                <a:gd fmla="*/ 56 w 151" name="T8"/>
                <a:gd fmla="*/ 6 h 149" name="T9"/>
                <a:gd fmla="*/ 82 w 151" name="T10"/>
                <a:gd fmla="*/ 46 h 149" name="T11"/>
                <a:gd fmla="*/ 46 w 151" name="T12"/>
                <a:gd fmla="*/ 81 h 149" name="T13"/>
                <a:gd fmla="*/ 6 w 151" name="T14"/>
                <a:gd fmla="*/ 56 h 149" name="T15"/>
                <a:gd fmla="*/ 0 w 151" name="T16"/>
                <a:gd fmla="*/ 62 h 149" name="T17"/>
                <a:gd fmla="*/ 67 w 151" name="T18"/>
                <a:gd fmla="*/ 130 h 149" name="T19"/>
                <a:gd fmla="*/ 87 w 151" name="T20"/>
                <a:gd fmla="*/ 124 h 149" name="T21"/>
                <a:gd fmla="*/ 111 w 151" name="T22"/>
                <a:gd fmla="*/ 149 h 149" name="T23"/>
                <a:gd fmla="*/ 117 w 151" name="T24"/>
                <a:gd fmla="*/ 148 h 149" name="T25"/>
                <a:gd fmla="*/ 151 w 151" name="T26"/>
                <a:gd fmla="*/ 114 h 14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49" w="151">
                  <a:moveTo>
                    <a:pt x="151" y="114"/>
                  </a:moveTo>
                  <a:cubicBezTo>
                    <a:pt x="124" y="87"/>
                    <a:pt x="124" y="87"/>
                    <a:pt x="124" y="87"/>
                  </a:cubicBezTo>
                  <a:cubicBezTo>
                    <a:pt x="128" y="80"/>
                    <a:pt x="130" y="74"/>
                    <a:pt x="130" y="67"/>
                  </a:cubicBezTo>
                  <a:cubicBezTo>
                    <a:pt x="130" y="33"/>
                    <a:pt x="97" y="0"/>
                    <a:pt x="62" y="0"/>
                  </a:cubicBezTo>
                  <a:cubicBezTo>
                    <a:pt x="62" y="0"/>
                    <a:pt x="58" y="4"/>
                    <a:pt x="56" y="6"/>
                  </a:cubicBezTo>
                  <a:cubicBezTo>
                    <a:pt x="84" y="34"/>
                    <a:pt x="82" y="29"/>
                    <a:pt x="82" y="46"/>
                  </a:cubicBezTo>
                  <a:cubicBezTo>
                    <a:pt x="82" y="60"/>
                    <a:pt x="60" y="81"/>
                    <a:pt x="46" y="81"/>
                  </a:cubicBezTo>
                  <a:cubicBezTo>
                    <a:pt x="29" y="81"/>
                    <a:pt x="34" y="84"/>
                    <a:pt x="6" y="56"/>
                  </a:cubicBezTo>
                  <a:cubicBezTo>
                    <a:pt x="4" y="58"/>
                    <a:pt x="0" y="62"/>
                    <a:pt x="0" y="62"/>
                  </a:cubicBezTo>
                  <a:cubicBezTo>
                    <a:pt x="1" y="97"/>
                    <a:pt x="33" y="130"/>
                    <a:pt x="67" y="130"/>
                  </a:cubicBezTo>
                  <a:cubicBezTo>
                    <a:pt x="74" y="130"/>
                    <a:pt x="80" y="128"/>
                    <a:pt x="87" y="124"/>
                  </a:cubicBezTo>
                  <a:cubicBezTo>
                    <a:pt x="111" y="149"/>
                    <a:pt x="111" y="149"/>
                    <a:pt x="111" y="149"/>
                  </a:cubicBezTo>
                  <a:cubicBezTo>
                    <a:pt x="113" y="148"/>
                    <a:pt x="115" y="148"/>
                    <a:pt x="117" y="148"/>
                  </a:cubicBezTo>
                  <a:lnTo>
                    <a:pt x="151" y="114"/>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1" name="Freeform 697"/>
            <p:cNvSpPr/>
            <p:nvPr/>
          </p:nvSpPr>
          <p:spPr bwMode="auto">
            <a:xfrm>
              <a:off x="8711508" y="3539161"/>
              <a:ext cx="415943" cy="419924"/>
            </a:xfrm>
            <a:custGeom>
              <a:gdLst>
                <a:gd fmla="*/ 240 w 285" name="T0"/>
                <a:gd fmla="*/ 172 h 289" name="T1"/>
                <a:gd fmla="*/ 259 w 285" name="T2"/>
                <a:gd fmla="*/ 190 h 289" name="T3"/>
                <a:gd fmla="*/ 254 w 285" name="T4"/>
                <a:gd fmla="*/ 86 h 289" name="T5"/>
                <a:gd fmla="*/ 213 w 285" name="T6"/>
                <a:gd fmla="*/ 45 h 289" name="T7"/>
                <a:gd fmla="*/ 200 w 285" name="T8"/>
                <a:gd fmla="*/ 42 h 289" name="T9"/>
                <a:gd fmla="*/ 191 w 285" name="T10"/>
                <a:gd fmla="*/ 26 h 289" name="T11"/>
                <a:gd fmla="*/ 178 w 285" name="T12"/>
                <a:gd fmla="*/ 9 h 289" name="T13"/>
                <a:gd fmla="*/ 177 w 285" name="T14"/>
                <a:gd fmla="*/ 7 h 289" name="T15"/>
                <a:gd fmla="*/ 167 w 285" name="T16"/>
                <a:gd fmla="*/ 0 h 289" name="T17"/>
                <a:gd fmla="*/ 159 w 285" name="T18"/>
                <a:gd fmla="*/ 6 h 289" name="T19"/>
                <a:gd fmla="*/ 133 w 285" name="T20"/>
                <a:gd fmla="*/ 31 h 289" name="T21"/>
                <a:gd fmla="*/ 134 w 285" name="T22"/>
                <a:gd fmla="*/ 49 h 289" name="T23"/>
                <a:gd fmla="*/ 136 w 285" name="T24"/>
                <a:gd fmla="*/ 51 h 289" name="T25"/>
                <a:gd fmla="*/ 155 w 285" name="T26"/>
                <a:gd fmla="*/ 64 h 289" name="T27"/>
                <a:gd fmla="*/ 156 w 285" name="T28"/>
                <a:gd fmla="*/ 64 h 289" name="T29"/>
                <a:gd fmla="*/ 177 w 285" name="T30"/>
                <a:gd fmla="*/ 77 h 289" name="T31"/>
                <a:gd fmla="*/ 171 w 285" name="T32"/>
                <a:gd fmla="*/ 102 h 289" name="T33"/>
                <a:gd fmla="*/ 104 w 285" name="T34"/>
                <a:gd fmla="*/ 169 h 289" name="T35"/>
                <a:gd fmla="*/ 98 w 285" name="T36"/>
                <a:gd fmla="*/ 168 h 289" name="T37"/>
                <a:gd fmla="*/ 88 w 285" name="T38"/>
                <a:gd fmla="*/ 172 h 289" name="T39"/>
                <a:gd fmla="*/ 86 w 285" name="T40"/>
                <a:gd fmla="*/ 174 h 289" name="T41"/>
                <a:gd fmla="*/ 16 w 285" name="T42"/>
                <a:gd fmla="*/ 244 h 289" name="T43"/>
                <a:gd fmla="*/ 14 w 285" name="T44"/>
                <a:gd fmla="*/ 246 h 289" name="T45"/>
                <a:gd fmla="*/ 43 w 285" name="T46"/>
                <a:gd fmla="*/ 289 h 289" name="T47"/>
                <a:gd fmla="*/ 53 w 285" name="T48"/>
                <a:gd fmla="*/ 285 h 289" name="T49"/>
                <a:gd fmla="*/ 55 w 285" name="T50"/>
                <a:gd fmla="*/ 283 h 289" name="T51"/>
                <a:gd fmla="*/ 125 w 285" name="T52"/>
                <a:gd fmla="*/ 213 h 289" name="T53"/>
                <a:gd fmla="*/ 127 w 285" name="T54"/>
                <a:gd fmla="*/ 211 h 289" name="T55"/>
                <a:gd fmla="*/ 130 w 285" name="T56"/>
                <a:gd fmla="*/ 195 h 289" name="T57"/>
                <a:gd fmla="*/ 205 w 285" name="T58"/>
                <a:gd fmla="*/ 120 h 289" name="T59"/>
                <a:gd fmla="*/ 217 w 285" name="T60"/>
                <a:gd fmla="*/ 112 h 289" name="T61"/>
                <a:gd fmla="*/ 218 w 285" name="T62"/>
                <a:gd fmla="*/ 112 h 289" name="T63"/>
                <a:gd fmla="*/ 240 w 285" name="T64"/>
                <a:gd fmla="*/ 172 h 289"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89" w="285">
                  <a:moveTo>
                    <a:pt x="240" y="172"/>
                  </a:moveTo>
                  <a:cubicBezTo>
                    <a:pt x="259" y="190"/>
                    <a:pt x="259" y="190"/>
                    <a:pt x="259" y="190"/>
                  </a:cubicBezTo>
                  <a:cubicBezTo>
                    <a:pt x="259" y="190"/>
                    <a:pt x="285" y="117"/>
                    <a:pt x="254" y="86"/>
                  </a:cubicBezTo>
                  <a:cubicBezTo>
                    <a:pt x="242" y="74"/>
                    <a:pt x="226" y="58"/>
                    <a:pt x="213" y="45"/>
                  </a:cubicBezTo>
                  <a:cubicBezTo>
                    <a:pt x="210" y="42"/>
                    <a:pt x="202" y="44"/>
                    <a:pt x="200" y="42"/>
                  </a:cubicBezTo>
                  <a:cubicBezTo>
                    <a:pt x="194" y="34"/>
                    <a:pt x="192" y="27"/>
                    <a:pt x="191" y="26"/>
                  </a:cubicBezTo>
                  <a:cubicBezTo>
                    <a:pt x="190" y="20"/>
                    <a:pt x="184" y="14"/>
                    <a:pt x="178" y="9"/>
                  </a:cubicBezTo>
                  <a:cubicBezTo>
                    <a:pt x="177" y="7"/>
                    <a:pt x="177" y="7"/>
                    <a:pt x="177" y="7"/>
                  </a:cubicBezTo>
                  <a:cubicBezTo>
                    <a:pt x="172" y="2"/>
                    <a:pt x="170" y="0"/>
                    <a:pt x="167" y="0"/>
                  </a:cubicBezTo>
                  <a:cubicBezTo>
                    <a:pt x="165" y="0"/>
                    <a:pt x="163" y="2"/>
                    <a:pt x="159" y="6"/>
                  </a:cubicBezTo>
                  <a:cubicBezTo>
                    <a:pt x="133" y="31"/>
                    <a:pt x="133" y="31"/>
                    <a:pt x="133" y="31"/>
                  </a:cubicBezTo>
                  <a:cubicBezTo>
                    <a:pt x="124" y="40"/>
                    <a:pt x="126" y="41"/>
                    <a:pt x="134" y="49"/>
                  </a:cubicBezTo>
                  <a:cubicBezTo>
                    <a:pt x="136" y="51"/>
                    <a:pt x="136" y="51"/>
                    <a:pt x="136" y="51"/>
                  </a:cubicBezTo>
                  <a:cubicBezTo>
                    <a:pt x="142" y="57"/>
                    <a:pt x="149" y="64"/>
                    <a:pt x="155" y="64"/>
                  </a:cubicBezTo>
                  <a:cubicBezTo>
                    <a:pt x="156" y="64"/>
                    <a:pt x="156" y="64"/>
                    <a:pt x="156" y="64"/>
                  </a:cubicBezTo>
                  <a:cubicBezTo>
                    <a:pt x="161" y="65"/>
                    <a:pt x="172" y="68"/>
                    <a:pt x="177" y="77"/>
                  </a:cubicBezTo>
                  <a:cubicBezTo>
                    <a:pt x="182" y="89"/>
                    <a:pt x="174" y="97"/>
                    <a:pt x="171" y="102"/>
                  </a:cubicBezTo>
                  <a:cubicBezTo>
                    <a:pt x="104" y="169"/>
                    <a:pt x="104" y="169"/>
                    <a:pt x="104" y="169"/>
                  </a:cubicBezTo>
                  <a:cubicBezTo>
                    <a:pt x="102" y="168"/>
                    <a:pt x="100" y="168"/>
                    <a:pt x="98" y="168"/>
                  </a:cubicBezTo>
                  <a:cubicBezTo>
                    <a:pt x="94" y="168"/>
                    <a:pt x="91" y="169"/>
                    <a:pt x="88" y="172"/>
                  </a:cubicBezTo>
                  <a:cubicBezTo>
                    <a:pt x="87" y="172"/>
                    <a:pt x="87" y="173"/>
                    <a:pt x="86" y="174"/>
                  </a:cubicBezTo>
                  <a:cubicBezTo>
                    <a:pt x="86" y="174"/>
                    <a:pt x="30" y="229"/>
                    <a:pt x="16" y="244"/>
                  </a:cubicBezTo>
                  <a:cubicBezTo>
                    <a:pt x="15" y="245"/>
                    <a:pt x="14" y="245"/>
                    <a:pt x="14" y="246"/>
                  </a:cubicBezTo>
                  <a:cubicBezTo>
                    <a:pt x="0" y="259"/>
                    <a:pt x="25" y="289"/>
                    <a:pt x="43" y="289"/>
                  </a:cubicBezTo>
                  <a:cubicBezTo>
                    <a:pt x="47" y="289"/>
                    <a:pt x="50" y="288"/>
                    <a:pt x="53" y="285"/>
                  </a:cubicBezTo>
                  <a:cubicBezTo>
                    <a:pt x="54" y="285"/>
                    <a:pt x="54" y="284"/>
                    <a:pt x="55" y="283"/>
                  </a:cubicBezTo>
                  <a:cubicBezTo>
                    <a:pt x="70" y="268"/>
                    <a:pt x="125" y="213"/>
                    <a:pt x="125" y="213"/>
                  </a:cubicBezTo>
                  <a:cubicBezTo>
                    <a:pt x="126" y="212"/>
                    <a:pt x="127" y="212"/>
                    <a:pt x="127" y="211"/>
                  </a:cubicBezTo>
                  <a:cubicBezTo>
                    <a:pt x="131" y="207"/>
                    <a:pt x="132" y="201"/>
                    <a:pt x="130" y="195"/>
                  </a:cubicBezTo>
                  <a:cubicBezTo>
                    <a:pt x="205" y="120"/>
                    <a:pt x="205" y="120"/>
                    <a:pt x="205" y="120"/>
                  </a:cubicBezTo>
                  <a:cubicBezTo>
                    <a:pt x="210" y="116"/>
                    <a:pt x="215" y="112"/>
                    <a:pt x="217" y="112"/>
                  </a:cubicBezTo>
                  <a:cubicBezTo>
                    <a:pt x="218" y="112"/>
                    <a:pt x="218" y="112"/>
                    <a:pt x="218" y="112"/>
                  </a:cubicBezTo>
                  <a:cubicBezTo>
                    <a:pt x="246" y="128"/>
                    <a:pt x="240" y="172"/>
                    <a:pt x="240" y="17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172" name="Freeform 699"/>
          <p:cNvSpPr>
            <a:spLocks noEditPoints="1"/>
          </p:cNvSpPr>
          <p:nvPr/>
        </p:nvSpPr>
        <p:spPr bwMode="auto">
          <a:xfrm>
            <a:off x="5901615" y="3020692"/>
            <a:ext cx="402102" cy="376514"/>
          </a:xfrm>
          <a:custGeom>
            <a:gdLst>
              <a:gd fmla="*/ 266 w 301" name="T0"/>
              <a:gd fmla="*/ 192 h 282" name="T1"/>
              <a:gd fmla="*/ 234 w 301" name="T2"/>
              <a:gd fmla="*/ 69 h 282" name="T3"/>
              <a:gd fmla="*/ 81 w 301" name="T4"/>
              <a:gd fmla="*/ 36 h 282" name="T5"/>
              <a:gd fmla="*/ 32 w 301" name="T6"/>
              <a:gd fmla="*/ 3 h 282" name="T7"/>
              <a:gd fmla="*/ 12 w 301" name="T8"/>
              <a:gd fmla="*/ 13 h 282" name="T9"/>
              <a:gd fmla="*/ 61 w 301" name="T10"/>
              <a:gd fmla="*/ 57 h 282" name="T11"/>
              <a:gd fmla="*/ 132 w 301" name="T12"/>
              <a:gd fmla="*/ 249 h 282" name="T13"/>
              <a:gd fmla="*/ 301 w 301" name="T14"/>
              <a:gd fmla="*/ 260 h 282" name="T15"/>
              <a:gd fmla="*/ 266 w 301" name="T16"/>
              <a:gd fmla="*/ 192 h 282" name="T17"/>
              <a:gd fmla="*/ 242 w 301" name="T18"/>
              <a:gd fmla="*/ 232 h 282" name="T19"/>
              <a:gd fmla="*/ 240 w 301" name="T20"/>
              <a:gd fmla="*/ 233 h 282" name="T21"/>
              <a:gd fmla="*/ 238 w 301" name="T22"/>
              <a:gd fmla="*/ 232 h 282" name="T23"/>
              <a:gd fmla="*/ 159 w 301" name="T24"/>
              <a:gd fmla="*/ 138 h 282" name="T25"/>
              <a:gd fmla="*/ 106 w 301" name="T26"/>
              <a:gd fmla="*/ 75 h 282" name="T27"/>
              <a:gd fmla="*/ 106 w 301" name="T28"/>
              <a:gd fmla="*/ 71 h 282" name="T29"/>
              <a:gd fmla="*/ 109 w 301" name="T30"/>
              <a:gd fmla="*/ 71 h 282" name="T31"/>
              <a:gd fmla="*/ 178 w 301" name="T32"/>
              <a:gd fmla="*/ 122 h 282" name="T33"/>
              <a:gd fmla="*/ 243 w 301" name="T34"/>
              <a:gd fmla="*/ 229 h 282" name="T35"/>
              <a:gd fmla="*/ 242 w 301" name="T36"/>
              <a:gd fmla="*/ 232 h 28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82" w="301">
                <a:moveTo>
                  <a:pt x="266" y="192"/>
                </a:moveTo>
                <a:cubicBezTo>
                  <a:pt x="268" y="152"/>
                  <a:pt x="252" y="95"/>
                  <a:pt x="234" y="69"/>
                </a:cubicBezTo>
                <a:cubicBezTo>
                  <a:pt x="197" y="16"/>
                  <a:pt x="116" y="0"/>
                  <a:pt x="81" y="36"/>
                </a:cubicBezTo>
                <a:cubicBezTo>
                  <a:pt x="74" y="43"/>
                  <a:pt x="32" y="3"/>
                  <a:pt x="32" y="3"/>
                </a:cubicBezTo>
                <a:cubicBezTo>
                  <a:pt x="12" y="13"/>
                  <a:pt x="12" y="13"/>
                  <a:pt x="12" y="13"/>
                </a:cubicBezTo>
                <a:cubicBezTo>
                  <a:pt x="61" y="57"/>
                  <a:pt x="61" y="57"/>
                  <a:pt x="61" y="57"/>
                </a:cubicBezTo>
                <a:cubicBezTo>
                  <a:pt x="61" y="57"/>
                  <a:pt x="0" y="152"/>
                  <a:pt x="132" y="249"/>
                </a:cubicBezTo>
                <a:cubicBezTo>
                  <a:pt x="177" y="282"/>
                  <a:pt x="241" y="269"/>
                  <a:pt x="301" y="260"/>
                </a:cubicBezTo>
                <a:cubicBezTo>
                  <a:pt x="301" y="260"/>
                  <a:pt x="265" y="248"/>
                  <a:pt x="266" y="192"/>
                </a:cubicBezTo>
                <a:close/>
                <a:moveTo>
                  <a:pt x="242" y="232"/>
                </a:moveTo>
                <a:cubicBezTo>
                  <a:pt x="241" y="233"/>
                  <a:pt x="241" y="233"/>
                  <a:pt x="240" y="233"/>
                </a:cubicBezTo>
                <a:cubicBezTo>
                  <a:pt x="240" y="233"/>
                  <a:pt x="239" y="232"/>
                  <a:pt x="238" y="232"/>
                </a:cubicBezTo>
                <a:cubicBezTo>
                  <a:pt x="238" y="232"/>
                  <a:pt x="198" y="182"/>
                  <a:pt x="159" y="138"/>
                </a:cubicBezTo>
                <a:cubicBezTo>
                  <a:pt x="115" y="89"/>
                  <a:pt x="106" y="75"/>
                  <a:pt x="106" y="75"/>
                </a:cubicBezTo>
                <a:cubicBezTo>
                  <a:pt x="105" y="74"/>
                  <a:pt x="105" y="72"/>
                  <a:pt x="106" y="71"/>
                </a:cubicBezTo>
                <a:cubicBezTo>
                  <a:pt x="107" y="71"/>
                  <a:pt x="108" y="70"/>
                  <a:pt x="109" y="71"/>
                </a:cubicBezTo>
                <a:cubicBezTo>
                  <a:pt x="109" y="71"/>
                  <a:pt x="144" y="87"/>
                  <a:pt x="178" y="122"/>
                </a:cubicBezTo>
                <a:cubicBezTo>
                  <a:pt x="210" y="156"/>
                  <a:pt x="243" y="229"/>
                  <a:pt x="243" y="229"/>
                </a:cubicBezTo>
                <a:cubicBezTo>
                  <a:pt x="243" y="230"/>
                  <a:pt x="243" y="232"/>
                  <a:pt x="242" y="23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173" name="组合 172"/>
          <p:cNvGrpSpPr/>
          <p:nvPr/>
        </p:nvGrpSpPr>
        <p:grpSpPr>
          <a:xfrm>
            <a:off x="7250076" y="3003460"/>
            <a:ext cx="383825" cy="318026"/>
            <a:chOff x="1754640" y="5537089"/>
            <a:chExt cx="281871" cy="233550"/>
          </a:xfrm>
          <a:solidFill>
            <a:schemeClr val="bg1"/>
          </a:solidFill>
        </p:grpSpPr>
        <p:sp>
          <p:nvSpPr>
            <p:cNvPr id="174" name="Freeform 790"/>
            <p:cNvSpPr/>
            <p:nvPr/>
          </p:nvSpPr>
          <p:spPr bwMode="auto">
            <a:xfrm>
              <a:off x="1797592" y="5578698"/>
              <a:ext cx="195967" cy="150331"/>
            </a:xfrm>
            <a:custGeom>
              <a:gdLst>
                <a:gd fmla="*/ 11 w 146" name="T0"/>
                <a:gd fmla="*/ 69 h 112" name="T1"/>
                <a:gd fmla="*/ 26 w 146" name="T2"/>
                <a:gd fmla="*/ 58 h 112" name="T3"/>
                <a:gd fmla="*/ 48 w 146" name="T4"/>
                <a:gd fmla="*/ 85 h 112" name="T5"/>
                <a:gd fmla="*/ 73 w 146" name="T6"/>
                <a:gd fmla="*/ 29 h 112" name="T7"/>
                <a:gd fmla="*/ 101 w 146" name="T8"/>
                <a:gd fmla="*/ 112 h 112" name="T9"/>
                <a:gd fmla="*/ 125 w 146" name="T10"/>
                <a:gd fmla="*/ 54 h 112" name="T11"/>
                <a:gd fmla="*/ 135 w 146" name="T12"/>
                <a:gd fmla="*/ 78 h 112" name="T13"/>
                <a:gd fmla="*/ 146 w 146" name="T14"/>
                <a:gd fmla="*/ 76 h 112" name="T15"/>
                <a:gd fmla="*/ 125 w 146" name="T16"/>
                <a:gd fmla="*/ 26 h 112" name="T17"/>
                <a:gd fmla="*/ 102 w 146" name="T18"/>
                <a:gd fmla="*/ 82 h 112" name="T19"/>
                <a:gd fmla="*/ 75 w 146" name="T20"/>
                <a:gd fmla="*/ 0 h 112" name="T21"/>
                <a:gd fmla="*/ 45 w 146" name="T22"/>
                <a:gd fmla="*/ 66 h 112" name="T23"/>
                <a:gd fmla="*/ 28 w 146" name="T24"/>
                <a:gd fmla="*/ 45 h 112" name="T25"/>
                <a:gd fmla="*/ 0 w 146" name="T26"/>
                <a:gd fmla="*/ 66 h 112" name="T27"/>
                <a:gd fmla="*/ 8 w 146" name="T28"/>
                <a:gd fmla="*/ 71 h 112" name="T29"/>
                <a:gd fmla="*/ 11 w 146" name="T30"/>
                <a:gd fmla="*/ 69 h 112"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12" w="146">
                  <a:moveTo>
                    <a:pt x="11" y="69"/>
                  </a:moveTo>
                  <a:lnTo>
                    <a:pt x="26" y="58"/>
                  </a:lnTo>
                  <a:lnTo>
                    <a:pt x="48" y="85"/>
                  </a:lnTo>
                  <a:lnTo>
                    <a:pt x="73" y="29"/>
                  </a:lnTo>
                  <a:lnTo>
                    <a:pt x="101" y="112"/>
                  </a:lnTo>
                  <a:lnTo>
                    <a:pt x="125" y="54"/>
                  </a:lnTo>
                  <a:lnTo>
                    <a:pt x="135" y="78"/>
                  </a:lnTo>
                  <a:lnTo>
                    <a:pt x="146" y="76"/>
                  </a:lnTo>
                  <a:lnTo>
                    <a:pt x="125" y="26"/>
                  </a:lnTo>
                  <a:lnTo>
                    <a:pt x="102" y="82"/>
                  </a:lnTo>
                  <a:lnTo>
                    <a:pt x="75" y="0"/>
                  </a:lnTo>
                  <a:lnTo>
                    <a:pt x="45" y="66"/>
                  </a:lnTo>
                  <a:lnTo>
                    <a:pt x="28" y="45"/>
                  </a:lnTo>
                  <a:lnTo>
                    <a:pt x="0" y="66"/>
                  </a:lnTo>
                  <a:lnTo>
                    <a:pt x="8" y="71"/>
                  </a:lnTo>
                  <a:lnTo>
                    <a:pt x="11" y="69"/>
                  </a:lnTo>
                  <a:close/>
                </a:path>
              </a:pathLst>
            </a:custGeom>
            <a:grp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5" name="Freeform 791"/>
            <p:cNvSpPr>
              <a:spLocks noEditPoints="1"/>
            </p:cNvSpPr>
            <p:nvPr/>
          </p:nvSpPr>
          <p:spPr bwMode="auto">
            <a:xfrm>
              <a:off x="1754640" y="5537089"/>
              <a:ext cx="281871" cy="233550"/>
            </a:xfrm>
            <a:custGeom>
              <a:gdLst>
                <a:gd fmla="*/ 0 w 210" name="T0"/>
                <a:gd fmla="*/ 0 h 174" name="T1"/>
                <a:gd fmla="*/ 0 w 210" name="T2"/>
                <a:gd fmla="*/ 174 h 174" name="T3"/>
                <a:gd fmla="*/ 210 w 210" name="T4"/>
                <a:gd fmla="*/ 174 h 174" name="T5"/>
                <a:gd fmla="*/ 210 w 210" name="T6"/>
                <a:gd fmla="*/ 0 h 174" name="T7"/>
                <a:gd fmla="*/ 0 w 210" name="T8"/>
                <a:gd fmla="*/ 0 h 174" name="T9"/>
                <a:gd fmla="*/ 189 w 210" name="T10"/>
                <a:gd fmla="*/ 154 h 174" name="T11"/>
                <a:gd fmla="*/ 21 w 210" name="T12"/>
                <a:gd fmla="*/ 154 h 174" name="T13"/>
                <a:gd fmla="*/ 21 w 210" name="T14"/>
                <a:gd fmla="*/ 21 h 174" name="T15"/>
                <a:gd fmla="*/ 189 w 210" name="T16"/>
                <a:gd fmla="*/ 21 h 174" name="T17"/>
                <a:gd fmla="*/ 189 w 210" name="T18"/>
                <a:gd fmla="*/ 154 h 17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4" w="210">
                  <a:moveTo>
                    <a:pt x="0" y="0"/>
                  </a:moveTo>
                  <a:lnTo>
                    <a:pt x="0" y="174"/>
                  </a:lnTo>
                  <a:lnTo>
                    <a:pt x="210" y="174"/>
                  </a:lnTo>
                  <a:lnTo>
                    <a:pt x="210" y="0"/>
                  </a:lnTo>
                  <a:lnTo>
                    <a:pt x="0" y="0"/>
                  </a:lnTo>
                  <a:close/>
                  <a:moveTo>
                    <a:pt x="189" y="154"/>
                  </a:moveTo>
                  <a:lnTo>
                    <a:pt x="21" y="154"/>
                  </a:lnTo>
                  <a:lnTo>
                    <a:pt x="21" y="21"/>
                  </a:lnTo>
                  <a:lnTo>
                    <a:pt x="189" y="21"/>
                  </a:lnTo>
                  <a:lnTo>
                    <a:pt x="189" y="154"/>
                  </a:lnTo>
                  <a:close/>
                </a:path>
              </a:pathLst>
            </a:custGeom>
            <a:grp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176" name="Freeform 802"/>
          <p:cNvSpPr>
            <a:spLocks noEditPoints="1"/>
          </p:cNvSpPr>
          <p:nvPr/>
        </p:nvSpPr>
        <p:spPr bwMode="auto">
          <a:xfrm>
            <a:off x="2590209" y="3667043"/>
            <a:ext cx="365548" cy="383825"/>
          </a:xfrm>
          <a:custGeom>
            <a:gdLst>
              <a:gd fmla="*/ 236 w 274" name="T0"/>
              <a:gd fmla="*/ 120 h 288" name="T1"/>
              <a:gd fmla="*/ 274 w 274" name="T2"/>
              <a:gd fmla="*/ 93 h 288" name="T3"/>
              <a:gd fmla="*/ 250 w 274" name="T4"/>
              <a:gd fmla="*/ 51 h 288" name="T5"/>
              <a:gd fmla="*/ 206 w 274" name="T6"/>
              <a:gd fmla="*/ 70 h 288" name="T7"/>
              <a:gd fmla="*/ 166 w 274" name="T8"/>
              <a:gd fmla="*/ 47 h 288" name="T9"/>
              <a:gd fmla="*/ 161 w 274" name="T10"/>
              <a:gd fmla="*/ 0 h 288" name="T11"/>
              <a:gd fmla="*/ 113 w 274" name="T12"/>
              <a:gd fmla="*/ 0 h 288" name="T13"/>
              <a:gd fmla="*/ 108 w 274" name="T14"/>
              <a:gd fmla="*/ 47 h 288" name="T15"/>
              <a:gd fmla="*/ 67 w 274" name="T16"/>
              <a:gd fmla="*/ 70 h 288" name="T17"/>
              <a:gd fmla="*/ 24 w 274" name="T18"/>
              <a:gd fmla="*/ 51 h 288" name="T19"/>
              <a:gd fmla="*/ 0 w 274" name="T20"/>
              <a:gd fmla="*/ 93 h 288" name="T21"/>
              <a:gd fmla="*/ 38 w 274" name="T22"/>
              <a:gd fmla="*/ 120 h 288" name="T23"/>
              <a:gd fmla="*/ 38 w 274" name="T24"/>
              <a:gd fmla="*/ 168 h 288" name="T25"/>
              <a:gd fmla="*/ 0 w 274" name="T26"/>
              <a:gd fmla="*/ 195 h 288" name="T27"/>
              <a:gd fmla="*/ 24 w 274" name="T28"/>
              <a:gd fmla="*/ 237 h 288" name="T29"/>
              <a:gd fmla="*/ 68 w 274" name="T30"/>
              <a:gd fmla="*/ 218 h 288" name="T31"/>
              <a:gd fmla="*/ 108 w 274" name="T32"/>
              <a:gd fmla="*/ 241 h 288" name="T33"/>
              <a:gd fmla="*/ 113 w 274" name="T34"/>
              <a:gd fmla="*/ 288 h 288" name="T35"/>
              <a:gd fmla="*/ 161 w 274" name="T36"/>
              <a:gd fmla="*/ 288 h 288" name="T37"/>
              <a:gd fmla="*/ 166 w 274" name="T38"/>
              <a:gd fmla="*/ 241 h 288" name="T39"/>
              <a:gd fmla="*/ 206 w 274" name="T40"/>
              <a:gd fmla="*/ 218 h 288" name="T41"/>
              <a:gd fmla="*/ 250 w 274" name="T42"/>
              <a:gd fmla="*/ 237 h 288" name="T43"/>
              <a:gd fmla="*/ 274 w 274" name="T44"/>
              <a:gd fmla="*/ 195 h 288" name="T45"/>
              <a:gd fmla="*/ 236 w 274" name="T46"/>
              <a:gd fmla="*/ 168 h 288" name="T47"/>
              <a:gd fmla="*/ 236 w 274" name="T48"/>
              <a:gd fmla="*/ 120 h 288" name="T49"/>
              <a:gd fmla="*/ 158 w 274" name="T50"/>
              <a:gd fmla="*/ 180 h 288" name="T51"/>
              <a:gd fmla="*/ 116 w 274" name="T52"/>
              <a:gd fmla="*/ 180 h 288" name="T53"/>
              <a:gd fmla="*/ 96 w 274" name="T54"/>
              <a:gd fmla="*/ 144 h 288" name="T55"/>
              <a:gd fmla="*/ 116 w 274" name="T56"/>
              <a:gd fmla="*/ 108 h 288" name="T57"/>
              <a:gd fmla="*/ 158 w 274" name="T58"/>
              <a:gd fmla="*/ 108 h 288" name="T59"/>
              <a:gd fmla="*/ 179 w 274" name="T60"/>
              <a:gd fmla="*/ 144 h 288" name="T61"/>
              <a:gd fmla="*/ 158 w 274" name="T62"/>
              <a:gd fmla="*/ 180 h 288"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88" w="274">
                <a:moveTo>
                  <a:pt x="236" y="120"/>
                </a:moveTo>
                <a:cubicBezTo>
                  <a:pt x="274" y="93"/>
                  <a:pt x="274" y="93"/>
                  <a:pt x="274" y="93"/>
                </a:cubicBezTo>
                <a:cubicBezTo>
                  <a:pt x="250" y="51"/>
                  <a:pt x="250" y="51"/>
                  <a:pt x="250" y="51"/>
                </a:cubicBezTo>
                <a:cubicBezTo>
                  <a:pt x="206" y="70"/>
                  <a:pt x="206" y="70"/>
                  <a:pt x="206" y="70"/>
                </a:cubicBezTo>
                <a:cubicBezTo>
                  <a:pt x="166" y="47"/>
                  <a:pt x="166" y="47"/>
                  <a:pt x="166" y="47"/>
                </a:cubicBezTo>
                <a:cubicBezTo>
                  <a:pt x="161" y="0"/>
                  <a:pt x="161" y="0"/>
                  <a:pt x="161" y="0"/>
                </a:cubicBezTo>
                <a:cubicBezTo>
                  <a:pt x="113" y="0"/>
                  <a:pt x="113" y="0"/>
                  <a:pt x="113" y="0"/>
                </a:cubicBezTo>
                <a:cubicBezTo>
                  <a:pt x="108" y="47"/>
                  <a:pt x="108" y="47"/>
                  <a:pt x="108" y="47"/>
                </a:cubicBezTo>
                <a:cubicBezTo>
                  <a:pt x="67" y="70"/>
                  <a:pt x="67" y="70"/>
                  <a:pt x="67" y="70"/>
                </a:cubicBezTo>
                <a:cubicBezTo>
                  <a:pt x="24" y="51"/>
                  <a:pt x="24" y="51"/>
                  <a:pt x="24" y="51"/>
                </a:cubicBezTo>
                <a:cubicBezTo>
                  <a:pt x="0" y="93"/>
                  <a:pt x="0" y="93"/>
                  <a:pt x="0" y="93"/>
                </a:cubicBezTo>
                <a:cubicBezTo>
                  <a:pt x="38" y="120"/>
                  <a:pt x="38" y="120"/>
                  <a:pt x="38" y="120"/>
                </a:cubicBezTo>
                <a:cubicBezTo>
                  <a:pt x="38" y="168"/>
                  <a:pt x="38" y="168"/>
                  <a:pt x="38" y="168"/>
                </a:cubicBezTo>
                <a:cubicBezTo>
                  <a:pt x="18" y="182"/>
                  <a:pt x="0" y="195"/>
                  <a:pt x="0" y="195"/>
                </a:cubicBezTo>
                <a:cubicBezTo>
                  <a:pt x="24" y="237"/>
                  <a:pt x="24" y="237"/>
                  <a:pt x="24" y="237"/>
                </a:cubicBezTo>
                <a:cubicBezTo>
                  <a:pt x="68" y="218"/>
                  <a:pt x="68" y="218"/>
                  <a:pt x="68" y="218"/>
                </a:cubicBezTo>
                <a:cubicBezTo>
                  <a:pt x="108" y="241"/>
                  <a:pt x="108" y="241"/>
                  <a:pt x="108" y="241"/>
                </a:cubicBezTo>
                <a:cubicBezTo>
                  <a:pt x="113" y="288"/>
                  <a:pt x="113" y="288"/>
                  <a:pt x="113" y="288"/>
                </a:cubicBezTo>
                <a:cubicBezTo>
                  <a:pt x="161" y="288"/>
                  <a:pt x="161" y="288"/>
                  <a:pt x="161" y="288"/>
                </a:cubicBezTo>
                <a:cubicBezTo>
                  <a:pt x="161" y="288"/>
                  <a:pt x="163" y="266"/>
                  <a:pt x="166" y="241"/>
                </a:cubicBezTo>
                <a:cubicBezTo>
                  <a:pt x="206" y="218"/>
                  <a:pt x="206" y="218"/>
                  <a:pt x="206" y="218"/>
                </a:cubicBezTo>
                <a:cubicBezTo>
                  <a:pt x="250" y="237"/>
                  <a:pt x="250" y="237"/>
                  <a:pt x="250" y="237"/>
                </a:cubicBezTo>
                <a:cubicBezTo>
                  <a:pt x="274" y="195"/>
                  <a:pt x="274" y="195"/>
                  <a:pt x="274" y="195"/>
                </a:cubicBezTo>
                <a:cubicBezTo>
                  <a:pt x="274" y="195"/>
                  <a:pt x="256" y="182"/>
                  <a:pt x="236" y="168"/>
                </a:cubicBezTo>
                <a:lnTo>
                  <a:pt x="236" y="120"/>
                </a:lnTo>
                <a:close/>
                <a:moveTo>
                  <a:pt x="158" y="180"/>
                </a:moveTo>
                <a:cubicBezTo>
                  <a:pt x="116" y="180"/>
                  <a:pt x="116" y="180"/>
                  <a:pt x="116" y="180"/>
                </a:cubicBezTo>
                <a:cubicBezTo>
                  <a:pt x="96" y="144"/>
                  <a:pt x="96" y="144"/>
                  <a:pt x="96" y="144"/>
                </a:cubicBezTo>
                <a:cubicBezTo>
                  <a:pt x="116" y="108"/>
                  <a:pt x="116" y="108"/>
                  <a:pt x="116" y="108"/>
                </a:cubicBezTo>
                <a:cubicBezTo>
                  <a:pt x="158" y="108"/>
                  <a:pt x="158" y="108"/>
                  <a:pt x="158" y="108"/>
                </a:cubicBezTo>
                <a:cubicBezTo>
                  <a:pt x="179" y="144"/>
                  <a:pt x="179" y="144"/>
                  <a:pt x="179" y="144"/>
                </a:cubicBezTo>
                <a:lnTo>
                  <a:pt x="158" y="180"/>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7" name="Freeform 831"/>
          <p:cNvSpPr>
            <a:spLocks noEditPoints="1"/>
          </p:cNvSpPr>
          <p:nvPr/>
        </p:nvSpPr>
        <p:spPr bwMode="auto">
          <a:xfrm>
            <a:off x="4588082" y="5716951"/>
            <a:ext cx="385654" cy="217501"/>
          </a:xfrm>
          <a:custGeom>
            <a:gdLst>
              <a:gd fmla="*/ 247 w 288" name="T0"/>
              <a:gd fmla="*/ 82 h 164" name="T1"/>
              <a:gd fmla="*/ 288 w 288" name="T2"/>
              <a:gd fmla="*/ 69 h 164" name="T3"/>
              <a:gd fmla="*/ 253 w 288" name="T4"/>
              <a:gd fmla="*/ 52 h 164" name="T5"/>
              <a:gd fmla="*/ 198 w 288" name="T6"/>
              <a:gd fmla="*/ 0 h 164" name="T7"/>
              <a:gd fmla="*/ 142 w 288" name="T8"/>
              <a:gd fmla="*/ 56 h 164" name="T9"/>
              <a:gd fmla="*/ 142 w 288" name="T10"/>
              <a:gd fmla="*/ 57 h 164" name="T11"/>
              <a:gd fmla="*/ 135 w 288" name="T12"/>
              <a:gd fmla="*/ 66 h 164" name="T13"/>
              <a:gd fmla="*/ 62 w 288" name="T14"/>
              <a:gd fmla="*/ 52 h 164" name="T15"/>
              <a:gd fmla="*/ 89 w 288" name="T16"/>
              <a:gd fmla="*/ 99 h 164" name="T17"/>
              <a:gd fmla="*/ 0 w 288" name="T18"/>
              <a:gd fmla="*/ 94 h 164" name="T19"/>
              <a:gd fmla="*/ 126 w 288" name="T20"/>
              <a:gd fmla="*/ 164 h 164" name="T21"/>
              <a:gd fmla="*/ 232 w 288" name="T22"/>
              <a:gd fmla="*/ 99 h 164" name="T23"/>
              <a:gd fmla="*/ 247 w 288" name="T24"/>
              <a:gd fmla="*/ 82 h 164" name="T25"/>
              <a:gd fmla="*/ 210 w 288" name="T26"/>
              <a:gd fmla="*/ 28 h 164" name="T27"/>
              <a:gd fmla="*/ 225 w 288" name="T28"/>
              <a:gd fmla="*/ 43 h 164" name="T29"/>
              <a:gd fmla="*/ 210 w 288" name="T30"/>
              <a:gd fmla="*/ 59 h 164" name="T31"/>
              <a:gd fmla="*/ 194 w 288" name="T32"/>
              <a:gd fmla="*/ 43 h 164" name="T33"/>
              <a:gd fmla="*/ 210 w 288" name="T34"/>
              <a:gd fmla="*/ 28 h 16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64" w="288">
                <a:moveTo>
                  <a:pt x="247" y="82"/>
                </a:moveTo>
                <a:cubicBezTo>
                  <a:pt x="288" y="69"/>
                  <a:pt x="288" y="69"/>
                  <a:pt x="288" y="69"/>
                </a:cubicBezTo>
                <a:cubicBezTo>
                  <a:pt x="253" y="52"/>
                  <a:pt x="253" y="52"/>
                  <a:pt x="253" y="52"/>
                </a:cubicBezTo>
                <a:cubicBezTo>
                  <a:pt x="251" y="23"/>
                  <a:pt x="227" y="0"/>
                  <a:pt x="198" y="0"/>
                </a:cubicBezTo>
                <a:cubicBezTo>
                  <a:pt x="167" y="0"/>
                  <a:pt x="142" y="25"/>
                  <a:pt x="142" y="56"/>
                </a:cubicBezTo>
                <a:cubicBezTo>
                  <a:pt x="142" y="56"/>
                  <a:pt x="142" y="57"/>
                  <a:pt x="142" y="57"/>
                </a:cubicBezTo>
                <a:cubicBezTo>
                  <a:pt x="140" y="60"/>
                  <a:pt x="137" y="63"/>
                  <a:pt x="135" y="66"/>
                </a:cubicBezTo>
                <a:cubicBezTo>
                  <a:pt x="112" y="68"/>
                  <a:pt x="77" y="67"/>
                  <a:pt x="62" y="52"/>
                </a:cubicBezTo>
                <a:cubicBezTo>
                  <a:pt x="43" y="34"/>
                  <a:pt x="52" y="83"/>
                  <a:pt x="89" y="99"/>
                </a:cubicBezTo>
                <a:cubicBezTo>
                  <a:pt x="43" y="115"/>
                  <a:pt x="0" y="94"/>
                  <a:pt x="0" y="94"/>
                </a:cubicBezTo>
                <a:cubicBezTo>
                  <a:pt x="0" y="94"/>
                  <a:pt x="31" y="164"/>
                  <a:pt x="126" y="164"/>
                </a:cubicBezTo>
                <a:cubicBezTo>
                  <a:pt x="197" y="164"/>
                  <a:pt x="223" y="121"/>
                  <a:pt x="232" y="99"/>
                </a:cubicBezTo>
                <a:cubicBezTo>
                  <a:pt x="238" y="94"/>
                  <a:pt x="243" y="89"/>
                  <a:pt x="247" y="82"/>
                </a:cubicBezTo>
                <a:close/>
                <a:moveTo>
                  <a:pt x="210" y="28"/>
                </a:moveTo>
                <a:cubicBezTo>
                  <a:pt x="218" y="28"/>
                  <a:pt x="225" y="35"/>
                  <a:pt x="225" y="43"/>
                </a:cubicBezTo>
                <a:cubicBezTo>
                  <a:pt x="225" y="52"/>
                  <a:pt x="218" y="59"/>
                  <a:pt x="210" y="59"/>
                </a:cubicBezTo>
                <a:cubicBezTo>
                  <a:pt x="201" y="59"/>
                  <a:pt x="194" y="52"/>
                  <a:pt x="194" y="43"/>
                </a:cubicBezTo>
                <a:cubicBezTo>
                  <a:pt x="194" y="35"/>
                  <a:pt x="201" y="28"/>
                  <a:pt x="210" y="28"/>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8" name="Freeform 835"/>
          <p:cNvSpPr/>
          <p:nvPr/>
        </p:nvSpPr>
        <p:spPr bwMode="auto">
          <a:xfrm>
            <a:off x="5909929" y="5649672"/>
            <a:ext cx="383825" cy="381998"/>
          </a:xfrm>
          <a:custGeom>
            <a:gdLst>
              <a:gd fmla="*/ 288 w 288" name="T0"/>
              <a:gd fmla="*/ 144 h 287" name="T1"/>
              <a:gd fmla="*/ 144 w 288" name="T2"/>
              <a:gd fmla="*/ 0 h 287" name="T3"/>
              <a:gd fmla="*/ 0 w 288" name="T4"/>
              <a:gd fmla="*/ 144 h 287" name="T5"/>
              <a:gd fmla="*/ 128 w 288" name="T6"/>
              <a:gd fmla="*/ 287 h 287" name="T7"/>
              <a:gd fmla="*/ 128 w 288" name="T8"/>
              <a:gd fmla="*/ 177 h 287" name="T9"/>
              <a:gd fmla="*/ 104 w 288" name="T10"/>
              <a:gd fmla="*/ 177 h 287" name="T11"/>
              <a:gd fmla="*/ 104 w 288" name="T12"/>
              <a:gd fmla="*/ 136 h 287" name="T13"/>
              <a:gd fmla="*/ 128 w 288" name="T14"/>
              <a:gd fmla="*/ 136 h 287" name="T15"/>
              <a:gd fmla="*/ 128 w 288" name="T16"/>
              <a:gd fmla="*/ 102 h 287" name="T17"/>
              <a:gd fmla="*/ 180 w 288" name="T18"/>
              <a:gd fmla="*/ 54 h 287" name="T19"/>
              <a:gd fmla="*/ 217 w 288" name="T20"/>
              <a:gd fmla="*/ 54 h 287" name="T21"/>
              <a:gd fmla="*/ 217 w 288" name="T22"/>
              <a:gd fmla="*/ 97 h 287" name="T23"/>
              <a:gd fmla="*/ 190 w 288" name="T24"/>
              <a:gd fmla="*/ 97 h 287" name="T25"/>
              <a:gd fmla="*/ 179 w 288" name="T26"/>
              <a:gd fmla="*/ 107 h 287" name="T27"/>
              <a:gd fmla="*/ 179 w 288" name="T28"/>
              <a:gd fmla="*/ 136 h 287" name="T29"/>
              <a:gd fmla="*/ 217 w 288" name="T30"/>
              <a:gd fmla="*/ 136 h 287" name="T31"/>
              <a:gd fmla="*/ 212 w 288" name="T32"/>
              <a:gd fmla="*/ 177 h 287" name="T33"/>
              <a:gd fmla="*/ 178 w 288" name="T34"/>
              <a:gd fmla="*/ 177 h 287" name="T35"/>
              <a:gd fmla="*/ 178 w 288" name="T36"/>
              <a:gd fmla="*/ 283 h 287" name="T37"/>
              <a:gd fmla="*/ 288 w 288" name="T38"/>
              <a:gd fmla="*/ 144 h 287"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87" w="288">
                <a:moveTo>
                  <a:pt x="288" y="144"/>
                </a:moveTo>
                <a:cubicBezTo>
                  <a:pt x="288" y="64"/>
                  <a:pt x="223" y="0"/>
                  <a:pt x="144" y="0"/>
                </a:cubicBezTo>
                <a:cubicBezTo>
                  <a:pt x="64" y="0"/>
                  <a:pt x="0" y="64"/>
                  <a:pt x="0" y="144"/>
                </a:cubicBezTo>
                <a:cubicBezTo>
                  <a:pt x="0" y="218"/>
                  <a:pt x="56" y="279"/>
                  <a:pt x="128" y="287"/>
                </a:cubicBezTo>
                <a:cubicBezTo>
                  <a:pt x="128" y="177"/>
                  <a:pt x="128" y="177"/>
                  <a:pt x="128" y="177"/>
                </a:cubicBezTo>
                <a:cubicBezTo>
                  <a:pt x="104" y="177"/>
                  <a:pt x="104" y="177"/>
                  <a:pt x="104" y="177"/>
                </a:cubicBezTo>
                <a:cubicBezTo>
                  <a:pt x="104" y="136"/>
                  <a:pt x="104" y="136"/>
                  <a:pt x="104" y="136"/>
                </a:cubicBezTo>
                <a:cubicBezTo>
                  <a:pt x="128" y="136"/>
                  <a:pt x="128" y="136"/>
                  <a:pt x="128" y="136"/>
                </a:cubicBezTo>
                <a:cubicBezTo>
                  <a:pt x="128" y="136"/>
                  <a:pt x="128" y="108"/>
                  <a:pt x="128" y="102"/>
                </a:cubicBezTo>
                <a:cubicBezTo>
                  <a:pt x="128" y="96"/>
                  <a:pt x="127" y="54"/>
                  <a:pt x="180" y="54"/>
                </a:cubicBezTo>
                <a:cubicBezTo>
                  <a:pt x="187" y="54"/>
                  <a:pt x="203" y="54"/>
                  <a:pt x="217" y="54"/>
                </a:cubicBezTo>
                <a:cubicBezTo>
                  <a:pt x="217" y="72"/>
                  <a:pt x="217" y="92"/>
                  <a:pt x="217" y="97"/>
                </a:cubicBezTo>
                <a:cubicBezTo>
                  <a:pt x="206" y="97"/>
                  <a:pt x="195" y="97"/>
                  <a:pt x="190" y="97"/>
                </a:cubicBezTo>
                <a:cubicBezTo>
                  <a:pt x="184" y="97"/>
                  <a:pt x="179" y="103"/>
                  <a:pt x="179" y="107"/>
                </a:cubicBezTo>
                <a:cubicBezTo>
                  <a:pt x="179" y="111"/>
                  <a:pt x="179" y="136"/>
                  <a:pt x="179" y="136"/>
                </a:cubicBezTo>
                <a:cubicBezTo>
                  <a:pt x="179" y="136"/>
                  <a:pt x="213" y="136"/>
                  <a:pt x="217" y="136"/>
                </a:cubicBezTo>
                <a:cubicBezTo>
                  <a:pt x="215" y="157"/>
                  <a:pt x="212" y="177"/>
                  <a:pt x="212" y="177"/>
                </a:cubicBezTo>
                <a:cubicBezTo>
                  <a:pt x="178" y="177"/>
                  <a:pt x="178" y="177"/>
                  <a:pt x="178" y="177"/>
                </a:cubicBezTo>
                <a:cubicBezTo>
                  <a:pt x="178" y="283"/>
                  <a:pt x="178" y="283"/>
                  <a:pt x="178" y="283"/>
                </a:cubicBezTo>
                <a:cubicBezTo>
                  <a:pt x="241" y="268"/>
                  <a:pt x="288" y="211"/>
                  <a:pt x="288" y="144"/>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9" name="Freeform 836"/>
          <p:cNvSpPr>
            <a:spLocks noEditPoints="1"/>
          </p:cNvSpPr>
          <p:nvPr/>
        </p:nvSpPr>
        <p:spPr bwMode="auto">
          <a:xfrm>
            <a:off x="2609308" y="5020136"/>
            <a:ext cx="383825" cy="383825"/>
          </a:xfrm>
          <a:custGeom>
            <a:gdLst>
              <a:gd fmla="*/ 144 w 288" name="T0"/>
              <a:gd fmla="*/ 0 h 288" name="T1"/>
              <a:gd fmla="*/ 0 w 288" name="T2"/>
              <a:gd fmla="*/ 144 h 288" name="T3"/>
              <a:gd fmla="*/ 144 w 288" name="T4"/>
              <a:gd fmla="*/ 288 h 288" name="T5"/>
              <a:gd fmla="*/ 288 w 288" name="T6"/>
              <a:gd fmla="*/ 144 h 288" name="T7"/>
              <a:gd fmla="*/ 144 w 288" name="T8"/>
              <a:gd fmla="*/ 0 h 288" name="T9"/>
              <a:gd fmla="*/ 264 w 288" name="T10"/>
              <a:gd fmla="*/ 143 h 288" name="T11"/>
              <a:gd fmla="*/ 212 w 288" name="T12"/>
              <a:gd fmla="*/ 137 h 288" name="T13"/>
              <a:gd fmla="*/ 176 w 288" name="T14"/>
              <a:gd fmla="*/ 141 h 288" name="T15"/>
              <a:gd fmla="*/ 166 w 288" name="T16"/>
              <a:gd fmla="*/ 116 h 288" name="T17"/>
              <a:gd fmla="*/ 235 w 288" name="T18"/>
              <a:gd fmla="*/ 66 h 288" name="T19"/>
              <a:gd fmla="*/ 264 w 288" name="T20"/>
              <a:gd fmla="*/ 143 h 288" name="T21"/>
              <a:gd fmla="*/ 222 w 288" name="T22"/>
              <a:gd fmla="*/ 53 h 288" name="T23"/>
              <a:gd fmla="*/ 158 w 288" name="T24"/>
              <a:gd fmla="*/ 99 h 288" name="T25"/>
              <a:gd fmla="*/ 113 w 288" name="T26"/>
              <a:gd fmla="*/ 29 h 288" name="T27"/>
              <a:gd fmla="*/ 144 w 288" name="T28"/>
              <a:gd fmla="*/ 24 h 288" name="T29"/>
              <a:gd fmla="*/ 222 w 288" name="T30"/>
              <a:gd fmla="*/ 53 h 288" name="T31"/>
              <a:gd fmla="*/ 94 w 288" name="T32"/>
              <a:gd fmla="*/ 35 h 288" name="T33"/>
              <a:gd fmla="*/ 140 w 288" name="T34"/>
              <a:gd fmla="*/ 106 h 288" name="T35"/>
              <a:gd fmla="*/ 41 w 288" name="T36"/>
              <a:gd fmla="*/ 120 h 288" name="T37"/>
              <a:gd fmla="*/ 27 w 288" name="T38"/>
              <a:gd fmla="*/ 120 h 288" name="T39"/>
              <a:gd fmla="*/ 94 w 288" name="T40"/>
              <a:gd fmla="*/ 35 h 288" name="T41"/>
              <a:gd fmla="*/ 25 w 288" name="T42"/>
              <a:gd fmla="*/ 144 h 288" name="T43"/>
              <a:gd fmla="*/ 25 w 288" name="T44"/>
              <a:gd fmla="*/ 138 h 288" name="T45"/>
              <a:gd fmla="*/ 41 w 288" name="T46"/>
              <a:gd fmla="*/ 138 h 288" name="T47"/>
              <a:gd fmla="*/ 148 w 288" name="T48"/>
              <a:gd fmla="*/ 122 h 288" name="T49"/>
              <a:gd fmla="*/ 158 w 288" name="T50"/>
              <a:gd fmla="*/ 145 h 288" name="T51"/>
              <a:gd fmla="*/ 91 w 288" name="T52"/>
              <a:gd fmla="*/ 184 h 288" name="T53"/>
              <a:gd fmla="*/ 57 w 288" name="T54"/>
              <a:gd fmla="*/ 225 h 288" name="T55"/>
              <a:gd fmla="*/ 25 w 288" name="T56"/>
              <a:gd fmla="*/ 144 h 288" name="T57"/>
              <a:gd fmla="*/ 70 w 288" name="T58"/>
              <a:gd fmla="*/ 237 h 288" name="T59"/>
              <a:gd fmla="*/ 71 w 288" name="T60"/>
              <a:gd fmla="*/ 236 h 288" name="T61"/>
              <a:gd fmla="*/ 165 w 288" name="T62"/>
              <a:gd fmla="*/ 162 h 288" name="T63"/>
              <a:gd fmla="*/ 190 w 288" name="T64"/>
              <a:gd fmla="*/ 254 h 288" name="T65"/>
              <a:gd fmla="*/ 144 w 288" name="T66"/>
              <a:gd fmla="*/ 263 h 288" name="T67"/>
              <a:gd fmla="*/ 70 w 288" name="T68"/>
              <a:gd fmla="*/ 237 h 288" name="T69"/>
              <a:gd fmla="*/ 207 w 288" name="T70"/>
              <a:gd fmla="*/ 245 h 288" name="T71"/>
              <a:gd fmla="*/ 183 w 288" name="T72"/>
              <a:gd fmla="*/ 158 h 288" name="T73"/>
              <a:gd fmla="*/ 212 w 288" name="T74"/>
              <a:gd fmla="*/ 155 h 288" name="T75"/>
              <a:gd fmla="*/ 262 w 288" name="T76"/>
              <a:gd fmla="*/ 162 h 288" name="T77"/>
              <a:gd fmla="*/ 207 w 288" name="T78"/>
              <a:gd fmla="*/ 245 h 288"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88" w="288">
                <a:moveTo>
                  <a:pt x="144" y="0"/>
                </a:moveTo>
                <a:cubicBezTo>
                  <a:pt x="65" y="0"/>
                  <a:pt x="0" y="64"/>
                  <a:pt x="0" y="144"/>
                </a:cubicBezTo>
                <a:cubicBezTo>
                  <a:pt x="0" y="223"/>
                  <a:pt x="65" y="288"/>
                  <a:pt x="144" y="288"/>
                </a:cubicBezTo>
                <a:cubicBezTo>
                  <a:pt x="224" y="288"/>
                  <a:pt x="288" y="223"/>
                  <a:pt x="288" y="144"/>
                </a:cubicBezTo>
                <a:cubicBezTo>
                  <a:pt x="288" y="64"/>
                  <a:pt x="224" y="0"/>
                  <a:pt x="144" y="0"/>
                </a:cubicBezTo>
                <a:close/>
                <a:moveTo>
                  <a:pt x="264" y="143"/>
                </a:moveTo>
                <a:cubicBezTo>
                  <a:pt x="245" y="139"/>
                  <a:pt x="228" y="137"/>
                  <a:pt x="212" y="137"/>
                </a:cubicBezTo>
                <a:cubicBezTo>
                  <a:pt x="199" y="137"/>
                  <a:pt x="187" y="138"/>
                  <a:pt x="176" y="141"/>
                </a:cubicBezTo>
                <a:cubicBezTo>
                  <a:pt x="173" y="132"/>
                  <a:pt x="169" y="124"/>
                  <a:pt x="166" y="116"/>
                </a:cubicBezTo>
                <a:cubicBezTo>
                  <a:pt x="191" y="105"/>
                  <a:pt x="216" y="90"/>
                  <a:pt x="235" y="66"/>
                </a:cubicBezTo>
                <a:cubicBezTo>
                  <a:pt x="253" y="87"/>
                  <a:pt x="263" y="114"/>
                  <a:pt x="264" y="143"/>
                </a:cubicBezTo>
                <a:close/>
                <a:moveTo>
                  <a:pt x="222" y="53"/>
                </a:moveTo>
                <a:cubicBezTo>
                  <a:pt x="205" y="75"/>
                  <a:pt x="182" y="89"/>
                  <a:pt x="158" y="99"/>
                </a:cubicBezTo>
                <a:cubicBezTo>
                  <a:pt x="140" y="64"/>
                  <a:pt x="123" y="41"/>
                  <a:pt x="113" y="29"/>
                </a:cubicBezTo>
                <a:cubicBezTo>
                  <a:pt x="123" y="26"/>
                  <a:pt x="133" y="24"/>
                  <a:pt x="144" y="24"/>
                </a:cubicBezTo>
                <a:cubicBezTo>
                  <a:pt x="174" y="24"/>
                  <a:pt x="201" y="35"/>
                  <a:pt x="222" y="53"/>
                </a:cubicBezTo>
                <a:close/>
                <a:moveTo>
                  <a:pt x="94" y="35"/>
                </a:moveTo>
                <a:cubicBezTo>
                  <a:pt x="102" y="44"/>
                  <a:pt x="120" y="67"/>
                  <a:pt x="140" y="106"/>
                </a:cubicBezTo>
                <a:cubicBezTo>
                  <a:pt x="102" y="118"/>
                  <a:pt x="64" y="120"/>
                  <a:pt x="41" y="120"/>
                </a:cubicBezTo>
                <a:cubicBezTo>
                  <a:pt x="35" y="120"/>
                  <a:pt x="30" y="120"/>
                  <a:pt x="27" y="120"/>
                </a:cubicBezTo>
                <a:cubicBezTo>
                  <a:pt x="35" y="82"/>
                  <a:pt x="60" y="51"/>
                  <a:pt x="94" y="35"/>
                </a:cubicBezTo>
                <a:close/>
                <a:moveTo>
                  <a:pt x="25" y="144"/>
                </a:moveTo>
                <a:cubicBezTo>
                  <a:pt x="25" y="142"/>
                  <a:pt x="25" y="140"/>
                  <a:pt x="25" y="138"/>
                </a:cubicBezTo>
                <a:cubicBezTo>
                  <a:pt x="28" y="138"/>
                  <a:pt x="34" y="138"/>
                  <a:pt x="41" y="138"/>
                </a:cubicBezTo>
                <a:cubicBezTo>
                  <a:pt x="65" y="138"/>
                  <a:pt x="107" y="136"/>
                  <a:pt x="148" y="122"/>
                </a:cubicBezTo>
                <a:cubicBezTo>
                  <a:pt x="152" y="130"/>
                  <a:pt x="155" y="137"/>
                  <a:pt x="158" y="145"/>
                </a:cubicBezTo>
                <a:cubicBezTo>
                  <a:pt x="129" y="154"/>
                  <a:pt x="107" y="169"/>
                  <a:pt x="91" y="184"/>
                </a:cubicBezTo>
                <a:cubicBezTo>
                  <a:pt x="73" y="200"/>
                  <a:pt x="62" y="216"/>
                  <a:pt x="57" y="225"/>
                </a:cubicBezTo>
                <a:cubicBezTo>
                  <a:pt x="37" y="203"/>
                  <a:pt x="25" y="175"/>
                  <a:pt x="25" y="144"/>
                </a:cubicBezTo>
                <a:close/>
                <a:moveTo>
                  <a:pt x="70" y="237"/>
                </a:moveTo>
                <a:cubicBezTo>
                  <a:pt x="71" y="237"/>
                  <a:pt x="71" y="237"/>
                  <a:pt x="71" y="236"/>
                </a:cubicBezTo>
                <a:cubicBezTo>
                  <a:pt x="79" y="223"/>
                  <a:pt x="108" y="179"/>
                  <a:pt x="165" y="162"/>
                </a:cubicBezTo>
                <a:cubicBezTo>
                  <a:pt x="175" y="189"/>
                  <a:pt x="183" y="219"/>
                  <a:pt x="190" y="254"/>
                </a:cubicBezTo>
                <a:cubicBezTo>
                  <a:pt x="176" y="260"/>
                  <a:pt x="160" y="263"/>
                  <a:pt x="144" y="263"/>
                </a:cubicBezTo>
                <a:cubicBezTo>
                  <a:pt x="116" y="263"/>
                  <a:pt x="91" y="254"/>
                  <a:pt x="70" y="237"/>
                </a:cubicBezTo>
                <a:close/>
                <a:moveTo>
                  <a:pt x="207" y="245"/>
                </a:moveTo>
                <a:cubicBezTo>
                  <a:pt x="200" y="213"/>
                  <a:pt x="192" y="183"/>
                  <a:pt x="183" y="158"/>
                </a:cubicBezTo>
                <a:cubicBezTo>
                  <a:pt x="192" y="156"/>
                  <a:pt x="202" y="155"/>
                  <a:pt x="212" y="155"/>
                </a:cubicBezTo>
                <a:cubicBezTo>
                  <a:pt x="227" y="155"/>
                  <a:pt x="244" y="157"/>
                  <a:pt x="262" y="162"/>
                </a:cubicBezTo>
                <a:cubicBezTo>
                  <a:pt x="257" y="197"/>
                  <a:pt x="236" y="227"/>
                  <a:pt x="207" y="245"/>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0" name="Freeform 852"/>
          <p:cNvSpPr>
            <a:spLocks noEditPoints="1"/>
          </p:cNvSpPr>
          <p:nvPr/>
        </p:nvSpPr>
        <p:spPr bwMode="auto">
          <a:xfrm>
            <a:off x="7254121" y="2358476"/>
            <a:ext cx="383825" cy="383825"/>
          </a:xfrm>
          <a:custGeom>
            <a:gdLst>
              <a:gd fmla="*/ 144 w 288" name="T0"/>
              <a:gd fmla="*/ 0 h 288" name="T1"/>
              <a:gd fmla="*/ 0 w 288" name="T2"/>
              <a:gd fmla="*/ 144 h 288" name="T3"/>
              <a:gd fmla="*/ 144 w 288" name="T4"/>
              <a:gd fmla="*/ 288 h 288" name="T5"/>
              <a:gd fmla="*/ 288 w 288" name="T6"/>
              <a:gd fmla="*/ 144 h 288" name="T7"/>
              <a:gd fmla="*/ 144 w 288" name="T8"/>
              <a:gd fmla="*/ 0 h 288" name="T9"/>
              <a:gd fmla="*/ 134 w 288" name="T10"/>
              <a:gd fmla="*/ 244 h 288" name="T11"/>
              <a:gd fmla="*/ 107 w 288" name="T12"/>
              <a:gd fmla="*/ 174 h 288" name="T13"/>
              <a:gd fmla="*/ 136 w 288" name="T14"/>
              <a:gd fmla="*/ 174 h 288" name="T15"/>
              <a:gd fmla="*/ 150 w 288" name="T16"/>
              <a:gd fmla="*/ 132 h 288" name="T17"/>
              <a:gd fmla="*/ 90 w 288" name="T18"/>
              <a:gd fmla="*/ 133 h 288" name="T19"/>
              <a:gd fmla="*/ 90 w 288" name="T20"/>
              <a:gd fmla="*/ 132 h 288" name="T21"/>
              <a:gd fmla="*/ 90 w 288" name="T22"/>
              <a:gd fmla="*/ 132 h 288" name="T23"/>
              <a:gd fmla="*/ 90 w 288" name="T24"/>
              <a:gd fmla="*/ 132 h 288" name="T25"/>
              <a:gd fmla="*/ 121 w 288" name="T26"/>
              <a:gd fmla="*/ 44 h 288" name="T27"/>
              <a:gd fmla="*/ 155 w 288" name="T28"/>
              <a:gd fmla="*/ 44 h 288" name="T29"/>
              <a:gd fmla="*/ 133 w 288" name="T30"/>
              <a:gd fmla="*/ 109 h 288" name="T31"/>
              <a:gd fmla="*/ 193 w 288" name="T32"/>
              <a:gd fmla="*/ 109 h 288" name="T33"/>
              <a:gd fmla="*/ 193 w 288" name="T34"/>
              <a:gd fmla="*/ 109 h 288" name="T35"/>
              <a:gd fmla="*/ 193 w 288" name="T36"/>
              <a:gd fmla="*/ 109 h 288" name="T37"/>
              <a:gd fmla="*/ 193 w 288" name="T38"/>
              <a:gd fmla="*/ 109 h 288" name="T39"/>
              <a:gd fmla="*/ 170 w 288" name="T40"/>
              <a:gd fmla="*/ 174 h 288" name="T41"/>
              <a:gd fmla="*/ 200 w 288" name="T42"/>
              <a:gd fmla="*/ 174 h 288" name="T43"/>
              <a:gd fmla="*/ 134 w 288" name="T44"/>
              <a:gd fmla="*/ 244 h 288"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288" w="288">
                <a:moveTo>
                  <a:pt x="144" y="0"/>
                </a:moveTo>
                <a:cubicBezTo>
                  <a:pt x="64" y="0"/>
                  <a:pt x="0" y="64"/>
                  <a:pt x="0" y="144"/>
                </a:cubicBezTo>
                <a:cubicBezTo>
                  <a:pt x="0" y="223"/>
                  <a:pt x="64" y="288"/>
                  <a:pt x="144" y="288"/>
                </a:cubicBezTo>
                <a:cubicBezTo>
                  <a:pt x="223" y="288"/>
                  <a:pt x="288" y="223"/>
                  <a:pt x="288" y="144"/>
                </a:cubicBezTo>
                <a:cubicBezTo>
                  <a:pt x="288" y="64"/>
                  <a:pt x="223" y="0"/>
                  <a:pt x="144" y="0"/>
                </a:cubicBezTo>
                <a:close/>
                <a:moveTo>
                  <a:pt x="134" y="244"/>
                </a:moveTo>
                <a:cubicBezTo>
                  <a:pt x="107" y="174"/>
                  <a:pt x="107" y="174"/>
                  <a:pt x="107" y="174"/>
                </a:cubicBezTo>
                <a:cubicBezTo>
                  <a:pt x="136" y="174"/>
                  <a:pt x="136" y="174"/>
                  <a:pt x="136" y="174"/>
                </a:cubicBezTo>
                <a:cubicBezTo>
                  <a:pt x="142" y="153"/>
                  <a:pt x="150" y="133"/>
                  <a:pt x="150" y="132"/>
                </a:cubicBezTo>
                <a:cubicBezTo>
                  <a:pt x="90" y="133"/>
                  <a:pt x="90" y="133"/>
                  <a:pt x="90" y="133"/>
                </a:cubicBezTo>
                <a:cubicBezTo>
                  <a:pt x="90" y="132"/>
                  <a:pt x="90" y="132"/>
                  <a:pt x="90" y="132"/>
                </a:cubicBezTo>
                <a:cubicBezTo>
                  <a:pt x="90" y="132"/>
                  <a:pt x="90" y="132"/>
                  <a:pt x="90" y="132"/>
                </a:cubicBezTo>
                <a:cubicBezTo>
                  <a:pt x="90" y="132"/>
                  <a:pt x="90" y="132"/>
                  <a:pt x="90" y="132"/>
                </a:cubicBezTo>
                <a:cubicBezTo>
                  <a:pt x="121" y="44"/>
                  <a:pt x="121" y="44"/>
                  <a:pt x="121" y="44"/>
                </a:cubicBezTo>
                <a:cubicBezTo>
                  <a:pt x="155" y="44"/>
                  <a:pt x="155" y="44"/>
                  <a:pt x="155" y="44"/>
                </a:cubicBezTo>
                <a:cubicBezTo>
                  <a:pt x="148" y="69"/>
                  <a:pt x="133" y="108"/>
                  <a:pt x="133" y="109"/>
                </a:cubicBezTo>
                <a:cubicBezTo>
                  <a:pt x="193" y="109"/>
                  <a:pt x="193" y="109"/>
                  <a:pt x="193" y="109"/>
                </a:cubicBezTo>
                <a:cubicBezTo>
                  <a:pt x="193" y="109"/>
                  <a:pt x="193" y="109"/>
                  <a:pt x="193" y="109"/>
                </a:cubicBezTo>
                <a:cubicBezTo>
                  <a:pt x="193" y="109"/>
                  <a:pt x="193" y="109"/>
                  <a:pt x="193" y="109"/>
                </a:cubicBezTo>
                <a:cubicBezTo>
                  <a:pt x="193" y="109"/>
                  <a:pt x="193" y="109"/>
                  <a:pt x="193" y="109"/>
                </a:cubicBezTo>
                <a:cubicBezTo>
                  <a:pt x="170" y="174"/>
                  <a:pt x="170" y="174"/>
                  <a:pt x="170" y="174"/>
                </a:cubicBezTo>
                <a:cubicBezTo>
                  <a:pt x="200" y="174"/>
                  <a:pt x="200" y="174"/>
                  <a:pt x="200" y="174"/>
                </a:cubicBezTo>
                <a:lnTo>
                  <a:pt x="134" y="244"/>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323" name="组合 322"/>
          <p:cNvGrpSpPr/>
          <p:nvPr/>
        </p:nvGrpSpPr>
        <p:grpSpPr>
          <a:xfrm>
            <a:off x="5236417" y="5626706"/>
            <a:ext cx="385654" cy="383825"/>
            <a:chOff x="5260575" y="3701288"/>
            <a:chExt cx="419924" cy="417933"/>
          </a:xfrm>
        </p:grpSpPr>
        <p:sp>
          <p:nvSpPr>
            <p:cNvPr id="181" name="Oval 861"/>
            <p:cNvSpPr>
              <a:spLocks noChangeArrowheads="1"/>
            </p:cNvSpPr>
            <p:nvPr/>
          </p:nvSpPr>
          <p:spPr bwMode="auto">
            <a:xfrm>
              <a:off x="5525267" y="3850551"/>
              <a:ext cx="35822" cy="33834"/>
            </a:xfrm>
            <a:prstGeom prst="ellipse">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2" name="Freeform 862"/>
            <p:cNvSpPr>
              <a:spLocks noEditPoints="1"/>
            </p:cNvSpPr>
            <p:nvPr/>
          </p:nvSpPr>
          <p:spPr bwMode="auto">
            <a:xfrm>
              <a:off x="5260575" y="3701288"/>
              <a:ext cx="419924" cy="417933"/>
            </a:xfrm>
            <a:custGeom>
              <a:gdLst>
                <a:gd fmla="*/ 144 w 288" name="T0"/>
                <a:gd fmla="*/ 0 h 288" name="T1"/>
                <a:gd fmla="*/ 0 w 288" name="T2"/>
                <a:gd fmla="*/ 144 h 288" name="T3"/>
                <a:gd fmla="*/ 144 w 288" name="T4"/>
                <a:gd fmla="*/ 288 h 288" name="T5"/>
                <a:gd fmla="*/ 288 w 288" name="T6"/>
                <a:gd fmla="*/ 144 h 288" name="T7"/>
                <a:gd fmla="*/ 144 w 288" name="T8"/>
                <a:gd fmla="*/ 0 h 288" name="T9"/>
                <a:gd fmla="*/ 223 w 288" name="T10"/>
                <a:gd fmla="*/ 144 h 288" name="T11"/>
                <a:gd fmla="*/ 211 w 288" name="T12"/>
                <a:gd fmla="*/ 157 h 288" name="T13"/>
                <a:gd fmla="*/ 131 w 288" name="T14"/>
                <a:gd fmla="*/ 207 h 288" name="T15"/>
                <a:gd fmla="*/ 34 w 288" name="T16"/>
                <a:gd fmla="*/ 153 h 288" name="T17"/>
                <a:gd fmla="*/ 102 w 288" name="T18"/>
                <a:gd fmla="*/ 157 h 288" name="T19"/>
                <a:gd fmla="*/ 82 w 288" name="T20"/>
                <a:gd fmla="*/ 121 h 288" name="T21"/>
                <a:gd fmla="*/ 137 w 288" name="T22"/>
                <a:gd fmla="*/ 132 h 288" name="T23"/>
                <a:gd fmla="*/ 143 w 288" name="T24"/>
                <a:gd fmla="*/ 125 h 288" name="T25"/>
                <a:gd fmla="*/ 143 w 288" name="T26"/>
                <a:gd fmla="*/ 124 h 288" name="T27"/>
                <a:gd fmla="*/ 185 w 288" name="T28"/>
                <a:gd fmla="*/ 82 h 288" name="T29"/>
                <a:gd fmla="*/ 227 w 288" name="T30"/>
                <a:gd fmla="*/ 121 h 288" name="T31"/>
                <a:gd fmla="*/ 254 w 288" name="T32"/>
                <a:gd fmla="*/ 134 h 288" name="T33"/>
                <a:gd fmla="*/ 223 w 288" name="T34"/>
                <a:gd fmla="*/ 144 h 28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88" w="288">
                  <a:moveTo>
                    <a:pt x="144" y="0"/>
                  </a:moveTo>
                  <a:cubicBezTo>
                    <a:pt x="65" y="0"/>
                    <a:pt x="0" y="65"/>
                    <a:pt x="0" y="144"/>
                  </a:cubicBezTo>
                  <a:cubicBezTo>
                    <a:pt x="0" y="224"/>
                    <a:pt x="65" y="288"/>
                    <a:pt x="144" y="288"/>
                  </a:cubicBezTo>
                  <a:cubicBezTo>
                    <a:pt x="224" y="288"/>
                    <a:pt x="288" y="224"/>
                    <a:pt x="288" y="144"/>
                  </a:cubicBezTo>
                  <a:cubicBezTo>
                    <a:pt x="288" y="65"/>
                    <a:pt x="224" y="0"/>
                    <a:pt x="144" y="0"/>
                  </a:cubicBezTo>
                  <a:close/>
                  <a:moveTo>
                    <a:pt x="223" y="144"/>
                  </a:moveTo>
                  <a:cubicBezTo>
                    <a:pt x="220" y="149"/>
                    <a:pt x="216" y="154"/>
                    <a:pt x="211" y="157"/>
                  </a:cubicBezTo>
                  <a:cubicBezTo>
                    <a:pt x="205" y="174"/>
                    <a:pt x="184" y="207"/>
                    <a:pt x="131" y="207"/>
                  </a:cubicBezTo>
                  <a:cubicBezTo>
                    <a:pt x="58" y="207"/>
                    <a:pt x="34" y="153"/>
                    <a:pt x="34" y="153"/>
                  </a:cubicBezTo>
                  <a:cubicBezTo>
                    <a:pt x="34" y="153"/>
                    <a:pt x="67" y="170"/>
                    <a:pt x="102" y="157"/>
                  </a:cubicBezTo>
                  <a:cubicBezTo>
                    <a:pt x="73" y="145"/>
                    <a:pt x="67" y="107"/>
                    <a:pt x="82" y="121"/>
                  </a:cubicBezTo>
                  <a:cubicBezTo>
                    <a:pt x="93" y="132"/>
                    <a:pt x="119" y="133"/>
                    <a:pt x="137" y="132"/>
                  </a:cubicBezTo>
                  <a:cubicBezTo>
                    <a:pt x="139" y="130"/>
                    <a:pt x="141" y="128"/>
                    <a:pt x="143" y="125"/>
                  </a:cubicBezTo>
                  <a:cubicBezTo>
                    <a:pt x="143" y="125"/>
                    <a:pt x="143" y="124"/>
                    <a:pt x="143" y="124"/>
                  </a:cubicBezTo>
                  <a:cubicBezTo>
                    <a:pt x="143" y="101"/>
                    <a:pt x="162" y="82"/>
                    <a:pt x="185" y="82"/>
                  </a:cubicBezTo>
                  <a:cubicBezTo>
                    <a:pt x="208" y="82"/>
                    <a:pt x="226" y="99"/>
                    <a:pt x="227" y="121"/>
                  </a:cubicBezTo>
                  <a:cubicBezTo>
                    <a:pt x="254" y="134"/>
                    <a:pt x="254" y="134"/>
                    <a:pt x="254" y="134"/>
                  </a:cubicBezTo>
                  <a:lnTo>
                    <a:pt x="223" y="144"/>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33" name="组合 332"/>
          <p:cNvGrpSpPr/>
          <p:nvPr/>
        </p:nvGrpSpPr>
        <p:grpSpPr>
          <a:xfrm>
            <a:off x="4006327" y="4324430"/>
            <a:ext cx="239950" cy="380460"/>
            <a:chOff x="6362638" y="5376226"/>
            <a:chExt cx="261273" cy="414269"/>
          </a:xfrm>
        </p:grpSpPr>
        <p:sp>
          <p:nvSpPr>
            <p:cNvPr id="183" name="Freeform 18"/>
            <p:cNvSpPr>
              <a:spLocks noEditPoints="1"/>
            </p:cNvSpPr>
            <p:nvPr/>
          </p:nvSpPr>
          <p:spPr bwMode="auto">
            <a:xfrm>
              <a:off x="6362638" y="5376226"/>
              <a:ext cx="261273" cy="381316"/>
            </a:xfrm>
            <a:custGeom>
              <a:gdLst>
                <a:gd fmla="*/ 181 w 182" name="T0"/>
                <a:gd fmla="*/ 137 h 265" name="T1"/>
                <a:gd fmla="*/ 182 w 182" name="T2"/>
                <a:gd fmla="*/ 89 h 265" name="T3"/>
                <a:gd fmla="*/ 182 w 182" name="T4"/>
                <a:gd fmla="*/ 76 h 265" name="T5"/>
                <a:gd fmla="*/ 154 w 182" name="T6"/>
                <a:gd fmla="*/ 18 h 265" name="T7"/>
                <a:gd fmla="*/ 98 w 182" name="T8"/>
                <a:gd fmla="*/ 0 h 265" name="T9"/>
                <a:gd fmla="*/ 98 w 182" name="T10"/>
                <a:gd fmla="*/ 0 h 265" name="T11"/>
                <a:gd fmla="*/ 91 w 182" name="T12"/>
                <a:gd fmla="*/ 0 h 265" name="T13"/>
                <a:gd fmla="*/ 91 w 182" name="T14"/>
                <a:gd fmla="*/ 0 h 265" name="T15"/>
                <a:gd fmla="*/ 91 w 182" name="T16"/>
                <a:gd fmla="*/ 0 h 265" name="T17"/>
                <a:gd fmla="*/ 84 w 182" name="T18"/>
                <a:gd fmla="*/ 0 h 265" name="T19"/>
                <a:gd fmla="*/ 84 w 182" name="T20"/>
                <a:gd fmla="*/ 0 h 265" name="T21"/>
                <a:gd fmla="*/ 84 w 182" name="T22"/>
                <a:gd fmla="*/ 0 h 265" name="T23"/>
                <a:gd fmla="*/ 28 w 182" name="T24"/>
                <a:gd fmla="*/ 18 h 265" name="T25"/>
                <a:gd fmla="*/ 0 w 182" name="T26"/>
                <a:gd fmla="*/ 76 h 265" name="T27"/>
                <a:gd fmla="*/ 0 w 182" name="T28"/>
                <a:gd fmla="*/ 86 h 265" name="T29"/>
                <a:gd fmla="*/ 2 w 182" name="T30"/>
                <a:gd fmla="*/ 141 h 265" name="T31"/>
                <a:gd fmla="*/ 1 w 182" name="T32"/>
                <a:gd fmla="*/ 152 h 265" name="T33"/>
                <a:gd fmla="*/ 1 w 182" name="T34"/>
                <a:gd fmla="*/ 153 h 265" name="T35"/>
                <a:gd fmla="*/ 19 w 182" name="T36"/>
                <a:gd fmla="*/ 215 h 265" name="T37"/>
                <a:gd fmla="*/ 21 w 182" name="T38"/>
                <a:gd fmla="*/ 220 h 265" name="T39"/>
                <a:gd fmla="*/ 38 w 182" name="T40"/>
                <a:gd fmla="*/ 265 h 265" name="T41"/>
                <a:gd fmla="*/ 45 w 182" name="T42"/>
                <a:gd fmla="*/ 255 h 265" name="T43"/>
                <a:gd fmla="*/ 46 w 182" name="T44"/>
                <a:gd fmla="*/ 252 h 265" name="T45"/>
                <a:gd fmla="*/ 56 w 182" name="T46"/>
                <a:gd fmla="*/ 261 h 265" name="T47"/>
                <a:gd fmla="*/ 65 w 182" name="T48"/>
                <a:gd fmla="*/ 252 h 265" name="T49"/>
                <a:gd fmla="*/ 117 w 182" name="T50"/>
                <a:gd fmla="*/ 252 h 265" name="T51"/>
                <a:gd fmla="*/ 127 w 182" name="T52"/>
                <a:gd fmla="*/ 261 h 265" name="T53"/>
                <a:gd fmla="*/ 136 w 182" name="T54"/>
                <a:gd fmla="*/ 252 h 265" name="T55"/>
                <a:gd fmla="*/ 138 w 182" name="T56"/>
                <a:gd fmla="*/ 255 h 265" name="T57"/>
                <a:gd fmla="*/ 144 w 182" name="T58"/>
                <a:gd fmla="*/ 265 h 265" name="T59"/>
                <a:gd fmla="*/ 163 w 182" name="T60"/>
                <a:gd fmla="*/ 214 h 265" name="T61"/>
                <a:gd fmla="*/ 175 w 182" name="T62"/>
                <a:gd fmla="*/ 180 h 265" name="T63"/>
                <a:gd fmla="*/ 181 w 182" name="T64"/>
                <a:gd fmla="*/ 153 h 265" name="T65"/>
                <a:gd fmla="*/ 181 w 182" name="T66"/>
                <a:gd fmla="*/ 152 h 265" name="T67"/>
                <a:gd fmla="*/ 181 w 182" name="T68"/>
                <a:gd fmla="*/ 137 h 265" name="T69"/>
                <a:gd fmla="*/ 178 w 182" name="T70"/>
                <a:gd fmla="*/ 169 h 265" name="T71"/>
                <a:gd fmla="*/ 136 w 182" name="T72"/>
                <a:gd fmla="*/ 245 h 265" name="T73"/>
                <a:gd fmla="*/ 127 w 182" name="T74"/>
                <a:gd fmla="*/ 253 h 265" name="T75"/>
                <a:gd fmla="*/ 119 w 182" name="T76"/>
                <a:gd fmla="*/ 245 h 265" name="T77"/>
                <a:gd fmla="*/ 63 w 182" name="T78"/>
                <a:gd fmla="*/ 245 h 265" name="T79"/>
                <a:gd fmla="*/ 55 w 182" name="T80"/>
                <a:gd fmla="*/ 253 h 265" name="T81"/>
                <a:gd fmla="*/ 46 w 182" name="T82"/>
                <a:gd fmla="*/ 245 h 265" name="T83"/>
                <a:gd fmla="*/ 5 w 182" name="T84"/>
                <a:gd fmla="*/ 169 h 265" name="T85"/>
                <a:gd fmla="*/ 3 w 182" name="T86"/>
                <a:gd fmla="*/ 153 h 265" name="T87"/>
                <a:gd fmla="*/ 13 w 182" name="T88"/>
                <a:gd fmla="*/ 131 h 265" name="T89"/>
                <a:gd fmla="*/ 14 w 182" name="T90"/>
                <a:gd fmla="*/ 68 h 265" name="T91"/>
                <a:gd fmla="*/ 66 w 182" name="T92"/>
                <a:gd fmla="*/ 16 h 265" name="T93"/>
                <a:gd fmla="*/ 72 w 182" name="T94"/>
                <a:gd fmla="*/ 78 h 265" name="T95"/>
                <a:gd fmla="*/ 75 w 182" name="T96"/>
                <a:gd fmla="*/ 82 h 265" name="T97"/>
                <a:gd fmla="*/ 90 w 182" name="T98"/>
                <a:gd fmla="*/ 82 h 265" name="T99"/>
                <a:gd fmla="*/ 92 w 182" name="T100"/>
                <a:gd fmla="*/ 82 h 265" name="T101"/>
                <a:gd fmla="*/ 107 w 182" name="T102"/>
                <a:gd fmla="*/ 82 h 265" name="T103"/>
                <a:gd fmla="*/ 111 w 182" name="T104"/>
                <a:gd fmla="*/ 78 h 265" name="T105"/>
                <a:gd fmla="*/ 117 w 182" name="T106"/>
                <a:gd fmla="*/ 16 h 265" name="T107"/>
                <a:gd fmla="*/ 168 w 182" name="T108"/>
                <a:gd fmla="*/ 68 h 265" name="T109"/>
                <a:gd fmla="*/ 170 w 182" name="T110"/>
                <a:gd fmla="*/ 131 h 265" name="T111"/>
                <a:gd fmla="*/ 179 w 182" name="T112"/>
                <a:gd fmla="*/ 153 h 265" name="T113"/>
                <a:gd fmla="*/ 178 w 182" name="T114"/>
                <a:gd fmla="*/ 169 h 265"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265" w="182">
                  <a:moveTo>
                    <a:pt x="181" y="137"/>
                  </a:moveTo>
                  <a:cubicBezTo>
                    <a:pt x="181" y="117"/>
                    <a:pt x="182" y="101"/>
                    <a:pt x="182" y="89"/>
                  </a:cubicBezTo>
                  <a:cubicBezTo>
                    <a:pt x="182" y="84"/>
                    <a:pt x="182" y="80"/>
                    <a:pt x="182" y="76"/>
                  </a:cubicBezTo>
                  <a:cubicBezTo>
                    <a:pt x="180" y="50"/>
                    <a:pt x="170" y="30"/>
                    <a:pt x="154" y="18"/>
                  </a:cubicBezTo>
                  <a:cubicBezTo>
                    <a:pt x="139" y="6"/>
                    <a:pt x="120" y="1"/>
                    <a:pt x="98" y="0"/>
                  </a:cubicBezTo>
                  <a:cubicBezTo>
                    <a:pt x="98" y="0"/>
                    <a:pt x="98" y="0"/>
                    <a:pt x="98" y="0"/>
                  </a:cubicBezTo>
                  <a:cubicBezTo>
                    <a:pt x="91" y="0"/>
                    <a:pt x="91" y="0"/>
                    <a:pt x="91" y="0"/>
                  </a:cubicBezTo>
                  <a:cubicBezTo>
                    <a:pt x="91" y="0"/>
                    <a:pt x="91" y="0"/>
                    <a:pt x="91" y="0"/>
                  </a:cubicBezTo>
                  <a:cubicBezTo>
                    <a:pt x="91" y="0"/>
                    <a:pt x="91" y="0"/>
                    <a:pt x="91" y="0"/>
                  </a:cubicBezTo>
                  <a:cubicBezTo>
                    <a:pt x="84" y="0"/>
                    <a:pt x="84" y="0"/>
                    <a:pt x="84" y="0"/>
                  </a:cubicBezTo>
                  <a:cubicBezTo>
                    <a:pt x="84" y="0"/>
                    <a:pt x="84" y="0"/>
                    <a:pt x="84" y="0"/>
                  </a:cubicBezTo>
                  <a:cubicBezTo>
                    <a:pt x="84" y="0"/>
                    <a:pt x="84" y="0"/>
                    <a:pt x="84" y="0"/>
                  </a:cubicBezTo>
                  <a:cubicBezTo>
                    <a:pt x="62" y="1"/>
                    <a:pt x="43" y="6"/>
                    <a:pt x="28" y="18"/>
                  </a:cubicBezTo>
                  <a:cubicBezTo>
                    <a:pt x="12" y="30"/>
                    <a:pt x="2" y="50"/>
                    <a:pt x="0" y="76"/>
                  </a:cubicBezTo>
                  <a:cubicBezTo>
                    <a:pt x="0" y="79"/>
                    <a:pt x="0" y="82"/>
                    <a:pt x="0" y="86"/>
                  </a:cubicBezTo>
                  <a:cubicBezTo>
                    <a:pt x="0" y="99"/>
                    <a:pt x="2" y="117"/>
                    <a:pt x="2" y="141"/>
                  </a:cubicBezTo>
                  <a:cubicBezTo>
                    <a:pt x="2" y="145"/>
                    <a:pt x="1" y="148"/>
                    <a:pt x="1" y="152"/>
                  </a:cubicBezTo>
                  <a:cubicBezTo>
                    <a:pt x="1" y="152"/>
                    <a:pt x="1" y="153"/>
                    <a:pt x="1" y="153"/>
                  </a:cubicBezTo>
                  <a:cubicBezTo>
                    <a:pt x="2" y="177"/>
                    <a:pt x="14" y="197"/>
                    <a:pt x="19" y="215"/>
                  </a:cubicBezTo>
                  <a:cubicBezTo>
                    <a:pt x="20" y="217"/>
                    <a:pt x="20" y="219"/>
                    <a:pt x="21" y="220"/>
                  </a:cubicBezTo>
                  <a:cubicBezTo>
                    <a:pt x="27" y="240"/>
                    <a:pt x="32" y="255"/>
                    <a:pt x="38" y="265"/>
                  </a:cubicBezTo>
                  <a:cubicBezTo>
                    <a:pt x="40" y="263"/>
                    <a:pt x="43" y="259"/>
                    <a:pt x="45" y="255"/>
                  </a:cubicBezTo>
                  <a:cubicBezTo>
                    <a:pt x="45" y="254"/>
                    <a:pt x="46" y="253"/>
                    <a:pt x="46" y="252"/>
                  </a:cubicBezTo>
                  <a:cubicBezTo>
                    <a:pt x="56" y="261"/>
                    <a:pt x="56" y="261"/>
                    <a:pt x="56" y="261"/>
                  </a:cubicBezTo>
                  <a:cubicBezTo>
                    <a:pt x="65" y="252"/>
                    <a:pt x="65" y="252"/>
                    <a:pt x="65" y="252"/>
                  </a:cubicBezTo>
                  <a:cubicBezTo>
                    <a:pt x="117" y="252"/>
                    <a:pt x="117" y="252"/>
                    <a:pt x="117" y="252"/>
                  </a:cubicBezTo>
                  <a:cubicBezTo>
                    <a:pt x="127" y="261"/>
                    <a:pt x="127" y="261"/>
                    <a:pt x="127" y="261"/>
                  </a:cubicBezTo>
                  <a:cubicBezTo>
                    <a:pt x="136" y="252"/>
                    <a:pt x="136" y="252"/>
                    <a:pt x="136" y="252"/>
                  </a:cubicBezTo>
                  <a:cubicBezTo>
                    <a:pt x="137" y="253"/>
                    <a:pt x="137" y="254"/>
                    <a:pt x="138" y="255"/>
                  </a:cubicBezTo>
                  <a:cubicBezTo>
                    <a:pt x="139" y="259"/>
                    <a:pt x="142" y="263"/>
                    <a:pt x="144" y="265"/>
                  </a:cubicBezTo>
                  <a:cubicBezTo>
                    <a:pt x="151" y="254"/>
                    <a:pt x="157" y="237"/>
                    <a:pt x="163" y="214"/>
                  </a:cubicBezTo>
                  <a:cubicBezTo>
                    <a:pt x="167" y="203"/>
                    <a:pt x="172" y="192"/>
                    <a:pt x="175" y="180"/>
                  </a:cubicBezTo>
                  <a:cubicBezTo>
                    <a:pt x="179" y="172"/>
                    <a:pt x="181" y="163"/>
                    <a:pt x="181" y="153"/>
                  </a:cubicBezTo>
                  <a:cubicBezTo>
                    <a:pt x="181" y="152"/>
                    <a:pt x="181" y="152"/>
                    <a:pt x="181" y="152"/>
                  </a:cubicBezTo>
                  <a:cubicBezTo>
                    <a:pt x="181" y="147"/>
                    <a:pt x="181" y="142"/>
                    <a:pt x="181" y="137"/>
                  </a:cubicBezTo>
                  <a:close/>
                  <a:moveTo>
                    <a:pt x="178" y="169"/>
                  </a:moveTo>
                  <a:cubicBezTo>
                    <a:pt x="166" y="195"/>
                    <a:pt x="138" y="224"/>
                    <a:pt x="136" y="245"/>
                  </a:cubicBezTo>
                  <a:cubicBezTo>
                    <a:pt x="127" y="253"/>
                    <a:pt x="127" y="253"/>
                    <a:pt x="127" y="253"/>
                  </a:cubicBezTo>
                  <a:cubicBezTo>
                    <a:pt x="119" y="245"/>
                    <a:pt x="119" y="245"/>
                    <a:pt x="119" y="245"/>
                  </a:cubicBezTo>
                  <a:cubicBezTo>
                    <a:pt x="63" y="245"/>
                    <a:pt x="63" y="245"/>
                    <a:pt x="63" y="245"/>
                  </a:cubicBezTo>
                  <a:cubicBezTo>
                    <a:pt x="55" y="253"/>
                    <a:pt x="55" y="253"/>
                    <a:pt x="55" y="253"/>
                  </a:cubicBezTo>
                  <a:cubicBezTo>
                    <a:pt x="46" y="245"/>
                    <a:pt x="46" y="245"/>
                    <a:pt x="46" y="245"/>
                  </a:cubicBezTo>
                  <a:cubicBezTo>
                    <a:pt x="44" y="224"/>
                    <a:pt x="16" y="195"/>
                    <a:pt x="5" y="169"/>
                  </a:cubicBezTo>
                  <a:cubicBezTo>
                    <a:pt x="4" y="164"/>
                    <a:pt x="3" y="159"/>
                    <a:pt x="3" y="153"/>
                  </a:cubicBezTo>
                  <a:cubicBezTo>
                    <a:pt x="13" y="131"/>
                    <a:pt x="13" y="131"/>
                    <a:pt x="13" y="131"/>
                  </a:cubicBezTo>
                  <a:cubicBezTo>
                    <a:pt x="14" y="68"/>
                    <a:pt x="14" y="68"/>
                    <a:pt x="14" y="68"/>
                  </a:cubicBezTo>
                  <a:cubicBezTo>
                    <a:pt x="23" y="23"/>
                    <a:pt x="66" y="16"/>
                    <a:pt x="66" y="16"/>
                  </a:cubicBezTo>
                  <a:cubicBezTo>
                    <a:pt x="72" y="78"/>
                    <a:pt x="72" y="78"/>
                    <a:pt x="72" y="78"/>
                  </a:cubicBezTo>
                  <a:cubicBezTo>
                    <a:pt x="72" y="78"/>
                    <a:pt x="72" y="82"/>
                    <a:pt x="75" y="82"/>
                  </a:cubicBezTo>
                  <a:cubicBezTo>
                    <a:pt x="78" y="82"/>
                    <a:pt x="86" y="82"/>
                    <a:pt x="90" y="82"/>
                  </a:cubicBezTo>
                  <a:cubicBezTo>
                    <a:pt x="90" y="82"/>
                    <a:pt x="91" y="82"/>
                    <a:pt x="92" y="82"/>
                  </a:cubicBezTo>
                  <a:cubicBezTo>
                    <a:pt x="96" y="82"/>
                    <a:pt x="105" y="82"/>
                    <a:pt x="107" y="82"/>
                  </a:cubicBezTo>
                  <a:cubicBezTo>
                    <a:pt x="110" y="82"/>
                    <a:pt x="111" y="78"/>
                    <a:pt x="111" y="78"/>
                  </a:cubicBezTo>
                  <a:cubicBezTo>
                    <a:pt x="117" y="16"/>
                    <a:pt x="117" y="16"/>
                    <a:pt x="117" y="16"/>
                  </a:cubicBezTo>
                  <a:cubicBezTo>
                    <a:pt x="117" y="16"/>
                    <a:pt x="160" y="23"/>
                    <a:pt x="168" y="68"/>
                  </a:cubicBezTo>
                  <a:cubicBezTo>
                    <a:pt x="170" y="131"/>
                    <a:pt x="170" y="131"/>
                    <a:pt x="170" y="131"/>
                  </a:cubicBezTo>
                  <a:cubicBezTo>
                    <a:pt x="179" y="153"/>
                    <a:pt x="179" y="153"/>
                    <a:pt x="179" y="153"/>
                  </a:cubicBezTo>
                  <a:cubicBezTo>
                    <a:pt x="180" y="159"/>
                    <a:pt x="179" y="164"/>
                    <a:pt x="178" y="169"/>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4" name="Freeform 19"/>
            <p:cNvSpPr/>
            <p:nvPr/>
          </p:nvSpPr>
          <p:spPr bwMode="auto">
            <a:xfrm>
              <a:off x="6437960" y="5757542"/>
              <a:ext cx="112983" cy="32953"/>
            </a:xfrm>
            <a:custGeom>
              <a:gdLst>
                <a:gd fmla="*/ 51 w 79" name="T0"/>
                <a:gd fmla="*/ 4 h 22" name="T1"/>
                <a:gd fmla="*/ 49 w 79" name="T2"/>
                <a:gd fmla="*/ 0 h 22" name="T3"/>
                <a:gd fmla="*/ 30 w 79" name="T4"/>
                <a:gd fmla="*/ 0 h 22" name="T5"/>
                <a:gd fmla="*/ 28 w 79" name="T6"/>
                <a:gd fmla="*/ 4 h 22" name="T7"/>
                <a:gd fmla="*/ 12 w 79" name="T8"/>
                <a:gd fmla="*/ 4 h 22" name="T9"/>
                <a:gd fmla="*/ 0 w 79" name="T10"/>
                <a:gd fmla="*/ 14 h 22" name="T11"/>
                <a:gd fmla="*/ 31 w 79" name="T12"/>
                <a:gd fmla="*/ 22 h 22" name="T13"/>
                <a:gd fmla="*/ 39 w 79" name="T14"/>
                <a:gd fmla="*/ 22 h 22" name="T15"/>
                <a:gd fmla="*/ 39 w 79" name="T16"/>
                <a:gd fmla="*/ 22 h 22" name="T17"/>
                <a:gd fmla="*/ 39 w 79" name="T18"/>
                <a:gd fmla="*/ 22 h 22" name="T19"/>
                <a:gd fmla="*/ 47 w 79" name="T20"/>
                <a:gd fmla="*/ 22 h 22" name="T21"/>
                <a:gd fmla="*/ 79 w 79" name="T22"/>
                <a:gd fmla="*/ 14 h 22" name="T23"/>
                <a:gd fmla="*/ 67 w 79" name="T24"/>
                <a:gd fmla="*/ 4 h 22" name="T25"/>
                <a:gd fmla="*/ 51 w 79" name="T26"/>
                <a:gd fmla="*/ 4 h 2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2" w="79">
                  <a:moveTo>
                    <a:pt x="51" y="4"/>
                  </a:moveTo>
                  <a:cubicBezTo>
                    <a:pt x="49" y="0"/>
                    <a:pt x="49" y="0"/>
                    <a:pt x="49" y="0"/>
                  </a:cubicBezTo>
                  <a:cubicBezTo>
                    <a:pt x="30" y="0"/>
                    <a:pt x="30" y="0"/>
                    <a:pt x="30" y="0"/>
                  </a:cubicBezTo>
                  <a:cubicBezTo>
                    <a:pt x="28" y="4"/>
                    <a:pt x="28" y="4"/>
                    <a:pt x="28" y="4"/>
                  </a:cubicBezTo>
                  <a:cubicBezTo>
                    <a:pt x="12" y="4"/>
                    <a:pt x="12" y="4"/>
                    <a:pt x="12" y="4"/>
                  </a:cubicBezTo>
                  <a:cubicBezTo>
                    <a:pt x="0" y="14"/>
                    <a:pt x="0" y="14"/>
                    <a:pt x="0" y="14"/>
                  </a:cubicBezTo>
                  <a:cubicBezTo>
                    <a:pt x="8" y="20"/>
                    <a:pt x="18" y="22"/>
                    <a:pt x="31" y="22"/>
                  </a:cubicBezTo>
                  <a:cubicBezTo>
                    <a:pt x="32" y="22"/>
                    <a:pt x="32" y="22"/>
                    <a:pt x="39" y="22"/>
                  </a:cubicBezTo>
                  <a:cubicBezTo>
                    <a:pt x="39" y="22"/>
                    <a:pt x="39" y="22"/>
                    <a:pt x="39" y="22"/>
                  </a:cubicBezTo>
                  <a:cubicBezTo>
                    <a:pt x="39" y="22"/>
                    <a:pt x="39" y="22"/>
                    <a:pt x="39" y="22"/>
                  </a:cubicBezTo>
                  <a:cubicBezTo>
                    <a:pt x="46" y="22"/>
                    <a:pt x="47" y="22"/>
                    <a:pt x="47" y="22"/>
                  </a:cubicBezTo>
                  <a:cubicBezTo>
                    <a:pt x="61" y="22"/>
                    <a:pt x="71" y="20"/>
                    <a:pt x="79" y="14"/>
                  </a:cubicBezTo>
                  <a:cubicBezTo>
                    <a:pt x="67" y="4"/>
                    <a:pt x="67" y="4"/>
                    <a:pt x="67" y="4"/>
                  </a:cubicBezTo>
                  <a:lnTo>
                    <a:pt x="51" y="4"/>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5" name="Freeform 20"/>
            <p:cNvSpPr/>
            <p:nvPr/>
          </p:nvSpPr>
          <p:spPr bwMode="auto">
            <a:xfrm>
              <a:off x="6515634" y="5581006"/>
              <a:ext cx="72969" cy="25893"/>
            </a:xfrm>
            <a:custGeom>
              <a:gdLst>
                <a:gd fmla="*/ 0 w 50" name="T0"/>
                <a:gd fmla="*/ 11 h 19" name="T1"/>
                <a:gd fmla="*/ 3 w 50" name="T2"/>
                <a:gd fmla="*/ 18 h 19" name="T3"/>
                <a:gd fmla="*/ 50 w 50" name="T4"/>
                <a:gd fmla="*/ 10 h 19" name="T5"/>
                <a:gd fmla="*/ 47 w 50" name="T6"/>
                <a:gd fmla="*/ 0 h 19" name="T7"/>
                <a:gd fmla="*/ 0 w 50" name="T8"/>
                <a:gd fmla="*/ 11 h 19" name="T9"/>
              </a:gdLst>
              <a:cxnLst>
                <a:cxn ang="0">
                  <a:pos x="T0" y="T1"/>
                </a:cxn>
                <a:cxn ang="0">
                  <a:pos x="T2" y="T3"/>
                </a:cxn>
                <a:cxn ang="0">
                  <a:pos x="T4" y="T5"/>
                </a:cxn>
                <a:cxn ang="0">
                  <a:pos x="T6" y="T7"/>
                </a:cxn>
                <a:cxn ang="0">
                  <a:pos x="T8" y="T9"/>
                </a:cxn>
              </a:cxnLst>
              <a:rect b="b" l="0" r="r" t="0"/>
              <a:pathLst>
                <a:path h="19" w="50">
                  <a:moveTo>
                    <a:pt x="0" y="11"/>
                  </a:moveTo>
                  <a:cubicBezTo>
                    <a:pt x="3" y="18"/>
                    <a:pt x="3" y="18"/>
                    <a:pt x="3" y="18"/>
                  </a:cubicBezTo>
                  <a:cubicBezTo>
                    <a:pt x="3" y="18"/>
                    <a:pt x="42" y="19"/>
                    <a:pt x="50" y="10"/>
                  </a:cubicBezTo>
                  <a:cubicBezTo>
                    <a:pt x="47" y="0"/>
                    <a:pt x="47" y="0"/>
                    <a:pt x="47" y="0"/>
                  </a:cubicBezTo>
                  <a:cubicBezTo>
                    <a:pt x="47" y="0"/>
                    <a:pt x="32" y="9"/>
                    <a:pt x="0" y="11"/>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6" name="Freeform 21"/>
            <p:cNvSpPr/>
            <p:nvPr/>
          </p:nvSpPr>
          <p:spPr bwMode="auto">
            <a:xfrm>
              <a:off x="6397944" y="5581006"/>
              <a:ext cx="72969" cy="25893"/>
            </a:xfrm>
            <a:custGeom>
              <a:gdLst>
                <a:gd fmla="*/ 0 w 50" name="T0"/>
                <a:gd fmla="*/ 10 h 19" name="T1"/>
                <a:gd fmla="*/ 47 w 50" name="T2"/>
                <a:gd fmla="*/ 18 h 19" name="T3"/>
                <a:gd fmla="*/ 50 w 50" name="T4"/>
                <a:gd fmla="*/ 11 h 19" name="T5"/>
                <a:gd fmla="*/ 4 w 50" name="T6"/>
                <a:gd fmla="*/ 0 h 19" name="T7"/>
                <a:gd fmla="*/ 0 w 50" name="T8"/>
                <a:gd fmla="*/ 10 h 19" name="T9"/>
              </a:gdLst>
              <a:cxnLst>
                <a:cxn ang="0">
                  <a:pos x="T0" y="T1"/>
                </a:cxn>
                <a:cxn ang="0">
                  <a:pos x="T2" y="T3"/>
                </a:cxn>
                <a:cxn ang="0">
                  <a:pos x="T4" y="T5"/>
                </a:cxn>
                <a:cxn ang="0">
                  <a:pos x="T6" y="T7"/>
                </a:cxn>
                <a:cxn ang="0">
                  <a:pos x="T8" y="T9"/>
                </a:cxn>
              </a:cxnLst>
              <a:rect b="b" l="0" r="r" t="0"/>
              <a:pathLst>
                <a:path h="19" w="50">
                  <a:moveTo>
                    <a:pt x="0" y="10"/>
                  </a:moveTo>
                  <a:cubicBezTo>
                    <a:pt x="9" y="19"/>
                    <a:pt x="47" y="18"/>
                    <a:pt x="47" y="18"/>
                  </a:cubicBezTo>
                  <a:cubicBezTo>
                    <a:pt x="50" y="11"/>
                    <a:pt x="50" y="11"/>
                    <a:pt x="50" y="11"/>
                  </a:cubicBezTo>
                  <a:cubicBezTo>
                    <a:pt x="18" y="9"/>
                    <a:pt x="4" y="0"/>
                    <a:pt x="4" y="0"/>
                  </a:cubicBezTo>
                  <a:lnTo>
                    <a:pt x="0" y="10"/>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32" name="组合 331"/>
          <p:cNvGrpSpPr/>
          <p:nvPr/>
        </p:nvGrpSpPr>
        <p:grpSpPr>
          <a:xfrm>
            <a:off x="3949789" y="5019191"/>
            <a:ext cx="389108" cy="324256"/>
            <a:chOff x="5304604" y="5393881"/>
            <a:chExt cx="423685" cy="353070"/>
          </a:xfrm>
        </p:grpSpPr>
        <p:sp>
          <p:nvSpPr>
            <p:cNvPr id="187" name="Freeform 37"/>
            <p:cNvSpPr/>
            <p:nvPr/>
          </p:nvSpPr>
          <p:spPr bwMode="auto">
            <a:xfrm>
              <a:off x="5304604" y="5393881"/>
              <a:ext cx="249503" cy="273041"/>
            </a:xfrm>
            <a:custGeom>
              <a:gdLst>
                <a:gd fmla="*/ 22 w 174" name="T0"/>
                <a:gd fmla="*/ 112 h 189" name="T1"/>
                <a:gd fmla="*/ 85 w 174" name="T2"/>
                <a:gd fmla="*/ 20 h 189" name="T3"/>
                <a:gd fmla="*/ 161 w 174" name="T4"/>
                <a:gd fmla="*/ 49 h 189" name="T5"/>
                <a:gd fmla="*/ 174 w 174" name="T6"/>
                <a:gd fmla="*/ 45 h 189" name="T7"/>
                <a:gd fmla="*/ 82 w 174" name="T8"/>
                <a:gd fmla="*/ 7 h 189" name="T9"/>
                <a:gd fmla="*/ 9 w 174" name="T10"/>
                <a:gd fmla="*/ 114 h 189" name="T11"/>
                <a:gd fmla="*/ 97 w 174" name="T12"/>
                <a:gd fmla="*/ 189 h 189" name="T13"/>
                <a:gd fmla="*/ 94 w 174" name="T14"/>
                <a:gd fmla="*/ 176 h 189" name="T15"/>
                <a:gd fmla="*/ 22 w 174" name="T16"/>
                <a:gd fmla="*/ 112 h 18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9" w="174">
                  <a:moveTo>
                    <a:pt x="22" y="112"/>
                  </a:moveTo>
                  <a:cubicBezTo>
                    <a:pt x="14" y="69"/>
                    <a:pt x="42" y="28"/>
                    <a:pt x="85" y="20"/>
                  </a:cubicBezTo>
                  <a:cubicBezTo>
                    <a:pt x="115" y="14"/>
                    <a:pt x="144" y="27"/>
                    <a:pt x="161" y="49"/>
                  </a:cubicBezTo>
                  <a:cubicBezTo>
                    <a:pt x="166" y="48"/>
                    <a:pt x="170" y="46"/>
                    <a:pt x="174" y="45"/>
                  </a:cubicBezTo>
                  <a:cubicBezTo>
                    <a:pt x="154" y="16"/>
                    <a:pt x="119" y="0"/>
                    <a:pt x="82" y="7"/>
                  </a:cubicBezTo>
                  <a:cubicBezTo>
                    <a:pt x="32" y="17"/>
                    <a:pt x="0" y="65"/>
                    <a:pt x="9" y="114"/>
                  </a:cubicBezTo>
                  <a:cubicBezTo>
                    <a:pt x="17" y="158"/>
                    <a:pt x="55" y="188"/>
                    <a:pt x="97" y="189"/>
                  </a:cubicBezTo>
                  <a:cubicBezTo>
                    <a:pt x="96" y="185"/>
                    <a:pt x="95" y="180"/>
                    <a:pt x="94" y="176"/>
                  </a:cubicBezTo>
                  <a:cubicBezTo>
                    <a:pt x="59" y="173"/>
                    <a:pt x="29" y="148"/>
                    <a:pt x="22" y="11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8" name="Freeform 38"/>
            <p:cNvSpPr/>
            <p:nvPr/>
          </p:nvSpPr>
          <p:spPr bwMode="auto">
            <a:xfrm>
              <a:off x="5330495" y="5424479"/>
              <a:ext cx="200074" cy="214197"/>
            </a:xfrm>
            <a:custGeom>
              <a:gdLst>
                <a:gd fmla="*/ 74 w 138" name="T0"/>
                <a:gd fmla="*/ 150 h 150" name="T1"/>
                <a:gd fmla="*/ 72 w 138" name="T2"/>
                <a:gd fmla="*/ 133 h 150" name="T3"/>
                <a:gd fmla="*/ 73 w 138" name="T4"/>
                <a:gd fmla="*/ 126 h 150" name="T5"/>
                <a:gd fmla="*/ 60 w 138" name="T6"/>
                <a:gd fmla="*/ 123 h 150" name="T7"/>
                <a:gd fmla="*/ 60 w 138" name="T8"/>
                <a:gd fmla="*/ 122 h 150" name="T9"/>
                <a:gd fmla="*/ 62 w 138" name="T10"/>
                <a:gd fmla="*/ 109 h 150" name="T11"/>
                <a:gd fmla="*/ 63 w 138" name="T12"/>
                <a:gd fmla="*/ 108 h 150" name="T13"/>
                <a:gd fmla="*/ 75 w 138" name="T14"/>
                <a:gd fmla="*/ 111 h 150" name="T15"/>
                <a:gd fmla="*/ 79 w 138" name="T16"/>
                <a:gd fmla="*/ 94 h 150" name="T17"/>
                <a:gd fmla="*/ 78 w 138" name="T18"/>
                <a:gd fmla="*/ 84 h 150" name="T19"/>
                <a:gd fmla="*/ 48 w 138" name="T20"/>
                <a:gd fmla="*/ 62 h 150" name="T21"/>
                <a:gd fmla="*/ 68 w 138" name="T22"/>
                <a:gd fmla="*/ 31 h 150" name="T23"/>
                <a:gd fmla="*/ 66 w 138" name="T24"/>
                <a:gd fmla="*/ 24 h 150" name="T25"/>
                <a:gd fmla="*/ 69 w 138" name="T26"/>
                <a:gd fmla="*/ 21 h 150" name="T27"/>
                <a:gd fmla="*/ 71 w 138" name="T28"/>
                <a:gd fmla="*/ 20 h 150" name="T29"/>
                <a:gd fmla="*/ 75 w 138" name="T30"/>
                <a:gd fmla="*/ 22 h 150" name="T31"/>
                <a:gd fmla="*/ 76 w 138" name="T32"/>
                <a:gd fmla="*/ 29 h 150" name="T33"/>
                <a:gd fmla="*/ 99 w 138" name="T34"/>
                <a:gd fmla="*/ 33 h 150" name="T35"/>
                <a:gd fmla="*/ 99 w 138" name="T36"/>
                <a:gd fmla="*/ 34 h 150" name="T37"/>
                <a:gd fmla="*/ 97 w 138" name="T38"/>
                <a:gd fmla="*/ 45 h 150" name="T39"/>
                <a:gd fmla="*/ 96 w 138" name="T40"/>
                <a:gd fmla="*/ 46 h 150" name="T41"/>
                <a:gd fmla="*/ 79 w 138" name="T42"/>
                <a:gd fmla="*/ 43 h 150" name="T43"/>
                <a:gd fmla="*/ 84 w 138" name="T44"/>
                <a:gd fmla="*/ 69 h 150" name="T45"/>
                <a:gd fmla="*/ 91 w 138" name="T46"/>
                <a:gd fmla="*/ 71 h 150" name="T47"/>
                <a:gd fmla="*/ 138 w 138" name="T48"/>
                <a:gd fmla="*/ 32 h 150" name="T49"/>
                <a:gd fmla="*/ 66 w 138" name="T50"/>
                <a:gd fmla="*/ 5 h 150" name="T51"/>
                <a:gd fmla="*/ 8 w 138" name="T52"/>
                <a:gd fmla="*/ 91 h 150" name="T53"/>
                <a:gd fmla="*/ 74 w 138" name="T54"/>
                <a:gd fmla="*/ 150 h 150"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50" w="138">
                  <a:moveTo>
                    <a:pt x="74" y="150"/>
                  </a:moveTo>
                  <a:cubicBezTo>
                    <a:pt x="73" y="145"/>
                    <a:pt x="72" y="139"/>
                    <a:pt x="72" y="133"/>
                  </a:cubicBezTo>
                  <a:cubicBezTo>
                    <a:pt x="72" y="131"/>
                    <a:pt x="72" y="129"/>
                    <a:pt x="73" y="126"/>
                  </a:cubicBezTo>
                  <a:cubicBezTo>
                    <a:pt x="66" y="126"/>
                    <a:pt x="61" y="125"/>
                    <a:pt x="60" y="123"/>
                  </a:cubicBezTo>
                  <a:cubicBezTo>
                    <a:pt x="60" y="123"/>
                    <a:pt x="60" y="123"/>
                    <a:pt x="60" y="122"/>
                  </a:cubicBezTo>
                  <a:cubicBezTo>
                    <a:pt x="62" y="109"/>
                    <a:pt x="62" y="109"/>
                    <a:pt x="62" y="109"/>
                  </a:cubicBezTo>
                  <a:cubicBezTo>
                    <a:pt x="62" y="109"/>
                    <a:pt x="62" y="108"/>
                    <a:pt x="63" y="108"/>
                  </a:cubicBezTo>
                  <a:cubicBezTo>
                    <a:pt x="64" y="108"/>
                    <a:pt x="69" y="110"/>
                    <a:pt x="75" y="111"/>
                  </a:cubicBezTo>
                  <a:cubicBezTo>
                    <a:pt x="76" y="105"/>
                    <a:pt x="77" y="99"/>
                    <a:pt x="79" y="94"/>
                  </a:cubicBezTo>
                  <a:cubicBezTo>
                    <a:pt x="78" y="84"/>
                    <a:pt x="78" y="84"/>
                    <a:pt x="78" y="84"/>
                  </a:cubicBezTo>
                  <a:cubicBezTo>
                    <a:pt x="68" y="82"/>
                    <a:pt x="52" y="80"/>
                    <a:pt x="48" y="62"/>
                  </a:cubicBezTo>
                  <a:cubicBezTo>
                    <a:pt x="44" y="41"/>
                    <a:pt x="61" y="32"/>
                    <a:pt x="68" y="31"/>
                  </a:cubicBezTo>
                  <a:cubicBezTo>
                    <a:pt x="66" y="24"/>
                    <a:pt x="66" y="24"/>
                    <a:pt x="66" y="24"/>
                  </a:cubicBezTo>
                  <a:cubicBezTo>
                    <a:pt x="66" y="21"/>
                    <a:pt x="66" y="21"/>
                    <a:pt x="69" y="21"/>
                  </a:cubicBezTo>
                  <a:cubicBezTo>
                    <a:pt x="71" y="20"/>
                    <a:pt x="71" y="20"/>
                    <a:pt x="71" y="20"/>
                  </a:cubicBezTo>
                  <a:cubicBezTo>
                    <a:pt x="74" y="20"/>
                    <a:pt x="74" y="20"/>
                    <a:pt x="75" y="22"/>
                  </a:cubicBezTo>
                  <a:cubicBezTo>
                    <a:pt x="76" y="29"/>
                    <a:pt x="76" y="29"/>
                    <a:pt x="76" y="29"/>
                  </a:cubicBezTo>
                  <a:cubicBezTo>
                    <a:pt x="80" y="28"/>
                    <a:pt x="98" y="28"/>
                    <a:pt x="99" y="33"/>
                  </a:cubicBezTo>
                  <a:cubicBezTo>
                    <a:pt x="99" y="33"/>
                    <a:pt x="99" y="34"/>
                    <a:pt x="99" y="34"/>
                  </a:cubicBezTo>
                  <a:cubicBezTo>
                    <a:pt x="97" y="45"/>
                    <a:pt x="97" y="45"/>
                    <a:pt x="97" y="45"/>
                  </a:cubicBezTo>
                  <a:cubicBezTo>
                    <a:pt x="97" y="45"/>
                    <a:pt x="96" y="46"/>
                    <a:pt x="96" y="46"/>
                  </a:cubicBezTo>
                  <a:cubicBezTo>
                    <a:pt x="95" y="46"/>
                    <a:pt x="85" y="42"/>
                    <a:pt x="79" y="43"/>
                  </a:cubicBezTo>
                  <a:cubicBezTo>
                    <a:pt x="84" y="69"/>
                    <a:pt x="84" y="69"/>
                    <a:pt x="84" y="69"/>
                  </a:cubicBezTo>
                  <a:cubicBezTo>
                    <a:pt x="86" y="70"/>
                    <a:pt x="88" y="70"/>
                    <a:pt x="91" y="71"/>
                  </a:cubicBezTo>
                  <a:cubicBezTo>
                    <a:pt x="103" y="54"/>
                    <a:pt x="119" y="40"/>
                    <a:pt x="138" y="32"/>
                  </a:cubicBezTo>
                  <a:cubicBezTo>
                    <a:pt x="121" y="11"/>
                    <a:pt x="94" y="0"/>
                    <a:pt x="66" y="5"/>
                  </a:cubicBezTo>
                  <a:cubicBezTo>
                    <a:pt x="27" y="13"/>
                    <a:pt x="0" y="51"/>
                    <a:pt x="8" y="91"/>
                  </a:cubicBezTo>
                  <a:cubicBezTo>
                    <a:pt x="14" y="124"/>
                    <a:pt x="42" y="148"/>
                    <a:pt x="74" y="15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9" name="Freeform 39"/>
            <p:cNvSpPr/>
            <p:nvPr/>
          </p:nvSpPr>
          <p:spPr bwMode="auto">
            <a:xfrm>
              <a:off x="5419939" y="5488033"/>
              <a:ext cx="18830" cy="32953"/>
            </a:xfrm>
            <a:custGeom>
              <a:gdLst>
                <a:gd fmla="*/ 2 w 13" name="T0"/>
                <a:gd fmla="*/ 12 h 22" name="T1"/>
                <a:gd fmla="*/ 13 w 13" name="T2"/>
                <a:gd fmla="*/ 22 h 22" name="T3"/>
                <a:gd fmla="*/ 9 w 13" name="T4"/>
                <a:gd fmla="*/ 0 h 22" name="T5"/>
                <a:gd fmla="*/ 2 w 13" name="T6"/>
                <a:gd fmla="*/ 12 h 22" name="T7"/>
              </a:gdLst>
              <a:cxnLst>
                <a:cxn ang="0">
                  <a:pos x="T0" y="T1"/>
                </a:cxn>
                <a:cxn ang="0">
                  <a:pos x="T2" y="T3"/>
                </a:cxn>
                <a:cxn ang="0">
                  <a:pos x="T4" y="T5"/>
                </a:cxn>
                <a:cxn ang="0">
                  <a:pos x="T6" y="T7"/>
                </a:cxn>
              </a:cxnLst>
              <a:rect b="b" l="0" r="r" t="0"/>
              <a:pathLst>
                <a:path h="22" w="13">
                  <a:moveTo>
                    <a:pt x="2" y="12"/>
                  </a:moveTo>
                  <a:cubicBezTo>
                    <a:pt x="3" y="20"/>
                    <a:pt x="10" y="22"/>
                    <a:pt x="13" y="22"/>
                  </a:cubicBezTo>
                  <a:cubicBezTo>
                    <a:pt x="9" y="0"/>
                    <a:pt x="9" y="0"/>
                    <a:pt x="9" y="0"/>
                  </a:cubicBezTo>
                  <a:cubicBezTo>
                    <a:pt x="7" y="1"/>
                    <a:pt x="0" y="4"/>
                    <a:pt x="2" y="1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0" name="Freeform 40"/>
            <p:cNvSpPr>
              <a:spLocks noEditPoints="1"/>
            </p:cNvSpPr>
            <p:nvPr/>
          </p:nvSpPr>
          <p:spPr bwMode="auto">
            <a:xfrm>
              <a:off x="5462308" y="5483325"/>
              <a:ext cx="265981" cy="263626"/>
            </a:xfrm>
            <a:custGeom>
              <a:gdLst>
                <a:gd fmla="*/ 92 w 184" name="T0"/>
                <a:gd fmla="*/ 0 h 184" name="T1"/>
                <a:gd fmla="*/ 0 w 184" name="T2"/>
                <a:gd fmla="*/ 92 h 184" name="T3"/>
                <a:gd fmla="*/ 92 w 184" name="T4"/>
                <a:gd fmla="*/ 184 h 184" name="T5"/>
                <a:gd fmla="*/ 184 w 184" name="T6"/>
                <a:gd fmla="*/ 92 h 184" name="T7"/>
                <a:gd fmla="*/ 92 w 184" name="T8"/>
                <a:gd fmla="*/ 0 h 184" name="T9"/>
                <a:gd fmla="*/ 92 w 184" name="T10"/>
                <a:gd fmla="*/ 170 h 184" name="T11"/>
                <a:gd fmla="*/ 13 w 184" name="T12"/>
                <a:gd fmla="*/ 92 h 184" name="T13"/>
                <a:gd fmla="*/ 92 w 184" name="T14"/>
                <a:gd fmla="*/ 13 h 184" name="T15"/>
                <a:gd fmla="*/ 170 w 184" name="T16"/>
                <a:gd fmla="*/ 92 h 184" name="T17"/>
                <a:gd fmla="*/ 92 w 184" name="T18"/>
                <a:gd fmla="*/ 170 h 1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4" w="184">
                  <a:moveTo>
                    <a:pt x="92" y="0"/>
                  </a:moveTo>
                  <a:cubicBezTo>
                    <a:pt x="41" y="0"/>
                    <a:pt x="0" y="41"/>
                    <a:pt x="0" y="92"/>
                  </a:cubicBezTo>
                  <a:cubicBezTo>
                    <a:pt x="0" y="143"/>
                    <a:pt x="41" y="184"/>
                    <a:pt x="92" y="184"/>
                  </a:cubicBezTo>
                  <a:cubicBezTo>
                    <a:pt x="142" y="184"/>
                    <a:pt x="184" y="143"/>
                    <a:pt x="184" y="92"/>
                  </a:cubicBezTo>
                  <a:cubicBezTo>
                    <a:pt x="184" y="41"/>
                    <a:pt x="142" y="0"/>
                    <a:pt x="92" y="0"/>
                  </a:cubicBezTo>
                  <a:close/>
                  <a:moveTo>
                    <a:pt x="92" y="170"/>
                  </a:moveTo>
                  <a:cubicBezTo>
                    <a:pt x="48" y="170"/>
                    <a:pt x="13" y="135"/>
                    <a:pt x="13" y="92"/>
                  </a:cubicBezTo>
                  <a:cubicBezTo>
                    <a:pt x="13" y="49"/>
                    <a:pt x="48" y="13"/>
                    <a:pt x="92" y="13"/>
                  </a:cubicBezTo>
                  <a:cubicBezTo>
                    <a:pt x="135" y="13"/>
                    <a:pt x="170" y="49"/>
                    <a:pt x="170" y="92"/>
                  </a:cubicBezTo>
                  <a:cubicBezTo>
                    <a:pt x="170" y="135"/>
                    <a:pt x="135" y="170"/>
                    <a:pt x="92" y="17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1" name="Freeform 41"/>
            <p:cNvSpPr/>
            <p:nvPr/>
          </p:nvSpPr>
          <p:spPr bwMode="auto">
            <a:xfrm>
              <a:off x="5577645" y="5565707"/>
              <a:ext cx="14123" cy="32953"/>
            </a:xfrm>
            <a:custGeom>
              <a:gdLst>
                <a:gd fmla="*/ 0 w 9" name="T0"/>
                <a:gd fmla="*/ 11 h 23" name="T1"/>
                <a:gd fmla="*/ 9 w 9" name="T2"/>
                <a:gd fmla="*/ 23 h 23" name="T3"/>
                <a:gd fmla="*/ 9 w 9" name="T4"/>
                <a:gd fmla="*/ 0 h 23" name="T5"/>
                <a:gd fmla="*/ 0 w 9" name="T6"/>
                <a:gd fmla="*/ 11 h 23" name="T7"/>
              </a:gdLst>
              <a:cxnLst>
                <a:cxn ang="0">
                  <a:pos x="T0" y="T1"/>
                </a:cxn>
                <a:cxn ang="0">
                  <a:pos x="T2" y="T3"/>
                </a:cxn>
                <a:cxn ang="0">
                  <a:pos x="T4" y="T5"/>
                </a:cxn>
                <a:cxn ang="0">
                  <a:pos x="T6" y="T7"/>
                </a:cxn>
              </a:cxnLst>
              <a:rect b="b" l="0" r="r" t="0"/>
              <a:pathLst>
                <a:path h="23" w="9">
                  <a:moveTo>
                    <a:pt x="0" y="11"/>
                  </a:moveTo>
                  <a:cubicBezTo>
                    <a:pt x="0" y="19"/>
                    <a:pt x="6" y="22"/>
                    <a:pt x="9" y="23"/>
                  </a:cubicBezTo>
                  <a:cubicBezTo>
                    <a:pt x="9" y="0"/>
                    <a:pt x="9" y="0"/>
                    <a:pt x="9" y="0"/>
                  </a:cubicBezTo>
                  <a:cubicBezTo>
                    <a:pt x="6" y="1"/>
                    <a:pt x="0" y="3"/>
                    <a:pt x="0" y="11"/>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2" name="Freeform 42"/>
            <p:cNvSpPr>
              <a:spLocks noEditPoints="1"/>
            </p:cNvSpPr>
            <p:nvPr/>
          </p:nvSpPr>
          <p:spPr bwMode="auto">
            <a:xfrm>
              <a:off x="5488200" y="5509216"/>
              <a:ext cx="211842" cy="209489"/>
            </a:xfrm>
            <a:custGeom>
              <a:gdLst>
                <a:gd fmla="*/ 74 w 147" name="T0"/>
                <a:gd fmla="*/ 0 h 147" name="T1"/>
                <a:gd fmla="*/ 0 w 147" name="T2"/>
                <a:gd fmla="*/ 74 h 147" name="T3"/>
                <a:gd fmla="*/ 74 w 147" name="T4"/>
                <a:gd fmla="*/ 147 h 147" name="T5"/>
                <a:gd fmla="*/ 147 w 147" name="T6"/>
                <a:gd fmla="*/ 74 h 147" name="T7"/>
                <a:gd fmla="*/ 74 w 147" name="T8"/>
                <a:gd fmla="*/ 0 h 147" name="T9"/>
                <a:gd fmla="*/ 79 w 147" name="T10"/>
                <a:gd fmla="*/ 123 h 147" name="T11"/>
                <a:gd fmla="*/ 79 w 147" name="T12"/>
                <a:gd fmla="*/ 129 h 147" name="T13"/>
                <a:gd fmla="*/ 76 w 147" name="T14"/>
                <a:gd fmla="*/ 132 h 147" name="T15"/>
                <a:gd fmla="*/ 73 w 147" name="T16"/>
                <a:gd fmla="*/ 132 h 147" name="T17"/>
                <a:gd fmla="*/ 70 w 147" name="T18"/>
                <a:gd fmla="*/ 129 h 147" name="T19"/>
                <a:gd fmla="*/ 70 w 147" name="T20"/>
                <a:gd fmla="*/ 123 h 147" name="T21"/>
                <a:gd fmla="*/ 46 w 147" name="T22"/>
                <a:gd fmla="*/ 115 h 147" name="T23"/>
                <a:gd fmla="*/ 46 w 147" name="T24"/>
                <a:gd fmla="*/ 114 h 147" name="T25"/>
                <a:gd fmla="*/ 50 w 147" name="T26"/>
                <a:gd fmla="*/ 102 h 147" name="T27"/>
                <a:gd fmla="*/ 51 w 147" name="T28"/>
                <a:gd fmla="*/ 101 h 147" name="T29"/>
                <a:gd fmla="*/ 70 w 147" name="T30"/>
                <a:gd fmla="*/ 107 h 147" name="T31"/>
                <a:gd fmla="*/ 70 w 147" name="T32"/>
                <a:gd fmla="*/ 80 h 147" name="T33"/>
                <a:gd fmla="*/ 45 w 147" name="T34"/>
                <a:gd fmla="*/ 52 h 147" name="T35"/>
                <a:gd fmla="*/ 70 w 147" name="T36"/>
                <a:gd fmla="*/ 26 h 147" name="T37"/>
                <a:gd fmla="*/ 70 w 147" name="T38"/>
                <a:gd fmla="*/ 19 h 147" name="T39"/>
                <a:gd fmla="*/ 73 w 147" name="T40"/>
                <a:gd fmla="*/ 16 h 147" name="T41"/>
                <a:gd fmla="*/ 76 w 147" name="T42"/>
                <a:gd fmla="*/ 16 h 147" name="T43"/>
                <a:gd fmla="*/ 79 w 147" name="T44"/>
                <a:gd fmla="*/ 19 h 147" name="T45"/>
                <a:gd fmla="*/ 79 w 147" name="T46"/>
                <a:gd fmla="*/ 26 h 147" name="T47"/>
                <a:gd fmla="*/ 101 w 147" name="T48"/>
                <a:gd fmla="*/ 34 h 147" name="T49"/>
                <a:gd fmla="*/ 101 w 147" name="T50"/>
                <a:gd fmla="*/ 35 h 147" name="T51"/>
                <a:gd fmla="*/ 96 w 147" name="T52"/>
                <a:gd fmla="*/ 45 h 147" name="T53"/>
                <a:gd fmla="*/ 95 w 147" name="T54"/>
                <a:gd fmla="*/ 46 h 147" name="T55"/>
                <a:gd fmla="*/ 79 w 147" name="T56"/>
                <a:gd fmla="*/ 40 h 147" name="T57"/>
                <a:gd fmla="*/ 79 w 147" name="T58"/>
                <a:gd fmla="*/ 66 h 147" name="T59"/>
                <a:gd fmla="*/ 104 w 147" name="T60"/>
                <a:gd fmla="*/ 95 h 147" name="T61"/>
                <a:gd fmla="*/ 79 w 147" name="T62"/>
                <a:gd fmla="*/ 123 h 147"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47" w="147">
                  <a:moveTo>
                    <a:pt x="74" y="0"/>
                  </a:moveTo>
                  <a:cubicBezTo>
                    <a:pt x="33" y="1"/>
                    <a:pt x="0" y="33"/>
                    <a:pt x="0" y="74"/>
                  </a:cubicBezTo>
                  <a:cubicBezTo>
                    <a:pt x="0" y="114"/>
                    <a:pt x="33" y="147"/>
                    <a:pt x="74" y="147"/>
                  </a:cubicBezTo>
                  <a:cubicBezTo>
                    <a:pt x="114" y="147"/>
                    <a:pt x="147" y="114"/>
                    <a:pt x="147" y="74"/>
                  </a:cubicBezTo>
                  <a:cubicBezTo>
                    <a:pt x="147" y="33"/>
                    <a:pt x="114" y="1"/>
                    <a:pt x="74" y="0"/>
                  </a:cubicBezTo>
                  <a:close/>
                  <a:moveTo>
                    <a:pt x="79" y="123"/>
                  </a:moveTo>
                  <a:cubicBezTo>
                    <a:pt x="79" y="129"/>
                    <a:pt x="79" y="129"/>
                    <a:pt x="79" y="129"/>
                  </a:cubicBezTo>
                  <a:cubicBezTo>
                    <a:pt x="79" y="131"/>
                    <a:pt x="78" y="132"/>
                    <a:pt x="76" y="132"/>
                  </a:cubicBezTo>
                  <a:cubicBezTo>
                    <a:pt x="73" y="132"/>
                    <a:pt x="73" y="132"/>
                    <a:pt x="73" y="132"/>
                  </a:cubicBezTo>
                  <a:cubicBezTo>
                    <a:pt x="71" y="132"/>
                    <a:pt x="70" y="131"/>
                    <a:pt x="70" y="129"/>
                  </a:cubicBezTo>
                  <a:cubicBezTo>
                    <a:pt x="70" y="123"/>
                    <a:pt x="70" y="123"/>
                    <a:pt x="70" y="123"/>
                  </a:cubicBezTo>
                  <a:cubicBezTo>
                    <a:pt x="65" y="123"/>
                    <a:pt x="46" y="119"/>
                    <a:pt x="46" y="115"/>
                  </a:cubicBezTo>
                  <a:cubicBezTo>
                    <a:pt x="46" y="115"/>
                    <a:pt x="46" y="115"/>
                    <a:pt x="46" y="114"/>
                  </a:cubicBezTo>
                  <a:cubicBezTo>
                    <a:pt x="50" y="102"/>
                    <a:pt x="50" y="102"/>
                    <a:pt x="50" y="102"/>
                  </a:cubicBezTo>
                  <a:cubicBezTo>
                    <a:pt x="50" y="102"/>
                    <a:pt x="51" y="101"/>
                    <a:pt x="51" y="101"/>
                  </a:cubicBezTo>
                  <a:cubicBezTo>
                    <a:pt x="52" y="101"/>
                    <a:pt x="62" y="106"/>
                    <a:pt x="70" y="107"/>
                  </a:cubicBezTo>
                  <a:cubicBezTo>
                    <a:pt x="70" y="80"/>
                    <a:pt x="70" y="80"/>
                    <a:pt x="70" y="80"/>
                  </a:cubicBezTo>
                  <a:cubicBezTo>
                    <a:pt x="62" y="76"/>
                    <a:pt x="45" y="71"/>
                    <a:pt x="45" y="52"/>
                  </a:cubicBezTo>
                  <a:cubicBezTo>
                    <a:pt x="45" y="32"/>
                    <a:pt x="64" y="26"/>
                    <a:pt x="70" y="26"/>
                  </a:cubicBezTo>
                  <a:cubicBezTo>
                    <a:pt x="70" y="19"/>
                    <a:pt x="70" y="19"/>
                    <a:pt x="70" y="19"/>
                  </a:cubicBezTo>
                  <a:cubicBezTo>
                    <a:pt x="70" y="16"/>
                    <a:pt x="71" y="16"/>
                    <a:pt x="73" y="16"/>
                  </a:cubicBezTo>
                  <a:cubicBezTo>
                    <a:pt x="76" y="16"/>
                    <a:pt x="76" y="16"/>
                    <a:pt x="76" y="16"/>
                  </a:cubicBezTo>
                  <a:cubicBezTo>
                    <a:pt x="78" y="16"/>
                    <a:pt x="79" y="16"/>
                    <a:pt x="79" y="19"/>
                  </a:cubicBezTo>
                  <a:cubicBezTo>
                    <a:pt x="79" y="26"/>
                    <a:pt x="79" y="26"/>
                    <a:pt x="79" y="26"/>
                  </a:cubicBezTo>
                  <a:cubicBezTo>
                    <a:pt x="83" y="26"/>
                    <a:pt x="101" y="29"/>
                    <a:pt x="101" y="34"/>
                  </a:cubicBezTo>
                  <a:cubicBezTo>
                    <a:pt x="101" y="34"/>
                    <a:pt x="101" y="35"/>
                    <a:pt x="101" y="35"/>
                  </a:cubicBezTo>
                  <a:cubicBezTo>
                    <a:pt x="96" y="45"/>
                    <a:pt x="96" y="45"/>
                    <a:pt x="96" y="45"/>
                  </a:cubicBezTo>
                  <a:cubicBezTo>
                    <a:pt x="96" y="46"/>
                    <a:pt x="95" y="46"/>
                    <a:pt x="95" y="46"/>
                  </a:cubicBezTo>
                  <a:cubicBezTo>
                    <a:pt x="94" y="46"/>
                    <a:pt x="85" y="40"/>
                    <a:pt x="79" y="40"/>
                  </a:cubicBezTo>
                  <a:cubicBezTo>
                    <a:pt x="79" y="66"/>
                    <a:pt x="79" y="66"/>
                    <a:pt x="79" y="66"/>
                  </a:cubicBezTo>
                  <a:cubicBezTo>
                    <a:pt x="88" y="71"/>
                    <a:pt x="104" y="77"/>
                    <a:pt x="104" y="95"/>
                  </a:cubicBezTo>
                  <a:cubicBezTo>
                    <a:pt x="104" y="115"/>
                    <a:pt x="88" y="121"/>
                    <a:pt x="79" y="12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3" name="Freeform 43"/>
            <p:cNvSpPr/>
            <p:nvPr/>
          </p:nvSpPr>
          <p:spPr bwMode="auto">
            <a:xfrm>
              <a:off x="5601183" y="5626906"/>
              <a:ext cx="11770" cy="35308"/>
            </a:xfrm>
            <a:custGeom>
              <a:gdLst>
                <a:gd fmla="*/ 0 w 9" name="T0"/>
                <a:gd fmla="*/ 0 h 24" name="T1"/>
                <a:gd fmla="*/ 0 w 9" name="T2"/>
                <a:gd fmla="*/ 24 h 24" name="T3"/>
                <a:gd fmla="*/ 9 w 9" name="T4"/>
                <a:gd fmla="*/ 13 h 24" name="T5"/>
                <a:gd fmla="*/ 0 w 9" name="T6"/>
                <a:gd fmla="*/ 0 h 24" name="T7"/>
              </a:gdLst>
              <a:cxnLst>
                <a:cxn ang="0">
                  <a:pos x="T0" y="T1"/>
                </a:cxn>
                <a:cxn ang="0">
                  <a:pos x="T2" y="T3"/>
                </a:cxn>
                <a:cxn ang="0">
                  <a:pos x="T4" y="T5"/>
                </a:cxn>
                <a:cxn ang="0">
                  <a:pos x="T6" y="T7"/>
                </a:cxn>
              </a:cxnLst>
              <a:rect b="b" l="0" r="r" t="0"/>
              <a:pathLst>
                <a:path h="24" w="9">
                  <a:moveTo>
                    <a:pt x="0" y="0"/>
                  </a:moveTo>
                  <a:cubicBezTo>
                    <a:pt x="0" y="24"/>
                    <a:pt x="0" y="24"/>
                    <a:pt x="0" y="24"/>
                  </a:cubicBezTo>
                  <a:cubicBezTo>
                    <a:pt x="4" y="23"/>
                    <a:pt x="9" y="21"/>
                    <a:pt x="9" y="13"/>
                  </a:cubicBezTo>
                  <a:cubicBezTo>
                    <a:pt x="9" y="5"/>
                    <a:pt x="3" y="2"/>
                    <a:pt x="0"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35" name="组合 334"/>
          <p:cNvGrpSpPr/>
          <p:nvPr/>
        </p:nvGrpSpPr>
        <p:grpSpPr>
          <a:xfrm>
            <a:off x="9925049" y="3674233"/>
            <a:ext cx="330742" cy="386945"/>
            <a:chOff x="7997355" y="5405650"/>
            <a:chExt cx="360133" cy="421330"/>
          </a:xfrm>
        </p:grpSpPr>
        <p:sp>
          <p:nvSpPr>
            <p:cNvPr id="194" name="Freeform 45"/>
            <p:cNvSpPr/>
            <p:nvPr/>
          </p:nvSpPr>
          <p:spPr bwMode="auto">
            <a:xfrm>
              <a:off x="8159768" y="5558647"/>
              <a:ext cx="105922" cy="160059"/>
            </a:xfrm>
            <a:custGeom>
              <a:gdLst>
                <a:gd fmla="*/ 65 w 74" name="T0"/>
                <a:gd fmla="*/ 111 h 113" name="T1"/>
                <a:gd fmla="*/ 62 w 74" name="T2"/>
                <a:gd fmla="*/ 113 h 113" name="T3"/>
                <a:gd fmla="*/ 61 w 74" name="T4"/>
                <a:gd fmla="*/ 113 h 113" name="T5"/>
                <a:gd fmla="*/ 58 w 74" name="T6"/>
                <a:gd fmla="*/ 113 h 113" name="T7"/>
                <a:gd fmla="*/ 3 w 74" name="T8"/>
                <a:gd fmla="*/ 75 h 113" name="T9"/>
                <a:gd fmla="*/ 1 w 74" name="T10"/>
                <a:gd fmla="*/ 74 h 113" name="T11"/>
                <a:gd fmla="*/ 0 w 74" name="T12"/>
                <a:gd fmla="*/ 71 h 113" name="T13"/>
                <a:gd fmla="*/ 0 w 74" name="T14"/>
                <a:gd fmla="*/ 5 h 113" name="T15"/>
                <a:gd fmla="*/ 1 w 74" name="T16"/>
                <a:gd fmla="*/ 1 h 113" name="T17"/>
                <a:gd fmla="*/ 5 w 74" name="T18"/>
                <a:gd fmla="*/ 0 h 113" name="T19"/>
                <a:gd fmla="*/ 18 w 74" name="T20"/>
                <a:gd fmla="*/ 0 h 113" name="T21"/>
                <a:gd fmla="*/ 22 w 74" name="T22"/>
                <a:gd fmla="*/ 1 h 113" name="T23"/>
                <a:gd fmla="*/ 23 w 74" name="T24"/>
                <a:gd fmla="*/ 5 h 113" name="T25"/>
                <a:gd fmla="*/ 23 w 74" name="T26"/>
                <a:gd fmla="*/ 61 h 113" name="T27"/>
                <a:gd fmla="*/ 71 w 74" name="T28"/>
                <a:gd fmla="*/ 93 h 113" name="T29"/>
                <a:gd fmla="*/ 72 w 74" name="T30"/>
                <a:gd fmla="*/ 100 h 113" name="T31"/>
                <a:gd fmla="*/ 65 w 74" name="T32"/>
                <a:gd fmla="*/ 111 h 113"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13" w="74">
                  <a:moveTo>
                    <a:pt x="65" y="111"/>
                  </a:moveTo>
                  <a:cubicBezTo>
                    <a:pt x="65" y="112"/>
                    <a:pt x="64" y="113"/>
                    <a:pt x="62" y="113"/>
                  </a:cubicBezTo>
                  <a:cubicBezTo>
                    <a:pt x="62" y="113"/>
                    <a:pt x="62" y="113"/>
                    <a:pt x="61" y="113"/>
                  </a:cubicBezTo>
                  <a:cubicBezTo>
                    <a:pt x="60" y="113"/>
                    <a:pt x="59" y="113"/>
                    <a:pt x="58" y="113"/>
                  </a:cubicBezTo>
                  <a:cubicBezTo>
                    <a:pt x="3" y="75"/>
                    <a:pt x="3" y="75"/>
                    <a:pt x="3" y="75"/>
                  </a:cubicBezTo>
                  <a:cubicBezTo>
                    <a:pt x="2" y="75"/>
                    <a:pt x="2" y="75"/>
                    <a:pt x="1" y="74"/>
                  </a:cubicBezTo>
                  <a:cubicBezTo>
                    <a:pt x="0" y="73"/>
                    <a:pt x="0" y="72"/>
                    <a:pt x="0" y="71"/>
                  </a:cubicBezTo>
                  <a:cubicBezTo>
                    <a:pt x="0" y="5"/>
                    <a:pt x="0" y="5"/>
                    <a:pt x="0" y="5"/>
                  </a:cubicBezTo>
                  <a:cubicBezTo>
                    <a:pt x="0" y="3"/>
                    <a:pt x="0" y="2"/>
                    <a:pt x="1" y="1"/>
                  </a:cubicBezTo>
                  <a:cubicBezTo>
                    <a:pt x="2" y="0"/>
                    <a:pt x="3" y="0"/>
                    <a:pt x="5" y="0"/>
                  </a:cubicBezTo>
                  <a:cubicBezTo>
                    <a:pt x="18" y="0"/>
                    <a:pt x="18" y="0"/>
                    <a:pt x="18" y="0"/>
                  </a:cubicBezTo>
                  <a:cubicBezTo>
                    <a:pt x="19" y="0"/>
                    <a:pt x="21" y="0"/>
                    <a:pt x="22" y="1"/>
                  </a:cubicBezTo>
                  <a:cubicBezTo>
                    <a:pt x="23" y="2"/>
                    <a:pt x="23" y="3"/>
                    <a:pt x="23" y="5"/>
                  </a:cubicBezTo>
                  <a:cubicBezTo>
                    <a:pt x="23" y="61"/>
                    <a:pt x="23" y="61"/>
                    <a:pt x="23" y="61"/>
                  </a:cubicBezTo>
                  <a:cubicBezTo>
                    <a:pt x="71" y="93"/>
                    <a:pt x="71" y="93"/>
                    <a:pt x="71" y="93"/>
                  </a:cubicBezTo>
                  <a:cubicBezTo>
                    <a:pt x="73" y="94"/>
                    <a:pt x="74" y="98"/>
                    <a:pt x="72" y="100"/>
                  </a:cubicBezTo>
                  <a:lnTo>
                    <a:pt x="65" y="111"/>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5" name="Freeform 46"/>
            <p:cNvSpPr/>
            <p:nvPr/>
          </p:nvSpPr>
          <p:spPr bwMode="auto">
            <a:xfrm>
              <a:off x="7997355" y="5405650"/>
              <a:ext cx="162413" cy="129460"/>
            </a:xfrm>
            <a:custGeom>
              <a:gdLst>
                <a:gd fmla="*/ 113 w 113" name="T0"/>
                <a:gd fmla="*/ 38 h 90" name="T1"/>
                <a:gd fmla="*/ 100 w 113" name="T2"/>
                <a:gd fmla="*/ 15 h 90" name="T3"/>
                <a:gd fmla="*/ 40 w 113" name="T4"/>
                <a:gd fmla="*/ 18 h 90" name="T5"/>
                <a:gd fmla="*/ 7 w 113" name="T6"/>
                <a:gd fmla="*/ 69 h 90" name="T7"/>
                <a:gd fmla="*/ 19 w 113" name="T8"/>
                <a:gd fmla="*/ 90 h 90" name="T9"/>
                <a:gd fmla="*/ 113 w 113" name="T10"/>
                <a:gd fmla="*/ 38 h 90" name="T11"/>
              </a:gdLst>
              <a:cxnLst>
                <a:cxn ang="0">
                  <a:pos x="T0" y="T1"/>
                </a:cxn>
                <a:cxn ang="0">
                  <a:pos x="T2" y="T3"/>
                </a:cxn>
                <a:cxn ang="0">
                  <a:pos x="T4" y="T5"/>
                </a:cxn>
                <a:cxn ang="0">
                  <a:pos x="T6" y="T7"/>
                </a:cxn>
                <a:cxn ang="0">
                  <a:pos x="T8" y="T9"/>
                </a:cxn>
                <a:cxn ang="0">
                  <a:pos x="T10" y="T11"/>
                </a:cxn>
              </a:cxnLst>
              <a:rect b="b" l="0" r="r" t="0"/>
              <a:pathLst>
                <a:path h="90" w="113">
                  <a:moveTo>
                    <a:pt x="113" y="38"/>
                  </a:moveTo>
                  <a:cubicBezTo>
                    <a:pt x="100" y="15"/>
                    <a:pt x="100" y="15"/>
                    <a:pt x="100" y="15"/>
                  </a:cubicBezTo>
                  <a:cubicBezTo>
                    <a:pt x="92" y="2"/>
                    <a:pt x="71" y="0"/>
                    <a:pt x="40" y="18"/>
                  </a:cubicBezTo>
                  <a:cubicBezTo>
                    <a:pt x="9" y="36"/>
                    <a:pt x="0" y="56"/>
                    <a:pt x="7" y="69"/>
                  </a:cubicBezTo>
                  <a:cubicBezTo>
                    <a:pt x="19" y="90"/>
                    <a:pt x="19" y="90"/>
                    <a:pt x="19" y="90"/>
                  </a:cubicBezTo>
                  <a:cubicBezTo>
                    <a:pt x="41" y="61"/>
                    <a:pt x="75" y="42"/>
                    <a:pt x="113" y="38"/>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6" name="Freeform 47"/>
            <p:cNvSpPr/>
            <p:nvPr/>
          </p:nvSpPr>
          <p:spPr bwMode="auto">
            <a:xfrm>
              <a:off x="8197429" y="5405650"/>
              <a:ext cx="160059" cy="127105"/>
            </a:xfrm>
            <a:custGeom>
              <a:gdLst>
                <a:gd fmla="*/ 94 w 113" name="T0"/>
                <a:gd fmla="*/ 89 h 89" name="T1"/>
                <a:gd fmla="*/ 106 w 113" name="T2"/>
                <a:gd fmla="*/ 69 h 89" name="T3"/>
                <a:gd fmla="*/ 73 w 113" name="T4"/>
                <a:gd fmla="*/ 18 h 89" name="T5"/>
                <a:gd fmla="*/ 13 w 113" name="T6"/>
                <a:gd fmla="*/ 15 h 89" name="T7"/>
                <a:gd fmla="*/ 0 w 113" name="T8"/>
                <a:gd fmla="*/ 38 h 89" name="T9"/>
                <a:gd fmla="*/ 94 w 113" name="T10"/>
                <a:gd fmla="*/ 89 h 89" name="T11"/>
              </a:gdLst>
              <a:cxnLst>
                <a:cxn ang="0">
                  <a:pos x="T0" y="T1"/>
                </a:cxn>
                <a:cxn ang="0">
                  <a:pos x="T2" y="T3"/>
                </a:cxn>
                <a:cxn ang="0">
                  <a:pos x="T4" y="T5"/>
                </a:cxn>
                <a:cxn ang="0">
                  <a:pos x="T6" y="T7"/>
                </a:cxn>
                <a:cxn ang="0">
                  <a:pos x="T8" y="T9"/>
                </a:cxn>
                <a:cxn ang="0">
                  <a:pos x="T10" y="T11"/>
                </a:cxn>
              </a:cxnLst>
              <a:rect b="b" l="0" r="r" t="0"/>
              <a:pathLst>
                <a:path h="89" w="113">
                  <a:moveTo>
                    <a:pt x="94" y="89"/>
                  </a:moveTo>
                  <a:cubicBezTo>
                    <a:pt x="106" y="69"/>
                    <a:pt x="106" y="69"/>
                    <a:pt x="106" y="69"/>
                  </a:cubicBezTo>
                  <a:cubicBezTo>
                    <a:pt x="113" y="56"/>
                    <a:pt x="104" y="36"/>
                    <a:pt x="73" y="18"/>
                  </a:cubicBezTo>
                  <a:cubicBezTo>
                    <a:pt x="42" y="0"/>
                    <a:pt x="21" y="2"/>
                    <a:pt x="13" y="15"/>
                  </a:cubicBezTo>
                  <a:cubicBezTo>
                    <a:pt x="0" y="38"/>
                    <a:pt x="0" y="38"/>
                    <a:pt x="0" y="38"/>
                  </a:cubicBezTo>
                  <a:cubicBezTo>
                    <a:pt x="38" y="41"/>
                    <a:pt x="71" y="61"/>
                    <a:pt x="94" y="89"/>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7" name="Freeform 48"/>
            <p:cNvSpPr>
              <a:spLocks noEditPoints="1"/>
            </p:cNvSpPr>
            <p:nvPr/>
          </p:nvSpPr>
          <p:spPr bwMode="auto">
            <a:xfrm>
              <a:off x="8004417" y="5478617"/>
              <a:ext cx="346010" cy="348363"/>
            </a:xfrm>
            <a:custGeom>
              <a:gdLst>
                <a:gd fmla="*/ 121 w 242" name="T0"/>
                <a:gd fmla="*/ 0 h 242" name="T1"/>
                <a:gd fmla="*/ 0 w 242" name="T2"/>
                <a:gd fmla="*/ 121 h 242" name="T3"/>
                <a:gd fmla="*/ 121 w 242" name="T4"/>
                <a:gd fmla="*/ 242 h 242" name="T5"/>
                <a:gd fmla="*/ 242 w 242" name="T6"/>
                <a:gd fmla="*/ 121 h 242" name="T7"/>
                <a:gd fmla="*/ 121 w 242" name="T8"/>
                <a:gd fmla="*/ 0 h 242" name="T9"/>
                <a:gd fmla="*/ 121 w 242" name="T10"/>
                <a:gd fmla="*/ 212 h 242" name="T11"/>
                <a:gd fmla="*/ 30 w 242" name="T12"/>
                <a:gd fmla="*/ 121 h 242" name="T13"/>
                <a:gd fmla="*/ 121 w 242" name="T14"/>
                <a:gd fmla="*/ 30 h 242" name="T15"/>
                <a:gd fmla="*/ 212 w 242" name="T16"/>
                <a:gd fmla="*/ 121 h 242" name="T17"/>
                <a:gd fmla="*/ 121 w 242" name="T18"/>
                <a:gd fmla="*/ 212 h 24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41" w="241">
                  <a:moveTo>
                    <a:pt x="121" y="0"/>
                  </a:moveTo>
                  <a:cubicBezTo>
                    <a:pt x="54" y="0"/>
                    <a:pt x="0" y="54"/>
                    <a:pt x="0" y="121"/>
                  </a:cubicBezTo>
                  <a:cubicBezTo>
                    <a:pt x="0" y="188"/>
                    <a:pt x="54" y="242"/>
                    <a:pt x="121" y="242"/>
                  </a:cubicBezTo>
                  <a:cubicBezTo>
                    <a:pt x="188" y="242"/>
                    <a:pt x="242" y="188"/>
                    <a:pt x="242" y="121"/>
                  </a:cubicBezTo>
                  <a:cubicBezTo>
                    <a:pt x="242" y="54"/>
                    <a:pt x="188" y="0"/>
                    <a:pt x="121" y="0"/>
                  </a:cubicBezTo>
                  <a:close/>
                  <a:moveTo>
                    <a:pt x="121" y="212"/>
                  </a:moveTo>
                  <a:cubicBezTo>
                    <a:pt x="71" y="212"/>
                    <a:pt x="30" y="171"/>
                    <a:pt x="30" y="121"/>
                  </a:cubicBezTo>
                  <a:cubicBezTo>
                    <a:pt x="30" y="71"/>
                    <a:pt x="71" y="30"/>
                    <a:pt x="121" y="30"/>
                  </a:cubicBezTo>
                  <a:cubicBezTo>
                    <a:pt x="171" y="30"/>
                    <a:pt x="212" y="71"/>
                    <a:pt x="212" y="121"/>
                  </a:cubicBezTo>
                  <a:cubicBezTo>
                    <a:pt x="212" y="171"/>
                    <a:pt x="171" y="212"/>
                    <a:pt x="121" y="21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8" name="Freeform 49"/>
            <p:cNvSpPr/>
            <p:nvPr/>
          </p:nvSpPr>
          <p:spPr bwMode="auto">
            <a:xfrm>
              <a:off x="8159768" y="5558647"/>
              <a:ext cx="105922" cy="160059"/>
            </a:xfrm>
            <a:custGeom>
              <a:gdLst>
                <a:gd fmla="*/ 71 w 74" name="T0"/>
                <a:gd fmla="*/ 93 h 113" name="T1"/>
                <a:gd fmla="*/ 23 w 74" name="T2"/>
                <a:gd fmla="*/ 61 h 113" name="T3"/>
                <a:gd fmla="*/ 23 w 74" name="T4"/>
                <a:gd fmla="*/ 5 h 113" name="T5"/>
                <a:gd fmla="*/ 22 w 74" name="T6"/>
                <a:gd fmla="*/ 1 h 113" name="T7"/>
                <a:gd fmla="*/ 18 w 74" name="T8"/>
                <a:gd fmla="*/ 0 h 113" name="T9"/>
                <a:gd fmla="*/ 5 w 74" name="T10"/>
                <a:gd fmla="*/ 0 h 113" name="T11"/>
                <a:gd fmla="*/ 1 w 74" name="T12"/>
                <a:gd fmla="*/ 1 h 113" name="T13"/>
                <a:gd fmla="*/ 0 w 74" name="T14"/>
                <a:gd fmla="*/ 5 h 113" name="T15"/>
                <a:gd fmla="*/ 0 w 74" name="T16"/>
                <a:gd fmla="*/ 71 h 113" name="T17"/>
                <a:gd fmla="*/ 1 w 74" name="T18"/>
                <a:gd fmla="*/ 74 h 113" name="T19"/>
                <a:gd fmla="*/ 3 w 74" name="T20"/>
                <a:gd fmla="*/ 75 h 113" name="T21"/>
                <a:gd fmla="*/ 58 w 74" name="T22"/>
                <a:gd fmla="*/ 113 h 113" name="T23"/>
                <a:gd fmla="*/ 61 w 74" name="T24"/>
                <a:gd fmla="*/ 113 h 113" name="T25"/>
                <a:gd fmla="*/ 62 w 74" name="T26"/>
                <a:gd fmla="*/ 113 h 113" name="T27"/>
                <a:gd fmla="*/ 65 w 74" name="T28"/>
                <a:gd fmla="*/ 111 h 113" name="T29"/>
                <a:gd fmla="*/ 72 w 74" name="T30"/>
                <a:gd fmla="*/ 100 h 113" name="T31"/>
                <a:gd fmla="*/ 71 w 74" name="T32"/>
                <a:gd fmla="*/ 93 h 113"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13" w="74">
                  <a:moveTo>
                    <a:pt x="71" y="93"/>
                  </a:moveTo>
                  <a:cubicBezTo>
                    <a:pt x="23" y="61"/>
                    <a:pt x="23" y="61"/>
                    <a:pt x="23" y="61"/>
                  </a:cubicBezTo>
                  <a:cubicBezTo>
                    <a:pt x="23" y="5"/>
                    <a:pt x="23" y="5"/>
                    <a:pt x="23" y="5"/>
                  </a:cubicBezTo>
                  <a:cubicBezTo>
                    <a:pt x="23" y="3"/>
                    <a:pt x="23" y="2"/>
                    <a:pt x="22" y="1"/>
                  </a:cubicBezTo>
                  <a:cubicBezTo>
                    <a:pt x="21" y="0"/>
                    <a:pt x="19" y="0"/>
                    <a:pt x="18" y="0"/>
                  </a:cubicBezTo>
                  <a:cubicBezTo>
                    <a:pt x="5" y="0"/>
                    <a:pt x="5" y="0"/>
                    <a:pt x="5" y="0"/>
                  </a:cubicBezTo>
                  <a:cubicBezTo>
                    <a:pt x="3" y="0"/>
                    <a:pt x="2" y="0"/>
                    <a:pt x="1" y="1"/>
                  </a:cubicBezTo>
                  <a:cubicBezTo>
                    <a:pt x="0" y="2"/>
                    <a:pt x="0" y="3"/>
                    <a:pt x="0" y="5"/>
                  </a:cubicBezTo>
                  <a:cubicBezTo>
                    <a:pt x="0" y="71"/>
                    <a:pt x="0" y="71"/>
                    <a:pt x="0" y="71"/>
                  </a:cubicBezTo>
                  <a:cubicBezTo>
                    <a:pt x="0" y="72"/>
                    <a:pt x="0" y="73"/>
                    <a:pt x="1" y="74"/>
                  </a:cubicBezTo>
                  <a:cubicBezTo>
                    <a:pt x="2" y="75"/>
                    <a:pt x="2" y="75"/>
                    <a:pt x="3" y="75"/>
                  </a:cubicBezTo>
                  <a:cubicBezTo>
                    <a:pt x="58" y="113"/>
                    <a:pt x="58" y="113"/>
                    <a:pt x="58" y="113"/>
                  </a:cubicBezTo>
                  <a:cubicBezTo>
                    <a:pt x="59" y="113"/>
                    <a:pt x="60" y="113"/>
                    <a:pt x="61" y="113"/>
                  </a:cubicBezTo>
                  <a:cubicBezTo>
                    <a:pt x="62" y="113"/>
                    <a:pt x="62" y="113"/>
                    <a:pt x="62" y="113"/>
                  </a:cubicBezTo>
                  <a:cubicBezTo>
                    <a:pt x="64" y="113"/>
                    <a:pt x="65" y="112"/>
                    <a:pt x="65" y="111"/>
                  </a:cubicBezTo>
                  <a:cubicBezTo>
                    <a:pt x="72" y="100"/>
                    <a:pt x="72" y="100"/>
                    <a:pt x="72" y="100"/>
                  </a:cubicBezTo>
                  <a:cubicBezTo>
                    <a:pt x="74" y="98"/>
                    <a:pt x="73" y="94"/>
                    <a:pt x="71" y="9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41" name="组合 340"/>
          <p:cNvGrpSpPr/>
          <p:nvPr/>
        </p:nvGrpSpPr>
        <p:grpSpPr>
          <a:xfrm>
            <a:off x="5276928" y="1656224"/>
            <a:ext cx="384784" cy="382623"/>
            <a:chOff x="7248172" y="6162734"/>
            <a:chExt cx="418977" cy="416624"/>
          </a:xfrm>
        </p:grpSpPr>
        <p:sp>
          <p:nvSpPr>
            <p:cNvPr id="199" name="Rectangle 52"/>
            <p:cNvSpPr>
              <a:spLocks noChangeArrowheads="1"/>
            </p:cNvSpPr>
            <p:nvPr/>
          </p:nvSpPr>
          <p:spPr bwMode="auto">
            <a:xfrm>
              <a:off x="7248172" y="6501682"/>
              <a:ext cx="115337" cy="21185"/>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0" name="Freeform 53"/>
            <p:cNvSpPr/>
            <p:nvPr/>
          </p:nvSpPr>
          <p:spPr bwMode="auto">
            <a:xfrm>
              <a:off x="7248172" y="6534635"/>
              <a:ext cx="115337" cy="42368"/>
            </a:xfrm>
            <a:custGeom>
              <a:gdLst>
                <a:gd fmla="*/ 0 w 79" name="T0"/>
                <a:gd fmla="*/ 13 h 29" name="T1"/>
                <a:gd fmla="*/ 16 w 79" name="T2"/>
                <a:gd fmla="*/ 29 h 29" name="T3"/>
                <a:gd fmla="*/ 63 w 79" name="T4"/>
                <a:gd fmla="*/ 29 h 29" name="T5"/>
                <a:gd fmla="*/ 79 w 79" name="T6"/>
                <a:gd fmla="*/ 13 h 29" name="T7"/>
                <a:gd fmla="*/ 79 w 79" name="T8"/>
                <a:gd fmla="*/ 0 h 29" name="T9"/>
                <a:gd fmla="*/ 0 w 79" name="T10"/>
                <a:gd fmla="*/ 0 h 29" name="T11"/>
                <a:gd fmla="*/ 0 w 79" name="T12"/>
                <a:gd fmla="*/ 13 h 29" name="T13"/>
              </a:gdLst>
              <a:cxnLst>
                <a:cxn ang="0">
                  <a:pos x="T0" y="T1"/>
                </a:cxn>
                <a:cxn ang="0">
                  <a:pos x="T2" y="T3"/>
                </a:cxn>
                <a:cxn ang="0">
                  <a:pos x="T4" y="T5"/>
                </a:cxn>
                <a:cxn ang="0">
                  <a:pos x="T6" y="T7"/>
                </a:cxn>
                <a:cxn ang="0">
                  <a:pos x="T8" y="T9"/>
                </a:cxn>
                <a:cxn ang="0">
                  <a:pos x="T10" y="T11"/>
                </a:cxn>
                <a:cxn ang="0">
                  <a:pos x="T12" y="T13"/>
                </a:cxn>
              </a:cxnLst>
              <a:rect b="b" l="0" r="r" t="0"/>
              <a:pathLst>
                <a:path h="28" w="79">
                  <a:moveTo>
                    <a:pt x="0" y="13"/>
                  </a:moveTo>
                  <a:cubicBezTo>
                    <a:pt x="0" y="29"/>
                    <a:pt x="1" y="29"/>
                    <a:pt x="16" y="29"/>
                  </a:cubicBezTo>
                  <a:cubicBezTo>
                    <a:pt x="63" y="29"/>
                    <a:pt x="63" y="29"/>
                    <a:pt x="63" y="29"/>
                  </a:cubicBezTo>
                  <a:cubicBezTo>
                    <a:pt x="78" y="29"/>
                    <a:pt x="79" y="29"/>
                    <a:pt x="79" y="13"/>
                  </a:cubicBezTo>
                  <a:cubicBezTo>
                    <a:pt x="79" y="0"/>
                    <a:pt x="79" y="0"/>
                    <a:pt x="79" y="0"/>
                  </a:cubicBezTo>
                  <a:cubicBezTo>
                    <a:pt x="0" y="0"/>
                    <a:pt x="0" y="0"/>
                    <a:pt x="0" y="0"/>
                  </a:cubicBezTo>
                  <a:lnTo>
                    <a:pt x="0" y="13"/>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1" name="Rectangle 54"/>
            <p:cNvSpPr>
              <a:spLocks noChangeArrowheads="1"/>
            </p:cNvSpPr>
            <p:nvPr/>
          </p:nvSpPr>
          <p:spPr bwMode="auto">
            <a:xfrm>
              <a:off x="7248172" y="6325147"/>
              <a:ext cx="115337" cy="167121"/>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2" name="Freeform 55"/>
            <p:cNvSpPr/>
            <p:nvPr/>
          </p:nvSpPr>
          <p:spPr bwMode="auto">
            <a:xfrm>
              <a:off x="7248172" y="6249826"/>
              <a:ext cx="115337" cy="51784"/>
            </a:xfrm>
            <a:custGeom>
              <a:gdLst>
                <a:gd fmla="*/ 79 w 79" name="T0"/>
                <a:gd fmla="*/ 16 h 37" name="T1"/>
                <a:gd fmla="*/ 63 w 79" name="T2"/>
                <a:gd fmla="*/ 0 h 37" name="T3"/>
                <a:gd fmla="*/ 16 w 79" name="T4"/>
                <a:gd fmla="*/ 0 h 37" name="T5"/>
                <a:gd fmla="*/ 0 w 79" name="T6"/>
                <a:gd fmla="*/ 16 h 37" name="T7"/>
                <a:gd fmla="*/ 0 w 79" name="T8"/>
                <a:gd fmla="*/ 37 h 37" name="T9"/>
                <a:gd fmla="*/ 79 w 79" name="T10"/>
                <a:gd fmla="*/ 37 h 37" name="T11"/>
                <a:gd fmla="*/ 79 w 79" name="T12"/>
                <a:gd fmla="*/ 16 h 37" name="T13"/>
              </a:gdLst>
              <a:cxnLst>
                <a:cxn ang="0">
                  <a:pos x="T0" y="T1"/>
                </a:cxn>
                <a:cxn ang="0">
                  <a:pos x="T2" y="T3"/>
                </a:cxn>
                <a:cxn ang="0">
                  <a:pos x="T4" y="T5"/>
                </a:cxn>
                <a:cxn ang="0">
                  <a:pos x="T6" y="T7"/>
                </a:cxn>
                <a:cxn ang="0">
                  <a:pos x="T8" y="T9"/>
                </a:cxn>
                <a:cxn ang="0">
                  <a:pos x="T10" y="T11"/>
                </a:cxn>
                <a:cxn ang="0">
                  <a:pos x="T12" y="T13"/>
                </a:cxn>
              </a:cxnLst>
              <a:rect b="b" l="0" r="r" t="0"/>
              <a:pathLst>
                <a:path h="37" w="79">
                  <a:moveTo>
                    <a:pt x="79" y="16"/>
                  </a:moveTo>
                  <a:cubicBezTo>
                    <a:pt x="79" y="1"/>
                    <a:pt x="78" y="0"/>
                    <a:pt x="63" y="0"/>
                  </a:cubicBezTo>
                  <a:cubicBezTo>
                    <a:pt x="16" y="0"/>
                    <a:pt x="16" y="0"/>
                    <a:pt x="16" y="0"/>
                  </a:cubicBezTo>
                  <a:cubicBezTo>
                    <a:pt x="1" y="0"/>
                    <a:pt x="0" y="1"/>
                    <a:pt x="0" y="16"/>
                  </a:cubicBezTo>
                  <a:cubicBezTo>
                    <a:pt x="0" y="37"/>
                    <a:pt x="0" y="37"/>
                    <a:pt x="0" y="37"/>
                  </a:cubicBezTo>
                  <a:cubicBezTo>
                    <a:pt x="79" y="37"/>
                    <a:pt x="79" y="37"/>
                    <a:pt x="79" y="37"/>
                  </a:cubicBezTo>
                  <a:lnTo>
                    <a:pt x="79" y="16"/>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3" name="Freeform 56"/>
            <p:cNvSpPr/>
            <p:nvPr/>
          </p:nvSpPr>
          <p:spPr bwMode="auto">
            <a:xfrm>
              <a:off x="7396463" y="6162734"/>
              <a:ext cx="84737" cy="42368"/>
            </a:xfrm>
            <a:custGeom>
              <a:gdLst>
                <a:gd fmla="*/ 59 w 59" name="T0"/>
                <a:gd fmla="*/ 16 h 29" name="T1"/>
                <a:gd fmla="*/ 38 w 59" name="T2"/>
                <a:gd fmla="*/ 0 h 29" name="T3"/>
                <a:gd fmla="*/ 20 w 59" name="T4"/>
                <a:gd fmla="*/ 0 h 29" name="T5"/>
                <a:gd fmla="*/ 0 w 59" name="T6"/>
                <a:gd fmla="*/ 16 h 29" name="T7"/>
                <a:gd fmla="*/ 0 w 59" name="T8"/>
                <a:gd fmla="*/ 29 h 29" name="T9"/>
                <a:gd fmla="*/ 59 w 59" name="T10"/>
                <a:gd fmla="*/ 29 h 29" name="T11"/>
                <a:gd fmla="*/ 59 w 59" name="T12"/>
                <a:gd fmla="*/ 16 h 29" name="T13"/>
              </a:gdLst>
              <a:cxnLst>
                <a:cxn ang="0">
                  <a:pos x="T0" y="T1"/>
                </a:cxn>
                <a:cxn ang="0">
                  <a:pos x="T2" y="T3"/>
                </a:cxn>
                <a:cxn ang="0">
                  <a:pos x="T4" y="T5"/>
                </a:cxn>
                <a:cxn ang="0">
                  <a:pos x="T6" y="T7"/>
                </a:cxn>
                <a:cxn ang="0">
                  <a:pos x="T8" y="T9"/>
                </a:cxn>
                <a:cxn ang="0">
                  <a:pos x="T10" y="T11"/>
                </a:cxn>
                <a:cxn ang="0">
                  <a:pos x="T12" y="T13"/>
                </a:cxn>
              </a:cxnLst>
              <a:rect b="b" l="0" r="r" t="0"/>
              <a:pathLst>
                <a:path h="28" w="59">
                  <a:moveTo>
                    <a:pt x="59" y="16"/>
                  </a:moveTo>
                  <a:cubicBezTo>
                    <a:pt x="59" y="1"/>
                    <a:pt x="54" y="0"/>
                    <a:pt x="38" y="0"/>
                  </a:cubicBezTo>
                  <a:cubicBezTo>
                    <a:pt x="20" y="0"/>
                    <a:pt x="20" y="0"/>
                    <a:pt x="20" y="0"/>
                  </a:cubicBezTo>
                  <a:cubicBezTo>
                    <a:pt x="5" y="0"/>
                    <a:pt x="0" y="1"/>
                    <a:pt x="0" y="16"/>
                  </a:cubicBezTo>
                  <a:cubicBezTo>
                    <a:pt x="0" y="29"/>
                    <a:pt x="0" y="29"/>
                    <a:pt x="0" y="29"/>
                  </a:cubicBezTo>
                  <a:cubicBezTo>
                    <a:pt x="59" y="29"/>
                    <a:pt x="59" y="29"/>
                    <a:pt x="59" y="29"/>
                  </a:cubicBezTo>
                  <a:lnTo>
                    <a:pt x="59" y="16"/>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4" name="Freeform 57"/>
            <p:cNvSpPr/>
            <p:nvPr/>
          </p:nvSpPr>
          <p:spPr bwMode="auto">
            <a:xfrm>
              <a:off x="7396463" y="6214518"/>
              <a:ext cx="84737" cy="362486"/>
            </a:xfrm>
            <a:custGeom>
              <a:gdLst>
                <a:gd fmla="*/ 0 w 59" name="T0"/>
                <a:gd fmla="*/ 235 h 251" name="T1"/>
                <a:gd fmla="*/ 20 w 59" name="T2"/>
                <a:gd fmla="*/ 251 h 251" name="T3"/>
                <a:gd fmla="*/ 38 w 59" name="T4"/>
                <a:gd fmla="*/ 251 h 251" name="T5"/>
                <a:gd fmla="*/ 59 w 59" name="T6"/>
                <a:gd fmla="*/ 235 h 251" name="T7"/>
                <a:gd fmla="*/ 59 w 59" name="T8"/>
                <a:gd fmla="*/ 0 h 251" name="T9"/>
                <a:gd fmla="*/ 0 w 59" name="T10"/>
                <a:gd fmla="*/ 0 h 251" name="T11"/>
                <a:gd fmla="*/ 0 w 59" name="T12"/>
                <a:gd fmla="*/ 235 h 251" name="T13"/>
              </a:gdLst>
              <a:cxnLst>
                <a:cxn ang="0">
                  <a:pos x="T0" y="T1"/>
                </a:cxn>
                <a:cxn ang="0">
                  <a:pos x="T2" y="T3"/>
                </a:cxn>
                <a:cxn ang="0">
                  <a:pos x="T4" y="T5"/>
                </a:cxn>
                <a:cxn ang="0">
                  <a:pos x="T6" y="T7"/>
                </a:cxn>
                <a:cxn ang="0">
                  <a:pos x="T8" y="T9"/>
                </a:cxn>
                <a:cxn ang="0">
                  <a:pos x="T10" y="T11"/>
                </a:cxn>
                <a:cxn ang="0">
                  <a:pos x="T12" y="T13"/>
                </a:cxn>
              </a:cxnLst>
              <a:rect b="b" l="0" r="r" t="0"/>
              <a:pathLst>
                <a:path h="251" w="59">
                  <a:moveTo>
                    <a:pt x="0" y="235"/>
                  </a:moveTo>
                  <a:cubicBezTo>
                    <a:pt x="0" y="251"/>
                    <a:pt x="5" y="251"/>
                    <a:pt x="20" y="251"/>
                  </a:cubicBezTo>
                  <a:cubicBezTo>
                    <a:pt x="38" y="251"/>
                    <a:pt x="38" y="251"/>
                    <a:pt x="38" y="251"/>
                  </a:cubicBezTo>
                  <a:cubicBezTo>
                    <a:pt x="56" y="251"/>
                    <a:pt x="59" y="251"/>
                    <a:pt x="59" y="235"/>
                  </a:cubicBezTo>
                  <a:cubicBezTo>
                    <a:pt x="59" y="0"/>
                    <a:pt x="59" y="0"/>
                    <a:pt x="59" y="0"/>
                  </a:cubicBezTo>
                  <a:cubicBezTo>
                    <a:pt x="0" y="0"/>
                    <a:pt x="0" y="0"/>
                    <a:pt x="0" y="0"/>
                  </a:cubicBezTo>
                  <a:lnTo>
                    <a:pt x="0" y="235"/>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5" name="Freeform 58"/>
            <p:cNvSpPr/>
            <p:nvPr/>
          </p:nvSpPr>
          <p:spPr bwMode="auto">
            <a:xfrm>
              <a:off x="7507091" y="6285132"/>
              <a:ext cx="143583" cy="233027"/>
            </a:xfrm>
            <a:custGeom>
              <a:gdLst>
                <a:gd fmla="*/ 64 w 100" name="T0"/>
                <a:gd fmla="*/ 12 h 163" name="T1"/>
                <a:gd fmla="*/ 45 w 100" name="T2"/>
                <a:gd fmla="*/ 4 h 163" name="T3"/>
                <a:gd fmla="*/ 16 w 100" name="T4"/>
                <a:gd fmla="*/ 11 h 163" name="T5"/>
                <a:gd fmla="*/ 4 w 100" name="T6"/>
                <a:gd fmla="*/ 31 h 163" name="T7"/>
                <a:gd fmla="*/ 39 w 100" name="T8"/>
                <a:gd fmla="*/ 163 h 163" name="T9"/>
                <a:gd fmla="*/ 100 w 100" name="T10"/>
                <a:gd fmla="*/ 148 h 163" name="T11"/>
                <a:gd fmla="*/ 64 w 100" name="T12"/>
                <a:gd fmla="*/ 12 h 163" name="T13"/>
              </a:gdLst>
              <a:cxnLst>
                <a:cxn ang="0">
                  <a:pos x="T0" y="T1"/>
                </a:cxn>
                <a:cxn ang="0">
                  <a:pos x="T2" y="T3"/>
                </a:cxn>
                <a:cxn ang="0">
                  <a:pos x="T4" y="T5"/>
                </a:cxn>
                <a:cxn ang="0">
                  <a:pos x="T6" y="T7"/>
                </a:cxn>
                <a:cxn ang="0">
                  <a:pos x="T8" y="T9"/>
                </a:cxn>
                <a:cxn ang="0">
                  <a:pos x="T10" y="T11"/>
                </a:cxn>
                <a:cxn ang="0">
                  <a:pos x="T12" y="T13"/>
                </a:cxn>
              </a:cxnLst>
              <a:rect b="b" l="0" r="r" t="0"/>
              <a:pathLst>
                <a:path h="163" w="100">
                  <a:moveTo>
                    <a:pt x="64" y="12"/>
                  </a:moveTo>
                  <a:cubicBezTo>
                    <a:pt x="61" y="1"/>
                    <a:pt x="60" y="0"/>
                    <a:pt x="45" y="4"/>
                  </a:cubicBezTo>
                  <a:cubicBezTo>
                    <a:pt x="16" y="11"/>
                    <a:pt x="16" y="11"/>
                    <a:pt x="16" y="11"/>
                  </a:cubicBezTo>
                  <a:cubicBezTo>
                    <a:pt x="1" y="15"/>
                    <a:pt x="0" y="16"/>
                    <a:pt x="4" y="31"/>
                  </a:cubicBezTo>
                  <a:cubicBezTo>
                    <a:pt x="39" y="163"/>
                    <a:pt x="39" y="163"/>
                    <a:pt x="39" y="163"/>
                  </a:cubicBezTo>
                  <a:cubicBezTo>
                    <a:pt x="100" y="148"/>
                    <a:pt x="100" y="148"/>
                    <a:pt x="100" y="148"/>
                  </a:cubicBezTo>
                  <a:lnTo>
                    <a:pt x="64" y="12"/>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6" name="Freeform 59"/>
            <p:cNvSpPr/>
            <p:nvPr/>
          </p:nvSpPr>
          <p:spPr bwMode="auto">
            <a:xfrm>
              <a:off x="7568289" y="6518159"/>
              <a:ext cx="98860" cy="61199"/>
            </a:xfrm>
            <a:custGeom>
              <a:gdLst>
                <a:gd fmla="*/ 63 w 69" name="T0"/>
                <a:gd fmla="*/ 8 h 42" name="T1"/>
                <a:gd fmla="*/ 61 w 69" name="T2"/>
                <a:gd fmla="*/ 0 h 42" name="T3"/>
                <a:gd fmla="*/ 0 w 69" name="T4"/>
                <a:gd fmla="*/ 15 h 42" name="T5"/>
                <a:gd fmla="*/ 3 w 69" name="T6"/>
                <a:gd fmla="*/ 27 h 42" name="T7"/>
                <a:gd fmla="*/ 22 w 69" name="T8"/>
                <a:gd fmla="*/ 38 h 42" name="T9"/>
                <a:gd fmla="*/ 52 w 69" name="T10"/>
                <a:gd fmla="*/ 31 h 42" name="T11"/>
                <a:gd fmla="*/ 63 w 69" name="T12"/>
                <a:gd fmla="*/ 8 h 42" name="T13"/>
              </a:gdLst>
              <a:cxnLst>
                <a:cxn ang="0">
                  <a:pos x="T0" y="T1"/>
                </a:cxn>
                <a:cxn ang="0">
                  <a:pos x="T2" y="T3"/>
                </a:cxn>
                <a:cxn ang="0">
                  <a:pos x="T4" y="T5"/>
                </a:cxn>
                <a:cxn ang="0">
                  <a:pos x="T6" y="T7"/>
                </a:cxn>
                <a:cxn ang="0">
                  <a:pos x="T8" y="T9"/>
                </a:cxn>
                <a:cxn ang="0">
                  <a:pos x="T10" y="T11"/>
                </a:cxn>
                <a:cxn ang="0">
                  <a:pos x="T12" y="T13"/>
                </a:cxn>
              </a:cxnLst>
              <a:rect b="b" l="0" r="r" t="0"/>
              <a:pathLst>
                <a:path h="42" w="69">
                  <a:moveTo>
                    <a:pt x="63" y="8"/>
                  </a:moveTo>
                  <a:cubicBezTo>
                    <a:pt x="61" y="0"/>
                    <a:pt x="61" y="0"/>
                    <a:pt x="61" y="0"/>
                  </a:cubicBezTo>
                  <a:cubicBezTo>
                    <a:pt x="0" y="15"/>
                    <a:pt x="0" y="15"/>
                    <a:pt x="0" y="15"/>
                  </a:cubicBezTo>
                  <a:cubicBezTo>
                    <a:pt x="3" y="27"/>
                    <a:pt x="3" y="27"/>
                    <a:pt x="3" y="27"/>
                  </a:cubicBezTo>
                  <a:cubicBezTo>
                    <a:pt x="6" y="42"/>
                    <a:pt x="7" y="42"/>
                    <a:pt x="22" y="38"/>
                  </a:cubicBezTo>
                  <a:cubicBezTo>
                    <a:pt x="52" y="31"/>
                    <a:pt x="52" y="31"/>
                    <a:pt x="52" y="31"/>
                  </a:cubicBezTo>
                  <a:cubicBezTo>
                    <a:pt x="69" y="27"/>
                    <a:pt x="67" y="27"/>
                    <a:pt x="63" y="8"/>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39" name="组合 338"/>
          <p:cNvGrpSpPr/>
          <p:nvPr/>
        </p:nvGrpSpPr>
        <p:grpSpPr>
          <a:xfrm>
            <a:off x="1958328" y="4997903"/>
            <a:ext cx="354520" cy="380460"/>
            <a:chOff x="10487344" y="5342097"/>
            <a:chExt cx="386024" cy="414269"/>
          </a:xfrm>
        </p:grpSpPr>
        <p:sp>
          <p:nvSpPr>
            <p:cNvPr id="207" name="Freeform 98"/>
            <p:cNvSpPr>
              <a:spLocks noEditPoints="1"/>
            </p:cNvSpPr>
            <p:nvPr/>
          </p:nvSpPr>
          <p:spPr bwMode="auto">
            <a:xfrm>
              <a:off x="10487344" y="5342097"/>
              <a:ext cx="386024" cy="414269"/>
            </a:xfrm>
            <a:custGeom>
              <a:gdLst>
                <a:gd fmla="*/ 217 w 270" name="T0"/>
                <a:gd fmla="*/ 54 h 288" name="T1"/>
                <a:gd fmla="*/ 135 w 270" name="T2"/>
                <a:gd fmla="*/ 0 h 288" name="T3"/>
                <a:gd fmla="*/ 53 w 270" name="T4"/>
                <a:gd fmla="*/ 54 h 288" name="T5"/>
                <a:gd fmla="*/ 10 w 270" name="T6"/>
                <a:gd fmla="*/ 72 h 288" name="T7"/>
                <a:gd fmla="*/ 10 w 270" name="T8"/>
                <a:gd fmla="*/ 216 h 288" name="T9"/>
                <a:gd fmla="*/ 85 w 270" name="T10"/>
                <a:gd fmla="*/ 230 h 288" name="T11"/>
                <a:gd fmla="*/ 185 w 270" name="T12"/>
                <a:gd fmla="*/ 230 h 288" name="T13"/>
                <a:gd fmla="*/ 260 w 270" name="T14"/>
                <a:gd fmla="*/ 216 h 288" name="T15"/>
                <a:gd fmla="*/ 260 w 270" name="T16"/>
                <a:gd fmla="*/ 72 h 288" name="T17"/>
                <a:gd fmla="*/ 24 w 270" name="T18"/>
                <a:gd fmla="*/ 208 h 288" name="T19"/>
                <a:gd fmla="*/ 47 w 270" name="T20"/>
                <a:gd fmla="*/ 155 h 288" name="T21"/>
                <a:gd fmla="*/ 81 w 270" name="T22"/>
                <a:gd fmla="*/ 215 h 288" name="T23"/>
                <a:gd fmla="*/ 73 w 270" name="T24"/>
                <a:gd fmla="*/ 157 h 288" name="T25"/>
                <a:gd fmla="*/ 73 w 270" name="T26"/>
                <a:gd fmla="*/ 131 h 288" name="T27"/>
                <a:gd fmla="*/ 73 w 270" name="T28"/>
                <a:gd fmla="*/ 157 h 288" name="T29"/>
                <a:gd fmla="*/ 47 w 270" name="T30"/>
                <a:gd fmla="*/ 133 h 288" name="T31"/>
                <a:gd fmla="*/ 24 w 270" name="T32"/>
                <a:gd fmla="*/ 80 h 288" name="T33"/>
                <a:gd fmla="*/ 81 w 270" name="T34"/>
                <a:gd fmla="*/ 74 h 288" name="T35"/>
                <a:gd fmla="*/ 177 w 270" name="T36"/>
                <a:gd fmla="*/ 97 h 288" name="T37"/>
                <a:gd fmla="*/ 154 w 270" name="T38"/>
                <a:gd fmla="*/ 84 h 288" name="T39"/>
                <a:gd fmla="*/ 177 w 270" name="T40"/>
                <a:gd fmla="*/ 97 h 288" name="T41"/>
                <a:gd fmla="*/ 169 w 270" name="T42"/>
                <a:gd fmla="*/ 62 h 288" name="T43"/>
                <a:gd fmla="*/ 101 w 270" name="T44"/>
                <a:gd fmla="*/ 62 h 288" name="T45"/>
                <a:gd fmla="*/ 97 w 270" name="T46"/>
                <a:gd fmla="*/ 77 h 288" name="T47"/>
                <a:gd fmla="*/ 104 w 270" name="T48"/>
                <a:gd fmla="*/ 90 h 288" name="T49"/>
                <a:gd fmla="*/ 97 w 270" name="T50"/>
                <a:gd fmla="*/ 77 h 288" name="T51"/>
                <a:gd fmla="*/ 104 w 270" name="T52"/>
                <a:gd fmla="*/ 198 h 288" name="T53"/>
                <a:gd fmla="*/ 97 w 270" name="T54"/>
                <a:gd fmla="*/ 211 h 288" name="T55"/>
                <a:gd fmla="*/ 135 w 270" name="T56"/>
                <a:gd fmla="*/ 272 h 288" name="T57"/>
                <a:gd fmla="*/ 135 w 270" name="T58"/>
                <a:gd fmla="*/ 213 h 288" name="T59"/>
                <a:gd fmla="*/ 135 w 270" name="T60"/>
                <a:gd fmla="*/ 272 h 288" name="T61"/>
                <a:gd fmla="*/ 154 w 270" name="T62"/>
                <a:gd fmla="*/ 204 h 288" name="T63"/>
                <a:gd fmla="*/ 177 w 270" name="T64"/>
                <a:gd fmla="*/ 191 h 288" name="T65"/>
                <a:gd fmla="*/ 180 w 270" name="T66"/>
                <a:gd fmla="*/ 170 h 288" name="T67"/>
                <a:gd fmla="*/ 135 w 270" name="T68"/>
                <a:gd fmla="*/ 196 h 288" name="T69"/>
                <a:gd fmla="*/ 90 w 270" name="T70"/>
                <a:gd fmla="*/ 170 h 288" name="T71"/>
                <a:gd fmla="*/ 90 w 270" name="T72"/>
                <a:gd fmla="*/ 118 h 288" name="T73"/>
                <a:gd fmla="*/ 135 w 270" name="T74"/>
                <a:gd fmla="*/ 92 h 288" name="T75"/>
                <a:gd fmla="*/ 180 w 270" name="T76"/>
                <a:gd fmla="*/ 118 h 288" name="T77"/>
                <a:gd fmla="*/ 180 w 270" name="T78"/>
                <a:gd fmla="*/ 170 h 288" name="T79"/>
                <a:gd fmla="*/ 246 w 270" name="T80"/>
                <a:gd fmla="*/ 80 h 288" name="T81"/>
                <a:gd fmla="*/ 223 w 270" name="T82"/>
                <a:gd fmla="*/ 133 h 288" name="T83"/>
                <a:gd fmla="*/ 189 w 270" name="T84"/>
                <a:gd fmla="*/ 74 h 288" name="T85"/>
                <a:gd fmla="*/ 197 w 270" name="T86"/>
                <a:gd fmla="*/ 131 h 288" name="T87"/>
                <a:gd fmla="*/ 197 w 270" name="T88"/>
                <a:gd fmla="*/ 157 h 288" name="T89"/>
                <a:gd fmla="*/ 197 w 270" name="T90"/>
                <a:gd fmla="*/ 131 h 288" name="T91"/>
                <a:gd fmla="*/ 217 w 270" name="T92"/>
                <a:gd fmla="*/ 218 h 288" name="T93"/>
                <a:gd fmla="*/ 195 w 270" name="T94"/>
                <a:gd fmla="*/ 179 h 288" name="T95"/>
                <a:gd fmla="*/ 232 w 270" name="T96"/>
                <a:gd fmla="*/ 167 h 288"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288" w="270">
                  <a:moveTo>
                    <a:pt x="260" y="72"/>
                  </a:moveTo>
                  <a:cubicBezTo>
                    <a:pt x="253" y="60"/>
                    <a:pt x="237" y="54"/>
                    <a:pt x="217" y="54"/>
                  </a:cubicBezTo>
                  <a:cubicBezTo>
                    <a:pt x="207" y="54"/>
                    <a:pt x="196" y="56"/>
                    <a:pt x="185" y="58"/>
                  </a:cubicBezTo>
                  <a:cubicBezTo>
                    <a:pt x="173" y="23"/>
                    <a:pt x="155" y="0"/>
                    <a:pt x="135" y="0"/>
                  </a:cubicBezTo>
                  <a:cubicBezTo>
                    <a:pt x="115" y="0"/>
                    <a:pt x="97" y="23"/>
                    <a:pt x="85" y="58"/>
                  </a:cubicBezTo>
                  <a:cubicBezTo>
                    <a:pt x="74" y="56"/>
                    <a:pt x="63" y="54"/>
                    <a:pt x="53" y="54"/>
                  </a:cubicBezTo>
                  <a:cubicBezTo>
                    <a:pt x="43" y="54"/>
                    <a:pt x="34" y="56"/>
                    <a:pt x="27" y="59"/>
                  </a:cubicBezTo>
                  <a:cubicBezTo>
                    <a:pt x="19" y="62"/>
                    <a:pt x="14" y="66"/>
                    <a:pt x="10" y="72"/>
                  </a:cubicBezTo>
                  <a:cubicBezTo>
                    <a:pt x="0" y="90"/>
                    <a:pt x="11" y="117"/>
                    <a:pt x="36" y="144"/>
                  </a:cubicBezTo>
                  <a:cubicBezTo>
                    <a:pt x="11" y="171"/>
                    <a:pt x="0" y="198"/>
                    <a:pt x="10" y="216"/>
                  </a:cubicBezTo>
                  <a:cubicBezTo>
                    <a:pt x="17" y="228"/>
                    <a:pt x="33" y="234"/>
                    <a:pt x="53" y="234"/>
                  </a:cubicBezTo>
                  <a:cubicBezTo>
                    <a:pt x="63" y="234"/>
                    <a:pt x="74" y="233"/>
                    <a:pt x="85" y="230"/>
                  </a:cubicBezTo>
                  <a:cubicBezTo>
                    <a:pt x="97" y="265"/>
                    <a:pt x="115" y="288"/>
                    <a:pt x="135" y="288"/>
                  </a:cubicBezTo>
                  <a:cubicBezTo>
                    <a:pt x="155" y="288"/>
                    <a:pt x="173" y="265"/>
                    <a:pt x="185" y="230"/>
                  </a:cubicBezTo>
                  <a:cubicBezTo>
                    <a:pt x="196" y="233"/>
                    <a:pt x="207" y="234"/>
                    <a:pt x="217" y="234"/>
                  </a:cubicBezTo>
                  <a:cubicBezTo>
                    <a:pt x="237" y="234"/>
                    <a:pt x="253" y="228"/>
                    <a:pt x="260" y="216"/>
                  </a:cubicBezTo>
                  <a:cubicBezTo>
                    <a:pt x="270" y="198"/>
                    <a:pt x="259" y="171"/>
                    <a:pt x="234" y="144"/>
                  </a:cubicBezTo>
                  <a:cubicBezTo>
                    <a:pt x="259" y="117"/>
                    <a:pt x="270" y="90"/>
                    <a:pt x="260" y="72"/>
                  </a:cubicBezTo>
                  <a:close/>
                  <a:moveTo>
                    <a:pt x="53" y="218"/>
                  </a:moveTo>
                  <a:cubicBezTo>
                    <a:pt x="38" y="218"/>
                    <a:pt x="28" y="214"/>
                    <a:pt x="24" y="208"/>
                  </a:cubicBezTo>
                  <a:cubicBezTo>
                    <a:pt x="20" y="200"/>
                    <a:pt x="25" y="184"/>
                    <a:pt x="38" y="167"/>
                  </a:cubicBezTo>
                  <a:cubicBezTo>
                    <a:pt x="41" y="163"/>
                    <a:pt x="44" y="159"/>
                    <a:pt x="47" y="155"/>
                  </a:cubicBezTo>
                  <a:cubicBezTo>
                    <a:pt x="55" y="163"/>
                    <a:pt x="65" y="171"/>
                    <a:pt x="75" y="179"/>
                  </a:cubicBezTo>
                  <a:cubicBezTo>
                    <a:pt x="76" y="191"/>
                    <a:pt x="78" y="203"/>
                    <a:pt x="81" y="215"/>
                  </a:cubicBezTo>
                  <a:cubicBezTo>
                    <a:pt x="71" y="217"/>
                    <a:pt x="62" y="218"/>
                    <a:pt x="53" y="218"/>
                  </a:cubicBezTo>
                  <a:close/>
                  <a:moveTo>
                    <a:pt x="73" y="157"/>
                  </a:moveTo>
                  <a:cubicBezTo>
                    <a:pt x="68" y="153"/>
                    <a:pt x="63" y="149"/>
                    <a:pt x="58" y="144"/>
                  </a:cubicBezTo>
                  <a:cubicBezTo>
                    <a:pt x="63" y="140"/>
                    <a:pt x="68" y="135"/>
                    <a:pt x="73" y="131"/>
                  </a:cubicBezTo>
                  <a:cubicBezTo>
                    <a:pt x="73" y="135"/>
                    <a:pt x="73" y="140"/>
                    <a:pt x="73" y="144"/>
                  </a:cubicBezTo>
                  <a:cubicBezTo>
                    <a:pt x="73" y="149"/>
                    <a:pt x="73" y="153"/>
                    <a:pt x="73" y="157"/>
                  </a:cubicBezTo>
                  <a:close/>
                  <a:moveTo>
                    <a:pt x="75" y="109"/>
                  </a:moveTo>
                  <a:cubicBezTo>
                    <a:pt x="65" y="117"/>
                    <a:pt x="55" y="125"/>
                    <a:pt x="47" y="133"/>
                  </a:cubicBezTo>
                  <a:cubicBezTo>
                    <a:pt x="44" y="129"/>
                    <a:pt x="41" y="125"/>
                    <a:pt x="38" y="121"/>
                  </a:cubicBezTo>
                  <a:cubicBezTo>
                    <a:pt x="25" y="104"/>
                    <a:pt x="20" y="88"/>
                    <a:pt x="24" y="80"/>
                  </a:cubicBezTo>
                  <a:cubicBezTo>
                    <a:pt x="28" y="74"/>
                    <a:pt x="38" y="70"/>
                    <a:pt x="53" y="70"/>
                  </a:cubicBezTo>
                  <a:cubicBezTo>
                    <a:pt x="62" y="70"/>
                    <a:pt x="71" y="71"/>
                    <a:pt x="81" y="74"/>
                  </a:cubicBezTo>
                  <a:cubicBezTo>
                    <a:pt x="78" y="85"/>
                    <a:pt x="76" y="97"/>
                    <a:pt x="75" y="109"/>
                  </a:cubicBezTo>
                  <a:close/>
                  <a:moveTo>
                    <a:pt x="177" y="97"/>
                  </a:moveTo>
                  <a:cubicBezTo>
                    <a:pt x="174" y="95"/>
                    <a:pt x="170" y="93"/>
                    <a:pt x="166" y="90"/>
                  </a:cubicBezTo>
                  <a:cubicBezTo>
                    <a:pt x="162" y="88"/>
                    <a:pt x="158" y="86"/>
                    <a:pt x="154" y="84"/>
                  </a:cubicBezTo>
                  <a:cubicBezTo>
                    <a:pt x="161" y="82"/>
                    <a:pt x="167" y="79"/>
                    <a:pt x="174" y="77"/>
                  </a:cubicBezTo>
                  <a:cubicBezTo>
                    <a:pt x="175" y="84"/>
                    <a:pt x="176" y="90"/>
                    <a:pt x="177" y="97"/>
                  </a:cubicBezTo>
                  <a:close/>
                  <a:moveTo>
                    <a:pt x="135" y="16"/>
                  </a:moveTo>
                  <a:cubicBezTo>
                    <a:pt x="146" y="16"/>
                    <a:pt x="160" y="33"/>
                    <a:pt x="169" y="62"/>
                  </a:cubicBezTo>
                  <a:cubicBezTo>
                    <a:pt x="158" y="65"/>
                    <a:pt x="147" y="70"/>
                    <a:pt x="135" y="75"/>
                  </a:cubicBezTo>
                  <a:cubicBezTo>
                    <a:pt x="123" y="69"/>
                    <a:pt x="112" y="65"/>
                    <a:pt x="101" y="62"/>
                  </a:cubicBezTo>
                  <a:cubicBezTo>
                    <a:pt x="111" y="33"/>
                    <a:pt x="124" y="16"/>
                    <a:pt x="135" y="16"/>
                  </a:cubicBezTo>
                  <a:close/>
                  <a:moveTo>
                    <a:pt x="97" y="77"/>
                  </a:moveTo>
                  <a:cubicBezTo>
                    <a:pt x="103" y="79"/>
                    <a:pt x="109" y="82"/>
                    <a:pt x="116" y="84"/>
                  </a:cubicBezTo>
                  <a:cubicBezTo>
                    <a:pt x="112" y="86"/>
                    <a:pt x="108" y="88"/>
                    <a:pt x="104" y="90"/>
                  </a:cubicBezTo>
                  <a:cubicBezTo>
                    <a:pt x="100" y="93"/>
                    <a:pt x="96" y="95"/>
                    <a:pt x="93" y="97"/>
                  </a:cubicBezTo>
                  <a:cubicBezTo>
                    <a:pt x="94" y="90"/>
                    <a:pt x="95" y="84"/>
                    <a:pt x="97" y="77"/>
                  </a:cubicBezTo>
                  <a:close/>
                  <a:moveTo>
                    <a:pt x="93" y="191"/>
                  </a:moveTo>
                  <a:cubicBezTo>
                    <a:pt x="96" y="193"/>
                    <a:pt x="100" y="195"/>
                    <a:pt x="104" y="198"/>
                  </a:cubicBezTo>
                  <a:cubicBezTo>
                    <a:pt x="108" y="200"/>
                    <a:pt x="112" y="202"/>
                    <a:pt x="116" y="204"/>
                  </a:cubicBezTo>
                  <a:cubicBezTo>
                    <a:pt x="109" y="207"/>
                    <a:pt x="103" y="209"/>
                    <a:pt x="97" y="211"/>
                  </a:cubicBezTo>
                  <a:cubicBezTo>
                    <a:pt x="95" y="204"/>
                    <a:pt x="94" y="198"/>
                    <a:pt x="93" y="191"/>
                  </a:cubicBezTo>
                  <a:close/>
                  <a:moveTo>
                    <a:pt x="135" y="272"/>
                  </a:moveTo>
                  <a:cubicBezTo>
                    <a:pt x="124" y="272"/>
                    <a:pt x="111" y="255"/>
                    <a:pt x="101" y="226"/>
                  </a:cubicBezTo>
                  <a:cubicBezTo>
                    <a:pt x="112" y="223"/>
                    <a:pt x="123" y="219"/>
                    <a:pt x="135" y="213"/>
                  </a:cubicBezTo>
                  <a:cubicBezTo>
                    <a:pt x="147" y="219"/>
                    <a:pt x="158" y="223"/>
                    <a:pt x="169" y="226"/>
                  </a:cubicBezTo>
                  <a:cubicBezTo>
                    <a:pt x="160" y="255"/>
                    <a:pt x="146" y="272"/>
                    <a:pt x="135" y="272"/>
                  </a:cubicBezTo>
                  <a:close/>
                  <a:moveTo>
                    <a:pt x="174" y="211"/>
                  </a:moveTo>
                  <a:cubicBezTo>
                    <a:pt x="167" y="209"/>
                    <a:pt x="161" y="207"/>
                    <a:pt x="154" y="204"/>
                  </a:cubicBezTo>
                  <a:cubicBezTo>
                    <a:pt x="158" y="202"/>
                    <a:pt x="162" y="200"/>
                    <a:pt x="166" y="198"/>
                  </a:cubicBezTo>
                  <a:cubicBezTo>
                    <a:pt x="170" y="195"/>
                    <a:pt x="174" y="193"/>
                    <a:pt x="177" y="191"/>
                  </a:cubicBezTo>
                  <a:cubicBezTo>
                    <a:pt x="176" y="198"/>
                    <a:pt x="175" y="204"/>
                    <a:pt x="174" y="211"/>
                  </a:cubicBezTo>
                  <a:close/>
                  <a:moveTo>
                    <a:pt x="180" y="170"/>
                  </a:moveTo>
                  <a:cubicBezTo>
                    <a:pt x="173" y="175"/>
                    <a:pt x="166" y="179"/>
                    <a:pt x="158" y="184"/>
                  </a:cubicBezTo>
                  <a:cubicBezTo>
                    <a:pt x="150" y="188"/>
                    <a:pt x="143" y="192"/>
                    <a:pt x="135" y="196"/>
                  </a:cubicBezTo>
                  <a:cubicBezTo>
                    <a:pt x="127" y="192"/>
                    <a:pt x="120" y="188"/>
                    <a:pt x="112" y="184"/>
                  </a:cubicBezTo>
                  <a:cubicBezTo>
                    <a:pt x="105" y="179"/>
                    <a:pt x="97" y="175"/>
                    <a:pt x="90" y="170"/>
                  </a:cubicBezTo>
                  <a:cubicBezTo>
                    <a:pt x="90" y="162"/>
                    <a:pt x="89" y="153"/>
                    <a:pt x="89" y="144"/>
                  </a:cubicBezTo>
                  <a:cubicBezTo>
                    <a:pt x="89" y="135"/>
                    <a:pt x="90" y="126"/>
                    <a:pt x="90" y="118"/>
                  </a:cubicBezTo>
                  <a:cubicBezTo>
                    <a:pt x="97" y="113"/>
                    <a:pt x="105" y="109"/>
                    <a:pt x="112" y="104"/>
                  </a:cubicBezTo>
                  <a:cubicBezTo>
                    <a:pt x="120" y="100"/>
                    <a:pt x="127" y="96"/>
                    <a:pt x="135" y="92"/>
                  </a:cubicBezTo>
                  <a:cubicBezTo>
                    <a:pt x="143" y="96"/>
                    <a:pt x="150" y="100"/>
                    <a:pt x="158" y="104"/>
                  </a:cubicBezTo>
                  <a:cubicBezTo>
                    <a:pt x="166" y="109"/>
                    <a:pt x="173" y="113"/>
                    <a:pt x="180" y="118"/>
                  </a:cubicBezTo>
                  <a:cubicBezTo>
                    <a:pt x="181" y="126"/>
                    <a:pt x="181" y="135"/>
                    <a:pt x="181" y="144"/>
                  </a:cubicBezTo>
                  <a:cubicBezTo>
                    <a:pt x="181" y="153"/>
                    <a:pt x="181" y="162"/>
                    <a:pt x="180" y="170"/>
                  </a:cubicBezTo>
                  <a:close/>
                  <a:moveTo>
                    <a:pt x="217" y="70"/>
                  </a:moveTo>
                  <a:cubicBezTo>
                    <a:pt x="232" y="70"/>
                    <a:pt x="242" y="74"/>
                    <a:pt x="246" y="80"/>
                  </a:cubicBezTo>
                  <a:cubicBezTo>
                    <a:pt x="251" y="88"/>
                    <a:pt x="245" y="104"/>
                    <a:pt x="232" y="121"/>
                  </a:cubicBezTo>
                  <a:cubicBezTo>
                    <a:pt x="230" y="125"/>
                    <a:pt x="226" y="129"/>
                    <a:pt x="223" y="133"/>
                  </a:cubicBezTo>
                  <a:cubicBezTo>
                    <a:pt x="215" y="125"/>
                    <a:pt x="205" y="117"/>
                    <a:pt x="195" y="109"/>
                  </a:cubicBezTo>
                  <a:cubicBezTo>
                    <a:pt x="194" y="97"/>
                    <a:pt x="192" y="85"/>
                    <a:pt x="189" y="74"/>
                  </a:cubicBezTo>
                  <a:cubicBezTo>
                    <a:pt x="199" y="71"/>
                    <a:pt x="208" y="70"/>
                    <a:pt x="217" y="70"/>
                  </a:cubicBezTo>
                  <a:close/>
                  <a:moveTo>
                    <a:pt x="197" y="131"/>
                  </a:moveTo>
                  <a:cubicBezTo>
                    <a:pt x="202" y="135"/>
                    <a:pt x="207" y="140"/>
                    <a:pt x="212" y="144"/>
                  </a:cubicBezTo>
                  <a:cubicBezTo>
                    <a:pt x="207" y="149"/>
                    <a:pt x="202" y="153"/>
                    <a:pt x="197" y="157"/>
                  </a:cubicBezTo>
                  <a:cubicBezTo>
                    <a:pt x="197" y="153"/>
                    <a:pt x="197" y="149"/>
                    <a:pt x="197" y="144"/>
                  </a:cubicBezTo>
                  <a:cubicBezTo>
                    <a:pt x="197" y="140"/>
                    <a:pt x="197" y="135"/>
                    <a:pt x="197" y="131"/>
                  </a:cubicBezTo>
                  <a:close/>
                  <a:moveTo>
                    <a:pt x="246" y="208"/>
                  </a:moveTo>
                  <a:cubicBezTo>
                    <a:pt x="242" y="214"/>
                    <a:pt x="232" y="218"/>
                    <a:pt x="217" y="218"/>
                  </a:cubicBezTo>
                  <a:cubicBezTo>
                    <a:pt x="208" y="218"/>
                    <a:pt x="199" y="217"/>
                    <a:pt x="189" y="215"/>
                  </a:cubicBezTo>
                  <a:cubicBezTo>
                    <a:pt x="192" y="203"/>
                    <a:pt x="194" y="191"/>
                    <a:pt x="195" y="179"/>
                  </a:cubicBezTo>
                  <a:cubicBezTo>
                    <a:pt x="205" y="171"/>
                    <a:pt x="215" y="163"/>
                    <a:pt x="223" y="155"/>
                  </a:cubicBezTo>
                  <a:cubicBezTo>
                    <a:pt x="226" y="159"/>
                    <a:pt x="230" y="163"/>
                    <a:pt x="232" y="167"/>
                  </a:cubicBezTo>
                  <a:cubicBezTo>
                    <a:pt x="245" y="184"/>
                    <a:pt x="251" y="200"/>
                    <a:pt x="246" y="208"/>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0" name="Oval 101"/>
            <p:cNvSpPr>
              <a:spLocks noChangeArrowheads="1"/>
            </p:cNvSpPr>
            <p:nvPr/>
          </p:nvSpPr>
          <p:spPr bwMode="auto">
            <a:xfrm>
              <a:off x="10649757" y="5520986"/>
              <a:ext cx="61199" cy="58846"/>
            </a:xfrm>
            <a:prstGeom prst="ellipse">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37" name="组合 336"/>
          <p:cNvGrpSpPr/>
          <p:nvPr/>
        </p:nvGrpSpPr>
        <p:grpSpPr>
          <a:xfrm>
            <a:off x="4656806" y="3021728"/>
            <a:ext cx="257243" cy="378299"/>
            <a:chOff x="6364993" y="6266302"/>
            <a:chExt cx="280102" cy="411916"/>
          </a:xfrm>
        </p:grpSpPr>
        <p:sp>
          <p:nvSpPr>
            <p:cNvPr id="211" name="Freeform 115"/>
            <p:cNvSpPr/>
            <p:nvPr/>
          </p:nvSpPr>
          <p:spPr bwMode="auto">
            <a:xfrm>
              <a:off x="6364993" y="6266302"/>
              <a:ext cx="157706" cy="411916"/>
            </a:xfrm>
            <a:custGeom>
              <a:gdLst>
                <a:gd fmla="*/ 82 w 111" name="T0"/>
                <a:gd fmla="*/ 184 h 288" name="T1"/>
                <a:gd fmla="*/ 79 w 111" name="T2"/>
                <a:gd fmla="*/ 182 h 288" name="T3"/>
                <a:gd fmla="*/ 79 w 111" name="T4"/>
                <a:gd fmla="*/ 24 h 288" name="T5"/>
                <a:gd fmla="*/ 55 w 111" name="T6"/>
                <a:gd fmla="*/ 0 h 288" name="T7"/>
                <a:gd fmla="*/ 31 w 111" name="T8"/>
                <a:gd fmla="*/ 24 h 288" name="T9"/>
                <a:gd fmla="*/ 31 w 111" name="T10"/>
                <a:gd fmla="*/ 182 h 288" name="T11"/>
                <a:gd fmla="*/ 28 w 111" name="T12"/>
                <a:gd fmla="*/ 184 h 288" name="T13"/>
                <a:gd fmla="*/ 0 w 111" name="T14"/>
                <a:gd fmla="*/ 232 h 288" name="T15"/>
                <a:gd fmla="*/ 55 w 111" name="T16"/>
                <a:gd fmla="*/ 288 h 288" name="T17"/>
                <a:gd fmla="*/ 110 w 111" name="T18"/>
                <a:gd fmla="*/ 232 h 288" name="T19"/>
                <a:gd fmla="*/ 82 w 111" name="T20"/>
                <a:gd fmla="*/ 184 h 28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88" w="110">
                  <a:moveTo>
                    <a:pt x="82" y="184"/>
                  </a:moveTo>
                  <a:cubicBezTo>
                    <a:pt x="79" y="182"/>
                    <a:pt x="79" y="182"/>
                    <a:pt x="79" y="182"/>
                  </a:cubicBezTo>
                  <a:cubicBezTo>
                    <a:pt x="79" y="24"/>
                    <a:pt x="79" y="24"/>
                    <a:pt x="79" y="24"/>
                  </a:cubicBezTo>
                  <a:cubicBezTo>
                    <a:pt x="79" y="11"/>
                    <a:pt x="68" y="0"/>
                    <a:pt x="55" y="0"/>
                  </a:cubicBezTo>
                  <a:cubicBezTo>
                    <a:pt x="42" y="0"/>
                    <a:pt x="31" y="11"/>
                    <a:pt x="31" y="24"/>
                  </a:cubicBezTo>
                  <a:cubicBezTo>
                    <a:pt x="31" y="182"/>
                    <a:pt x="31" y="182"/>
                    <a:pt x="31" y="182"/>
                  </a:cubicBezTo>
                  <a:cubicBezTo>
                    <a:pt x="28" y="184"/>
                    <a:pt x="28" y="184"/>
                    <a:pt x="28" y="184"/>
                  </a:cubicBezTo>
                  <a:cubicBezTo>
                    <a:pt x="11" y="193"/>
                    <a:pt x="0" y="211"/>
                    <a:pt x="0" y="232"/>
                  </a:cubicBezTo>
                  <a:cubicBezTo>
                    <a:pt x="0" y="263"/>
                    <a:pt x="25" y="287"/>
                    <a:pt x="55" y="288"/>
                  </a:cubicBezTo>
                  <a:cubicBezTo>
                    <a:pt x="86" y="287"/>
                    <a:pt x="110" y="263"/>
                    <a:pt x="110" y="232"/>
                  </a:cubicBezTo>
                  <a:cubicBezTo>
                    <a:pt x="111" y="211"/>
                    <a:pt x="99" y="193"/>
                    <a:pt x="82" y="184"/>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2" name="Freeform 116"/>
            <p:cNvSpPr/>
            <p:nvPr/>
          </p:nvSpPr>
          <p:spPr bwMode="auto">
            <a:xfrm>
              <a:off x="6532112" y="6306317"/>
              <a:ext cx="112983" cy="23538"/>
            </a:xfrm>
            <a:custGeom>
              <a:gdLst>
                <a:gd fmla="*/ 8 w 79" name="T0"/>
                <a:gd fmla="*/ 16 h 16" name="T1"/>
                <a:gd fmla="*/ 71 w 79" name="T2"/>
                <a:gd fmla="*/ 16 h 16" name="T3"/>
                <a:gd fmla="*/ 79 w 79" name="T4"/>
                <a:gd fmla="*/ 8 h 16" name="T5"/>
                <a:gd fmla="*/ 71 w 79" name="T6"/>
                <a:gd fmla="*/ 0 h 16" name="T7"/>
                <a:gd fmla="*/ 8 w 79" name="T8"/>
                <a:gd fmla="*/ 0 h 16" name="T9"/>
                <a:gd fmla="*/ 0 w 79" name="T10"/>
                <a:gd fmla="*/ 8 h 16" name="T11"/>
                <a:gd fmla="*/ 8 w 79" name="T12"/>
                <a:gd fmla="*/ 16 h 16" name="T13"/>
              </a:gdLst>
              <a:cxnLst>
                <a:cxn ang="0">
                  <a:pos x="T0" y="T1"/>
                </a:cxn>
                <a:cxn ang="0">
                  <a:pos x="T2" y="T3"/>
                </a:cxn>
                <a:cxn ang="0">
                  <a:pos x="T4" y="T5"/>
                </a:cxn>
                <a:cxn ang="0">
                  <a:pos x="T6" y="T7"/>
                </a:cxn>
                <a:cxn ang="0">
                  <a:pos x="T8" y="T9"/>
                </a:cxn>
                <a:cxn ang="0">
                  <a:pos x="T10" y="T11"/>
                </a:cxn>
                <a:cxn ang="0">
                  <a:pos x="T12" y="T13"/>
                </a:cxn>
              </a:cxnLst>
              <a:rect b="b" l="0" r="r" t="0"/>
              <a:pathLst>
                <a:path h="16" w="79">
                  <a:moveTo>
                    <a:pt x="8" y="16"/>
                  </a:moveTo>
                  <a:cubicBezTo>
                    <a:pt x="71" y="16"/>
                    <a:pt x="71" y="16"/>
                    <a:pt x="71" y="16"/>
                  </a:cubicBezTo>
                  <a:cubicBezTo>
                    <a:pt x="76" y="16"/>
                    <a:pt x="79" y="12"/>
                    <a:pt x="79" y="8"/>
                  </a:cubicBezTo>
                  <a:cubicBezTo>
                    <a:pt x="79" y="3"/>
                    <a:pt x="76" y="0"/>
                    <a:pt x="71" y="0"/>
                  </a:cubicBezTo>
                  <a:cubicBezTo>
                    <a:pt x="8" y="0"/>
                    <a:pt x="8" y="0"/>
                    <a:pt x="8" y="0"/>
                  </a:cubicBezTo>
                  <a:cubicBezTo>
                    <a:pt x="4" y="0"/>
                    <a:pt x="0" y="3"/>
                    <a:pt x="0" y="8"/>
                  </a:cubicBezTo>
                  <a:cubicBezTo>
                    <a:pt x="0" y="12"/>
                    <a:pt x="4" y="16"/>
                    <a:pt x="8" y="16"/>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3" name="Freeform 117"/>
            <p:cNvSpPr/>
            <p:nvPr/>
          </p:nvSpPr>
          <p:spPr bwMode="auto">
            <a:xfrm>
              <a:off x="6532112" y="6369869"/>
              <a:ext cx="112983" cy="21185"/>
            </a:xfrm>
            <a:custGeom>
              <a:gdLst>
                <a:gd fmla="*/ 71 w 79" name="T0"/>
                <a:gd fmla="*/ 0 h 16" name="T1"/>
                <a:gd fmla="*/ 8 w 79" name="T2"/>
                <a:gd fmla="*/ 0 h 16" name="T3"/>
                <a:gd fmla="*/ 0 w 79" name="T4"/>
                <a:gd fmla="*/ 8 h 16" name="T5"/>
                <a:gd fmla="*/ 8 w 79" name="T6"/>
                <a:gd fmla="*/ 16 h 16" name="T7"/>
                <a:gd fmla="*/ 71 w 79" name="T8"/>
                <a:gd fmla="*/ 16 h 16" name="T9"/>
                <a:gd fmla="*/ 79 w 79" name="T10"/>
                <a:gd fmla="*/ 8 h 16" name="T11"/>
                <a:gd fmla="*/ 71 w 79" name="T12"/>
                <a:gd fmla="*/ 0 h 16" name="T13"/>
              </a:gdLst>
              <a:cxnLst>
                <a:cxn ang="0">
                  <a:pos x="T0" y="T1"/>
                </a:cxn>
                <a:cxn ang="0">
                  <a:pos x="T2" y="T3"/>
                </a:cxn>
                <a:cxn ang="0">
                  <a:pos x="T4" y="T5"/>
                </a:cxn>
                <a:cxn ang="0">
                  <a:pos x="T6" y="T7"/>
                </a:cxn>
                <a:cxn ang="0">
                  <a:pos x="T8" y="T9"/>
                </a:cxn>
                <a:cxn ang="0">
                  <a:pos x="T10" y="T11"/>
                </a:cxn>
                <a:cxn ang="0">
                  <a:pos x="T12" y="T13"/>
                </a:cxn>
              </a:cxnLst>
              <a:rect b="b" l="0" r="r" t="0"/>
              <a:pathLst>
                <a:path h="16" w="79">
                  <a:moveTo>
                    <a:pt x="71" y="0"/>
                  </a:moveTo>
                  <a:cubicBezTo>
                    <a:pt x="8" y="0"/>
                    <a:pt x="8" y="0"/>
                    <a:pt x="8" y="0"/>
                  </a:cubicBezTo>
                  <a:cubicBezTo>
                    <a:pt x="4" y="0"/>
                    <a:pt x="0" y="3"/>
                    <a:pt x="0" y="8"/>
                  </a:cubicBezTo>
                  <a:cubicBezTo>
                    <a:pt x="0" y="12"/>
                    <a:pt x="4" y="16"/>
                    <a:pt x="8" y="16"/>
                  </a:cubicBezTo>
                  <a:cubicBezTo>
                    <a:pt x="71" y="16"/>
                    <a:pt x="71" y="16"/>
                    <a:pt x="71" y="16"/>
                  </a:cubicBezTo>
                  <a:cubicBezTo>
                    <a:pt x="76" y="16"/>
                    <a:pt x="79" y="12"/>
                    <a:pt x="79" y="8"/>
                  </a:cubicBezTo>
                  <a:cubicBezTo>
                    <a:pt x="79" y="3"/>
                    <a:pt x="76" y="0"/>
                    <a:pt x="71"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4" name="Freeform 118"/>
            <p:cNvSpPr/>
            <p:nvPr/>
          </p:nvSpPr>
          <p:spPr bwMode="auto">
            <a:xfrm>
              <a:off x="6532112" y="6433422"/>
              <a:ext cx="112983" cy="21185"/>
            </a:xfrm>
            <a:custGeom>
              <a:gdLst>
                <a:gd fmla="*/ 71 w 79" name="T0"/>
                <a:gd fmla="*/ 0 h 16" name="T1"/>
                <a:gd fmla="*/ 8 w 79" name="T2"/>
                <a:gd fmla="*/ 0 h 16" name="T3"/>
                <a:gd fmla="*/ 0 w 79" name="T4"/>
                <a:gd fmla="*/ 8 h 16" name="T5"/>
                <a:gd fmla="*/ 8 w 79" name="T6"/>
                <a:gd fmla="*/ 16 h 16" name="T7"/>
                <a:gd fmla="*/ 71 w 79" name="T8"/>
                <a:gd fmla="*/ 16 h 16" name="T9"/>
                <a:gd fmla="*/ 79 w 79" name="T10"/>
                <a:gd fmla="*/ 8 h 16" name="T11"/>
                <a:gd fmla="*/ 71 w 79" name="T12"/>
                <a:gd fmla="*/ 0 h 16" name="T13"/>
              </a:gdLst>
              <a:cxnLst>
                <a:cxn ang="0">
                  <a:pos x="T0" y="T1"/>
                </a:cxn>
                <a:cxn ang="0">
                  <a:pos x="T2" y="T3"/>
                </a:cxn>
                <a:cxn ang="0">
                  <a:pos x="T4" y="T5"/>
                </a:cxn>
                <a:cxn ang="0">
                  <a:pos x="T6" y="T7"/>
                </a:cxn>
                <a:cxn ang="0">
                  <a:pos x="T8" y="T9"/>
                </a:cxn>
                <a:cxn ang="0">
                  <a:pos x="T10" y="T11"/>
                </a:cxn>
                <a:cxn ang="0">
                  <a:pos x="T12" y="T13"/>
                </a:cxn>
              </a:cxnLst>
              <a:rect b="b" l="0" r="r" t="0"/>
              <a:pathLst>
                <a:path h="16" w="79">
                  <a:moveTo>
                    <a:pt x="71" y="0"/>
                  </a:moveTo>
                  <a:cubicBezTo>
                    <a:pt x="8" y="0"/>
                    <a:pt x="8" y="0"/>
                    <a:pt x="8" y="0"/>
                  </a:cubicBezTo>
                  <a:cubicBezTo>
                    <a:pt x="4" y="0"/>
                    <a:pt x="0" y="4"/>
                    <a:pt x="0" y="8"/>
                  </a:cubicBezTo>
                  <a:cubicBezTo>
                    <a:pt x="0" y="13"/>
                    <a:pt x="4" y="16"/>
                    <a:pt x="8" y="16"/>
                  </a:cubicBezTo>
                  <a:cubicBezTo>
                    <a:pt x="71" y="16"/>
                    <a:pt x="71" y="16"/>
                    <a:pt x="71" y="16"/>
                  </a:cubicBezTo>
                  <a:cubicBezTo>
                    <a:pt x="76" y="16"/>
                    <a:pt x="79" y="13"/>
                    <a:pt x="79" y="8"/>
                  </a:cubicBezTo>
                  <a:cubicBezTo>
                    <a:pt x="79" y="4"/>
                    <a:pt x="76" y="0"/>
                    <a:pt x="71"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5" name="Freeform 119"/>
            <p:cNvSpPr/>
            <p:nvPr/>
          </p:nvSpPr>
          <p:spPr bwMode="auto">
            <a:xfrm>
              <a:off x="6532112" y="6494621"/>
              <a:ext cx="112983" cy="23538"/>
            </a:xfrm>
            <a:custGeom>
              <a:gdLst>
                <a:gd fmla="*/ 71 w 79" name="T0"/>
                <a:gd fmla="*/ 0 h 16" name="T1"/>
                <a:gd fmla="*/ 8 w 79" name="T2"/>
                <a:gd fmla="*/ 0 h 16" name="T3"/>
                <a:gd fmla="*/ 0 w 79" name="T4"/>
                <a:gd fmla="*/ 8 h 16" name="T5"/>
                <a:gd fmla="*/ 8 w 79" name="T6"/>
                <a:gd fmla="*/ 16 h 16" name="T7"/>
                <a:gd fmla="*/ 71 w 79" name="T8"/>
                <a:gd fmla="*/ 16 h 16" name="T9"/>
                <a:gd fmla="*/ 79 w 79" name="T10"/>
                <a:gd fmla="*/ 8 h 16" name="T11"/>
                <a:gd fmla="*/ 71 w 79" name="T12"/>
                <a:gd fmla="*/ 0 h 16" name="T13"/>
              </a:gdLst>
              <a:cxnLst>
                <a:cxn ang="0">
                  <a:pos x="T0" y="T1"/>
                </a:cxn>
                <a:cxn ang="0">
                  <a:pos x="T2" y="T3"/>
                </a:cxn>
                <a:cxn ang="0">
                  <a:pos x="T4" y="T5"/>
                </a:cxn>
                <a:cxn ang="0">
                  <a:pos x="T6" y="T7"/>
                </a:cxn>
                <a:cxn ang="0">
                  <a:pos x="T8" y="T9"/>
                </a:cxn>
                <a:cxn ang="0">
                  <a:pos x="T10" y="T11"/>
                </a:cxn>
                <a:cxn ang="0">
                  <a:pos x="T12" y="T13"/>
                </a:cxn>
              </a:cxnLst>
              <a:rect b="b" l="0" r="r" t="0"/>
              <a:pathLst>
                <a:path h="16" w="79">
                  <a:moveTo>
                    <a:pt x="71" y="0"/>
                  </a:moveTo>
                  <a:cubicBezTo>
                    <a:pt x="8" y="0"/>
                    <a:pt x="8" y="0"/>
                    <a:pt x="8" y="0"/>
                  </a:cubicBezTo>
                  <a:cubicBezTo>
                    <a:pt x="4" y="0"/>
                    <a:pt x="0" y="3"/>
                    <a:pt x="0" y="8"/>
                  </a:cubicBezTo>
                  <a:cubicBezTo>
                    <a:pt x="0" y="12"/>
                    <a:pt x="4" y="16"/>
                    <a:pt x="8" y="16"/>
                  </a:cubicBezTo>
                  <a:cubicBezTo>
                    <a:pt x="71" y="16"/>
                    <a:pt x="71" y="16"/>
                    <a:pt x="71" y="16"/>
                  </a:cubicBezTo>
                  <a:cubicBezTo>
                    <a:pt x="76" y="16"/>
                    <a:pt x="79" y="12"/>
                    <a:pt x="79" y="8"/>
                  </a:cubicBezTo>
                  <a:cubicBezTo>
                    <a:pt x="79" y="3"/>
                    <a:pt x="76" y="0"/>
                    <a:pt x="71"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216" name="Freeform 144"/>
          <p:cNvSpPr>
            <a:spLocks noEditPoints="1"/>
          </p:cNvSpPr>
          <p:nvPr/>
        </p:nvSpPr>
        <p:spPr bwMode="auto">
          <a:xfrm>
            <a:off x="8560628" y="5673297"/>
            <a:ext cx="380460" cy="332903"/>
          </a:xfrm>
          <a:custGeom>
            <a:gdLst>
              <a:gd fmla="*/ 288 w 288" name="T0"/>
              <a:gd fmla="*/ 63 h 253" name="T1"/>
              <a:gd fmla="*/ 288 w 288" name="T2"/>
              <a:gd fmla="*/ 40 h 253" name="T3"/>
              <a:gd fmla="*/ 259 w 288" name="T4"/>
              <a:gd fmla="*/ 19 h 253" name="T5"/>
              <a:gd fmla="*/ 145 w 288" name="T6"/>
              <a:gd fmla="*/ 0 h 253" name="T7"/>
              <a:gd fmla="*/ 144 w 288" name="T8"/>
              <a:gd fmla="*/ 0 h 253" name="T9"/>
              <a:gd fmla="*/ 29 w 288" name="T10"/>
              <a:gd fmla="*/ 19 h 253" name="T11"/>
              <a:gd fmla="*/ 0 w 288" name="T12"/>
              <a:gd fmla="*/ 40 h 253" name="T13"/>
              <a:gd fmla="*/ 0 w 288" name="T14"/>
              <a:gd fmla="*/ 41 h 253" name="T15"/>
              <a:gd fmla="*/ 0 w 288" name="T16"/>
              <a:gd fmla="*/ 213 h 253" name="T17"/>
              <a:gd fmla="*/ 143 w 288" name="T18"/>
              <a:gd fmla="*/ 253 h 253" name="T19"/>
              <a:gd fmla="*/ 144 w 288" name="T20"/>
              <a:gd fmla="*/ 253 h 253" name="T21"/>
              <a:gd fmla="*/ 288 w 288" name="T22"/>
              <a:gd fmla="*/ 212 h 253" name="T23"/>
              <a:gd fmla="*/ 288 w 288" name="T24"/>
              <a:gd fmla="*/ 63 h 253" name="T25"/>
              <a:gd fmla="*/ 144 w 288" name="T26"/>
              <a:gd fmla="*/ 29 h 253" name="T27"/>
              <a:gd fmla="*/ 145 w 288" name="T28"/>
              <a:gd fmla="*/ 29 h 253" name="T29"/>
              <a:gd fmla="*/ 259 w 288" name="T30"/>
              <a:gd fmla="*/ 51 h 253" name="T31"/>
              <a:gd fmla="*/ 259 w 288" name="T32"/>
              <a:gd fmla="*/ 52 h 253" name="T33"/>
              <a:gd fmla="*/ 144 w 288" name="T34"/>
              <a:gd fmla="*/ 73 h 253" name="T35"/>
              <a:gd fmla="*/ 143 w 288" name="T36"/>
              <a:gd fmla="*/ 73 h 253" name="T37"/>
              <a:gd fmla="*/ 29 w 288" name="T38"/>
              <a:gd fmla="*/ 52 h 253" name="T39"/>
              <a:gd fmla="*/ 29 w 288" name="T40"/>
              <a:gd fmla="*/ 51 h 253" name="T41"/>
              <a:gd fmla="*/ 144 w 288" name="T42"/>
              <a:gd fmla="*/ 29 h 253" name="T43"/>
              <a:gd fmla="*/ 144 w 288" name="T44"/>
              <a:gd fmla="*/ 162 h 253" name="T45"/>
              <a:gd fmla="*/ 143 w 288" name="T46"/>
              <a:gd fmla="*/ 162 h 253" name="T47"/>
              <a:gd fmla="*/ 29 w 288" name="T48"/>
              <a:gd fmla="*/ 140 h 253" name="T49"/>
              <a:gd fmla="*/ 29 w 288" name="T50"/>
              <a:gd fmla="*/ 83 h 253" name="T51"/>
              <a:gd fmla="*/ 143 w 288" name="T52"/>
              <a:gd fmla="*/ 102 h 253" name="T53"/>
              <a:gd fmla="*/ 144 w 288" name="T54"/>
              <a:gd fmla="*/ 102 h 253" name="T55"/>
              <a:gd fmla="*/ 259 w 288" name="T56"/>
              <a:gd fmla="*/ 83 h 253" name="T57"/>
              <a:gd fmla="*/ 259 w 288" name="T58"/>
              <a:gd fmla="*/ 140 h 253" name="T59"/>
              <a:gd fmla="*/ 144 w 288" name="T60"/>
              <a:gd fmla="*/ 162 h 253"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253" w="288">
                <a:moveTo>
                  <a:pt x="288" y="63"/>
                </a:moveTo>
                <a:cubicBezTo>
                  <a:pt x="288" y="40"/>
                  <a:pt x="288" y="40"/>
                  <a:pt x="288" y="40"/>
                </a:cubicBezTo>
                <a:cubicBezTo>
                  <a:pt x="288" y="34"/>
                  <a:pt x="277" y="26"/>
                  <a:pt x="259" y="19"/>
                </a:cubicBezTo>
                <a:cubicBezTo>
                  <a:pt x="233" y="9"/>
                  <a:pt x="192" y="0"/>
                  <a:pt x="145" y="0"/>
                </a:cubicBezTo>
                <a:cubicBezTo>
                  <a:pt x="145" y="0"/>
                  <a:pt x="144" y="0"/>
                  <a:pt x="144" y="0"/>
                </a:cubicBezTo>
                <a:cubicBezTo>
                  <a:pt x="97" y="0"/>
                  <a:pt x="55" y="9"/>
                  <a:pt x="29" y="19"/>
                </a:cubicBezTo>
                <a:cubicBezTo>
                  <a:pt x="12" y="26"/>
                  <a:pt x="1" y="34"/>
                  <a:pt x="0" y="40"/>
                </a:cubicBezTo>
                <a:cubicBezTo>
                  <a:pt x="0" y="40"/>
                  <a:pt x="0" y="40"/>
                  <a:pt x="0" y="41"/>
                </a:cubicBezTo>
                <a:cubicBezTo>
                  <a:pt x="0" y="213"/>
                  <a:pt x="0" y="213"/>
                  <a:pt x="0" y="213"/>
                </a:cubicBezTo>
                <a:cubicBezTo>
                  <a:pt x="0" y="228"/>
                  <a:pt x="64" y="253"/>
                  <a:pt x="143" y="253"/>
                </a:cubicBezTo>
                <a:cubicBezTo>
                  <a:pt x="143" y="253"/>
                  <a:pt x="144" y="253"/>
                  <a:pt x="144" y="253"/>
                </a:cubicBezTo>
                <a:cubicBezTo>
                  <a:pt x="224" y="253"/>
                  <a:pt x="288" y="228"/>
                  <a:pt x="288" y="212"/>
                </a:cubicBezTo>
                <a:lnTo>
                  <a:pt x="288" y="63"/>
                </a:lnTo>
                <a:close/>
                <a:moveTo>
                  <a:pt x="144" y="29"/>
                </a:moveTo>
                <a:cubicBezTo>
                  <a:pt x="145" y="29"/>
                  <a:pt x="145" y="29"/>
                  <a:pt x="145" y="29"/>
                </a:cubicBezTo>
                <a:cubicBezTo>
                  <a:pt x="201" y="29"/>
                  <a:pt x="244" y="43"/>
                  <a:pt x="259" y="51"/>
                </a:cubicBezTo>
                <a:cubicBezTo>
                  <a:pt x="259" y="52"/>
                  <a:pt x="259" y="52"/>
                  <a:pt x="259" y="52"/>
                </a:cubicBezTo>
                <a:cubicBezTo>
                  <a:pt x="244" y="60"/>
                  <a:pt x="201" y="73"/>
                  <a:pt x="144" y="73"/>
                </a:cubicBezTo>
                <a:cubicBezTo>
                  <a:pt x="143" y="73"/>
                  <a:pt x="143" y="73"/>
                  <a:pt x="143" y="73"/>
                </a:cubicBezTo>
                <a:cubicBezTo>
                  <a:pt x="87" y="73"/>
                  <a:pt x="44" y="60"/>
                  <a:pt x="29" y="52"/>
                </a:cubicBezTo>
                <a:cubicBezTo>
                  <a:pt x="29" y="51"/>
                  <a:pt x="29" y="51"/>
                  <a:pt x="29" y="51"/>
                </a:cubicBezTo>
                <a:cubicBezTo>
                  <a:pt x="44" y="43"/>
                  <a:pt x="87" y="29"/>
                  <a:pt x="144" y="29"/>
                </a:cubicBezTo>
                <a:close/>
                <a:moveTo>
                  <a:pt x="144" y="162"/>
                </a:moveTo>
                <a:cubicBezTo>
                  <a:pt x="143" y="162"/>
                  <a:pt x="143" y="162"/>
                  <a:pt x="143" y="162"/>
                </a:cubicBezTo>
                <a:cubicBezTo>
                  <a:pt x="87" y="162"/>
                  <a:pt x="44" y="148"/>
                  <a:pt x="29" y="140"/>
                </a:cubicBezTo>
                <a:cubicBezTo>
                  <a:pt x="29" y="83"/>
                  <a:pt x="29" y="83"/>
                  <a:pt x="29" y="83"/>
                </a:cubicBezTo>
                <a:cubicBezTo>
                  <a:pt x="55" y="94"/>
                  <a:pt x="96" y="102"/>
                  <a:pt x="143" y="102"/>
                </a:cubicBezTo>
                <a:cubicBezTo>
                  <a:pt x="143" y="102"/>
                  <a:pt x="144" y="102"/>
                  <a:pt x="144" y="102"/>
                </a:cubicBezTo>
                <a:cubicBezTo>
                  <a:pt x="191" y="102"/>
                  <a:pt x="233" y="94"/>
                  <a:pt x="259" y="83"/>
                </a:cubicBezTo>
                <a:cubicBezTo>
                  <a:pt x="259" y="140"/>
                  <a:pt x="259" y="140"/>
                  <a:pt x="259" y="140"/>
                </a:cubicBezTo>
                <a:cubicBezTo>
                  <a:pt x="244" y="148"/>
                  <a:pt x="201" y="161"/>
                  <a:pt x="144" y="16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338" name="组合 337"/>
          <p:cNvGrpSpPr/>
          <p:nvPr/>
        </p:nvGrpSpPr>
        <p:grpSpPr>
          <a:xfrm>
            <a:off x="8571258" y="2383884"/>
            <a:ext cx="378299" cy="304801"/>
            <a:chOff x="10464142" y="6276894"/>
            <a:chExt cx="411916" cy="331887"/>
          </a:xfrm>
        </p:grpSpPr>
        <p:sp>
          <p:nvSpPr>
            <p:cNvPr id="217" name="Freeform 166"/>
            <p:cNvSpPr/>
            <p:nvPr/>
          </p:nvSpPr>
          <p:spPr bwMode="auto">
            <a:xfrm>
              <a:off x="10464142" y="6276894"/>
              <a:ext cx="124752" cy="331887"/>
            </a:xfrm>
            <a:custGeom>
              <a:gdLst>
                <a:gd fmla="*/ 31 w 53" name="T0"/>
                <a:gd fmla="*/ 0 h 141" name="T1"/>
                <a:gd fmla="*/ 22 w 53" name="T2"/>
                <a:gd fmla="*/ 0 h 141" name="T3"/>
                <a:gd fmla="*/ 22 w 53" name="T4"/>
                <a:gd fmla="*/ 29 h 141" name="T5"/>
                <a:gd fmla="*/ 0 w 53" name="T6"/>
                <a:gd fmla="*/ 29 h 141" name="T7"/>
                <a:gd fmla="*/ 0 w 53" name="T8"/>
                <a:gd fmla="*/ 58 h 141" name="T9"/>
                <a:gd fmla="*/ 22 w 53" name="T10"/>
                <a:gd fmla="*/ 58 h 141" name="T11"/>
                <a:gd fmla="*/ 22 w 53" name="T12"/>
                <a:gd fmla="*/ 141 h 141" name="T13"/>
                <a:gd fmla="*/ 31 w 53" name="T14"/>
                <a:gd fmla="*/ 141 h 141" name="T15"/>
                <a:gd fmla="*/ 31 w 53" name="T16"/>
                <a:gd fmla="*/ 58 h 141" name="T17"/>
                <a:gd fmla="*/ 53 w 53" name="T18"/>
                <a:gd fmla="*/ 58 h 141" name="T19"/>
                <a:gd fmla="*/ 53 w 53" name="T20"/>
                <a:gd fmla="*/ 29 h 141" name="T21"/>
                <a:gd fmla="*/ 31 w 53" name="T22"/>
                <a:gd fmla="*/ 29 h 141" name="T23"/>
                <a:gd fmla="*/ 31 w 53" name="T24"/>
                <a:gd fmla="*/ 0 h 14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1" w="52">
                  <a:moveTo>
                    <a:pt x="31" y="0"/>
                  </a:moveTo>
                  <a:lnTo>
                    <a:pt x="22" y="0"/>
                  </a:lnTo>
                  <a:lnTo>
                    <a:pt x="22" y="29"/>
                  </a:lnTo>
                  <a:lnTo>
                    <a:pt x="0" y="29"/>
                  </a:lnTo>
                  <a:lnTo>
                    <a:pt x="0" y="58"/>
                  </a:lnTo>
                  <a:lnTo>
                    <a:pt x="22" y="58"/>
                  </a:lnTo>
                  <a:lnTo>
                    <a:pt x="22" y="141"/>
                  </a:lnTo>
                  <a:lnTo>
                    <a:pt x="31" y="141"/>
                  </a:lnTo>
                  <a:lnTo>
                    <a:pt x="31" y="58"/>
                  </a:lnTo>
                  <a:lnTo>
                    <a:pt x="53" y="58"/>
                  </a:lnTo>
                  <a:lnTo>
                    <a:pt x="53" y="29"/>
                  </a:lnTo>
                  <a:lnTo>
                    <a:pt x="31" y="29"/>
                  </a:lnTo>
                  <a:lnTo>
                    <a:pt x="31" y="0"/>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8" name="Freeform 167"/>
            <p:cNvSpPr/>
            <p:nvPr/>
          </p:nvSpPr>
          <p:spPr bwMode="auto">
            <a:xfrm>
              <a:off x="10607725" y="6276894"/>
              <a:ext cx="124752" cy="331887"/>
            </a:xfrm>
            <a:custGeom>
              <a:gdLst>
                <a:gd fmla="*/ 31 w 53" name="T0"/>
                <a:gd fmla="*/ 0 h 141" name="T1"/>
                <a:gd fmla="*/ 22 w 53" name="T2"/>
                <a:gd fmla="*/ 0 h 141" name="T3"/>
                <a:gd fmla="*/ 22 w 53" name="T4"/>
                <a:gd fmla="*/ 83 h 141" name="T5"/>
                <a:gd fmla="*/ 0 w 53" name="T6"/>
                <a:gd fmla="*/ 83 h 141" name="T7"/>
                <a:gd fmla="*/ 0 w 53" name="T8"/>
                <a:gd fmla="*/ 112 h 141" name="T9"/>
                <a:gd fmla="*/ 22 w 53" name="T10"/>
                <a:gd fmla="*/ 112 h 141" name="T11"/>
                <a:gd fmla="*/ 22 w 53" name="T12"/>
                <a:gd fmla="*/ 141 h 141" name="T13"/>
                <a:gd fmla="*/ 31 w 53" name="T14"/>
                <a:gd fmla="*/ 141 h 141" name="T15"/>
                <a:gd fmla="*/ 31 w 53" name="T16"/>
                <a:gd fmla="*/ 112 h 141" name="T17"/>
                <a:gd fmla="*/ 53 w 53" name="T18"/>
                <a:gd fmla="*/ 112 h 141" name="T19"/>
                <a:gd fmla="*/ 53 w 53" name="T20"/>
                <a:gd fmla="*/ 83 h 141" name="T21"/>
                <a:gd fmla="*/ 31 w 53" name="T22"/>
                <a:gd fmla="*/ 83 h 141" name="T23"/>
                <a:gd fmla="*/ 31 w 53" name="T24"/>
                <a:gd fmla="*/ 0 h 14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1" w="52">
                  <a:moveTo>
                    <a:pt x="31" y="0"/>
                  </a:moveTo>
                  <a:lnTo>
                    <a:pt x="22" y="0"/>
                  </a:lnTo>
                  <a:lnTo>
                    <a:pt x="22" y="83"/>
                  </a:lnTo>
                  <a:lnTo>
                    <a:pt x="0" y="83"/>
                  </a:lnTo>
                  <a:lnTo>
                    <a:pt x="0" y="112"/>
                  </a:lnTo>
                  <a:lnTo>
                    <a:pt x="22" y="112"/>
                  </a:lnTo>
                  <a:lnTo>
                    <a:pt x="22" y="141"/>
                  </a:lnTo>
                  <a:lnTo>
                    <a:pt x="31" y="141"/>
                  </a:lnTo>
                  <a:lnTo>
                    <a:pt x="31" y="112"/>
                  </a:lnTo>
                  <a:lnTo>
                    <a:pt x="53" y="112"/>
                  </a:lnTo>
                  <a:lnTo>
                    <a:pt x="53" y="83"/>
                  </a:lnTo>
                  <a:lnTo>
                    <a:pt x="31" y="83"/>
                  </a:lnTo>
                  <a:lnTo>
                    <a:pt x="31" y="0"/>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9" name="Freeform 168"/>
            <p:cNvSpPr/>
            <p:nvPr/>
          </p:nvSpPr>
          <p:spPr bwMode="auto">
            <a:xfrm>
              <a:off x="10751306" y="6276894"/>
              <a:ext cx="124752" cy="331887"/>
            </a:xfrm>
            <a:custGeom>
              <a:gdLst>
                <a:gd fmla="*/ 53 w 53" name="T0"/>
                <a:gd fmla="*/ 29 h 141" name="T1"/>
                <a:gd fmla="*/ 31 w 53" name="T2"/>
                <a:gd fmla="*/ 29 h 141" name="T3"/>
                <a:gd fmla="*/ 31 w 53" name="T4"/>
                <a:gd fmla="*/ 0 h 141" name="T5"/>
                <a:gd fmla="*/ 22 w 53" name="T6"/>
                <a:gd fmla="*/ 0 h 141" name="T7"/>
                <a:gd fmla="*/ 22 w 53" name="T8"/>
                <a:gd fmla="*/ 29 h 141" name="T9"/>
                <a:gd fmla="*/ 0 w 53" name="T10"/>
                <a:gd fmla="*/ 29 h 141" name="T11"/>
                <a:gd fmla="*/ 0 w 53" name="T12"/>
                <a:gd fmla="*/ 58 h 141" name="T13"/>
                <a:gd fmla="*/ 22 w 53" name="T14"/>
                <a:gd fmla="*/ 58 h 141" name="T15"/>
                <a:gd fmla="*/ 22 w 53" name="T16"/>
                <a:gd fmla="*/ 141 h 141" name="T17"/>
                <a:gd fmla="*/ 31 w 53" name="T18"/>
                <a:gd fmla="*/ 141 h 141" name="T19"/>
                <a:gd fmla="*/ 31 w 53" name="T20"/>
                <a:gd fmla="*/ 58 h 141" name="T21"/>
                <a:gd fmla="*/ 53 w 53" name="T22"/>
                <a:gd fmla="*/ 58 h 141" name="T23"/>
                <a:gd fmla="*/ 53 w 53" name="T24"/>
                <a:gd fmla="*/ 29 h 14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1" w="52">
                  <a:moveTo>
                    <a:pt x="53" y="29"/>
                  </a:moveTo>
                  <a:lnTo>
                    <a:pt x="31" y="29"/>
                  </a:lnTo>
                  <a:lnTo>
                    <a:pt x="31" y="0"/>
                  </a:lnTo>
                  <a:lnTo>
                    <a:pt x="22" y="0"/>
                  </a:lnTo>
                  <a:lnTo>
                    <a:pt x="22" y="29"/>
                  </a:lnTo>
                  <a:lnTo>
                    <a:pt x="0" y="29"/>
                  </a:lnTo>
                  <a:lnTo>
                    <a:pt x="0" y="58"/>
                  </a:lnTo>
                  <a:lnTo>
                    <a:pt x="22" y="58"/>
                  </a:lnTo>
                  <a:lnTo>
                    <a:pt x="22" y="141"/>
                  </a:lnTo>
                  <a:lnTo>
                    <a:pt x="31" y="141"/>
                  </a:lnTo>
                  <a:lnTo>
                    <a:pt x="31" y="58"/>
                  </a:lnTo>
                  <a:lnTo>
                    <a:pt x="53" y="58"/>
                  </a:lnTo>
                  <a:lnTo>
                    <a:pt x="53" y="29"/>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220" name="Freeform 177"/>
          <p:cNvSpPr>
            <a:spLocks noEditPoints="1"/>
          </p:cNvSpPr>
          <p:nvPr/>
        </p:nvSpPr>
        <p:spPr bwMode="auto">
          <a:xfrm>
            <a:off x="9200675" y="4375516"/>
            <a:ext cx="378299" cy="326418"/>
          </a:xfrm>
          <a:custGeom>
            <a:gdLst>
              <a:gd fmla="*/ 246 w 288" name="T0"/>
              <a:gd fmla="*/ 26 h 247" name="T1"/>
              <a:gd fmla="*/ 144 w 288" name="T2"/>
              <a:gd fmla="*/ 0 h 247" name="T3"/>
              <a:gd fmla="*/ 41 w 288" name="T4"/>
              <a:gd fmla="*/ 26 h 247" name="T5"/>
              <a:gd fmla="*/ 0 w 288" name="T6"/>
              <a:gd fmla="*/ 98 h 247" name="T7"/>
              <a:gd fmla="*/ 144 w 288" name="T8"/>
              <a:gd fmla="*/ 247 h 247" name="T9"/>
              <a:gd fmla="*/ 288 w 288" name="T10"/>
              <a:gd fmla="*/ 98 h 247" name="T11"/>
              <a:gd fmla="*/ 246 w 288" name="T12"/>
              <a:gd fmla="*/ 26 h 247" name="T13"/>
              <a:gd fmla="*/ 245 w 288" name="T14"/>
              <a:gd fmla="*/ 115 h 247" name="T15"/>
              <a:gd fmla="*/ 201 w 288" name="T16"/>
              <a:gd fmla="*/ 71 h 247" name="T17"/>
              <a:gd fmla="*/ 234 w 288" name="T18"/>
              <a:gd fmla="*/ 41 h 247" name="T19"/>
              <a:gd fmla="*/ 245 w 288" name="T20"/>
              <a:gd fmla="*/ 115 h 247" name="T21"/>
              <a:gd fmla="*/ 227 w 288" name="T22"/>
              <a:gd fmla="*/ 40 h 247" name="T23"/>
              <a:gd fmla="*/ 143 w 288" name="T24"/>
              <a:gd fmla="*/ 72 h 247" name="T25"/>
              <a:gd fmla="*/ 59 w 288" name="T26"/>
              <a:gd fmla="*/ 40 h 247" name="T27"/>
              <a:gd fmla="*/ 62 w 288" name="T28"/>
              <a:gd fmla="*/ 32 h 247" name="T29"/>
              <a:gd fmla="*/ 144 w 288" name="T30"/>
              <a:gd fmla="*/ 15 h 247" name="T31"/>
              <a:gd fmla="*/ 223 w 288" name="T32"/>
              <a:gd fmla="*/ 30 h 247" name="T33"/>
              <a:gd fmla="*/ 227 w 288" name="T34"/>
              <a:gd fmla="*/ 40 h 247" name="T35"/>
              <a:gd fmla="*/ 183 w 288" name="T36"/>
              <a:gd fmla="*/ 76 h 247" name="T37"/>
              <a:gd fmla="*/ 144 w 288" name="T38"/>
              <a:gd fmla="*/ 143 h 247" name="T39"/>
              <a:gd fmla="*/ 105 w 288" name="T40"/>
              <a:gd fmla="*/ 76 h 247" name="T41"/>
              <a:gd fmla="*/ 143 w 288" name="T42"/>
              <a:gd fmla="*/ 80 h 247" name="T43"/>
              <a:gd fmla="*/ 183 w 288" name="T44"/>
              <a:gd fmla="*/ 76 h 247" name="T45"/>
              <a:gd fmla="*/ 52 w 288" name="T46"/>
              <a:gd fmla="*/ 43 h 247" name="T47"/>
              <a:gd fmla="*/ 89 w 288" name="T48"/>
              <a:gd fmla="*/ 72 h 247" name="T49"/>
              <a:gd fmla="*/ 44 w 288" name="T50"/>
              <a:gd fmla="*/ 117 h 247" name="T51"/>
              <a:gd fmla="*/ 52 w 288" name="T52"/>
              <a:gd fmla="*/ 43 h 247" name="T53"/>
              <a:gd fmla="*/ 96 w 288" name="T54"/>
              <a:gd fmla="*/ 76 h 247" name="T55"/>
              <a:gd fmla="*/ 136 w 288" name="T56"/>
              <a:gd fmla="*/ 145 h 247" name="T57"/>
              <a:gd fmla="*/ 49 w 288" name="T58"/>
              <a:gd fmla="*/ 122 h 247" name="T59"/>
              <a:gd fmla="*/ 96 w 288" name="T60"/>
              <a:gd fmla="*/ 76 h 247" name="T61"/>
              <a:gd fmla="*/ 144 w 288" name="T62"/>
              <a:gd fmla="*/ 153 h 247" name="T63"/>
              <a:gd fmla="*/ 187 w 288" name="T64"/>
              <a:gd fmla="*/ 149 h 247" name="T65"/>
              <a:gd fmla="*/ 144 w 288" name="T66"/>
              <a:gd fmla="*/ 224 h 247" name="T67"/>
              <a:gd fmla="*/ 101 w 288" name="T68"/>
              <a:gd fmla="*/ 149 h 247" name="T69"/>
              <a:gd fmla="*/ 144 w 288" name="T70"/>
              <a:gd fmla="*/ 153 h 247" name="T71"/>
              <a:gd fmla="*/ 151 w 288" name="T72"/>
              <a:gd fmla="*/ 145 h 247" name="T73"/>
              <a:gd fmla="*/ 193 w 288" name="T74"/>
              <a:gd fmla="*/ 73 h 247" name="T75"/>
              <a:gd fmla="*/ 241 w 288" name="T76"/>
              <a:gd fmla="*/ 121 h 247" name="T77"/>
              <a:gd fmla="*/ 151 w 288" name="T78"/>
              <a:gd fmla="*/ 145 h 247" name="T79"/>
              <a:gd fmla="*/ 273 w 288" name="T80"/>
              <a:gd fmla="*/ 94 h 247" name="T81"/>
              <a:gd fmla="*/ 253 w 288" name="T82"/>
              <a:gd fmla="*/ 113 h 247" name="T83"/>
              <a:gd fmla="*/ 242 w 288" name="T84"/>
              <a:gd fmla="*/ 41 h 247" name="T85"/>
              <a:gd fmla="*/ 273 w 288" name="T86"/>
              <a:gd fmla="*/ 94 h 247" name="T87"/>
              <a:gd fmla="*/ 44 w 288" name="T88"/>
              <a:gd fmla="*/ 42 h 247" name="T89"/>
              <a:gd fmla="*/ 36 w 288" name="T90"/>
              <a:gd fmla="*/ 114 h 247" name="T91"/>
              <a:gd fmla="*/ 15 w 288" name="T92"/>
              <a:gd fmla="*/ 93 h 247" name="T93"/>
              <a:gd fmla="*/ 44 w 288" name="T94"/>
              <a:gd fmla="*/ 42 h 247" name="T95"/>
              <a:gd fmla="*/ 47 w 288" name="T96"/>
              <a:gd fmla="*/ 130 h 247" name="T97"/>
              <a:gd fmla="*/ 91 w 288" name="T98"/>
              <a:gd fmla="*/ 147 h 247" name="T99"/>
              <a:gd fmla="*/ 127 w 288" name="T100"/>
              <a:gd fmla="*/ 209 h 247" name="T101"/>
              <a:gd fmla="*/ 47 w 288" name="T102"/>
              <a:gd fmla="*/ 130 h 247" name="T103"/>
              <a:gd fmla="*/ 161 w 288" name="T104"/>
              <a:gd fmla="*/ 209 h 247" name="T105"/>
              <a:gd fmla="*/ 197 w 288" name="T106"/>
              <a:gd fmla="*/ 147 h 247" name="T107"/>
              <a:gd fmla="*/ 241 w 288" name="T108"/>
              <a:gd fmla="*/ 130 h 247" name="T109"/>
              <a:gd fmla="*/ 161 w 288" name="T110"/>
              <a:gd fmla="*/ 209 h 247"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246" w="288">
                <a:moveTo>
                  <a:pt x="246" y="26"/>
                </a:moveTo>
                <a:cubicBezTo>
                  <a:pt x="219" y="12"/>
                  <a:pt x="212" y="0"/>
                  <a:pt x="144" y="0"/>
                </a:cubicBezTo>
                <a:cubicBezTo>
                  <a:pt x="76" y="0"/>
                  <a:pt x="68" y="12"/>
                  <a:pt x="41" y="26"/>
                </a:cubicBezTo>
                <a:cubicBezTo>
                  <a:pt x="11" y="43"/>
                  <a:pt x="0" y="75"/>
                  <a:pt x="0" y="98"/>
                </a:cubicBezTo>
                <a:cubicBezTo>
                  <a:pt x="0" y="110"/>
                  <a:pt x="144" y="247"/>
                  <a:pt x="144" y="247"/>
                </a:cubicBezTo>
                <a:cubicBezTo>
                  <a:pt x="144" y="247"/>
                  <a:pt x="288" y="110"/>
                  <a:pt x="288" y="98"/>
                </a:cubicBezTo>
                <a:cubicBezTo>
                  <a:pt x="288" y="76"/>
                  <a:pt x="277" y="43"/>
                  <a:pt x="246" y="26"/>
                </a:cubicBezTo>
                <a:close/>
                <a:moveTo>
                  <a:pt x="245" y="115"/>
                </a:moveTo>
                <a:cubicBezTo>
                  <a:pt x="201" y="71"/>
                  <a:pt x="201" y="71"/>
                  <a:pt x="201" y="71"/>
                </a:cubicBezTo>
                <a:cubicBezTo>
                  <a:pt x="221" y="64"/>
                  <a:pt x="233" y="53"/>
                  <a:pt x="234" y="41"/>
                </a:cubicBezTo>
                <a:lnTo>
                  <a:pt x="245" y="115"/>
                </a:lnTo>
                <a:close/>
                <a:moveTo>
                  <a:pt x="227" y="40"/>
                </a:moveTo>
                <a:cubicBezTo>
                  <a:pt x="227" y="55"/>
                  <a:pt x="193" y="72"/>
                  <a:pt x="143" y="72"/>
                </a:cubicBezTo>
                <a:cubicBezTo>
                  <a:pt x="93" y="72"/>
                  <a:pt x="59" y="55"/>
                  <a:pt x="59" y="40"/>
                </a:cubicBezTo>
                <a:cubicBezTo>
                  <a:pt x="59" y="37"/>
                  <a:pt x="60" y="34"/>
                  <a:pt x="62" y="32"/>
                </a:cubicBezTo>
                <a:cubicBezTo>
                  <a:pt x="79" y="21"/>
                  <a:pt x="92" y="15"/>
                  <a:pt x="144" y="15"/>
                </a:cubicBezTo>
                <a:cubicBezTo>
                  <a:pt x="193" y="15"/>
                  <a:pt x="207" y="21"/>
                  <a:pt x="223" y="30"/>
                </a:cubicBezTo>
                <a:cubicBezTo>
                  <a:pt x="225" y="33"/>
                  <a:pt x="227" y="36"/>
                  <a:pt x="227" y="40"/>
                </a:cubicBezTo>
                <a:close/>
                <a:moveTo>
                  <a:pt x="183" y="76"/>
                </a:moveTo>
                <a:cubicBezTo>
                  <a:pt x="144" y="143"/>
                  <a:pt x="144" y="143"/>
                  <a:pt x="144" y="143"/>
                </a:cubicBezTo>
                <a:cubicBezTo>
                  <a:pt x="105" y="76"/>
                  <a:pt x="105" y="76"/>
                  <a:pt x="105" y="76"/>
                </a:cubicBezTo>
                <a:cubicBezTo>
                  <a:pt x="117" y="78"/>
                  <a:pt x="129" y="80"/>
                  <a:pt x="143" y="80"/>
                </a:cubicBezTo>
                <a:cubicBezTo>
                  <a:pt x="158" y="80"/>
                  <a:pt x="171" y="78"/>
                  <a:pt x="183" y="76"/>
                </a:cubicBezTo>
                <a:close/>
                <a:moveTo>
                  <a:pt x="52" y="43"/>
                </a:moveTo>
                <a:cubicBezTo>
                  <a:pt x="54" y="55"/>
                  <a:pt x="68" y="65"/>
                  <a:pt x="89" y="72"/>
                </a:cubicBezTo>
                <a:cubicBezTo>
                  <a:pt x="44" y="117"/>
                  <a:pt x="44" y="117"/>
                  <a:pt x="44" y="117"/>
                </a:cubicBezTo>
                <a:lnTo>
                  <a:pt x="52" y="43"/>
                </a:lnTo>
                <a:close/>
                <a:moveTo>
                  <a:pt x="96" y="76"/>
                </a:moveTo>
                <a:cubicBezTo>
                  <a:pt x="136" y="145"/>
                  <a:pt x="136" y="145"/>
                  <a:pt x="136" y="145"/>
                </a:cubicBezTo>
                <a:cubicBezTo>
                  <a:pt x="97" y="144"/>
                  <a:pt x="69" y="134"/>
                  <a:pt x="49" y="122"/>
                </a:cubicBezTo>
                <a:lnTo>
                  <a:pt x="96" y="76"/>
                </a:lnTo>
                <a:close/>
                <a:moveTo>
                  <a:pt x="144" y="153"/>
                </a:moveTo>
                <a:cubicBezTo>
                  <a:pt x="160" y="153"/>
                  <a:pt x="174" y="152"/>
                  <a:pt x="187" y="149"/>
                </a:cubicBezTo>
                <a:cubicBezTo>
                  <a:pt x="144" y="224"/>
                  <a:pt x="144" y="224"/>
                  <a:pt x="144" y="224"/>
                </a:cubicBezTo>
                <a:cubicBezTo>
                  <a:pt x="101" y="149"/>
                  <a:pt x="101" y="149"/>
                  <a:pt x="101" y="149"/>
                </a:cubicBezTo>
                <a:cubicBezTo>
                  <a:pt x="114" y="152"/>
                  <a:pt x="128" y="153"/>
                  <a:pt x="144" y="153"/>
                </a:cubicBezTo>
                <a:close/>
                <a:moveTo>
                  <a:pt x="151" y="145"/>
                </a:moveTo>
                <a:cubicBezTo>
                  <a:pt x="193" y="73"/>
                  <a:pt x="193" y="73"/>
                  <a:pt x="193" y="73"/>
                </a:cubicBezTo>
                <a:cubicBezTo>
                  <a:pt x="241" y="121"/>
                  <a:pt x="241" y="121"/>
                  <a:pt x="241" y="121"/>
                </a:cubicBezTo>
                <a:cubicBezTo>
                  <a:pt x="221" y="133"/>
                  <a:pt x="192" y="144"/>
                  <a:pt x="151" y="145"/>
                </a:cubicBezTo>
                <a:close/>
                <a:moveTo>
                  <a:pt x="273" y="94"/>
                </a:moveTo>
                <a:cubicBezTo>
                  <a:pt x="269" y="98"/>
                  <a:pt x="262" y="105"/>
                  <a:pt x="253" y="113"/>
                </a:cubicBezTo>
                <a:cubicBezTo>
                  <a:pt x="242" y="41"/>
                  <a:pt x="242" y="41"/>
                  <a:pt x="242" y="41"/>
                </a:cubicBezTo>
                <a:cubicBezTo>
                  <a:pt x="264" y="55"/>
                  <a:pt x="271" y="78"/>
                  <a:pt x="273" y="94"/>
                </a:cubicBezTo>
                <a:close/>
                <a:moveTo>
                  <a:pt x="44" y="42"/>
                </a:moveTo>
                <a:cubicBezTo>
                  <a:pt x="36" y="114"/>
                  <a:pt x="36" y="114"/>
                  <a:pt x="36" y="114"/>
                </a:cubicBezTo>
                <a:cubicBezTo>
                  <a:pt x="26" y="106"/>
                  <a:pt x="19" y="98"/>
                  <a:pt x="15" y="93"/>
                </a:cubicBezTo>
                <a:cubicBezTo>
                  <a:pt x="16" y="76"/>
                  <a:pt x="26" y="55"/>
                  <a:pt x="44" y="42"/>
                </a:cubicBezTo>
                <a:close/>
                <a:moveTo>
                  <a:pt x="47" y="130"/>
                </a:moveTo>
                <a:cubicBezTo>
                  <a:pt x="59" y="137"/>
                  <a:pt x="73" y="143"/>
                  <a:pt x="91" y="147"/>
                </a:cubicBezTo>
                <a:cubicBezTo>
                  <a:pt x="127" y="209"/>
                  <a:pt x="127" y="209"/>
                  <a:pt x="127" y="209"/>
                </a:cubicBezTo>
                <a:cubicBezTo>
                  <a:pt x="97" y="180"/>
                  <a:pt x="68" y="152"/>
                  <a:pt x="47" y="130"/>
                </a:cubicBezTo>
                <a:close/>
                <a:moveTo>
                  <a:pt x="161" y="209"/>
                </a:moveTo>
                <a:cubicBezTo>
                  <a:pt x="197" y="147"/>
                  <a:pt x="197" y="147"/>
                  <a:pt x="197" y="147"/>
                </a:cubicBezTo>
                <a:cubicBezTo>
                  <a:pt x="215" y="143"/>
                  <a:pt x="230" y="137"/>
                  <a:pt x="241" y="130"/>
                </a:cubicBezTo>
                <a:cubicBezTo>
                  <a:pt x="220" y="152"/>
                  <a:pt x="191" y="180"/>
                  <a:pt x="161" y="209"/>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1" name="Freeform 217"/>
          <p:cNvSpPr>
            <a:spLocks noEditPoints="1"/>
          </p:cNvSpPr>
          <p:nvPr/>
        </p:nvSpPr>
        <p:spPr bwMode="auto">
          <a:xfrm>
            <a:off x="7973331" y="5627901"/>
            <a:ext cx="237787" cy="378299"/>
          </a:xfrm>
          <a:custGeom>
            <a:gdLst>
              <a:gd fmla="*/ 92 w 180" name="T0"/>
              <a:gd fmla="*/ 1 h 287" name="T1"/>
              <a:gd fmla="*/ 90 w 180" name="T2"/>
              <a:gd fmla="*/ 0 h 287" name="T3"/>
              <a:gd fmla="*/ 87 w 180" name="T4"/>
              <a:gd fmla="*/ 1 h 287" name="T5"/>
              <a:gd fmla="*/ 0 w 180" name="T6"/>
              <a:gd fmla="*/ 181 h 287" name="T7"/>
              <a:gd fmla="*/ 90 w 180" name="T8"/>
              <a:gd fmla="*/ 287 h 287" name="T9"/>
              <a:gd fmla="*/ 180 w 180" name="T10"/>
              <a:gd fmla="*/ 181 h 287" name="T11"/>
              <a:gd fmla="*/ 92 w 180" name="T12"/>
              <a:gd fmla="*/ 1 h 287" name="T13"/>
              <a:gd fmla="*/ 59 w 180" name="T14"/>
              <a:gd fmla="*/ 179 h 287" name="T15"/>
              <a:gd fmla="*/ 69 w 180" name="T16"/>
              <a:gd fmla="*/ 202 h 287" name="T17"/>
              <a:gd fmla="*/ 76 w 180" name="T18"/>
              <a:gd fmla="*/ 219 h 287" name="T19"/>
              <a:gd fmla="*/ 72 w 180" name="T20"/>
              <a:gd fmla="*/ 236 h 287" name="T21"/>
              <a:gd fmla="*/ 58 w 180" name="T22"/>
              <a:gd fmla="*/ 243 h 287" name="T23"/>
              <a:gd fmla="*/ 48 w 180" name="T24"/>
              <a:gd fmla="*/ 239 h 287" name="T25"/>
              <a:gd fmla="*/ 29 w 180" name="T26"/>
              <a:gd fmla="*/ 174 h 287" name="T27"/>
              <a:gd fmla="*/ 57 w 180" name="T28"/>
              <a:gd fmla="*/ 97 h 287" name="T29"/>
              <a:gd fmla="*/ 61 w 180" name="T30"/>
              <a:gd fmla="*/ 95 h 287" name="T31"/>
              <a:gd fmla="*/ 63 w 180" name="T32"/>
              <a:gd fmla="*/ 99 h 287" name="T33"/>
              <a:gd fmla="*/ 59 w 180" name="T34"/>
              <a:gd fmla="*/ 179 h 287"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87" w="180">
                <a:moveTo>
                  <a:pt x="92" y="1"/>
                </a:moveTo>
                <a:cubicBezTo>
                  <a:pt x="92" y="0"/>
                  <a:pt x="91" y="0"/>
                  <a:pt x="90" y="0"/>
                </a:cubicBezTo>
                <a:cubicBezTo>
                  <a:pt x="89" y="0"/>
                  <a:pt x="88" y="0"/>
                  <a:pt x="87" y="1"/>
                </a:cubicBezTo>
                <a:cubicBezTo>
                  <a:pt x="84" y="6"/>
                  <a:pt x="0" y="122"/>
                  <a:pt x="0" y="181"/>
                </a:cubicBezTo>
                <a:cubicBezTo>
                  <a:pt x="0" y="282"/>
                  <a:pt x="75" y="287"/>
                  <a:pt x="90" y="287"/>
                </a:cubicBezTo>
                <a:cubicBezTo>
                  <a:pt x="105" y="287"/>
                  <a:pt x="180" y="282"/>
                  <a:pt x="180" y="181"/>
                </a:cubicBezTo>
                <a:cubicBezTo>
                  <a:pt x="180" y="123"/>
                  <a:pt x="96" y="6"/>
                  <a:pt x="92" y="1"/>
                </a:cubicBezTo>
                <a:close/>
                <a:moveTo>
                  <a:pt x="59" y="179"/>
                </a:moveTo>
                <a:cubicBezTo>
                  <a:pt x="62" y="191"/>
                  <a:pt x="65" y="197"/>
                  <a:pt x="69" y="202"/>
                </a:cubicBezTo>
                <a:cubicBezTo>
                  <a:pt x="71" y="207"/>
                  <a:pt x="74" y="211"/>
                  <a:pt x="76" y="219"/>
                </a:cubicBezTo>
                <a:cubicBezTo>
                  <a:pt x="77" y="225"/>
                  <a:pt x="76" y="231"/>
                  <a:pt x="72" y="236"/>
                </a:cubicBezTo>
                <a:cubicBezTo>
                  <a:pt x="69" y="240"/>
                  <a:pt x="64" y="243"/>
                  <a:pt x="58" y="243"/>
                </a:cubicBezTo>
                <a:cubicBezTo>
                  <a:pt x="55" y="243"/>
                  <a:pt x="51" y="241"/>
                  <a:pt x="48" y="239"/>
                </a:cubicBezTo>
                <a:cubicBezTo>
                  <a:pt x="34" y="231"/>
                  <a:pt x="25" y="202"/>
                  <a:pt x="29" y="174"/>
                </a:cubicBezTo>
                <a:cubicBezTo>
                  <a:pt x="32" y="147"/>
                  <a:pt x="56" y="99"/>
                  <a:pt x="57" y="97"/>
                </a:cubicBezTo>
                <a:cubicBezTo>
                  <a:pt x="58" y="95"/>
                  <a:pt x="60" y="95"/>
                  <a:pt x="61" y="95"/>
                </a:cubicBezTo>
                <a:cubicBezTo>
                  <a:pt x="63" y="96"/>
                  <a:pt x="64" y="98"/>
                  <a:pt x="63" y="99"/>
                </a:cubicBezTo>
                <a:cubicBezTo>
                  <a:pt x="51" y="135"/>
                  <a:pt x="55" y="161"/>
                  <a:pt x="59" y="179"/>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2" name="Freeform 220"/>
          <p:cNvSpPr/>
          <p:nvPr/>
        </p:nvSpPr>
        <p:spPr bwMode="auto">
          <a:xfrm>
            <a:off x="9910789" y="2422345"/>
            <a:ext cx="380460" cy="283184"/>
          </a:xfrm>
          <a:custGeom>
            <a:gdLst>
              <a:gd fmla="*/ 160 w 176" name="T0"/>
              <a:gd fmla="*/ 118 h 131" name="T1"/>
              <a:gd fmla="*/ 160 w 176" name="T2"/>
              <a:gd fmla="*/ 0 h 131" name="T3"/>
              <a:gd fmla="*/ 125 w 176" name="T4"/>
              <a:gd fmla="*/ 0 h 131" name="T5"/>
              <a:gd fmla="*/ 125 w 176" name="T6"/>
              <a:gd fmla="*/ 118 h 131" name="T7"/>
              <a:gd fmla="*/ 105 w 176" name="T8"/>
              <a:gd fmla="*/ 118 h 131" name="T9"/>
              <a:gd fmla="*/ 105 w 176" name="T10"/>
              <a:gd fmla="*/ 72 h 131" name="T11"/>
              <a:gd fmla="*/ 70 w 176" name="T12"/>
              <a:gd fmla="*/ 72 h 131" name="T13"/>
              <a:gd fmla="*/ 70 w 176" name="T14"/>
              <a:gd fmla="*/ 118 h 131" name="T15"/>
              <a:gd fmla="*/ 51 w 176" name="T16"/>
              <a:gd fmla="*/ 118 h 131" name="T17"/>
              <a:gd fmla="*/ 51 w 176" name="T18"/>
              <a:gd fmla="*/ 32 h 131" name="T19"/>
              <a:gd fmla="*/ 15 w 176" name="T20"/>
              <a:gd fmla="*/ 32 h 131" name="T21"/>
              <a:gd fmla="*/ 15 w 176" name="T22"/>
              <a:gd fmla="*/ 118 h 131" name="T23"/>
              <a:gd fmla="*/ 0 w 176" name="T24"/>
              <a:gd fmla="*/ 118 h 131" name="T25"/>
              <a:gd fmla="*/ 0 w 176" name="T26"/>
              <a:gd fmla="*/ 131 h 131" name="T27"/>
              <a:gd fmla="*/ 176 w 176" name="T28"/>
              <a:gd fmla="*/ 131 h 131" name="T29"/>
              <a:gd fmla="*/ 176 w 176" name="T30"/>
              <a:gd fmla="*/ 118 h 131" name="T31"/>
              <a:gd fmla="*/ 160 w 176" name="T32"/>
              <a:gd fmla="*/ 118 h 131"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31" w="176">
                <a:moveTo>
                  <a:pt x="160" y="118"/>
                </a:moveTo>
                <a:lnTo>
                  <a:pt x="160" y="0"/>
                </a:lnTo>
                <a:lnTo>
                  <a:pt x="125" y="0"/>
                </a:lnTo>
                <a:lnTo>
                  <a:pt x="125" y="118"/>
                </a:lnTo>
                <a:lnTo>
                  <a:pt x="105" y="118"/>
                </a:lnTo>
                <a:lnTo>
                  <a:pt x="105" y="72"/>
                </a:lnTo>
                <a:lnTo>
                  <a:pt x="70" y="72"/>
                </a:lnTo>
                <a:lnTo>
                  <a:pt x="70" y="118"/>
                </a:lnTo>
                <a:lnTo>
                  <a:pt x="51" y="118"/>
                </a:lnTo>
                <a:lnTo>
                  <a:pt x="51" y="32"/>
                </a:lnTo>
                <a:lnTo>
                  <a:pt x="15" y="32"/>
                </a:lnTo>
                <a:lnTo>
                  <a:pt x="15" y="118"/>
                </a:lnTo>
                <a:lnTo>
                  <a:pt x="0" y="118"/>
                </a:lnTo>
                <a:lnTo>
                  <a:pt x="0" y="131"/>
                </a:lnTo>
                <a:lnTo>
                  <a:pt x="176" y="131"/>
                </a:lnTo>
                <a:lnTo>
                  <a:pt x="176" y="118"/>
                </a:lnTo>
                <a:lnTo>
                  <a:pt x="160" y="118"/>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3" name="Freeform 244"/>
          <p:cNvSpPr>
            <a:spLocks noEditPoints="1"/>
          </p:cNvSpPr>
          <p:nvPr/>
        </p:nvSpPr>
        <p:spPr bwMode="auto">
          <a:xfrm>
            <a:off x="9238905" y="3665573"/>
            <a:ext cx="378299" cy="380460"/>
          </a:xfrm>
          <a:custGeom>
            <a:gdLst>
              <a:gd fmla="*/ 144 w 288" name="T0"/>
              <a:gd fmla="*/ 0 h 288" name="T1"/>
              <a:gd fmla="*/ 0 w 288" name="T2"/>
              <a:gd fmla="*/ 144 h 288" name="T3"/>
              <a:gd fmla="*/ 144 w 288" name="T4"/>
              <a:gd fmla="*/ 288 h 288" name="T5"/>
              <a:gd fmla="*/ 288 w 288" name="T6"/>
              <a:gd fmla="*/ 144 h 288" name="T7"/>
              <a:gd fmla="*/ 144 w 288" name="T8"/>
              <a:gd fmla="*/ 0 h 288" name="T9"/>
              <a:gd fmla="*/ 144 w 288" name="T10"/>
              <a:gd fmla="*/ 264 h 288" name="T11"/>
              <a:gd fmla="*/ 24 w 288" name="T12"/>
              <a:gd fmla="*/ 144 h 288" name="T13"/>
              <a:gd fmla="*/ 144 w 288" name="T14"/>
              <a:gd fmla="*/ 24 h 288" name="T15"/>
              <a:gd fmla="*/ 144 w 288" name="T16"/>
              <a:gd fmla="*/ 144 h 288" name="T17"/>
              <a:gd fmla="*/ 229 w 288" name="T18"/>
              <a:gd fmla="*/ 60 h 288" name="T19"/>
              <a:gd fmla="*/ 264 w 288" name="T20"/>
              <a:gd fmla="*/ 144 h 288" name="T21"/>
              <a:gd fmla="*/ 144 w 288" name="T22"/>
              <a:gd fmla="*/ 264 h 28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88" w="288">
                <a:moveTo>
                  <a:pt x="144" y="0"/>
                </a:moveTo>
                <a:cubicBezTo>
                  <a:pt x="64" y="0"/>
                  <a:pt x="0" y="65"/>
                  <a:pt x="0" y="144"/>
                </a:cubicBezTo>
                <a:cubicBezTo>
                  <a:pt x="0" y="224"/>
                  <a:pt x="64" y="288"/>
                  <a:pt x="144" y="288"/>
                </a:cubicBezTo>
                <a:cubicBezTo>
                  <a:pt x="223" y="288"/>
                  <a:pt x="288" y="224"/>
                  <a:pt x="288" y="144"/>
                </a:cubicBezTo>
                <a:cubicBezTo>
                  <a:pt x="288" y="65"/>
                  <a:pt x="223" y="0"/>
                  <a:pt x="144" y="0"/>
                </a:cubicBezTo>
                <a:close/>
                <a:moveTo>
                  <a:pt x="144" y="264"/>
                </a:moveTo>
                <a:cubicBezTo>
                  <a:pt x="78" y="264"/>
                  <a:pt x="24" y="210"/>
                  <a:pt x="24" y="144"/>
                </a:cubicBezTo>
                <a:cubicBezTo>
                  <a:pt x="24" y="78"/>
                  <a:pt x="78" y="24"/>
                  <a:pt x="144" y="24"/>
                </a:cubicBezTo>
                <a:cubicBezTo>
                  <a:pt x="144" y="144"/>
                  <a:pt x="144" y="144"/>
                  <a:pt x="144" y="144"/>
                </a:cubicBezTo>
                <a:cubicBezTo>
                  <a:pt x="229" y="60"/>
                  <a:pt x="229" y="60"/>
                  <a:pt x="229" y="60"/>
                </a:cubicBezTo>
                <a:cubicBezTo>
                  <a:pt x="251" y="82"/>
                  <a:pt x="264" y="111"/>
                  <a:pt x="264" y="144"/>
                </a:cubicBezTo>
                <a:cubicBezTo>
                  <a:pt x="264" y="210"/>
                  <a:pt x="210" y="264"/>
                  <a:pt x="144" y="264"/>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4" name="Freeform 289"/>
          <p:cNvSpPr>
            <a:spLocks noEditPoints="1"/>
          </p:cNvSpPr>
          <p:nvPr/>
        </p:nvSpPr>
        <p:spPr bwMode="auto">
          <a:xfrm>
            <a:off x="4603058" y="4322562"/>
            <a:ext cx="373976" cy="380460"/>
          </a:xfrm>
          <a:custGeom>
            <a:gdLst>
              <a:gd fmla="*/ 211 w 284" name="T0"/>
              <a:gd fmla="*/ 18 h 288" name="T1"/>
              <a:gd fmla="*/ 141 w 284" name="T2"/>
              <a:gd fmla="*/ 0 h 288" name="T3"/>
              <a:gd fmla="*/ 0 w 284" name="T4"/>
              <a:gd fmla="*/ 0 h 288" name="T5"/>
              <a:gd fmla="*/ 0 w 284" name="T6"/>
              <a:gd fmla="*/ 67 h 288" name="T7"/>
              <a:gd fmla="*/ 140 w 284" name="T8"/>
              <a:gd fmla="*/ 67 h 288" name="T9"/>
              <a:gd fmla="*/ 180 w 284" name="T10"/>
              <a:gd fmla="*/ 78 h 288" name="T11"/>
              <a:gd fmla="*/ 217 w 284" name="T12"/>
              <a:gd fmla="*/ 145 h 288" name="T13"/>
              <a:gd fmla="*/ 182 w 284" name="T14"/>
              <a:gd fmla="*/ 210 h 288" name="T15"/>
              <a:gd fmla="*/ 140 w 284" name="T16"/>
              <a:gd fmla="*/ 221 h 288" name="T17"/>
              <a:gd fmla="*/ 0 w 284" name="T18"/>
              <a:gd fmla="*/ 221 h 288" name="T19"/>
              <a:gd fmla="*/ 0 w 284" name="T20"/>
              <a:gd fmla="*/ 288 h 288" name="T21"/>
              <a:gd fmla="*/ 140 w 284" name="T22"/>
              <a:gd fmla="*/ 288 h 288" name="T23"/>
              <a:gd fmla="*/ 210 w 284" name="T24"/>
              <a:gd fmla="*/ 271 h 288" name="T25"/>
              <a:gd fmla="*/ 284 w 284" name="T26"/>
              <a:gd fmla="*/ 145 h 288" name="T27"/>
              <a:gd fmla="*/ 211 w 284" name="T28"/>
              <a:gd fmla="*/ 18 h 288" name="T29"/>
              <a:gd fmla="*/ 52 w 284" name="T30"/>
              <a:gd fmla="*/ 50 h 288" name="T31"/>
              <a:gd fmla="*/ 19 w 284" name="T32"/>
              <a:gd fmla="*/ 50 h 288" name="T33"/>
              <a:gd fmla="*/ 19 w 284" name="T34"/>
              <a:gd fmla="*/ 17 h 288" name="T35"/>
              <a:gd fmla="*/ 52 w 284" name="T36"/>
              <a:gd fmla="*/ 17 h 288" name="T37"/>
              <a:gd fmla="*/ 52 w 284" name="T38"/>
              <a:gd fmla="*/ 50 h 288" name="T39"/>
              <a:gd fmla="*/ 52 w 284" name="T40"/>
              <a:gd fmla="*/ 272 h 288" name="T41"/>
              <a:gd fmla="*/ 19 w 284" name="T42"/>
              <a:gd fmla="*/ 272 h 288" name="T43"/>
              <a:gd fmla="*/ 19 w 284" name="T44"/>
              <a:gd fmla="*/ 238 h 288" name="T45"/>
              <a:gd fmla="*/ 52 w 284" name="T46"/>
              <a:gd fmla="*/ 238 h 288" name="T47"/>
              <a:gd fmla="*/ 52 w 284" name="T48"/>
              <a:gd fmla="*/ 272 h 288"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88" w="284">
                <a:moveTo>
                  <a:pt x="211" y="18"/>
                </a:moveTo>
                <a:cubicBezTo>
                  <a:pt x="177" y="1"/>
                  <a:pt x="144" y="0"/>
                  <a:pt x="141" y="0"/>
                </a:cubicBezTo>
                <a:cubicBezTo>
                  <a:pt x="0" y="0"/>
                  <a:pt x="0" y="0"/>
                  <a:pt x="0" y="0"/>
                </a:cubicBezTo>
                <a:cubicBezTo>
                  <a:pt x="0" y="67"/>
                  <a:pt x="0" y="67"/>
                  <a:pt x="0" y="67"/>
                </a:cubicBezTo>
                <a:cubicBezTo>
                  <a:pt x="140" y="67"/>
                  <a:pt x="140" y="67"/>
                  <a:pt x="140" y="67"/>
                </a:cubicBezTo>
                <a:cubicBezTo>
                  <a:pt x="141" y="67"/>
                  <a:pt x="161" y="68"/>
                  <a:pt x="180" y="78"/>
                </a:cubicBezTo>
                <a:cubicBezTo>
                  <a:pt x="205" y="91"/>
                  <a:pt x="217" y="112"/>
                  <a:pt x="217" y="145"/>
                </a:cubicBezTo>
                <a:cubicBezTo>
                  <a:pt x="217" y="177"/>
                  <a:pt x="206" y="198"/>
                  <a:pt x="182" y="210"/>
                </a:cubicBezTo>
                <a:cubicBezTo>
                  <a:pt x="162" y="221"/>
                  <a:pt x="140" y="221"/>
                  <a:pt x="140" y="221"/>
                </a:cubicBezTo>
                <a:cubicBezTo>
                  <a:pt x="0" y="221"/>
                  <a:pt x="0" y="221"/>
                  <a:pt x="0" y="221"/>
                </a:cubicBezTo>
                <a:cubicBezTo>
                  <a:pt x="0" y="288"/>
                  <a:pt x="0" y="288"/>
                  <a:pt x="0" y="288"/>
                </a:cubicBezTo>
                <a:cubicBezTo>
                  <a:pt x="140" y="288"/>
                  <a:pt x="140" y="288"/>
                  <a:pt x="140" y="288"/>
                </a:cubicBezTo>
                <a:cubicBezTo>
                  <a:pt x="144" y="288"/>
                  <a:pt x="177" y="288"/>
                  <a:pt x="210" y="271"/>
                </a:cubicBezTo>
                <a:cubicBezTo>
                  <a:pt x="258" y="247"/>
                  <a:pt x="284" y="203"/>
                  <a:pt x="284" y="145"/>
                </a:cubicBezTo>
                <a:cubicBezTo>
                  <a:pt x="284" y="87"/>
                  <a:pt x="258" y="42"/>
                  <a:pt x="211" y="18"/>
                </a:cubicBezTo>
                <a:close/>
                <a:moveTo>
                  <a:pt x="52" y="50"/>
                </a:moveTo>
                <a:cubicBezTo>
                  <a:pt x="19" y="50"/>
                  <a:pt x="19" y="50"/>
                  <a:pt x="19" y="50"/>
                </a:cubicBezTo>
                <a:cubicBezTo>
                  <a:pt x="19" y="17"/>
                  <a:pt x="19" y="17"/>
                  <a:pt x="19" y="17"/>
                </a:cubicBezTo>
                <a:cubicBezTo>
                  <a:pt x="52" y="17"/>
                  <a:pt x="52" y="17"/>
                  <a:pt x="52" y="17"/>
                </a:cubicBezTo>
                <a:lnTo>
                  <a:pt x="52" y="50"/>
                </a:lnTo>
                <a:close/>
                <a:moveTo>
                  <a:pt x="52" y="272"/>
                </a:moveTo>
                <a:cubicBezTo>
                  <a:pt x="19" y="272"/>
                  <a:pt x="19" y="272"/>
                  <a:pt x="19" y="272"/>
                </a:cubicBezTo>
                <a:cubicBezTo>
                  <a:pt x="19" y="238"/>
                  <a:pt x="19" y="238"/>
                  <a:pt x="19" y="238"/>
                </a:cubicBezTo>
                <a:cubicBezTo>
                  <a:pt x="52" y="238"/>
                  <a:pt x="52" y="238"/>
                  <a:pt x="52" y="238"/>
                </a:cubicBezTo>
                <a:lnTo>
                  <a:pt x="52" y="272"/>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334" name="组合 333"/>
          <p:cNvGrpSpPr/>
          <p:nvPr/>
        </p:nvGrpSpPr>
        <p:grpSpPr>
          <a:xfrm>
            <a:off x="5242363" y="5026966"/>
            <a:ext cx="378299" cy="304801"/>
            <a:chOff x="7189326" y="5431540"/>
            <a:chExt cx="411916" cy="331887"/>
          </a:xfrm>
        </p:grpSpPr>
        <p:sp>
          <p:nvSpPr>
            <p:cNvPr id="225" name="Oval 312"/>
            <p:cNvSpPr>
              <a:spLocks noChangeArrowheads="1"/>
            </p:cNvSpPr>
            <p:nvPr/>
          </p:nvSpPr>
          <p:spPr bwMode="auto">
            <a:xfrm>
              <a:off x="7351740" y="5704581"/>
              <a:ext cx="58846" cy="58846"/>
            </a:xfrm>
            <a:prstGeom prst="ellipse">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6" name="Oval 313"/>
            <p:cNvSpPr>
              <a:spLocks noChangeArrowheads="1"/>
            </p:cNvSpPr>
            <p:nvPr/>
          </p:nvSpPr>
          <p:spPr bwMode="auto">
            <a:xfrm>
              <a:off x="7490613" y="5704581"/>
              <a:ext cx="58846" cy="58846"/>
            </a:xfrm>
            <a:prstGeom prst="ellipse">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7" name="Freeform 314"/>
            <p:cNvSpPr/>
            <p:nvPr/>
          </p:nvSpPr>
          <p:spPr bwMode="auto">
            <a:xfrm>
              <a:off x="7189326" y="5431540"/>
              <a:ext cx="378963" cy="249503"/>
            </a:xfrm>
            <a:custGeom>
              <a:gdLst>
                <a:gd fmla="*/ 255 w 265" name="T0"/>
                <a:gd fmla="*/ 153 h 174" name="T1"/>
                <a:gd fmla="*/ 113 w 265" name="T2"/>
                <a:gd fmla="*/ 153 h 174" name="T3"/>
                <a:gd fmla="*/ 64 w 265" name="T4"/>
                <a:gd fmla="*/ 7 h 174" name="T5"/>
                <a:gd fmla="*/ 54 w 265" name="T6"/>
                <a:gd fmla="*/ 0 h 174" name="T7"/>
                <a:gd fmla="*/ 10 w 265" name="T8"/>
                <a:gd fmla="*/ 0 h 174" name="T9"/>
                <a:gd fmla="*/ 0 w 265" name="T10"/>
                <a:gd fmla="*/ 11 h 174" name="T11"/>
                <a:gd fmla="*/ 10 w 265" name="T12"/>
                <a:gd fmla="*/ 21 h 174" name="T13"/>
                <a:gd fmla="*/ 46 w 265" name="T14"/>
                <a:gd fmla="*/ 21 h 174" name="T15"/>
                <a:gd fmla="*/ 95 w 265" name="T16"/>
                <a:gd fmla="*/ 167 h 174" name="T17"/>
                <a:gd fmla="*/ 105 w 265" name="T18"/>
                <a:gd fmla="*/ 174 h 174" name="T19"/>
                <a:gd fmla="*/ 255 w 265" name="T20"/>
                <a:gd fmla="*/ 174 h 174" name="T21"/>
                <a:gd fmla="*/ 265 w 265" name="T22"/>
                <a:gd fmla="*/ 164 h 174" name="T23"/>
                <a:gd fmla="*/ 255 w 265" name="T24"/>
                <a:gd fmla="*/ 153 h 17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74" w="265">
                  <a:moveTo>
                    <a:pt x="255" y="153"/>
                  </a:moveTo>
                  <a:cubicBezTo>
                    <a:pt x="113" y="153"/>
                    <a:pt x="113" y="153"/>
                    <a:pt x="113" y="153"/>
                  </a:cubicBezTo>
                  <a:cubicBezTo>
                    <a:pt x="64" y="7"/>
                    <a:pt x="64" y="7"/>
                    <a:pt x="64" y="7"/>
                  </a:cubicBezTo>
                  <a:cubicBezTo>
                    <a:pt x="62" y="3"/>
                    <a:pt x="58" y="0"/>
                    <a:pt x="54" y="0"/>
                  </a:cubicBezTo>
                  <a:cubicBezTo>
                    <a:pt x="10" y="0"/>
                    <a:pt x="10" y="0"/>
                    <a:pt x="10" y="0"/>
                  </a:cubicBezTo>
                  <a:cubicBezTo>
                    <a:pt x="5" y="0"/>
                    <a:pt x="0" y="5"/>
                    <a:pt x="0" y="11"/>
                  </a:cubicBezTo>
                  <a:cubicBezTo>
                    <a:pt x="0" y="16"/>
                    <a:pt x="5" y="21"/>
                    <a:pt x="10" y="21"/>
                  </a:cubicBezTo>
                  <a:cubicBezTo>
                    <a:pt x="46" y="21"/>
                    <a:pt x="46" y="21"/>
                    <a:pt x="46" y="21"/>
                  </a:cubicBezTo>
                  <a:cubicBezTo>
                    <a:pt x="95" y="167"/>
                    <a:pt x="95" y="167"/>
                    <a:pt x="95" y="167"/>
                  </a:cubicBezTo>
                  <a:cubicBezTo>
                    <a:pt x="97" y="171"/>
                    <a:pt x="101" y="174"/>
                    <a:pt x="105" y="174"/>
                  </a:cubicBezTo>
                  <a:cubicBezTo>
                    <a:pt x="255" y="174"/>
                    <a:pt x="255" y="174"/>
                    <a:pt x="255" y="174"/>
                  </a:cubicBezTo>
                  <a:cubicBezTo>
                    <a:pt x="261" y="174"/>
                    <a:pt x="265" y="169"/>
                    <a:pt x="265" y="164"/>
                  </a:cubicBezTo>
                  <a:cubicBezTo>
                    <a:pt x="265" y="158"/>
                    <a:pt x="261" y="153"/>
                    <a:pt x="255" y="153"/>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8" name="Freeform 315"/>
            <p:cNvSpPr>
              <a:spLocks noEditPoints="1"/>
            </p:cNvSpPr>
            <p:nvPr/>
          </p:nvSpPr>
          <p:spPr bwMode="auto">
            <a:xfrm>
              <a:off x="7321139" y="5466848"/>
              <a:ext cx="280103" cy="160059"/>
            </a:xfrm>
            <a:custGeom>
              <a:gdLst>
                <a:gd fmla="*/ 185 w 195" name="T0"/>
                <a:gd fmla="*/ 16 h 111" name="T1"/>
                <a:gd fmla="*/ 9 w 195" name="T2"/>
                <a:gd fmla="*/ 0 h 111" name="T3"/>
                <a:gd fmla="*/ 8 w 195" name="T4"/>
                <a:gd fmla="*/ 0 h 111" name="T5"/>
                <a:gd fmla="*/ 2 w 195" name="T6"/>
                <a:gd fmla="*/ 9 h 111" name="T7"/>
                <a:gd fmla="*/ 33 w 195" name="T8"/>
                <a:gd fmla="*/ 101 h 111" name="T9"/>
                <a:gd fmla="*/ 46 w 195" name="T10"/>
                <a:gd fmla="*/ 111 h 111" name="T11"/>
                <a:gd fmla="*/ 175 w 195" name="T12"/>
                <a:gd fmla="*/ 111 h 111" name="T13"/>
                <a:gd fmla="*/ 187 w 195" name="T14"/>
                <a:gd fmla="*/ 100 h 111" name="T15"/>
                <a:gd fmla="*/ 195 w 195" name="T16"/>
                <a:gd fmla="*/ 27 h 111" name="T17"/>
                <a:gd fmla="*/ 185 w 195" name="T18"/>
                <a:gd fmla="*/ 16 h 111" name="T19"/>
                <a:gd fmla="*/ 167 w 195" name="T20"/>
                <a:gd fmla="*/ 90 h 111" name="T21"/>
                <a:gd fmla="*/ 51 w 195" name="T22"/>
                <a:gd fmla="*/ 90 h 111" name="T23"/>
                <a:gd fmla="*/ 28 w 195" name="T24"/>
                <a:gd fmla="*/ 23 h 111" name="T25"/>
                <a:gd fmla="*/ 173 w 195" name="T26"/>
                <a:gd fmla="*/ 36 h 111" name="T27"/>
                <a:gd fmla="*/ 167 w 195" name="T28"/>
                <a:gd fmla="*/ 90 h 11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10" w="195">
                  <a:moveTo>
                    <a:pt x="185" y="16"/>
                  </a:moveTo>
                  <a:cubicBezTo>
                    <a:pt x="9" y="0"/>
                    <a:pt x="9" y="0"/>
                    <a:pt x="9" y="0"/>
                  </a:cubicBezTo>
                  <a:cubicBezTo>
                    <a:pt x="9" y="0"/>
                    <a:pt x="8" y="0"/>
                    <a:pt x="8" y="0"/>
                  </a:cubicBezTo>
                  <a:cubicBezTo>
                    <a:pt x="3" y="0"/>
                    <a:pt x="0" y="4"/>
                    <a:pt x="2" y="9"/>
                  </a:cubicBezTo>
                  <a:cubicBezTo>
                    <a:pt x="33" y="101"/>
                    <a:pt x="33" y="101"/>
                    <a:pt x="33" y="101"/>
                  </a:cubicBezTo>
                  <a:cubicBezTo>
                    <a:pt x="35" y="106"/>
                    <a:pt x="41" y="111"/>
                    <a:pt x="46" y="111"/>
                  </a:cubicBezTo>
                  <a:cubicBezTo>
                    <a:pt x="175" y="111"/>
                    <a:pt x="175" y="111"/>
                    <a:pt x="175" y="111"/>
                  </a:cubicBezTo>
                  <a:cubicBezTo>
                    <a:pt x="181" y="111"/>
                    <a:pt x="186" y="106"/>
                    <a:pt x="187" y="100"/>
                  </a:cubicBezTo>
                  <a:cubicBezTo>
                    <a:pt x="195" y="27"/>
                    <a:pt x="195" y="27"/>
                    <a:pt x="195" y="27"/>
                  </a:cubicBezTo>
                  <a:cubicBezTo>
                    <a:pt x="195" y="21"/>
                    <a:pt x="191" y="16"/>
                    <a:pt x="185" y="16"/>
                  </a:cubicBezTo>
                  <a:close/>
                  <a:moveTo>
                    <a:pt x="167" y="90"/>
                  </a:moveTo>
                  <a:cubicBezTo>
                    <a:pt x="51" y="90"/>
                    <a:pt x="51" y="90"/>
                    <a:pt x="51" y="90"/>
                  </a:cubicBezTo>
                  <a:cubicBezTo>
                    <a:pt x="28" y="23"/>
                    <a:pt x="28" y="23"/>
                    <a:pt x="28" y="23"/>
                  </a:cubicBezTo>
                  <a:cubicBezTo>
                    <a:pt x="173" y="36"/>
                    <a:pt x="173" y="36"/>
                    <a:pt x="173" y="36"/>
                  </a:cubicBezTo>
                  <a:lnTo>
                    <a:pt x="167" y="90"/>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229" name="Freeform 331"/>
          <p:cNvSpPr/>
          <p:nvPr/>
        </p:nvSpPr>
        <p:spPr bwMode="auto">
          <a:xfrm>
            <a:off x="9254893" y="2439578"/>
            <a:ext cx="380460" cy="276699"/>
          </a:xfrm>
          <a:custGeom>
            <a:gdLst>
              <a:gd fmla="*/ 260 w 288" name="T0"/>
              <a:gd fmla="*/ 0 h 210" name="T1"/>
              <a:gd fmla="*/ 232 w 288" name="T2"/>
              <a:gd fmla="*/ 28 h 210" name="T3"/>
              <a:gd fmla="*/ 239 w 288" name="T4"/>
              <a:gd fmla="*/ 46 h 210" name="T5"/>
              <a:gd fmla="*/ 191 w 288" name="T6"/>
              <a:gd fmla="*/ 117 h 210" name="T7"/>
              <a:gd fmla="*/ 183 w 288" name="T8"/>
              <a:gd fmla="*/ 116 h 210" name="T9"/>
              <a:gd fmla="*/ 170 w 288" name="T10"/>
              <a:gd fmla="*/ 119 h 210" name="T11"/>
              <a:gd fmla="*/ 130 w 288" name="T12"/>
              <a:gd fmla="*/ 79 h 210" name="T13"/>
              <a:gd fmla="*/ 133 w 288" name="T14"/>
              <a:gd fmla="*/ 67 h 210" name="T15"/>
              <a:gd fmla="*/ 105 w 288" name="T16"/>
              <a:gd fmla="*/ 39 h 210" name="T17"/>
              <a:gd fmla="*/ 78 w 288" name="T18"/>
              <a:gd fmla="*/ 67 h 210" name="T19"/>
              <a:gd fmla="*/ 84 w 288" name="T20"/>
              <a:gd fmla="*/ 84 h 210" name="T21"/>
              <a:gd fmla="*/ 36 w 288" name="T22"/>
              <a:gd fmla="*/ 156 h 210" name="T23"/>
              <a:gd fmla="*/ 28 w 288" name="T24"/>
              <a:gd fmla="*/ 155 h 210" name="T25"/>
              <a:gd fmla="*/ 0 w 288" name="T26"/>
              <a:gd fmla="*/ 183 h 210" name="T27"/>
              <a:gd fmla="*/ 28 w 288" name="T28"/>
              <a:gd fmla="*/ 210 h 210" name="T29"/>
              <a:gd fmla="*/ 56 w 288" name="T30"/>
              <a:gd fmla="*/ 183 h 210" name="T31"/>
              <a:gd fmla="*/ 50 w 288" name="T32"/>
              <a:gd fmla="*/ 166 h 210" name="T33"/>
              <a:gd fmla="*/ 98 w 288" name="T34"/>
              <a:gd fmla="*/ 94 h 210" name="T35"/>
              <a:gd fmla="*/ 105 w 288" name="T36"/>
              <a:gd fmla="*/ 95 h 210" name="T37"/>
              <a:gd fmla="*/ 118 w 288" name="T38"/>
              <a:gd fmla="*/ 92 h 210" name="T39"/>
              <a:gd fmla="*/ 158 w 288" name="T40"/>
              <a:gd fmla="*/ 132 h 210" name="T41"/>
              <a:gd fmla="*/ 155 w 288" name="T42"/>
              <a:gd fmla="*/ 144 h 210" name="T43"/>
              <a:gd fmla="*/ 183 w 288" name="T44"/>
              <a:gd fmla="*/ 172 h 210" name="T45"/>
              <a:gd fmla="*/ 211 w 288" name="T46"/>
              <a:gd fmla="*/ 144 h 210" name="T47"/>
              <a:gd fmla="*/ 205 w 288" name="T48"/>
              <a:gd fmla="*/ 127 h 210" name="T49"/>
              <a:gd fmla="*/ 253 w 288" name="T50"/>
              <a:gd fmla="*/ 55 h 210" name="T51"/>
              <a:gd fmla="*/ 260 w 288" name="T52"/>
              <a:gd fmla="*/ 56 h 210" name="T53"/>
              <a:gd fmla="*/ 288 w 288" name="T54"/>
              <a:gd fmla="*/ 28 h 210" name="T55"/>
              <a:gd fmla="*/ 260 w 288" name="T56"/>
              <a:gd fmla="*/ 0 h 210"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210" w="288">
                <a:moveTo>
                  <a:pt x="260" y="0"/>
                </a:moveTo>
                <a:cubicBezTo>
                  <a:pt x="245" y="0"/>
                  <a:pt x="232" y="12"/>
                  <a:pt x="232" y="28"/>
                </a:cubicBezTo>
                <a:cubicBezTo>
                  <a:pt x="232" y="34"/>
                  <a:pt x="235" y="41"/>
                  <a:pt x="239" y="46"/>
                </a:cubicBezTo>
                <a:cubicBezTo>
                  <a:pt x="191" y="117"/>
                  <a:pt x="191" y="117"/>
                  <a:pt x="191" y="117"/>
                </a:cubicBezTo>
                <a:cubicBezTo>
                  <a:pt x="188" y="116"/>
                  <a:pt x="186" y="116"/>
                  <a:pt x="183" y="116"/>
                </a:cubicBezTo>
                <a:cubicBezTo>
                  <a:pt x="178" y="116"/>
                  <a:pt x="174" y="117"/>
                  <a:pt x="170" y="119"/>
                </a:cubicBezTo>
                <a:cubicBezTo>
                  <a:pt x="130" y="79"/>
                  <a:pt x="130" y="79"/>
                  <a:pt x="130" y="79"/>
                </a:cubicBezTo>
                <a:cubicBezTo>
                  <a:pt x="132" y="76"/>
                  <a:pt x="133" y="71"/>
                  <a:pt x="133" y="67"/>
                </a:cubicBezTo>
                <a:cubicBezTo>
                  <a:pt x="133" y="51"/>
                  <a:pt x="121" y="39"/>
                  <a:pt x="105" y="39"/>
                </a:cubicBezTo>
                <a:cubicBezTo>
                  <a:pt x="90" y="39"/>
                  <a:pt x="78" y="51"/>
                  <a:pt x="78" y="67"/>
                </a:cubicBezTo>
                <a:cubicBezTo>
                  <a:pt x="78" y="73"/>
                  <a:pt x="80" y="79"/>
                  <a:pt x="84" y="84"/>
                </a:cubicBezTo>
                <a:cubicBezTo>
                  <a:pt x="36" y="156"/>
                  <a:pt x="36" y="156"/>
                  <a:pt x="36" y="156"/>
                </a:cubicBezTo>
                <a:cubicBezTo>
                  <a:pt x="34" y="155"/>
                  <a:pt x="31" y="155"/>
                  <a:pt x="28" y="155"/>
                </a:cubicBezTo>
                <a:cubicBezTo>
                  <a:pt x="13" y="155"/>
                  <a:pt x="0" y="167"/>
                  <a:pt x="0" y="183"/>
                </a:cubicBezTo>
                <a:cubicBezTo>
                  <a:pt x="0" y="198"/>
                  <a:pt x="13" y="210"/>
                  <a:pt x="28" y="210"/>
                </a:cubicBezTo>
                <a:cubicBezTo>
                  <a:pt x="43" y="210"/>
                  <a:pt x="56" y="198"/>
                  <a:pt x="56" y="183"/>
                </a:cubicBezTo>
                <a:cubicBezTo>
                  <a:pt x="56" y="176"/>
                  <a:pt x="54" y="170"/>
                  <a:pt x="50" y="166"/>
                </a:cubicBezTo>
                <a:cubicBezTo>
                  <a:pt x="98" y="94"/>
                  <a:pt x="98" y="94"/>
                  <a:pt x="98" y="94"/>
                </a:cubicBezTo>
                <a:cubicBezTo>
                  <a:pt x="100" y="94"/>
                  <a:pt x="103" y="95"/>
                  <a:pt x="105" y="95"/>
                </a:cubicBezTo>
                <a:cubicBezTo>
                  <a:pt x="110" y="95"/>
                  <a:pt x="114" y="93"/>
                  <a:pt x="118" y="92"/>
                </a:cubicBezTo>
                <a:cubicBezTo>
                  <a:pt x="158" y="132"/>
                  <a:pt x="158" y="132"/>
                  <a:pt x="158" y="132"/>
                </a:cubicBezTo>
                <a:cubicBezTo>
                  <a:pt x="156" y="135"/>
                  <a:pt x="155" y="140"/>
                  <a:pt x="155" y="144"/>
                </a:cubicBezTo>
                <a:cubicBezTo>
                  <a:pt x="155" y="159"/>
                  <a:pt x="167" y="172"/>
                  <a:pt x="183" y="172"/>
                </a:cubicBezTo>
                <a:cubicBezTo>
                  <a:pt x="198" y="172"/>
                  <a:pt x="211" y="159"/>
                  <a:pt x="211" y="144"/>
                </a:cubicBezTo>
                <a:cubicBezTo>
                  <a:pt x="211" y="138"/>
                  <a:pt x="209" y="132"/>
                  <a:pt x="205" y="127"/>
                </a:cubicBezTo>
                <a:cubicBezTo>
                  <a:pt x="253" y="55"/>
                  <a:pt x="253" y="55"/>
                  <a:pt x="253" y="55"/>
                </a:cubicBezTo>
                <a:cubicBezTo>
                  <a:pt x="255" y="55"/>
                  <a:pt x="258" y="56"/>
                  <a:pt x="260" y="56"/>
                </a:cubicBezTo>
                <a:cubicBezTo>
                  <a:pt x="276" y="56"/>
                  <a:pt x="288" y="43"/>
                  <a:pt x="288" y="28"/>
                </a:cubicBezTo>
                <a:cubicBezTo>
                  <a:pt x="288" y="12"/>
                  <a:pt x="276" y="0"/>
                  <a:pt x="260"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340" name="组合 339"/>
          <p:cNvGrpSpPr/>
          <p:nvPr/>
        </p:nvGrpSpPr>
        <p:grpSpPr>
          <a:xfrm>
            <a:off x="4593512" y="4988967"/>
            <a:ext cx="380460" cy="380460"/>
            <a:chOff x="4487833" y="5367988"/>
            <a:chExt cx="414269" cy="414269"/>
          </a:xfrm>
        </p:grpSpPr>
        <p:sp>
          <p:nvSpPr>
            <p:cNvPr id="231" name="Freeform 376"/>
            <p:cNvSpPr/>
            <p:nvPr/>
          </p:nvSpPr>
          <p:spPr bwMode="auto">
            <a:xfrm>
              <a:off x="4704383" y="5593953"/>
              <a:ext cx="21185" cy="54138"/>
            </a:xfrm>
            <a:custGeom>
              <a:gdLst>
                <a:gd fmla="*/ 0 w 15" name="T0"/>
                <a:gd fmla="*/ 0 h 38" name="T1"/>
                <a:gd fmla="*/ 0 w 15" name="T2"/>
                <a:gd fmla="*/ 38 h 38" name="T3"/>
                <a:gd fmla="*/ 15 w 15" name="T4"/>
                <a:gd fmla="*/ 20 h 38" name="T5"/>
                <a:gd fmla="*/ 0 w 15" name="T6"/>
                <a:gd fmla="*/ 0 h 38" name="T7"/>
              </a:gdLst>
              <a:cxnLst>
                <a:cxn ang="0">
                  <a:pos x="T0" y="T1"/>
                </a:cxn>
                <a:cxn ang="0">
                  <a:pos x="T2" y="T3"/>
                </a:cxn>
                <a:cxn ang="0">
                  <a:pos x="T4" y="T5"/>
                </a:cxn>
                <a:cxn ang="0">
                  <a:pos x="T6" y="T7"/>
                </a:cxn>
              </a:cxnLst>
              <a:rect b="b" l="0" r="r" t="0"/>
              <a:pathLst>
                <a:path h="38" w="15">
                  <a:moveTo>
                    <a:pt x="0" y="0"/>
                  </a:moveTo>
                  <a:cubicBezTo>
                    <a:pt x="0" y="38"/>
                    <a:pt x="0" y="38"/>
                    <a:pt x="0" y="38"/>
                  </a:cubicBezTo>
                  <a:cubicBezTo>
                    <a:pt x="6" y="37"/>
                    <a:pt x="15" y="33"/>
                    <a:pt x="15" y="20"/>
                  </a:cubicBezTo>
                  <a:cubicBezTo>
                    <a:pt x="15" y="7"/>
                    <a:pt x="5" y="3"/>
                    <a:pt x="0"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32" name="Freeform 377"/>
            <p:cNvSpPr/>
            <p:nvPr/>
          </p:nvSpPr>
          <p:spPr bwMode="auto">
            <a:xfrm>
              <a:off x="4666722" y="5497448"/>
              <a:ext cx="21185" cy="51784"/>
            </a:xfrm>
            <a:custGeom>
              <a:gdLst>
                <a:gd fmla="*/ 0 w 15" name="T0"/>
                <a:gd fmla="*/ 17 h 36" name="T1"/>
                <a:gd fmla="*/ 15 w 15" name="T2"/>
                <a:gd fmla="*/ 36 h 36" name="T3"/>
                <a:gd fmla="*/ 15 w 15" name="T4"/>
                <a:gd fmla="*/ 0 h 36" name="T5"/>
                <a:gd fmla="*/ 0 w 15" name="T6"/>
                <a:gd fmla="*/ 17 h 36" name="T7"/>
              </a:gdLst>
              <a:cxnLst>
                <a:cxn ang="0">
                  <a:pos x="T0" y="T1"/>
                </a:cxn>
                <a:cxn ang="0">
                  <a:pos x="T2" y="T3"/>
                </a:cxn>
                <a:cxn ang="0">
                  <a:pos x="T4" y="T5"/>
                </a:cxn>
                <a:cxn ang="0">
                  <a:pos x="T6" y="T7"/>
                </a:cxn>
              </a:cxnLst>
              <a:rect b="b" l="0" r="r" t="0"/>
              <a:pathLst>
                <a:path h="36" w="15">
                  <a:moveTo>
                    <a:pt x="0" y="17"/>
                  </a:moveTo>
                  <a:cubicBezTo>
                    <a:pt x="0" y="29"/>
                    <a:pt x="10" y="34"/>
                    <a:pt x="15" y="36"/>
                  </a:cubicBezTo>
                  <a:cubicBezTo>
                    <a:pt x="15" y="0"/>
                    <a:pt x="15" y="0"/>
                    <a:pt x="15" y="0"/>
                  </a:cubicBezTo>
                  <a:cubicBezTo>
                    <a:pt x="11" y="1"/>
                    <a:pt x="0" y="4"/>
                    <a:pt x="0" y="1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331" name="组合 330"/>
            <p:cNvGrpSpPr/>
            <p:nvPr/>
          </p:nvGrpSpPr>
          <p:grpSpPr>
            <a:xfrm>
              <a:off x="4487833" y="5367988"/>
              <a:ext cx="414269" cy="414269"/>
              <a:chOff x="4487833" y="5367988"/>
              <a:chExt cx="414269" cy="414269"/>
            </a:xfrm>
          </p:grpSpPr>
          <p:sp>
            <p:nvSpPr>
              <p:cNvPr id="230" name="Freeform 375"/>
              <p:cNvSpPr>
                <a:spLocks noEditPoints="1"/>
              </p:cNvSpPr>
              <p:nvPr/>
            </p:nvSpPr>
            <p:spPr bwMode="auto">
              <a:xfrm>
                <a:off x="4487833" y="5367988"/>
                <a:ext cx="414269" cy="414269"/>
              </a:xfrm>
              <a:custGeom>
                <a:gdLst>
                  <a:gd fmla="*/ 144 w 289" name="T0"/>
                  <a:gd fmla="*/ 0 h 288" name="T1"/>
                  <a:gd fmla="*/ 0 w 289" name="T2"/>
                  <a:gd fmla="*/ 144 h 288" name="T3"/>
                  <a:gd fmla="*/ 144 w 289" name="T4"/>
                  <a:gd fmla="*/ 288 h 288" name="T5"/>
                  <a:gd fmla="*/ 289 w 289" name="T6"/>
                  <a:gd fmla="*/ 144 h 288" name="T7"/>
                  <a:gd fmla="*/ 144 w 289" name="T8"/>
                  <a:gd fmla="*/ 0 h 288" name="T9"/>
                  <a:gd fmla="*/ 144 w 289" name="T10"/>
                  <a:gd fmla="*/ 267 h 288" name="T11"/>
                  <a:gd fmla="*/ 21 w 289" name="T12"/>
                  <a:gd fmla="*/ 144 h 288" name="T13"/>
                  <a:gd fmla="*/ 144 w 289" name="T14"/>
                  <a:gd fmla="*/ 20 h 288" name="T15"/>
                  <a:gd fmla="*/ 268 w 289" name="T16"/>
                  <a:gd fmla="*/ 144 h 288" name="T17"/>
                  <a:gd fmla="*/ 144 w 289" name="T18"/>
                  <a:gd fmla="*/ 267 h 28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88" w="289">
                    <a:moveTo>
                      <a:pt x="144" y="0"/>
                    </a:moveTo>
                    <a:cubicBezTo>
                      <a:pt x="65" y="0"/>
                      <a:pt x="0" y="64"/>
                      <a:pt x="0" y="144"/>
                    </a:cubicBezTo>
                    <a:cubicBezTo>
                      <a:pt x="0" y="224"/>
                      <a:pt x="65" y="288"/>
                      <a:pt x="144" y="288"/>
                    </a:cubicBezTo>
                    <a:cubicBezTo>
                      <a:pt x="224" y="288"/>
                      <a:pt x="289" y="224"/>
                      <a:pt x="289" y="144"/>
                    </a:cubicBezTo>
                    <a:cubicBezTo>
                      <a:pt x="289" y="64"/>
                      <a:pt x="224" y="0"/>
                      <a:pt x="144" y="0"/>
                    </a:cubicBezTo>
                    <a:close/>
                    <a:moveTo>
                      <a:pt x="144" y="267"/>
                    </a:moveTo>
                    <a:cubicBezTo>
                      <a:pt x="76" y="267"/>
                      <a:pt x="21" y="212"/>
                      <a:pt x="21" y="144"/>
                    </a:cubicBezTo>
                    <a:cubicBezTo>
                      <a:pt x="21" y="76"/>
                      <a:pt x="76" y="20"/>
                      <a:pt x="144" y="20"/>
                    </a:cubicBezTo>
                    <a:cubicBezTo>
                      <a:pt x="213" y="20"/>
                      <a:pt x="268" y="76"/>
                      <a:pt x="268" y="144"/>
                    </a:cubicBezTo>
                    <a:cubicBezTo>
                      <a:pt x="268" y="212"/>
                      <a:pt x="213" y="267"/>
                      <a:pt x="144" y="26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33" name="Freeform 378"/>
              <p:cNvSpPr>
                <a:spLocks noEditPoints="1"/>
              </p:cNvSpPr>
              <p:nvPr/>
            </p:nvSpPr>
            <p:spPr bwMode="auto">
              <a:xfrm>
                <a:off x="4530202" y="5408003"/>
                <a:ext cx="329532" cy="331887"/>
              </a:xfrm>
              <a:custGeom>
                <a:gdLst>
                  <a:gd fmla="*/ 115 w 231" name="T0"/>
                  <a:gd fmla="*/ 0 h 231" name="T1"/>
                  <a:gd fmla="*/ 0 w 231" name="T2"/>
                  <a:gd fmla="*/ 116 h 231" name="T3"/>
                  <a:gd fmla="*/ 115 w 231" name="T4"/>
                  <a:gd fmla="*/ 231 h 231" name="T5"/>
                  <a:gd fmla="*/ 231 w 231" name="T6"/>
                  <a:gd fmla="*/ 116 h 231" name="T7"/>
                  <a:gd fmla="*/ 115 w 231" name="T8"/>
                  <a:gd fmla="*/ 0 h 231" name="T9"/>
                  <a:gd fmla="*/ 123 w 231" name="T10"/>
                  <a:gd fmla="*/ 192 h 231" name="T11"/>
                  <a:gd fmla="*/ 123 w 231" name="T12"/>
                  <a:gd fmla="*/ 202 h 231" name="T13"/>
                  <a:gd fmla="*/ 119 w 231" name="T14"/>
                  <a:gd fmla="*/ 207 h 231" name="T15"/>
                  <a:gd fmla="*/ 114 w 231" name="T16"/>
                  <a:gd fmla="*/ 207 h 231" name="T17"/>
                  <a:gd fmla="*/ 110 w 231" name="T18"/>
                  <a:gd fmla="*/ 202 h 231" name="T19"/>
                  <a:gd fmla="*/ 110 w 231" name="T20"/>
                  <a:gd fmla="*/ 192 h 231" name="T21"/>
                  <a:gd fmla="*/ 71 w 231" name="T22"/>
                  <a:gd fmla="*/ 181 h 231" name="T23"/>
                  <a:gd fmla="*/ 72 w 231" name="T24"/>
                  <a:gd fmla="*/ 179 h 231" name="T25"/>
                  <a:gd fmla="*/ 78 w 231" name="T26"/>
                  <a:gd fmla="*/ 160 h 231" name="T27"/>
                  <a:gd fmla="*/ 80 w 231" name="T28"/>
                  <a:gd fmla="*/ 158 h 231" name="T29"/>
                  <a:gd fmla="*/ 110 w 231" name="T30"/>
                  <a:gd fmla="*/ 168 h 231" name="T31"/>
                  <a:gd fmla="*/ 110 w 231" name="T32"/>
                  <a:gd fmla="*/ 125 h 231" name="T33"/>
                  <a:gd fmla="*/ 71 w 231" name="T34"/>
                  <a:gd fmla="*/ 82 h 231" name="T35"/>
                  <a:gd fmla="*/ 110 w 231" name="T36"/>
                  <a:gd fmla="*/ 40 h 231" name="T37"/>
                  <a:gd fmla="*/ 110 w 231" name="T38"/>
                  <a:gd fmla="*/ 29 h 231" name="T39"/>
                  <a:gd fmla="*/ 114 w 231" name="T40"/>
                  <a:gd fmla="*/ 25 h 231" name="T41"/>
                  <a:gd fmla="*/ 119 w 231" name="T42"/>
                  <a:gd fmla="*/ 25 h 231" name="T43"/>
                  <a:gd fmla="*/ 123 w 231" name="T44"/>
                  <a:gd fmla="*/ 29 h 231" name="T45"/>
                  <a:gd fmla="*/ 123 w 231" name="T46"/>
                  <a:gd fmla="*/ 40 h 231" name="T47"/>
                  <a:gd fmla="*/ 158 w 231" name="T48"/>
                  <a:gd fmla="*/ 53 h 231" name="T49"/>
                  <a:gd fmla="*/ 157 w 231" name="T50"/>
                  <a:gd fmla="*/ 55 h 231" name="T51"/>
                  <a:gd fmla="*/ 151 w 231" name="T52"/>
                  <a:gd fmla="*/ 70 h 231" name="T53"/>
                  <a:gd fmla="*/ 149 w 231" name="T54"/>
                  <a:gd fmla="*/ 72 h 231" name="T55"/>
                  <a:gd fmla="*/ 123 w 231" name="T56"/>
                  <a:gd fmla="*/ 63 h 231" name="T57"/>
                  <a:gd fmla="*/ 123 w 231" name="T58"/>
                  <a:gd fmla="*/ 104 h 231" name="T59"/>
                  <a:gd fmla="*/ 162 w 231" name="T60"/>
                  <a:gd fmla="*/ 149 h 231" name="T61"/>
                  <a:gd fmla="*/ 123 w 231" name="T62"/>
                  <a:gd fmla="*/ 192 h 231"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31" w="231">
                    <a:moveTo>
                      <a:pt x="115" y="0"/>
                    </a:moveTo>
                    <a:cubicBezTo>
                      <a:pt x="52" y="0"/>
                      <a:pt x="0" y="52"/>
                      <a:pt x="0" y="116"/>
                    </a:cubicBezTo>
                    <a:cubicBezTo>
                      <a:pt x="0" y="180"/>
                      <a:pt x="52" y="231"/>
                      <a:pt x="115" y="231"/>
                    </a:cubicBezTo>
                    <a:cubicBezTo>
                      <a:pt x="179" y="231"/>
                      <a:pt x="231" y="180"/>
                      <a:pt x="231" y="116"/>
                    </a:cubicBezTo>
                    <a:cubicBezTo>
                      <a:pt x="231" y="52"/>
                      <a:pt x="179" y="0"/>
                      <a:pt x="115" y="0"/>
                    </a:cubicBezTo>
                    <a:close/>
                    <a:moveTo>
                      <a:pt x="123" y="192"/>
                    </a:moveTo>
                    <a:cubicBezTo>
                      <a:pt x="123" y="202"/>
                      <a:pt x="123" y="202"/>
                      <a:pt x="123" y="202"/>
                    </a:cubicBezTo>
                    <a:cubicBezTo>
                      <a:pt x="123" y="206"/>
                      <a:pt x="123" y="207"/>
                      <a:pt x="119" y="207"/>
                    </a:cubicBezTo>
                    <a:cubicBezTo>
                      <a:pt x="114" y="207"/>
                      <a:pt x="114" y="207"/>
                      <a:pt x="114" y="207"/>
                    </a:cubicBezTo>
                    <a:cubicBezTo>
                      <a:pt x="110" y="207"/>
                      <a:pt x="110" y="206"/>
                      <a:pt x="110" y="202"/>
                    </a:cubicBezTo>
                    <a:cubicBezTo>
                      <a:pt x="110" y="192"/>
                      <a:pt x="110" y="192"/>
                      <a:pt x="110" y="192"/>
                    </a:cubicBezTo>
                    <a:cubicBezTo>
                      <a:pt x="102" y="192"/>
                      <a:pt x="71" y="187"/>
                      <a:pt x="71" y="181"/>
                    </a:cubicBezTo>
                    <a:cubicBezTo>
                      <a:pt x="71" y="180"/>
                      <a:pt x="71" y="180"/>
                      <a:pt x="72" y="179"/>
                    </a:cubicBezTo>
                    <a:cubicBezTo>
                      <a:pt x="78" y="160"/>
                      <a:pt x="78" y="160"/>
                      <a:pt x="78" y="160"/>
                    </a:cubicBezTo>
                    <a:cubicBezTo>
                      <a:pt x="78" y="160"/>
                      <a:pt x="79" y="158"/>
                      <a:pt x="80" y="158"/>
                    </a:cubicBezTo>
                    <a:cubicBezTo>
                      <a:pt x="81" y="158"/>
                      <a:pt x="96" y="167"/>
                      <a:pt x="110" y="168"/>
                    </a:cubicBezTo>
                    <a:cubicBezTo>
                      <a:pt x="110" y="125"/>
                      <a:pt x="110" y="125"/>
                      <a:pt x="110" y="125"/>
                    </a:cubicBezTo>
                    <a:cubicBezTo>
                      <a:pt x="96" y="119"/>
                      <a:pt x="71" y="111"/>
                      <a:pt x="71" y="82"/>
                    </a:cubicBezTo>
                    <a:cubicBezTo>
                      <a:pt x="71" y="50"/>
                      <a:pt x="99" y="40"/>
                      <a:pt x="110" y="40"/>
                    </a:cubicBezTo>
                    <a:cubicBezTo>
                      <a:pt x="110" y="29"/>
                      <a:pt x="110" y="29"/>
                      <a:pt x="110" y="29"/>
                    </a:cubicBezTo>
                    <a:cubicBezTo>
                      <a:pt x="110" y="25"/>
                      <a:pt x="110" y="25"/>
                      <a:pt x="114" y="25"/>
                    </a:cubicBezTo>
                    <a:cubicBezTo>
                      <a:pt x="119" y="25"/>
                      <a:pt x="119" y="25"/>
                      <a:pt x="119" y="25"/>
                    </a:cubicBezTo>
                    <a:cubicBezTo>
                      <a:pt x="123" y="25"/>
                      <a:pt x="123" y="25"/>
                      <a:pt x="123" y="29"/>
                    </a:cubicBezTo>
                    <a:cubicBezTo>
                      <a:pt x="123" y="40"/>
                      <a:pt x="123" y="40"/>
                      <a:pt x="123" y="40"/>
                    </a:cubicBezTo>
                    <a:cubicBezTo>
                      <a:pt x="130" y="40"/>
                      <a:pt x="158" y="45"/>
                      <a:pt x="158" y="53"/>
                    </a:cubicBezTo>
                    <a:cubicBezTo>
                      <a:pt x="158" y="54"/>
                      <a:pt x="158" y="54"/>
                      <a:pt x="157" y="55"/>
                    </a:cubicBezTo>
                    <a:cubicBezTo>
                      <a:pt x="151" y="70"/>
                      <a:pt x="151" y="70"/>
                      <a:pt x="151" y="70"/>
                    </a:cubicBezTo>
                    <a:cubicBezTo>
                      <a:pt x="150" y="71"/>
                      <a:pt x="150" y="72"/>
                      <a:pt x="149" y="72"/>
                    </a:cubicBezTo>
                    <a:cubicBezTo>
                      <a:pt x="147" y="72"/>
                      <a:pt x="133" y="63"/>
                      <a:pt x="123" y="63"/>
                    </a:cubicBezTo>
                    <a:cubicBezTo>
                      <a:pt x="123" y="104"/>
                      <a:pt x="123" y="104"/>
                      <a:pt x="123" y="104"/>
                    </a:cubicBezTo>
                    <a:cubicBezTo>
                      <a:pt x="138" y="111"/>
                      <a:pt x="162" y="121"/>
                      <a:pt x="162" y="149"/>
                    </a:cubicBezTo>
                    <a:cubicBezTo>
                      <a:pt x="162" y="180"/>
                      <a:pt x="138" y="190"/>
                      <a:pt x="123" y="192"/>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342" name="组合 341"/>
          <p:cNvGrpSpPr/>
          <p:nvPr/>
        </p:nvGrpSpPr>
        <p:grpSpPr>
          <a:xfrm>
            <a:off x="7928181" y="1716508"/>
            <a:ext cx="378299" cy="328579"/>
            <a:chOff x="9637958" y="6265124"/>
            <a:chExt cx="411916" cy="357778"/>
          </a:xfrm>
        </p:grpSpPr>
        <p:sp>
          <p:nvSpPr>
            <p:cNvPr id="234" name="Freeform 412"/>
            <p:cNvSpPr>
              <a:spLocks noEditPoints="1"/>
            </p:cNvSpPr>
            <p:nvPr/>
          </p:nvSpPr>
          <p:spPr bwMode="auto">
            <a:xfrm>
              <a:off x="9637958" y="6265124"/>
              <a:ext cx="411916" cy="357778"/>
            </a:xfrm>
            <a:custGeom>
              <a:gdLst>
                <a:gd fmla="*/ 235 w 288" name="T0"/>
                <a:gd fmla="*/ 0 h 250" name="T1"/>
                <a:gd fmla="*/ 53 w 288" name="T2"/>
                <a:gd fmla="*/ 0 h 250" name="T3"/>
                <a:gd fmla="*/ 0 w 288" name="T4"/>
                <a:gd fmla="*/ 53 h 250" name="T5"/>
                <a:gd fmla="*/ 0 w 288" name="T6"/>
                <a:gd fmla="*/ 156 h 250" name="T7"/>
                <a:gd fmla="*/ 40 w 288" name="T8"/>
                <a:gd fmla="*/ 207 h 250" name="T9"/>
                <a:gd fmla="*/ 11 w 288" name="T10"/>
                <a:gd fmla="*/ 243 h 250" name="T11"/>
                <a:gd fmla="*/ 25 w 288" name="T12"/>
                <a:gd fmla="*/ 250 h 250" name="T13"/>
                <a:gd fmla="*/ 106 w 288" name="T14"/>
                <a:gd fmla="*/ 209 h 250" name="T15"/>
                <a:gd fmla="*/ 235 w 288" name="T16"/>
                <a:gd fmla="*/ 209 h 250" name="T17"/>
                <a:gd fmla="*/ 288 w 288" name="T18"/>
                <a:gd fmla="*/ 156 h 250" name="T19"/>
                <a:gd fmla="*/ 288 w 288" name="T20"/>
                <a:gd fmla="*/ 53 h 250" name="T21"/>
                <a:gd fmla="*/ 235 w 288" name="T22"/>
                <a:gd fmla="*/ 0 h 250" name="T23"/>
                <a:gd fmla="*/ 265 w 288" name="T24"/>
                <a:gd fmla="*/ 156 h 250" name="T25"/>
                <a:gd fmla="*/ 235 w 288" name="T26"/>
                <a:gd fmla="*/ 185 h 250" name="T27"/>
                <a:gd fmla="*/ 106 w 288" name="T28"/>
                <a:gd fmla="*/ 185 h 250" name="T29"/>
                <a:gd fmla="*/ 96 w 288" name="T30"/>
                <a:gd fmla="*/ 185 h 250" name="T31"/>
                <a:gd fmla="*/ 89 w 288" name="T32"/>
                <a:gd fmla="*/ 192 h 250" name="T33"/>
                <a:gd fmla="*/ 63 w 288" name="T34"/>
                <a:gd fmla="*/ 213 h 250" name="T35"/>
                <a:gd fmla="*/ 71 w 288" name="T36"/>
                <a:gd fmla="*/ 191 h 250" name="T37"/>
                <a:gd fmla="*/ 46 w 288" name="T38"/>
                <a:gd fmla="*/ 184 h 250" name="T39"/>
                <a:gd fmla="*/ 24 w 288" name="T40"/>
                <a:gd fmla="*/ 156 h 250" name="T41"/>
                <a:gd fmla="*/ 24 w 288" name="T42"/>
                <a:gd fmla="*/ 53 h 250" name="T43"/>
                <a:gd fmla="*/ 53 w 288" name="T44"/>
                <a:gd fmla="*/ 24 h 250" name="T45"/>
                <a:gd fmla="*/ 235 w 288" name="T46"/>
                <a:gd fmla="*/ 24 h 250" name="T47"/>
                <a:gd fmla="*/ 265 w 288" name="T48"/>
                <a:gd fmla="*/ 53 h 250" name="T49"/>
                <a:gd fmla="*/ 265 w 288" name="T50"/>
                <a:gd fmla="*/ 156 h 250"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50" w="288">
                  <a:moveTo>
                    <a:pt x="235" y="0"/>
                  </a:moveTo>
                  <a:cubicBezTo>
                    <a:pt x="53" y="0"/>
                    <a:pt x="53" y="0"/>
                    <a:pt x="53" y="0"/>
                  </a:cubicBezTo>
                  <a:cubicBezTo>
                    <a:pt x="24" y="0"/>
                    <a:pt x="0" y="24"/>
                    <a:pt x="0" y="53"/>
                  </a:cubicBezTo>
                  <a:cubicBezTo>
                    <a:pt x="0" y="156"/>
                    <a:pt x="0" y="156"/>
                    <a:pt x="0" y="156"/>
                  </a:cubicBezTo>
                  <a:cubicBezTo>
                    <a:pt x="0" y="181"/>
                    <a:pt x="17" y="201"/>
                    <a:pt x="40" y="207"/>
                  </a:cubicBezTo>
                  <a:cubicBezTo>
                    <a:pt x="36" y="218"/>
                    <a:pt x="28" y="231"/>
                    <a:pt x="11" y="243"/>
                  </a:cubicBezTo>
                  <a:cubicBezTo>
                    <a:pt x="7" y="246"/>
                    <a:pt x="13" y="250"/>
                    <a:pt x="25" y="250"/>
                  </a:cubicBezTo>
                  <a:cubicBezTo>
                    <a:pt x="43" y="250"/>
                    <a:pt x="75" y="241"/>
                    <a:pt x="106" y="209"/>
                  </a:cubicBezTo>
                  <a:cubicBezTo>
                    <a:pt x="235" y="209"/>
                    <a:pt x="235" y="209"/>
                    <a:pt x="235" y="209"/>
                  </a:cubicBezTo>
                  <a:cubicBezTo>
                    <a:pt x="265" y="209"/>
                    <a:pt x="288" y="185"/>
                    <a:pt x="288" y="156"/>
                  </a:cubicBezTo>
                  <a:cubicBezTo>
                    <a:pt x="288" y="53"/>
                    <a:pt x="288" y="53"/>
                    <a:pt x="288" y="53"/>
                  </a:cubicBezTo>
                  <a:cubicBezTo>
                    <a:pt x="288" y="24"/>
                    <a:pt x="265" y="0"/>
                    <a:pt x="235" y="0"/>
                  </a:cubicBezTo>
                  <a:close/>
                  <a:moveTo>
                    <a:pt x="265" y="156"/>
                  </a:moveTo>
                  <a:cubicBezTo>
                    <a:pt x="265" y="172"/>
                    <a:pt x="251" y="185"/>
                    <a:pt x="235" y="185"/>
                  </a:cubicBezTo>
                  <a:cubicBezTo>
                    <a:pt x="106" y="185"/>
                    <a:pt x="106" y="185"/>
                    <a:pt x="106" y="185"/>
                  </a:cubicBezTo>
                  <a:cubicBezTo>
                    <a:pt x="96" y="185"/>
                    <a:pt x="96" y="185"/>
                    <a:pt x="96" y="185"/>
                  </a:cubicBezTo>
                  <a:cubicBezTo>
                    <a:pt x="89" y="192"/>
                    <a:pt x="89" y="192"/>
                    <a:pt x="89" y="192"/>
                  </a:cubicBezTo>
                  <a:cubicBezTo>
                    <a:pt x="80" y="202"/>
                    <a:pt x="71" y="209"/>
                    <a:pt x="63" y="213"/>
                  </a:cubicBezTo>
                  <a:cubicBezTo>
                    <a:pt x="71" y="191"/>
                    <a:pt x="71" y="191"/>
                    <a:pt x="71" y="191"/>
                  </a:cubicBezTo>
                  <a:cubicBezTo>
                    <a:pt x="46" y="184"/>
                    <a:pt x="46" y="184"/>
                    <a:pt x="46" y="184"/>
                  </a:cubicBezTo>
                  <a:cubicBezTo>
                    <a:pt x="33" y="181"/>
                    <a:pt x="24" y="169"/>
                    <a:pt x="24" y="156"/>
                  </a:cubicBezTo>
                  <a:cubicBezTo>
                    <a:pt x="24" y="53"/>
                    <a:pt x="24" y="53"/>
                    <a:pt x="24" y="53"/>
                  </a:cubicBezTo>
                  <a:cubicBezTo>
                    <a:pt x="24" y="37"/>
                    <a:pt x="37" y="24"/>
                    <a:pt x="53" y="24"/>
                  </a:cubicBezTo>
                  <a:cubicBezTo>
                    <a:pt x="235" y="24"/>
                    <a:pt x="235" y="24"/>
                    <a:pt x="235" y="24"/>
                  </a:cubicBezTo>
                  <a:cubicBezTo>
                    <a:pt x="251" y="24"/>
                    <a:pt x="265" y="37"/>
                    <a:pt x="265" y="53"/>
                  </a:cubicBezTo>
                  <a:lnTo>
                    <a:pt x="265" y="156"/>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35" name="Rectangle 413"/>
            <p:cNvSpPr>
              <a:spLocks noChangeArrowheads="1"/>
            </p:cNvSpPr>
            <p:nvPr/>
          </p:nvSpPr>
          <p:spPr bwMode="auto">
            <a:xfrm>
              <a:off x="9734463" y="6356923"/>
              <a:ext cx="218904" cy="32953"/>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36" name="Rectangle 414"/>
            <p:cNvSpPr>
              <a:spLocks noChangeArrowheads="1"/>
            </p:cNvSpPr>
            <p:nvPr/>
          </p:nvSpPr>
          <p:spPr bwMode="auto">
            <a:xfrm>
              <a:off x="9734463" y="6439306"/>
              <a:ext cx="218904" cy="32953"/>
            </a:xfrm>
            <a:prstGeom prst="rect">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sp>
        <p:nvSpPr>
          <p:cNvPr id="237" name="Freeform 487"/>
          <p:cNvSpPr>
            <a:spLocks noEditPoints="1"/>
          </p:cNvSpPr>
          <p:nvPr/>
        </p:nvSpPr>
        <p:spPr bwMode="auto">
          <a:xfrm>
            <a:off x="5269899" y="4307946"/>
            <a:ext cx="335065" cy="378299"/>
          </a:xfrm>
          <a:custGeom>
            <a:gdLst>
              <a:gd fmla="*/ 185 w 253" name="T0"/>
              <a:gd fmla="*/ 37 h 287" name="T1"/>
              <a:gd fmla="*/ 127 w 253" name="T2"/>
              <a:gd fmla="*/ 0 h 287" name="T3"/>
              <a:gd fmla="*/ 126 w 253" name="T4"/>
              <a:gd fmla="*/ 0 h 287" name="T5"/>
              <a:gd fmla="*/ 69 w 253" name="T6"/>
              <a:gd fmla="*/ 37 h 287" name="T7"/>
              <a:gd fmla="*/ 0 w 253" name="T8"/>
              <a:gd fmla="*/ 30 h 287" name="T9"/>
              <a:gd fmla="*/ 0 w 253" name="T10"/>
              <a:gd fmla="*/ 30 h 287" name="T11"/>
              <a:gd fmla="*/ 0 w 253" name="T12"/>
              <a:gd fmla="*/ 97 h 287" name="T13"/>
              <a:gd fmla="*/ 0 w 253" name="T14"/>
              <a:gd fmla="*/ 98 h 287" name="T15"/>
              <a:gd fmla="*/ 14 w 253" name="T16"/>
              <a:gd fmla="*/ 170 h 287" name="T17"/>
              <a:gd fmla="*/ 49 w 253" name="T18"/>
              <a:gd fmla="*/ 229 h 287" name="T19"/>
              <a:gd fmla="*/ 122 w 253" name="T20"/>
              <a:gd fmla="*/ 284 h 287" name="T21"/>
              <a:gd fmla="*/ 127 w 253" name="T22"/>
              <a:gd fmla="*/ 287 h 287" name="T23"/>
              <a:gd fmla="*/ 132 w 253" name="T24"/>
              <a:gd fmla="*/ 284 h 287" name="T25"/>
              <a:gd fmla="*/ 204 w 253" name="T26"/>
              <a:gd fmla="*/ 229 h 287" name="T27"/>
              <a:gd fmla="*/ 240 w 253" name="T28"/>
              <a:gd fmla="*/ 170 h 287" name="T29"/>
              <a:gd fmla="*/ 253 w 253" name="T30"/>
              <a:gd fmla="*/ 98 h 287" name="T31"/>
              <a:gd fmla="*/ 253 w 253" name="T32"/>
              <a:gd fmla="*/ 30 h 287" name="T33"/>
              <a:gd fmla="*/ 253 w 253" name="T34"/>
              <a:gd fmla="*/ 30 h 287" name="T35"/>
              <a:gd fmla="*/ 185 w 253" name="T36"/>
              <a:gd fmla="*/ 37 h 287" name="T37"/>
              <a:gd fmla="*/ 219 w 253" name="T38"/>
              <a:gd fmla="*/ 101 h 287" name="T39"/>
              <a:gd fmla="*/ 208 w 253" name="T40"/>
              <a:gd fmla="*/ 159 h 287" name="T41"/>
              <a:gd fmla="*/ 182 w 253" name="T42"/>
              <a:gd fmla="*/ 204 h 287" name="T43"/>
              <a:gd fmla="*/ 180 w 253" name="T44"/>
              <a:gd fmla="*/ 205 h 287" name="T45"/>
              <a:gd fmla="*/ 127 w 253" name="T46"/>
              <a:gd fmla="*/ 249 h 287" name="T47"/>
              <a:gd fmla="*/ 73 w 253" name="T48"/>
              <a:gd fmla="*/ 205 h 287" name="T49"/>
              <a:gd fmla="*/ 72 w 253" name="T50"/>
              <a:gd fmla="*/ 204 h 287" name="T51"/>
              <a:gd fmla="*/ 45 w 253" name="T52"/>
              <a:gd fmla="*/ 159 h 287" name="T53"/>
              <a:gd fmla="*/ 34 w 253" name="T54"/>
              <a:gd fmla="*/ 101 h 287" name="T55"/>
              <a:gd fmla="*/ 34 w 253" name="T56"/>
              <a:gd fmla="*/ 75 h 287" name="T57"/>
              <a:gd fmla="*/ 79 w 253" name="T58"/>
              <a:gd fmla="*/ 73 h 287" name="T59"/>
              <a:gd fmla="*/ 126 w 253" name="T60"/>
              <a:gd fmla="*/ 48 h 287" name="T61"/>
              <a:gd fmla="*/ 174 w 253" name="T62"/>
              <a:gd fmla="*/ 73 h 287" name="T63"/>
              <a:gd fmla="*/ 219 w 253" name="T64"/>
              <a:gd fmla="*/ 75 h 287" name="T65"/>
              <a:gd fmla="*/ 219 w 253" name="T66"/>
              <a:gd fmla="*/ 101 h 28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287" w="253">
                <a:moveTo>
                  <a:pt x="185" y="37"/>
                </a:moveTo>
                <a:cubicBezTo>
                  <a:pt x="156" y="32"/>
                  <a:pt x="129" y="0"/>
                  <a:pt x="127" y="0"/>
                </a:cubicBezTo>
                <a:cubicBezTo>
                  <a:pt x="126" y="0"/>
                  <a:pt x="126" y="0"/>
                  <a:pt x="126" y="0"/>
                </a:cubicBezTo>
                <a:cubicBezTo>
                  <a:pt x="125" y="0"/>
                  <a:pt x="98" y="32"/>
                  <a:pt x="69" y="37"/>
                </a:cubicBezTo>
                <a:cubicBezTo>
                  <a:pt x="40" y="42"/>
                  <a:pt x="2" y="29"/>
                  <a:pt x="0" y="30"/>
                </a:cubicBezTo>
                <a:cubicBezTo>
                  <a:pt x="0" y="30"/>
                  <a:pt x="0" y="30"/>
                  <a:pt x="0" y="30"/>
                </a:cubicBezTo>
                <a:cubicBezTo>
                  <a:pt x="0" y="97"/>
                  <a:pt x="0" y="97"/>
                  <a:pt x="0" y="97"/>
                </a:cubicBezTo>
                <a:cubicBezTo>
                  <a:pt x="0" y="98"/>
                  <a:pt x="0" y="98"/>
                  <a:pt x="0" y="98"/>
                </a:cubicBezTo>
                <a:cubicBezTo>
                  <a:pt x="0" y="99"/>
                  <a:pt x="3" y="141"/>
                  <a:pt x="14" y="170"/>
                </a:cubicBezTo>
                <a:cubicBezTo>
                  <a:pt x="24" y="199"/>
                  <a:pt x="44" y="223"/>
                  <a:pt x="49" y="229"/>
                </a:cubicBezTo>
                <a:cubicBezTo>
                  <a:pt x="53" y="233"/>
                  <a:pt x="81" y="263"/>
                  <a:pt x="122" y="284"/>
                </a:cubicBezTo>
                <a:cubicBezTo>
                  <a:pt x="127" y="287"/>
                  <a:pt x="127" y="287"/>
                  <a:pt x="127" y="287"/>
                </a:cubicBezTo>
                <a:cubicBezTo>
                  <a:pt x="132" y="284"/>
                  <a:pt x="132" y="284"/>
                  <a:pt x="132" y="284"/>
                </a:cubicBezTo>
                <a:cubicBezTo>
                  <a:pt x="173" y="263"/>
                  <a:pt x="201" y="233"/>
                  <a:pt x="204" y="229"/>
                </a:cubicBezTo>
                <a:cubicBezTo>
                  <a:pt x="210" y="223"/>
                  <a:pt x="230" y="199"/>
                  <a:pt x="240" y="170"/>
                </a:cubicBezTo>
                <a:cubicBezTo>
                  <a:pt x="250" y="141"/>
                  <a:pt x="253" y="99"/>
                  <a:pt x="253" y="98"/>
                </a:cubicBezTo>
                <a:cubicBezTo>
                  <a:pt x="253" y="30"/>
                  <a:pt x="253" y="30"/>
                  <a:pt x="253" y="30"/>
                </a:cubicBezTo>
                <a:cubicBezTo>
                  <a:pt x="253" y="30"/>
                  <a:pt x="253" y="30"/>
                  <a:pt x="253" y="30"/>
                </a:cubicBezTo>
                <a:cubicBezTo>
                  <a:pt x="252" y="29"/>
                  <a:pt x="214" y="42"/>
                  <a:pt x="185" y="37"/>
                </a:cubicBezTo>
                <a:close/>
                <a:moveTo>
                  <a:pt x="219" y="101"/>
                </a:moveTo>
                <a:cubicBezTo>
                  <a:pt x="219" y="105"/>
                  <a:pt x="216" y="137"/>
                  <a:pt x="208" y="159"/>
                </a:cubicBezTo>
                <a:cubicBezTo>
                  <a:pt x="200" y="183"/>
                  <a:pt x="183" y="202"/>
                  <a:pt x="182" y="204"/>
                </a:cubicBezTo>
                <a:cubicBezTo>
                  <a:pt x="180" y="205"/>
                  <a:pt x="180" y="205"/>
                  <a:pt x="180" y="205"/>
                </a:cubicBezTo>
                <a:cubicBezTo>
                  <a:pt x="180" y="205"/>
                  <a:pt x="158" y="230"/>
                  <a:pt x="127" y="249"/>
                </a:cubicBezTo>
                <a:cubicBezTo>
                  <a:pt x="95" y="230"/>
                  <a:pt x="73" y="205"/>
                  <a:pt x="73" y="205"/>
                </a:cubicBezTo>
                <a:cubicBezTo>
                  <a:pt x="72" y="204"/>
                  <a:pt x="72" y="204"/>
                  <a:pt x="72" y="204"/>
                </a:cubicBezTo>
                <a:cubicBezTo>
                  <a:pt x="70" y="202"/>
                  <a:pt x="53" y="183"/>
                  <a:pt x="45" y="159"/>
                </a:cubicBezTo>
                <a:cubicBezTo>
                  <a:pt x="37" y="137"/>
                  <a:pt x="35" y="105"/>
                  <a:pt x="34" y="101"/>
                </a:cubicBezTo>
                <a:cubicBezTo>
                  <a:pt x="34" y="75"/>
                  <a:pt x="34" y="75"/>
                  <a:pt x="34" y="75"/>
                </a:cubicBezTo>
                <a:cubicBezTo>
                  <a:pt x="44" y="73"/>
                  <a:pt x="62" y="76"/>
                  <a:pt x="79" y="73"/>
                </a:cubicBezTo>
                <a:cubicBezTo>
                  <a:pt x="101" y="69"/>
                  <a:pt x="124" y="48"/>
                  <a:pt x="126" y="48"/>
                </a:cubicBezTo>
                <a:cubicBezTo>
                  <a:pt x="129" y="48"/>
                  <a:pt x="151" y="69"/>
                  <a:pt x="174" y="73"/>
                </a:cubicBezTo>
                <a:cubicBezTo>
                  <a:pt x="191" y="76"/>
                  <a:pt x="209" y="73"/>
                  <a:pt x="219" y="75"/>
                </a:cubicBezTo>
                <a:lnTo>
                  <a:pt x="219" y="101"/>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38" name="Freeform 490"/>
          <p:cNvSpPr>
            <a:spLocks noEditPoints="1"/>
          </p:cNvSpPr>
          <p:nvPr/>
        </p:nvSpPr>
        <p:spPr bwMode="auto">
          <a:xfrm>
            <a:off x="9903737" y="1672964"/>
            <a:ext cx="386947" cy="386947"/>
          </a:xfrm>
          <a:custGeom>
            <a:gdLst>
              <a:gd fmla="*/ 237 w 294" name="T0"/>
              <a:gd fmla="*/ 58 h 294" name="T1"/>
              <a:gd fmla="*/ 153 w 294" name="T2"/>
              <a:gd fmla="*/ 10 h 294" name="T3"/>
              <a:gd fmla="*/ 160 w 294" name="T4"/>
              <a:gd fmla="*/ 46 h 294" name="T5"/>
              <a:gd fmla="*/ 82 w 294" name="T6"/>
              <a:gd fmla="*/ 123 h 294" name="T7"/>
              <a:gd fmla="*/ 30 w 294" name="T8"/>
              <a:gd fmla="*/ 108 h 294" name="T9"/>
              <a:gd fmla="*/ 74 w 294" name="T10"/>
              <a:gd fmla="*/ 196 h 294" name="T11"/>
              <a:gd fmla="*/ 0 w 294" name="T12"/>
              <a:gd fmla="*/ 286 h 294" name="T13"/>
              <a:gd fmla="*/ 8 w 294" name="T14"/>
              <a:gd fmla="*/ 294 h 294" name="T15"/>
              <a:gd fmla="*/ 98 w 294" name="T16"/>
              <a:gd fmla="*/ 220 h 294" name="T17"/>
              <a:gd fmla="*/ 186 w 294" name="T18"/>
              <a:gd fmla="*/ 264 h 294" name="T19"/>
              <a:gd fmla="*/ 171 w 294" name="T20"/>
              <a:gd fmla="*/ 213 h 294" name="T21"/>
              <a:gd fmla="*/ 249 w 294" name="T22"/>
              <a:gd fmla="*/ 135 h 294" name="T23"/>
              <a:gd fmla="*/ 284 w 294" name="T24"/>
              <a:gd fmla="*/ 142 h 294" name="T25"/>
              <a:gd fmla="*/ 237 w 294" name="T26"/>
              <a:gd fmla="*/ 58 h 294" name="T27"/>
              <a:gd fmla="*/ 174 w 294" name="T28"/>
              <a:gd fmla="*/ 85 h 294" name="T29"/>
              <a:gd fmla="*/ 116 w 294" name="T30"/>
              <a:gd fmla="*/ 144 h 294" name="T31"/>
              <a:gd fmla="*/ 103 w 294" name="T32"/>
              <a:gd fmla="*/ 144 h 294" name="T33"/>
              <a:gd fmla="*/ 103 w 294" name="T34"/>
              <a:gd fmla="*/ 131 h 294" name="T35"/>
              <a:gd fmla="*/ 162 w 294" name="T36"/>
              <a:gd fmla="*/ 72 h 294" name="T37"/>
              <a:gd fmla="*/ 174 w 294" name="T38"/>
              <a:gd fmla="*/ 72 h 294" name="T39"/>
              <a:gd fmla="*/ 174 w 294" name="T40"/>
              <a:gd fmla="*/ 85 h 294"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94" w="294">
                <a:moveTo>
                  <a:pt x="237" y="58"/>
                </a:moveTo>
                <a:cubicBezTo>
                  <a:pt x="197" y="17"/>
                  <a:pt x="163" y="0"/>
                  <a:pt x="153" y="10"/>
                </a:cubicBezTo>
                <a:cubicBezTo>
                  <a:pt x="147" y="16"/>
                  <a:pt x="150" y="29"/>
                  <a:pt x="160" y="46"/>
                </a:cubicBezTo>
                <a:cubicBezTo>
                  <a:pt x="82" y="123"/>
                  <a:pt x="82" y="123"/>
                  <a:pt x="82" y="123"/>
                </a:cubicBezTo>
                <a:cubicBezTo>
                  <a:pt x="57" y="106"/>
                  <a:pt x="38" y="101"/>
                  <a:pt x="30" y="108"/>
                </a:cubicBezTo>
                <a:cubicBezTo>
                  <a:pt x="19" y="120"/>
                  <a:pt x="35" y="154"/>
                  <a:pt x="74" y="196"/>
                </a:cubicBezTo>
                <a:cubicBezTo>
                  <a:pt x="0" y="286"/>
                  <a:pt x="0" y="286"/>
                  <a:pt x="0" y="286"/>
                </a:cubicBezTo>
                <a:cubicBezTo>
                  <a:pt x="8" y="294"/>
                  <a:pt x="8" y="294"/>
                  <a:pt x="8" y="294"/>
                </a:cubicBezTo>
                <a:cubicBezTo>
                  <a:pt x="98" y="220"/>
                  <a:pt x="98" y="220"/>
                  <a:pt x="98" y="220"/>
                </a:cubicBezTo>
                <a:cubicBezTo>
                  <a:pt x="141" y="260"/>
                  <a:pt x="175" y="276"/>
                  <a:pt x="186" y="264"/>
                </a:cubicBezTo>
                <a:cubicBezTo>
                  <a:pt x="194" y="257"/>
                  <a:pt x="189" y="238"/>
                  <a:pt x="171" y="213"/>
                </a:cubicBezTo>
                <a:cubicBezTo>
                  <a:pt x="249" y="135"/>
                  <a:pt x="249" y="135"/>
                  <a:pt x="249" y="135"/>
                </a:cubicBezTo>
                <a:cubicBezTo>
                  <a:pt x="266" y="145"/>
                  <a:pt x="278" y="148"/>
                  <a:pt x="284" y="142"/>
                </a:cubicBezTo>
                <a:cubicBezTo>
                  <a:pt x="294" y="132"/>
                  <a:pt x="277" y="98"/>
                  <a:pt x="237" y="58"/>
                </a:cubicBezTo>
                <a:close/>
                <a:moveTo>
                  <a:pt x="174" y="85"/>
                </a:moveTo>
                <a:cubicBezTo>
                  <a:pt x="116" y="144"/>
                  <a:pt x="116" y="144"/>
                  <a:pt x="116" y="144"/>
                </a:cubicBezTo>
                <a:cubicBezTo>
                  <a:pt x="112" y="147"/>
                  <a:pt x="107" y="147"/>
                  <a:pt x="103" y="144"/>
                </a:cubicBezTo>
                <a:cubicBezTo>
                  <a:pt x="99" y="140"/>
                  <a:pt x="99" y="134"/>
                  <a:pt x="103" y="131"/>
                </a:cubicBezTo>
                <a:cubicBezTo>
                  <a:pt x="162" y="72"/>
                  <a:pt x="162" y="72"/>
                  <a:pt x="162" y="72"/>
                </a:cubicBezTo>
                <a:cubicBezTo>
                  <a:pt x="165" y="69"/>
                  <a:pt x="171" y="69"/>
                  <a:pt x="174" y="72"/>
                </a:cubicBezTo>
                <a:cubicBezTo>
                  <a:pt x="178" y="76"/>
                  <a:pt x="178" y="82"/>
                  <a:pt x="174" y="85"/>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39" name="Freeform 493"/>
          <p:cNvSpPr/>
          <p:nvPr/>
        </p:nvSpPr>
        <p:spPr bwMode="auto">
          <a:xfrm>
            <a:off x="3976253" y="3018417"/>
            <a:ext cx="361006" cy="378299"/>
          </a:xfrm>
          <a:custGeom>
            <a:gdLst>
              <a:gd fmla="*/ 69 w 275" name="T0"/>
              <a:gd fmla="*/ 169 h 287" name="T1"/>
              <a:gd fmla="*/ 103 w 275" name="T2"/>
              <a:gd fmla="*/ 135 h 287" name="T3"/>
              <a:gd fmla="*/ 124 w 275" name="T4"/>
              <a:gd fmla="*/ 156 h 287" name="T5"/>
              <a:gd fmla="*/ 124 w 275" name="T6"/>
              <a:gd fmla="*/ 224 h 287" name="T7"/>
              <a:gd fmla="*/ 124 w 275" name="T8"/>
              <a:gd fmla="*/ 225 h 287" name="T9"/>
              <a:gd fmla="*/ 117 w 275" name="T10"/>
              <a:gd fmla="*/ 256 h 287" name="T11"/>
              <a:gd fmla="*/ 103 w 275" name="T12"/>
              <a:gd fmla="*/ 261 h 287" name="T13"/>
              <a:gd fmla="*/ 87 w 275" name="T14"/>
              <a:gd fmla="*/ 255 h 287" name="T15"/>
              <a:gd fmla="*/ 82 w 275" name="T16"/>
              <a:gd fmla="*/ 237 h 287" name="T17"/>
              <a:gd fmla="*/ 71 w 275" name="T18"/>
              <a:gd fmla="*/ 222 h 287" name="T19"/>
              <a:gd fmla="*/ 56 w 275" name="T20"/>
              <a:gd fmla="*/ 234 h 287" name="T21"/>
              <a:gd fmla="*/ 67 w 275" name="T22"/>
              <a:gd fmla="*/ 273 h 287" name="T23"/>
              <a:gd fmla="*/ 103 w 275" name="T24"/>
              <a:gd fmla="*/ 287 h 287" name="T25"/>
              <a:gd fmla="*/ 136 w 275" name="T26"/>
              <a:gd fmla="*/ 274 h 287" name="T27"/>
              <a:gd fmla="*/ 151 w 275" name="T28"/>
              <a:gd fmla="*/ 224 h 287" name="T29"/>
              <a:gd fmla="*/ 151 w 275" name="T30"/>
              <a:gd fmla="*/ 156 h 287" name="T31"/>
              <a:gd fmla="*/ 172 w 275" name="T32"/>
              <a:gd fmla="*/ 135 h 287" name="T33"/>
              <a:gd fmla="*/ 206 w 275" name="T34"/>
              <a:gd fmla="*/ 169 h 287" name="T35"/>
              <a:gd fmla="*/ 241 w 275" name="T36"/>
              <a:gd fmla="*/ 135 h 287" name="T37"/>
              <a:gd fmla="*/ 273 w 275" name="T38"/>
              <a:gd fmla="*/ 167 h 287" name="T39"/>
              <a:gd fmla="*/ 275 w 275" name="T40"/>
              <a:gd fmla="*/ 142 h 287" name="T41"/>
              <a:gd fmla="*/ 147 w 275" name="T42"/>
              <a:gd fmla="*/ 24 h 287" name="T43"/>
              <a:gd fmla="*/ 147 w 275" name="T44"/>
              <a:gd fmla="*/ 9 h 287" name="T45"/>
              <a:gd fmla="*/ 138 w 275" name="T46"/>
              <a:gd fmla="*/ 0 h 287" name="T47"/>
              <a:gd fmla="*/ 128 w 275" name="T48"/>
              <a:gd fmla="*/ 9 h 287" name="T49"/>
              <a:gd fmla="*/ 128 w 275" name="T50"/>
              <a:gd fmla="*/ 24 h 287" name="T51"/>
              <a:gd fmla="*/ 0 w 275" name="T52"/>
              <a:gd fmla="*/ 142 h 287" name="T53"/>
              <a:gd fmla="*/ 3 w 275" name="T54"/>
              <a:gd fmla="*/ 167 h 287" name="T55"/>
              <a:gd fmla="*/ 35 w 275" name="T56"/>
              <a:gd fmla="*/ 135 h 287" name="T57"/>
              <a:gd fmla="*/ 69 w 275" name="T58"/>
              <a:gd fmla="*/ 169 h 287"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287" w="275">
                <a:moveTo>
                  <a:pt x="69" y="169"/>
                </a:moveTo>
                <a:cubicBezTo>
                  <a:pt x="103" y="135"/>
                  <a:pt x="103" y="135"/>
                  <a:pt x="103" y="135"/>
                </a:cubicBezTo>
                <a:cubicBezTo>
                  <a:pt x="124" y="156"/>
                  <a:pt x="124" y="156"/>
                  <a:pt x="124" y="156"/>
                </a:cubicBezTo>
                <a:cubicBezTo>
                  <a:pt x="124" y="224"/>
                  <a:pt x="124" y="224"/>
                  <a:pt x="124" y="224"/>
                </a:cubicBezTo>
                <a:cubicBezTo>
                  <a:pt x="124" y="225"/>
                  <a:pt x="124" y="225"/>
                  <a:pt x="124" y="225"/>
                </a:cubicBezTo>
                <a:cubicBezTo>
                  <a:pt x="125" y="231"/>
                  <a:pt x="124" y="247"/>
                  <a:pt x="117" y="256"/>
                </a:cubicBezTo>
                <a:cubicBezTo>
                  <a:pt x="115" y="258"/>
                  <a:pt x="111" y="261"/>
                  <a:pt x="103" y="261"/>
                </a:cubicBezTo>
                <a:cubicBezTo>
                  <a:pt x="96" y="261"/>
                  <a:pt x="91" y="259"/>
                  <a:pt x="87" y="255"/>
                </a:cubicBezTo>
                <a:cubicBezTo>
                  <a:pt x="82" y="250"/>
                  <a:pt x="82" y="240"/>
                  <a:pt x="82" y="237"/>
                </a:cubicBezTo>
                <a:cubicBezTo>
                  <a:pt x="83" y="230"/>
                  <a:pt x="78" y="223"/>
                  <a:pt x="71" y="222"/>
                </a:cubicBezTo>
                <a:cubicBezTo>
                  <a:pt x="63" y="222"/>
                  <a:pt x="57" y="227"/>
                  <a:pt x="56" y="234"/>
                </a:cubicBezTo>
                <a:cubicBezTo>
                  <a:pt x="56" y="237"/>
                  <a:pt x="54" y="258"/>
                  <a:pt x="67" y="273"/>
                </a:cubicBezTo>
                <a:cubicBezTo>
                  <a:pt x="73" y="279"/>
                  <a:pt x="84" y="287"/>
                  <a:pt x="103" y="287"/>
                </a:cubicBezTo>
                <a:cubicBezTo>
                  <a:pt x="117" y="287"/>
                  <a:pt x="128" y="283"/>
                  <a:pt x="136" y="274"/>
                </a:cubicBezTo>
                <a:cubicBezTo>
                  <a:pt x="152" y="256"/>
                  <a:pt x="151" y="229"/>
                  <a:pt x="151" y="224"/>
                </a:cubicBezTo>
                <a:cubicBezTo>
                  <a:pt x="151" y="156"/>
                  <a:pt x="151" y="156"/>
                  <a:pt x="151" y="156"/>
                </a:cubicBezTo>
                <a:cubicBezTo>
                  <a:pt x="172" y="135"/>
                  <a:pt x="172" y="135"/>
                  <a:pt x="172" y="135"/>
                </a:cubicBezTo>
                <a:cubicBezTo>
                  <a:pt x="206" y="169"/>
                  <a:pt x="206" y="169"/>
                  <a:pt x="206" y="169"/>
                </a:cubicBezTo>
                <a:cubicBezTo>
                  <a:pt x="241" y="135"/>
                  <a:pt x="241" y="135"/>
                  <a:pt x="241" y="135"/>
                </a:cubicBezTo>
                <a:cubicBezTo>
                  <a:pt x="273" y="167"/>
                  <a:pt x="273" y="167"/>
                  <a:pt x="273" y="167"/>
                </a:cubicBezTo>
                <a:cubicBezTo>
                  <a:pt x="274" y="159"/>
                  <a:pt x="275" y="151"/>
                  <a:pt x="275" y="142"/>
                </a:cubicBezTo>
                <a:cubicBezTo>
                  <a:pt x="275" y="109"/>
                  <a:pt x="243" y="29"/>
                  <a:pt x="147" y="24"/>
                </a:cubicBezTo>
                <a:cubicBezTo>
                  <a:pt x="147" y="9"/>
                  <a:pt x="147" y="9"/>
                  <a:pt x="147" y="9"/>
                </a:cubicBezTo>
                <a:cubicBezTo>
                  <a:pt x="147" y="4"/>
                  <a:pt x="143" y="0"/>
                  <a:pt x="138" y="0"/>
                </a:cubicBezTo>
                <a:cubicBezTo>
                  <a:pt x="133" y="0"/>
                  <a:pt x="128" y="4"/>
                  <a:pt x="128" y="9"/>
                </a:cubicBezTo>
                <a:cubicBezTo>
                  <a:pt x="128" y="24"/>
                  <a:pt x="128" y="24"/>
                  <a:pt x="128" y="24"/>
                </a:cubicBezTo>
                <a:cubicBezTo>
                  <a:pt x="33" y="29"/>
                  <a:pt x="0" y="109"/>
                  <a:pt x="0" y="142"/>
                </a:cubicBezTo>
                <a:cubicBezTo>
                  <a:pt x="0" y="150"/>
                  <a:pt x="1" y="159"/>
                  <a:pt x="3" y="167"/>
                </a:cubicBezTo>
                <a:cubicBezTo>
                  <a:pt x="35" y="135"/>
                  <a:pt x="35" y="135"/>
                  <a:pt x="35" y="135"/>
                </a:cubicBezTo>
                <a:lnTo>
                  <a:pt x="69" y="169"/>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349" name="组合 348"/>
          <p:cNvGrpSpPr/>
          <p:nvPr/>
        </p:nvGrpSpPr>
        <p:grpSpPr>
          <a:xfrm>
            <a:off x="5949166" y="4995591"/>
            <a:ext cx="292219" cy="399626"/>
            <a:chOff x="6732588" y="4449763"/>
            <a:chExt cx="293687" cy="401637"/>
          </a:xfrm>
        </p:grpSpPr>
        <p:sp>
          <p:nvSpPr>
            <p:cNvPr id="347" name="Freeform 5"/>
            <p:cNvSpPr>
              <a:spLocks noEditPoints="1"/>
            </p:cNvSpPr>
            <p:nvPr/>
          </p:nvSpPr>
          <p:spPr bwMode="auto">
            <a:xfrm>
              <a:off x="6732588" y="4449763"/>
              <a:ext cx="293687" cy="401637"/>
            </a:xfrm>
            <a:custGeom>
              <a:gdLst>
                <a:gd fmla="*/ 94 w 105" name="T0"/>
                <a:gd fmla="*/ 63 h 146" name="T1"/>
                <a:gd fmla="*/ 94 w 105" name="T2"/>
                <a:gd fmla="*/ 41 h 146" name="T3"/>
                <a:gd fmla="*/ 94 w 105" name="T4"/>
                <a:gd fmla="*/ 41 h 146" name="T5"/>
                <a:gd fmla="*/ 52 w 105" name="T6"/>
                <a:gd fmla="*/ 0 h 146" name="T7"/>
                <a:gd fmla="*/ 10 w 105" name="T8"/>
                <a:gd fmla="*/ 41 h 146" name="T9"/>
                <a:gd fmla="*/ 10 w 105" name="T10"/>
                <a:gd fmla="*/ 41 h 146" name="T11"/>
                <a:gd fmla="*/ 10 w 105" name="T12"/>
                <a:gd fmla="*/ 63 h 146" name="T13"/>
                <a:gd fmla="*/ 0 w 105" name="T14"/>
                <a:gd fmla="*/ 94 h 146" name="T15"/>
                <a:gd fmla="*/ 52 w 105" name="T16"/>
                <a:gd fmla="*/ 146 h 146" name="T17"/>
                <a:gd fmla="*/ 105 w 105" name="T18"/>
                <a:gd fmla="*/ 94 h 146" name="T19"/>
                <a:gd fmla="*/ 94 w 105" name="T20"/>
                <a:gd fmla="*/ 63 h 146" name="T21"/>
                <a:gd fmla="*/ 52 w 105" name="T22"/>
                <a:gd fmla="*/ 118 h 146" name="T23"/>
                <a:gd fmla="*/ 28 w 105" name="T24"/>
                <a:gd fmla="*/ 94 h 146" name="T25"/>
                <a:gd fmla="*/ 52 w 105" name="T26"/>
                <a:gd fmla="*/ 69 h 146" name="T27"/>
                <a:gd fmla="*/ 77 w 105" name="T28"/>
                <a:gd fmla="*/ 94 h 146" name="T29"/>
                <a:gd fmla="*/ 52 w 105" name="T30"/>
                <a:gd fmla="*/ 118 h 146" name="T31"/>
                <a:gd fmla="*/ 75 w 105" name="T32"/>
                <a:gd fmla="*/ 47 h 146" name="T33"/>
                <a:gd fmla="*/ 52 w 105" name="T34"/>
                <a:gd fmla="*/ 41 h 146" name="T35"/>
                <a:gd fmla="*/ 29 w 105" name="T36"/>
                <a:gd fmla="*/ 47 h 146" name="T37"/>
                <a:gd fmla="*/ 29 w 105" name="T38"/>
                <a:gd fmla="*/ 42 h 146" name="T39"/>
                <a:gd fmla="*/ 52 w 105" name="T40"/>
                <a:gd fmla="*/ 20 h 146" name="T41"/>
                <a:gd fmla="*/ 75 w 105" name="T42"/>
                <a:gd fmla="*/ 42 h 146" name="T43"/>
                <a:gd fmla="*/ 75 w 105" name="T44"/>
                <a:gd fmla="*/ 47 h 146"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46" w="105">
                  <a:moveTo>
                    <a:pt x="94" y="63"/>
                  </a:moveTo>
                  <a:cubicBezTo>
                    <a:pt x="94" y="41"/>
                    <a:pt x="94" y="41"/>
                    <a:pt x="94" y="41"/>
                  </a:cubicBezTo>
                  <a:cubicBezTo>
                    <a:pt x="94" y="41"/>
                    <a:pt x="94" y="41"/>
                    <a:pt x="94" y="41"/>
                  </a:cubicBezTo>
                  <a:cubicBezTo>
                    <a:pt x="93" y="18"/>
                    <a:pt x="75" y="0"/>
                    <a:pt x="52" y="0"/>
                  </a:cubicBezTo>
                  <a:cubicBezTo>
                    <a:pt x="29" y="0"/>
                    <a:pt x="11" y="19"/>
                    <a:pt x="10" y="41"/>
                  </a:cubicBezTo>
                  <a:cubicBezTo>
                    <a:pt x="10" y="41"/>
                    <a:pt x="10" y="41"/>
                    <a:pt x="10" y="41"/>
                  </a:cubicBezTo>
                  <a:cubicBezTo>
                    <a:pt x="10" y="63"/>
                    <a:pt x="10" y="63"/>
                    <a:pt x="10" y="63"/>
                  </a:cubicBezTo>
                  <a:cubicBezTo>
                    <a:pt x="4" y="71"/>
                    <a:pt x="0" y="82"/>
                    <a:pt x="0" y="94"/>
                  </a:cubicBezTo>
                  <a:cubicBezTo>
                    <a:pt x="0" y="123"/>
                    <a:pt x="23" y="146"/>
                    <a:pt x="52" y="146"/>
                  </a:cubicBezTo>
                  <a:cubicBezTo>
                    <a:pt x="81" y="146"/>
                    <a:pt x="105" y="123"/>
                    <a:pt x="105" y="94"/>
                  </a:cubicBezTo>
                  <a:cubicBezTo>
                    <a:pt x="105" y="82"/>
                    <a:pt x="101" y="71"/>
                    <a:pt x="94" y="63"/>
                  </a:cubicBezTo>
                  <a:close/>
                  <a:moveTo>
                    <a:pt x="52" y="118"/>
                  </a:moveTo>
                  <a:cubicBezTo>
                    <a:pt x="39" y="118"/>
                    <a:pt x="28" y="107"/>
                    <a:pt x="28" y="94"/>
                  </a:cubicBezTo>
                  <a:cubicBezTo>
                    <a:pt x="28" y="80"/>
                    <a:pt x="39" y="69"/>
                    <a:pt x="52" y="69"/>
                  </a:cubicBezTo>
                  <a:cubicBezTo>
                    <a:pt x="66" y="69"/>
                    <a:pt x="77" y="80"/>
                    <a:pt x="77" y="94"/>
                  </a:cubicBezTo>
                  <a:cubicBezTo>
                    <a:pt x="77" y="107"/>
                    <a:pt x="66" y="118"/>
                    <a:pt x="52" y="118"/>
                  </a:cubicBezTo>
                  <a:close/>
                  <a:moveTo>
                    <a:pt x="75" y="47"/>
                  </a:moveTo>
                  <a:cubicBezTo>
                    <a:pt x="68" y="43"/>
                    <a:pt x="61" y="41"/>
                    <a:pt x="52" y="41"/>
                  </a:cubicBezTo>
                  <a:cubicBezTo>
                    <a:pt x="44" y="41"/>
                    <a:pt x="36" y="43"/>
                    <a:pt x="29" y="47"/>
                  </a:cubicBezTo>
                  <a:cubicBezTo>
                    <a:pt x="29" y="42"/>
                    <a:pt x="29" y="42"/>
                    <a:pt x="29" y="42"/>
                  </a:cubicBezTo>
                  <a:cubicBezTo>
                    <a:pt x="29" y="30"/>
                    <a:pt x="40" y="20"/>
                    <a:pt x="52" y="20"/>
                  </a:cubicBezTo>
                  <a:cubicBezTo>
                    <a:pt x="65" y="20"/>
                    <a:pt x="75" y="30"/>
                    <a:pt x="75" y="42"/>
                  </a:cubicBezTo>
                  <a:lnTo>
                    <a:pt x="75" y="47"/>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8" name="Oval 6"/>
            <p:cNvSpPr>
              <a:spLocks noChangeArrowheads="1"/>
            </p:cNvSpPr>
            <p:nvPr/>
          </p:nvSpPr>
          <p:spPr bwMode="auto">
            <a:xfrm>
              <a:off x="6846888" y="4675188"/>
              <a:ext cx="61912" cy="60325"/>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67" name="组合 366"/>
          <p:cNvGrpSpPr/>
          <p:nvPr/>
        </p:nvGrpSpPr>
        <p:grpSpPr>
          <a:xfrm>
            <a:off x="6559768" y="4997682"/>
            <a:ext cx="399476" cy="398018"/>
            <a:chOff x="6603484" y="4449803"/>
            <a:chExt cx="434975" cy="433387"/>
          </a:xfrm>
        </p:grpSpPr>
        <p:sp>
          <p:nvSpPr>
            <p:cNvPr id="353" name="Freeform 10"/>
            <p:cNvSpPr/>
            <p:nvPr/>
          </p:nvSpPr>
          <p:spPr bwMode="auto">
            <a:xfrm>
              <a:off x="6654284" y="4606965"/>
              <a:ext cx="120650" cy="106362"/>
            </a:xfrm>
            <a:custGeom>
              <a:gdLst>
                <a:gd fmla="*/ 5 w 37" name="T0"/>
                <a:gd fmla="*/ 0 h 33" name="T1"/>
                <a:gd fmla="*/ 4 w 37" name="T2"/>
                <a:gd fmla="*/ 33 h 33" name="T3"/>
                <a:gd fmla="*/ 37 w 37" name="T4"/>
                <a:gd fmla="*/ 1 h 33" name="T5"/>
                <a:gd fmla="*/ 5 w 37" name="T6"/>
                <a:gd fmla="*/ 0 h 33" name="T7"/>
              </a:gdLst>
              <a:cxnLst>
                <a:cxn ang="0">
                  <a:pos x="T0" y="T1"/>
                </a:cxn>
                <a:cxn ang="0">
                  <a:pos x="T2" y="T3"/>
                </a:cxn>
                <a:cxn ang="0">
                  <a:pos x="T4" y="T5"/>
                </a:cxn>
                <a:cxn ang="0">
                  <a:pos x="T6" y="T7"/>
                </a:cxn>
              </a:cxnLst>
              <a:rect b="b" l="0" r="r" t="0"/>
              <a:pathLst>
                <a:path h="33" w="37">
                  <a:moveTo>
                    <a:pt x="5" y="0"/>
                  </a:moveTo>
                  <a:cubicBezTo>
                    <a:pt x="1" y="10"/>
                    <a:pt x="0" y="22"/>
                    <a:pt x="4" y="33"/>
                  </a:cubicBezTo>
                  <a:cubicBezTo>
                    <a:pt x="37" y="1"/>
                    <a:pt x="37" y="1"/>
                    <a:pt x="37" y="1"/>
                  </a:cubicBezTo>
                  <a:lnTo>
                    <a:pt x="5"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4" name="Freeform 11"/>
            <p:cNvSpPr/>
            <p:nvPr/>
          </p:nvSpPr>
          <p:spPr bwMode="auto">
            <a:xfrm>
              <a:off x="6774934" y="4500603"/>
              <a:ext cx="109538" cy="125412"/>
            </a:xfrm>
            <a:custGeom>
              <a:gdLst>
                <a:gd fmla="*/ 34 w 34" name="T0"/>
                <a:gd fmla="*/ 5 h 39" name="T1"/>
                <a:gd fmla="*/ 0 w 34" name="T2"/>
                <a:gd fmla="*/ 4 h 39" name="T3"/>
                <a:gd fmla="*/ 33 w 34" name="T4"/>
                <a:gd fmla="*/ 39 h 39" name="T5"/>
                <a:gd fmla="*/ 34 w 34" name="T6"/>
                <a:gd fmla="*/ 5 h 39" name="T7"/>
              </a:gdLst>
              <a:cxnLst>
                <a:cxn ang="0">
                  <a:pos x="T0" y="T1"/>
                </a:cxn>
                <a:cxn ang="0">
                  <a:pos x="T2" y="T3"/>
                </a:cxn>
                <a:cxn ang="0">
                  <a:pos x="T4" y="T5"/>
                </a:cxn>
                <a:cxn ang="0">
                  <a:pos x="T6" y="T7"/>
                </a:cxn>
              </a:cxnLst>
              <a:rect b="b" l="0" r="r" t="0"/>
              <a:pathLst>
                <a:path h="39" w="34">
                  <a:moveTo>
                    <a:pt x="34" y="5"/>
                  </a:moveTo>
                  <a:cubicBezTo>
                    <a:pt x="23" y="0"/>
                    <a:pt x="11" y="0"/>
                    <a:pt x="0" y="4"/>
                  </a:cubicBezTo>
                  <a:cubicBezTo>
                    <a:pt x="33" y="39"/>
                    <a:pt x="33" y="39"/>
                    <a:pt x="33" y="39"/>
                  </a:cubicBezTo>
                  <a:lnTo>
                    <a:pt x="34" y="5"/>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5" name="Freeform 12"/>
            <p:cNvSpPr/>
            <p:nvPr/>
          </p:nvSpPr>
          <p:spPr bwMode="auto">
            <a:xfrm>
              <a:off x="6678097" y="4516478"/>
              <a:ext cx="153988" cy="80962"/>
            </a:xfrm>
            <a:custGeom>
              <a:gdLst>
                <a:gd fmla="*/ 25 w 48" name="T0"/>
                <a:gd fmla="*/ 0 h 25" name="T1"/>
                <a:gd fmla="*/ 11 w 48" name="T2"/>
                <a:gd fmla="*/ 10 h 25" name="T3"/>
                <a:gd fmla="*/ 0 w 48" name="T4"/>
                <a:gd fmla="*/ 23 h 25" name="T5"/>
                <a:gd fmla="*/ 48 w 48" name="T6"/>
                <a:gd fmla="*/ 25 h 25" name="T7"/>
                <a:gd fmla="*/ 25 w 48" name="T8"/>
                <a:gd fmla="*/ 0 h 25" name="T9"/>
              </a:gdLst>
              <a:cxnLst>
                <a:cxn ang="0">
                  <a:pos x="T0" y="T1"/>
                </a:cxn>
                <a:cxn ang="0">
                  <a:pos x="T2" y="T3"/>
                </a:cxn>
                <a:cxn ang="0">
                  <a:pos x="T4" y="T5"/>
                </a:cxn>
                <a:cxn ang="0">
                  <a:pos x="T6" y="T7"/>
                </a:cxn>
                <a:cxn ang="0">
                  <a:pos x="T8" y="T9"/>
                </a:cxn>
              </a:cxnLst>
              <a:rect b="b" l="0" r="r" t="0"/>
              <a:pathLst>
                <a:path h="25" w="48">
                  <a:moveTo>
                    <a:pt x="25" y="0"/>
                  </a:moveTo>
                  <a:cubicBezTo>
                    <a:pt x="20" y="2"/>
                    <a:pt x="15" y="6"/>
                    <a:pt x="11" y="10"/>
                  </a:cubicBezTo>
                  <a:cubicBezTo>
                    <a:pt x="6" y="14"/>
                    <a:pt x="3" y="18"/>
                    <a:pt x="0" y="23"/>
                  </a:cubicBezTo>
                  <a:cubicBezTo>
                    <a:pt x="48" y="25"/>
                    <a:pt x="48" y="25"/>
                    <a:pt x="48" y="25"/>
                  </a:cubicBezTo>
                  <a:lnTo>
                    <a:pt x="25"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7" name="Freeform 14"/>
            <p:cNvSpPr/>
            <p:nvPr/>
          </p:nvSpPr>
          <p:spPr bwMode="auto">
            <a:xfrm>
              <a:off x="6865422" y="4619665"/>
              <a:ext cx="122238" cy="109537"/>
            </a:xfrm>
            <a:custGeom>
              <a:gdLst>
                <a:gd fmla="*/ 35 w 38" name="T0"/>
                <a:gd fmla="*/ 0 h 34" name="T1"/>
                <a:gd fmla="*/ 0 w 38" name="T2"/>
                <a:gd fmla="*/ 33 h 34" name="T3"/>
                <a:gd fmla="*/ 33 w 38" name="T4"/>
                <a:gd fmla="*/ 34 h 34" name="T5"/>
                <a:gd fmla="*/ 35 w 38" name="T6"/>
                <a:gd fmla="*/ 0 h 34" name="T7"/>
              </a:gdLst>
              <a:cxnLst>
                <a:cxn ang="0">
                  <a:pos x="T0" y="T1"/>
                </a:cxn>
                <a:cxn ang="0">
                  <a:pos x="T2" y="T3"/>
                </a:cxn>
                <a:cxn ang="0">
                  <a:pos x="T4" y="T5"/>
                </a:cxn>
                <a:cxn ang="0">
                  <a:pos x="T6" y="T7"/>
                </a:cxn>
              </a:cxnLst>
              <a:rect b="b" l="0" r="r" t="0"/>
              <a:pathLst>
                <a:path h="34" w="38">
                  <a:moveTo>
                    <a:pt x="35" y="0"/>
                  </a:moveTo>
                  <a:cubicBezTo>
                    <a:pt x="0" y="33"/>
                    <a:pt x="0" y="33"/>
                    <a:pt x="0" y="33"/>
                  </a:cubicBezTo>
                  <a:cubicBezTo>
                    <a:pt x="33" y="34"/>
                    <a:pt x="33" y="34"/>
                    <a:pt x="33" y="34"/>
                  </a:cubicBezTo>
                  <a:cubicBezTo>
                    <a:pt x="38" y="24"/>
                    <a:pt x="38" y="12"/>
                    <a:pt x="35"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8" name="Freeform 15"/>
            <p:cNvSpPr>
              <a:spLocks noEditPoints="1"/>
            </p:cNvSpPr>
            <p:nvPr/>
          </p:nvSpPr>
          <p:spPr bwMode="auto">
            <a:xfrm>
              <a:off x="6603484" y="4449803"/>
              <a:ext cx="434975" cy="433387"/>
            </a:xfrm>
            <a:custGeom>
              <a:gdLst>
                <a:gd fmla="*/ 112 w 135" name="T0"/>
                <a:gd fmla="*/ 26 h 135" name="T1"/>
                <a:gd fmla="*/ 27 w 135" name="T2"/>
                <a:gd fmla="*/ 23 h 135" name="T3"/>
                <a:gd fmla="*/ 23 w 135" name="T4"/>
                <a:gd fmla="*/ 109 h 135" name="T5"/>
                <a:gd fmla="*/ 109 w 135" name="T6"/>
                <a:gd fmla="*/ 112 h 135" name="T7"/>
                <a:gd fmla="*/ 112 w 135" name="T8"/>
                <a:gd fmla="*/ 26 h 135" name="T9"/>
                <a:gd fmla="*/ 106 w 135" name="T10"/>
                <a:gd fmla="*/ 109 h 135" name="T11"/>
                <a:gd fmla="*/ 27 w 135" name="T12"/>
                <a:gd fmla="*/ 106 h 135" name="T13"/>
                <a:gd fmla="*/ 30 w 135" name="T14"/>
                <a:gd fmla="*/ 27 h 135" name="T15"/>
                <a:gd fmla="*/ 109 w 135" name="T16"/>
                <a:gd fmla="*/ 30 h 135" name="T17"/>
                <a:gd fmla="*/ 106 w 135" name="T18"/>
                <a:gd fmla="*/ 109 h 13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5" w="135">
                  <a:moveTo>
                    <a:pt x="112" y="26"/>
                  </a:moveTo>
                  <a:cubicBezTo>
                    <a:pt x="90" y="2"/>
                    <a:pt x="51" y="0"/>
                    <a:pt x="27" y="23"/>
                  </a:cubicBezTo>
                  <a:cubicBezTo>
                    <a:pt x="2" y="46"/>
                    <a:pt x="0" y="85"/>
                    <a:pt x="23" y="109"/>
                  </a:cubicBezTo>
                  <a:cubicBezTo>
                    <a:pt x="46" y="134"/>
                    <a:pt x="85" y="135"/>
                    <a:pt x="109" y="112"/>
                  </a:cubicBezTo>
                  <a:cubicBezTo>
                    <a:pt x="134" y="90"/>
                    <a:pt x="135" y="51"/>
                    <a:pt x="112" y="26"/>
                  </a:cubicBezTo>
                  <a:close/>
                  <a:moveTo>
                    <a:pt x="106" y="109"/>
                  </a:moveTo>
                  <a:cubicBezTo>
                    <a:pt x="83" y="130"/>
                    <a:pt x="48" y="129"/>
                    <a:pt x="27" y="106"/>
                  </a:cubicBezTo>
                  <a:cubicBezTo>
                    <a:pt x="6" y="83"/>
                    <a:pt x="7" y="48"/>
                    <a:pt x="30" y="27"/>
                  </a:cubicBezTo>
                  <a:cubicBezTo>
                    <a:pt x="52" y="6"/>
                    <a:pt x="88" y="7"/>
                    <a:pt x="109" y="30"/>
                  </a:cubicBezTo>
                  <a:cubicBezTo>
                    <a:pt x="130" y="52"/>
                    <a:pt x="129" y="88"/>
                    <a:pt x="106" y="10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9" name="Freeform 16"/>
            <p:cNvSpPr/>
            <p:nvPr/>
          </p:nvSpPr>
          <p:spPr bwMode="auto">
            <a:xfrm>
              <a:off x="6816209" y="4741903"/>
              <a:ext cx="149225" cy="74612"/>
            </a:xfrm>
            <a:custGeom>
              <a:gdLst>
                <a:gd fmla="*/ 0 w 46" name="T0"/>
                <a:gd fmla="*/ 0 h 23" name="T1"/>
                <a:gd fmla="*/ 21 w 46" name="T2"/>
                <a:gd fmla="*/ 23 h 23" name="T3"/>
                <a:gd fmla="*/ 36 w 46" name="T4"/>
                <a:gd fmla="*/ 13 h 23" name="T5"/>
                <a:gd fmla="*/ 46 w 46" name="T6"/>
                <a:gd fmla="*/ 2 h 23" name="T7"/>
                <a:gd fmla="*/ 0 w 46" name="T8"/>
                <a:gd fmla="*/ 0 h 23" name="T9"/>
              </a:gdLst>
              <a:cxnLst>
                <a:cxn ang="0">
                  <a:pos x="T0" y="T1"/>
                </a:cxn>
                <a:cxn ang="0">
                  <a:pos x="T2" y="T3"/>
                </a:cxn>
                <a:cxn ang="0">
                  <a:pos x="T4" y="T5"/>
                </a:cxn>
                <a:cxn ang="0">
                  <a:pos x="T6" y="T7"/>
                </a:cxn>
                <a:cxn ang="0">
                  <a:pos x="T8" y="T9"/>
                </a:cxn>
              </a:cxnLst>
              <a:rect b="b" l="0" r="r" t="0"/>
              <a:pathLst>
                <a:path h="23" w="46">
                  <a:moveTo>
                    <a:pt x="0" y="0"/>
                  </a:moveTo>
                  <a:cubicBezTo>
                    <a:pt x="21" y="23"/>
                    <a:pt x="21" y="23"/>
                    <a:pt x="21" y="23"/>
                  </a:cubicBezTo>
                  <a:cubicBezTo>
                    <a:pt x="27" y="21"/>
                    <a:pt x="32" y="18"/>
                    <a:pt x="36" y="13"/>
                  </a:cubicBezTo>
                  <a:cubicBezTo>
                    <a:pt x="40" y="10"/>
                    <a:pt x="43" y="6"/>
                    <a:pt x="46" y="2"/>
                  </a:cubicBezTo>
                  <a:cubicBezTo>
                    <a:pt x="46" y="2"/>
                    <a:pt x="1" y="0"/>
                    <a:pt x="0"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1" name="Freeform 18"/>
            <p:cNvSpPr/>
            <p:nvPr/>
          </p:nvSpPr>
          <p:spPr bwMode="auto">
            <a:xfrm>
              <a:off x="6760647" y="4716503"/>
              <a:ext cx="104775" cy="115887"/>
            </a:xfrm>
            <a:custGeom>
              <a:gdLst>
                <a:gd fmla="*/ 1 w 32" name="T0"/>
                <a:gd fmla="*/ 0 h 36" name="T1"/>
                <a:gd fmla="*/ 0 w 32" name="T2"/>
                <a:gd fmla="*/ 31 h 36" name="T3"/>
                <a:gd fmla="*/ 32 w 32" name="T4"/>
                <a:gd fmla="*/ 33 h 36" name="T5"/>
                <a:gd fmla="*/ 5 w 32" name="T6"/>
                <a:gd fmla="*/ 4 h 36" name="T7"/>
                <a:gd fmla="*/ 1 w 32" name="T8"/>
                <a:gd fmla="*/ 0 h 36" name="T9"/>
              </a:gdLst>
              <a:cxnLst>
                <a:cxn ang="0">
                  <a:pos x="T0" y="T1"/>
                </a:cxn>
                <a:cxn ang="0">
                  <a:pos x="T2" y="T3"/>
                </a:cxn>
                <a:cxn ang="0">
                  <a:pos x="T4" y="T5"/>
                </a:cxn>
                <a:cxn ang="0">
                  <a:pos x="T6" y="T7"/>
                </a:cxn>
                <a:cxn ang="0">
                  <a:pos x="T8" y="T9"/>
                </a:cxn>
              </a:cxnLst>
              <a:rect b="b" l="0" r="r" t="0"/>
              <a:pathLst>
                <a:path h="36" w="32">
                  <a:moveTo>
                    <a:pt x="1" y="0"/>
                  </a:moveTo>
                  <a:cubicBezTo>
                    <a:pt x="0" y="31"/>
                    <a:pt x="0" y="31"/>
                    <a:pt x="0" y="31"/>
                  </a:cubicBezTo>
                  <a:cubicBezTo>
                    <a:pt x="10" y="35"/>
                    <a:pt x="21" y="36"/>
                    <a:pt x="32" y="33"/>
                  </a:cubicBezTo>
                  <a:cubicBezTo>
                    <a:pt x="5" y="4"/>
                    <a:pt x="5" y="4"/>
                    <a:pt x="5" y="4"/>
                  </a:cubicBezTo>
                  <a:lnTo>
                    <a:pt x="1"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2" name="Freeform 11"/>
            <p:cNvSpPr/>
            <p:nvPr/>
          </p:nvSpPr>
          <p:spPr bwMode="auto">
            <a:xfrm rot="2700000">
              <a:off x="6846948" y="4536640"/>
              <a:ext cx="109538" cy="125412"/>
            </a:xfrm>
            <a:custGeom>
              <a:gdLst>
                <a:gd fmla="*/ 34 w 34" name="T0"/>
                <a:gd fmla="*/ 5 h 39" name="T1"/>
                <a:gd fmla="*/ 0 w 34" name="T2"/>
                <a:gd fmla="*/ 4 h 39" name="T3"/>
                <a:gd fmla="*/ 33 w 34" name="T4"/>
                <a:gd fmla="*/ 39 h 39" name="T5"/>
                <a:gd fmla="*/ 34 w 34" name="T6"/>
                <a:gd fmla="*/ 5 h 39" name="T7"/>
              </a:gdLst>
              <a:cxnLst>
                <a:cxn ang="0">
                  <a:pos x="T0" y="T1"/>
                </a:cxn>
                <a:cxn ang="0">
                  <a:pos x="T2" y="T3"/>
                </a:cxn>
                <a:cxn ang="0">
                  <a:pos x="T4" y="T5"/>
                </a:cxn>
                <a:cxn ang="0">
                  <a:pos x="T6" y="T7"/>
                </a:cxn>
              </a:cxnLst>
              <a:rect b="b" l="0" r="r" t="0"/>
              <a:pathLst>
                <a:path h="39" w="34">
                  <a:moveTo>
                    <a:pt x="34" y="5"/>
                  </a:moveTo>
                  <a:cubicBezTo>
                    <a:pt x="23" y="0"/>
                    <a:pt x="11" y="0"/>
                    <a:pt x="0" y="4"/>
                  </a:cubicBezTo>
                  <a:cubicBezTo>
                    <a:pt x="33" y="39"/>
                    <a:pt x="33" y="39"/>
                    <a:pt x="33" y="39"/>
                  </a:cubicBezTo>
                  <a:lnTo>
                    <a:pt x="34" y="5"/>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3" name="Freeform 18"/>
            <p:cNvSpPr/>
            <p:nvPr/>
          </p:nvSpPr>
          <p:spPr bwMode="auto">
            <a:xfrm rot="2700000">
              <a:off x="6688247" y="4678913"/>
              <a:ext cx="104775" cy="115887"/>
            </a:xfrm>
            <a:custGeom>
              <a:gdLst>
                <a:gd fmla="*/ 1 w 32" name="T0"/>
                <a:gd fmla="*/ 0 h 36" name="T1"/>
                <a:gd fmla="*/ 0 w 32" name="T2"/>
                <a:gd fmla="*/ 31 h 36" name="T3"/>
                <a:gd fmla="*/ 32 w 32" name="T4"/>
                <a:gd fmla="*/ 33 h 36" name="T5"/>
                <a:gd fmla="*/ 5 w 32" name="T6"/>
                <a:gd fmla="*/ 4 h 36" name="T7"/>
                <a:gd fmla="*/ 1 w 32" name="T8"/>
                <a:gd fmla="*/ 0 h 36" name="T9"/>
              </a:gdLst>
              <a:cxnLst>
                <a:cxn ang="0">
                  <a:pos x="T0" y="T1"/>
                </a:cxn>
                <a:cxn ang="0">
                  <a:pos x="T2" y="T3"/>
                </a:cxn>
                <a:cxn ang="0">
                  <a:pos x="T4" y="T5"/>
                </a:cxn>
                <a:cxn ang="0">
                  <a:pos x="T6" y="T7"/>
                </a:cxn>
                <a:cxn ang="0">
                  <a:pos x="T8" y="T9"/>
                </a:cxn>
              </a:cxnLst>
              <a:rect b="b" l="0" r="r" t="0"/>
              <a:pathLst>
                <a:path h="36" w="32">
                  <a:moveTo>
                    <a:pt x="1" y="0"/>
                  </a:moveTo>
                  <a:cubicBezTo>
                    <a:pt x="0" y="31"/>
                    <a:pt x="0" y="31"/>
                    <a:pt x="0" y="31"/>
                  </a:cubicBezTo>
                  <a:cubicBezTo>
                    <a:pt x="10" y="35"/>
                    <a:pt x="21" y="36"/>
                    <a:pt x="32" y="33"/>
                  </a:cubicBezTo>
                  <a:cubicBezTo>
                    <a:pt x="5" y="4"/>
                    <a:pt x="5" y="4"/>
                    <a:pt x="5" y="4"/>
                  </a:cubicBezTo>
                  <a:lnTo>
                    <a:pt x="1"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68" name="Group 21"/>
          <p:cNvGrpSpPr>
            <a:grpSpLocks noChangeAspect="1"/>
          </p:cNvGrpSpPr>
          <p:nvPr/>
        </p:nvGrpSpPr>
        <p:grpSpPr>
          <a:xfrm>
            <a:off x="7302440" y="5014464"/>
            <a:ext cx="239415" cy="366448"/>
            <a:chOff x="4724" y="2825"/>
            <a:chExt cx="147" cy="225"/>
          </a:xfrm>
        </p:grpSpPr>
        <p:sp>
          <p:nvSpPr>
            <p:cNvPr id="370" name="Freeform 22"/>
            <p:cNvSpPr/>
            <p:nvPr/>
          </p:nvSpPr>
          <p:spPr bwMode="auto">
            <a:xfrm>
              <a:off x="4756" y="2825"/>
              <a:ext cx="83" cy="51"/>
            </a:xfrm>
            <a:custGeom>
              <a:gdLst>
                <a:gd fmla="*/ 47 w 47" name="T0"/>
                <a:gd fmla="*/ 23 h 29" name="T1"/>
                <a:gd fmla="*/ 23 w 47" name="T2"/>
                <a:gd fmla="*/ 0 h 29" name="T3"/>
                <a:gd fmla="*/ 0 w 47" name="T4"/>
                <a:gd fmla="*/ 23 h 29" name="T5"/>
                <a:gd fmla="*/ 0 w 47" name="T6"/>
                <a:gd fmla="*/ 29 h 29" name="T7"/>
                <a:gd fmla="*/ 47 w 47" name="T8"/>
                <a:gd fmla="*/ 29 h 29" name="T9"/>
                <a:gd fmla="*/ 47 w 47" name="T10"/>
                <a:gd fmla="*/ 23 h 29" name="T11"/>
              </a:gdLst>
              <a:cxnLst>
                <a:cxn ang="0">
                  <a:pos x="T0" y="T1"/>
                </a:cxn>
                <a:cxn ang="0">
                  <a:pos x="T2" y="T3"/>
                </a:cxn>
                <a:cxn ang="0">
                  <a:pos x="T4" y="T5"/>
                </a:cxn>
                <a:cxn ang="0">
                  <a:pos x="T6" y="T7"/>
                </a:cxn>
                <a:cxn ang="0">
                  <a:pos x="T8" y="T9"/>
                </a:cxn>
                <a:cxn ang="0">
                  <a:pos x="T10" y="T11"/>
                </a:cxn>
              </a:cxnLst>
              <a:rect b="b" l="0" r="r" t="0"/>
              <a:pathLst>
                <a:path h="28" w="47">
                  <a:moveTo>
                    <a:pt x="47" y="23"/>
                  </a:moveTo>
                  <a:cubicBezTo>
                    <a:pt x="47" y="11"/>
                    <a:pt x="39" y="0"/>
                    <a:pt x="23" y="0"/>
                  </a:cubicBezTo>
                  <a:cubicBezTo>
                    <a:pt x="8" y="0"/>
                    <a:pt x="0" y="11"/>
                    <a:pt x="0" y="23"/>
                  </a:cubicBezTo>
                  <a:cubicBezTo>
                    <a:pt x="0" y="29"/>
                    <a:pt x="0" y="29"/>
                    <a:pt x="0" y="29"/>
                  </a:cubicBezTo>
                  <a:cubicBezTo>
                    <a:pt x="47" y="29"/>
                    <a:pt x="47" y="29"/>
                    <a:pt x="47" y="29"/>
                  </a:cubicBezTo>
                  <a:lnTo>
                    <a:pt x="47" y="23"/>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1" name="Freeform 23"/>
            <p:cNvSpPr/>
            <p:nvPr/>
          </p:nvSpPr>
          <p:spPr bwMode="auto">
            <a:xfrm>
              <a:off x="4756" y="2883"/>
              <a:ext cx="83" cy="87"/>
            </a:xfrm>
            <a:custGeom>
              <a:gdLst>
                <a:gd fmla="*/ 23 w 47" name="T0"/>
                <a:gd fmla="*/ 50 h 50" name="T1"/>
                <a:gd fmla="*/ 47 w 47" name="T2"/>
                <a:gd fmla="*/ 27 h 50" name="T3"/>
                <a:gd fmla="*/ 47 w 47" name="T4"/>
                <a:gd fmla="*/ 0 h 50" name="T5"/>
                <a:gd fmla="*/ 0 w 47" name="T6"/>
                <a:gd fmla="*/ 0 h 50" name="T7"/>
                <a:gd fmla="*/ 0 w 47" name="T8"/>
                <a:gd fmla="*/ 27 h 50" name="T9"/>
                <a:gd fmla="*/ 23 w 47" name="T10"/>
                <a:gd fmla="*/ 50 h 50" name="T11"/>
              </a:gdLst>
              <a:cxnLst>
                <a:cxn ang="0">
                  <a:pos x="T0" y="T1"/>
                </a:cxn>
                <a:cxn ang="0">
                  <a:pos x="T2" y="T3"/>
                </a:cxn>
                <a:cxn ang="0">
                  <a:pos x="T4" y="T5"/>
                </a:cxn>
                <a:cxn ang="0">
                  <a:pos x="T6" y="T7"/>
                </a:cxn>
                <a:cxn ang="0">
                  <a:pos x="T8" y="T9"/>
                </a:cxn>
                <a:cxn ang="0">
                  <a:pos x="T10" y="T11"/>
                </a:cxn>
              </a:cxnLst>
              <a:rect b="b" l="0" r="r" t="0"/>
              <a:pathLst>
                <a:path h="50" w="47">
                  <a:moveTo>
                    <a:pt x="23" y="50"/>
                  </a:moveTo>
                  <a:cubicBezTo>
                    <a:pt x="39" y="50"/>
                    <a:pt x="47" y="40"/>
                    <a:pt x="47" y="27"/>
                  </a:cubicBezTo>
                  <a:cubicBezTo>
                    <a:pt x="47" y="0"/>
                    <a:pt x="47" y="0"/>
                    <a:pt x="47" y="0"/>
                  </a:cubicBezTo>
                  <a:cubicBezTo>
                    <a:pt x="0" y="0"/>
                    <a:pt x="0" y="0"/>
                    <a:pt x="0" y="0"/>
                  </a:cubicBezTo>
                  <a:cubicBezTo>
                    <a:pt x="0" y="27"/>
                    <a:pt x="0" y="27"/>
                    <a:pt x="0" y="27"/>
                  </a:cubicBezTo>
                  <a:cubicBezTo>
                    <a:pt x="0" y="40"/>
                    <a:pt x="8" y="50"/>
                    <a:pt x="23" y="5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2" name="Freeform 24"/>
            <p:cNvSpPr/>
            <p:nvPr/>
          </p:nvSpPr>
          <p:spPr bwMode="auto">
            <a:xfrm>
              <a:off x="4724" y="2864"/>
              <a:ext cx="147" cy="186"/>
            </a:xfrm>
            <a:custGeom>
              <a:gdLst>
                <a:gd fmla="*/ 74 w 83" name="T0"/>
                <a:gd fmla="*/ 6 h 107" name="T1"/>
                <a:gd fmla="*/ 74 w 83" name="T2"/>
                <a:gd fmla="*/ 38 h 107" name="T3"/>
                <a:gd fmla="*/ 41 w 83" name="T4"/>
                <a:gd fmla="*/ 71 h 107" name="T5"/>
                <a:gd fmla="*/ 9 w 83" name="T6"/>
                <a:gd fmla="*/ 38 h 107" name="T7"/>
                <a:gd fmla="*/ 9 w 83" name="T8"/>
                <a:gd fmla="*/ 6 h 107" name="T9"/>
                <a:gd fmla="*/ 0 w 83" name="T10"/>
                <a:gd fmla="*/ 6 h 107" name="T11"/>
                <a:gd fmla="*/ 0 w 83" name="T12"/>
                <a:gd fmla="*/ 38 h 107" name="T13"/>
                <a:gd fmla="*/ 0 w 83" name="T14"/>
                <a:gd fmla="*/ 38 h 107" name="T15"/>
                <a:gd fmla="*/ 37 w 83" name="T16"/>
                <a:gd fmla="*/ 80 h 107" name="T17"/>
                <a:gd fmla="*/ 37 w 83" name="T18"/>
                <a:gd fmla="*/ 94 h 107" name="T19"/>
                <a:gd fmla="*/ 18 w 83" name="T20"/>
                <a:gd fmla="*/ 94 h 107" name="T21"/>
                <a:gd fmla="*/ 14 w 83" name="T22"/>
                <a:gd fmla="*/ 107 h 107" name="T23"/>
                <a:gd fmla="*/ 68 w 83" name="T24"/>
                <a:gd fmla="*/ 107 h 107" name="T25"/>
                <a:gd fmla="*/ 63 w 83" name="T26"/>
                <a:gd fmla="*/ 94 h 107" name="T27"/>
                <a:gd fmla="*/ 46 w 83" name="T28"/>
                <a:gd fmla="*/ 94 h 107" name="T29"/>
                <a:gd fmla="*/ 46 w 83" name="T30"/>
                <a:gd fmla="*/ 80 h 107" name="T31"/>
                <a:gd fmla="*/ 83 w 83" name="T32"/>
                <a:gd fmla="*/ 38 h 107" name="T33"/>
                <a:gd fmla="*/ 83 w 83" name="T34"/>
                <a:gd fmla="*/ 38 h 107" name="T35"/>
                <a:gd fmla="*/ 83 w 83" name="T36"/>
                <a:gd fmla="*/ 6 h 107" name="T37"/>
                <a:gd fmla="*/ 74 w 83" name="T38"/>
                <a:gd fmla="*/ 6 h 107"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07" w="83">
                  <a:moveTo>
                    <a:pt x="74" y="6"/>
                  </a:moveTo>
                  <a:cubicBezTo>
                    <a:pt x="74" y="38"/>
                    <a:pt x="74" y="38"/>
                    <a:pt x="74" y="38"/>
                  </a:cubicBezTo>
                  <a:cubicBezTo>
                    <a:pt x="74" y="56"/>
                    <a:pt x="62" y="71"/>
                    <a:pt x="41" y="71"/>
                  </a:cubicBezTo>
                  <a:cubicBezTo>
                    <a:pt x="21" y="71"/>
                    <a:pt x="9" y="56"/>
                    <a:pt x="9" y="38"/>
                  </a:cubicBezTo>
                  <a:cubicBezTo>
                    <a:pt x="9" y="6"/>
                    <a:pt x="9" y="6"/>
                    <a:pt x="9" y="6"/>
                  </a:cubicBezTo>
                  <a:cubicBezTo>
                    <a:pt x="4" y="1"/>
                    <a:pt x="0" y="6"/>
                    <a:pt x="0" y="6"/>
                  </a:cubicBezTo>
                  <a:cubicBezTo>
                    <a:pt x="0" y="38"/>
                    <a:pt x="0" y="38"/>
                    <a:pt x="0" y="38"/>
                  </a:cubicBezTo>
                  <a:cubicBezTo>
                    <a:pt x="0" y="38"/>
                    <a:pt x="0" y="38"/>
                    <a:pt x="0" y="38"/>
                  </a:cubicBezTo>
                  <a:cubicBezTo>
                    <a:pt x="0" y="60"/>
                    <a:pt x="16" y="77"/>
                    <a:pt x="37" y="80"/>
                  </a:cubicBezTo>
                  <a:cubicBezTo>
                    <a:pt x="37" y="94"/>
                    <a:pt x="37" y="94"/>
                    <a:pt x="37" y="94"/>
                  </a:cubicBezTo>
                  <a:cubicBezTo>
                    <a:pt x="18" y="94"/>
                    <a:pt x="18" y="94"/>
                    <a:pt x="18" y="94"/>
                  </a:cubicBezTo>
                  <a:cubicBezTo>
                    <a:pt x="14" y="107"/>
                    <a:pt x="14" y="107"/>
                    <a:pt x="14" y="107"/>
                  </a:cubicBezTo>
                  <a:cubicBezTo>
                    <a:pt x="68" y="107"/>
                    <a:pt x="68" y="107"/>
                    <a:pt x="68" y="107"/>
                  </a:cubicBezTo>
                  <a:cubicBezTo>
                    <a:pt x="63" y="94"/>
                    <a:pt x="63" y="94"/>
                    <a:pt x="63" y="94"/>
                  </a:cubicBezTo>
                  <a:cubicBezTo>
                    <a:pt x="46" y="94"/>
                    <a:pt x="46" y="94"/>
                    <a:pt x="46" y="94"/>
                  </a:cubicBezTo>
                  <a:cubicBezTo>
                    <a:pt x="46" y="80"/>
                    <a:pt x="46" y="80"/>
                    <a:pt x="46" y="80"/>
                  </a:cubicBezTo>
                  <a:cubicBezTo>
                    <a:pt x="67" y="77"/>
                    <a:pt x="83" y="60"/>
                    <a:pt x="83" y="38"/>
                  </a:cubicBezTo>
                  <a:cubicBezTo>
                    <a:pt x="83" y="38"/>
                    <a:pt x="83" y="38"/>
                    <a:pt x="83" y="38"/>
                  </a:cubicBezTo>
                  <a:cubicBezTo>
                    <a:pt x="83" y="6"/>
                    <a:pt x="83" y="6"/>
                    <a:pt x="83" y="6"/>
                  </a:cubicBezTo>
                  <a:cubicBezTo>
                    <a:pt x="77" y="0"/>
                    <a:pt x="74" y="6"/>
                    <a:pt x="74" y="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99" name="组合 398"/>
          <p:cNvGrpSpPr/>
          <p:nvPr/>
        </p:nvGrpSpPr>
        <p:grpSpPr>
          <a:xfrm>
            <a:off x="9904941" y="5642450"/>
            <a:ext cx="342008" cy="342008"/>
            <a:chOff x="9564688" y="4427538"/>
            <a:chExt cx="250826" cy="250826"/>
          </a:xfrm>
        </p:grpSpPr>
        <p:sp>
          <p:nvSpPr>
            <p:cNvPr id="377" name="Freeform 28"/>
            <p:cNvSpPr/>
            <p:nvPr/>
          </p:nvSpPr>
          <p:spPr bwMode="auto">
            <a:xfrm>
              <a:off x="9564688" y="4427538"/>
              <a:ext cx="65088" cy="66675"/>
            </a:xfrm>
            <a:custGeom>
              <a:gdLst>
                <a:gd fmla="*/ 23 w 24" name="T0"/>
                <a:gd fmla="*/ 24 h 24" name="T1"/>
                <a:gd fmla="*/ 24 w 24" name="T2"/>
                <a:gd fmla="*/ 24 h 24" name="T3"/>
                <a:gd fmla="*/ 24 w 24" name="T4"/>
                <a:gd fmla="*/ 0 h 24" name="T5"/>
                <a:gd fmla="*/ 23 w 24" name="T6"/>
                <a:gd fmla="*/ 0 h 24" name="T7"/>
                <a:gd fmla="*/ 1 w 24" name="T8"/>
                <a:gd fmla="*/ 0 h 24" name="T9"/>
                <a:gd fmla="*/ 0 w 24" name="T10"/>
                <a:gd fmla="*/ 0 h 24" name="T11"/>
                <a:gd fmla="*/ 0 w 24" name="T12"/>
                <a:gd fmla="*/ 24 h 24" name="T13"/>
                <a:gd fmla="*/ 1 w 24" name="T14"/>
                <a:gd fmla="*/ 24 h 24" name="T15"/>
                <a:gd fmla="*/ 23 w 24" name="T16"/>
                <a:gd fmla="*/ 24 h 2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4" w="24">
                  <a:moveTo>
                    <a:pt x="23" y="24"/>
                  </a:moveTo>
                  <a:cubicBezTo>
                    <a:pt x="23" y="24"/>
                    <a:pt x="24" y="24"/>
                    <a:pt x="24" y="24"/>
                  </a:cubicBezTo>
                  <a:cubicBezTo>
                    <a:pt x="24" y="0"/>
                    <a:pt x="24" y="0"/>
                    <a:pt x="24" y="0"/>
                  </a:cubicBezTo>
                  <a:cubicBezTo>
                    <a:pt x="24" y="0"/>
                    <a:pt x="23" y="0"/>
                    <a:pt x="23" y="0"/>
                  </a:cubicBezTo>
                  <a:cubicBezTo>
                    <a:pt x="1" y="0"/>
                    <a:pt x="1" y="0"/>
                    <a:pt x="1" y="0"/>
                  </a:cubicBezTo>
                  <a:cubicBezTo>
                    <a:pt x="0" y="0"/>
                    <a:pt x="0" y="0"/>
                    <a:pt x="0" y="0"/>
                  </a:cubicBezTo>
                  <a:cubicBezTo>
                    <a:pt x="0" y="24"/>
                    <a:pt x="0" y="24"/>
                    <a:pt x="0" y="24"/>
                  </a:cubicBezTo>
                  <a:cubicBezTo>
                    <a:pt x="0" y="24"/>
                    <a:pt x="0" y="24"/>
                    <a:pt x="1" y="24"/>
                  </a:cubicBezTo>
                  <a:lnTo>
                    <a:pt x="23" y="24"/>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8" name="Freeform 29"/>
            <p:cNvSpPr/>
            <p:nvPr/>
          </p:nvSpPr>
          <p:spPr bwMode="auto">
            <a:xfrm>
              <a:off x="9656763" y="4427538"/>
              <a:ext cx="66675" cy="66675"/>
            </a:xfrm>
            <a:custGeom>
              <a:gdLst>
                <a:gd fmla="*/ 23 w 24" name="T0"/>
                <a:gd fmla="*/ 24 h 24" name="T1"/>
                <a:gd fmla="*/ 24 w 24" name="T2"/>
                <a:gd fmla="*/ 24 h 24" name="T3"/>
                <a:gd fmla="*/ 24 w 24" name="T4"/>
                <a:gd fmla="*/ 0 h 24" name="T5"/>
                <a:gd fmla="*/ 23 w 24" name="T6"/>
                <a:gd fmla="*/ 0 h 24" name="T7"/>
                <a:gd fmla="*/ 1 w 24" name="T8"/>
                <a:gd fmla="*/ 0 h 24" name="T9"/>
                <a:gd fmla="*/ 0 w 24" name="T10"/>
                <a:gd fmla="*/ 0 h 24" name="T11"/>
                <a:gd fmla="*/ 0 w 24" name="T12"/>
                <a:gd fmla="*/ 24 h 24" name="T13"/>
                <a:gd fmla="*/ 1 w 24" name="T14"/>
                <a:gd fmla="*/ 24 h 24" name="T15"/>
                <a:gd fmla="*/ 23 w 24" name="T16"/>
                <a:gd fmla="*/ 24 h 2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4" w="24">
                  <a:moveTo>
                    <a:pt x="23" y="24"/>
                  </a:moveTo>
                  <a:cubicBezTo>
                    <a:pt x="23" y="24"/>
                    <a:pt x="24" y="24"/>
                    <a:pt x="24" y="24"/>
                  </a:cubicBezTo>
                  <a:cubicBezTo>
                    <a:pt x="24" y="0"/>
                    <a:pt x="24" y="0"/>
                    <a:pt x="24" y="0"/>
                  </a:cubicBezTo>
                  <a:cubicBezTo>
                    <a:pt x="24" y="0"/>
                    <a:pt x="23" y="0"/>
                    <a:pt x="23" y="0"/>
                  </a:cubicBezTo>
                  <a:cubicBezTo>
                    <a:pt x="1" y="0"/>
                    <a:pt x="1" y="0"/>
                    <a:pt x="1" y="0"/>
                  </a:cubicBezTo>
                  <a:cubicBezTo>
                    <a:pt x="0" y="0"/>
                    <a:pt x="0" y="0"/>
                    <a:pt x="0" y="0"/>
                  </a:cubicBezTo>
                  <a:cubicBezTo>
                    <a:pt x="0" y="24"/>
                    <a:pt x="0" y="24"/>
                    <a:pt x="0" y="24"/>
                  </a:cubicBezTo>
                  <a:cubicBezTo>
                    <a:pt x="0" y="24"/>
                    <a:pt x="0" y="24"/>
                    <a:pt x="1" y="24"/>
                  </a:cubicBezTo>
                  <a:lnTo>
                    <a:pt x="23" y="24"/>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9" name="Freeform 30"/>
            <p:cNvSpPr/>
            <p:nvPr/>
          </p:nvSpPr>
          <p:spPr bwMode="auto">
            <a:xfrm>
              <a:off x="9750426" y="4427538"/>
              <a:ext cx="61913" cy="66675"/>
            </a:xfrm>
            <a:custGeom>
              <a:gdLst>
                <a:gd fmla="*/ 23 w 23" name="T0"/>
                <a:gd fmla="*/ 24 h 24" name="T1"/>
                <a:gd fmla="*/ 23 w 23" name="T2"/>
                <a:gd fmla="*/ 24 h 24" name="T3"/>
                <a:gd fmla="*/ 23 w 23" name="T4"/>
                <a:gd fmla="*/ 0 h 24" name="T5"/>
                <a:gd fmla="*/ 23 w 23" name="T6"/>
                <a:gd fmla="*/ 0 h 24" name="T7"/>
                <a:gd fmla="*/ 0 w 23" name="T8"/>
                <a:gd fmla="*/ 0 h 24" name="T9"/>
                <a:gd fmla="*/ 0 w 23" name="T10"/>
                <a:gd fmla="*/ 0 h 24" name="T11"/>
                <a:gd fmla="*/ 0 w 23" name="T12"/>
                <a:gd fmla="*/ 24 h 24" name="T13"/>
                <a:gd fmla="*/ 0 w 23" name="T14"/>
                <a:gd fmla="*/ 24 h 24" name="T15"/>
                <a:gd fmla="*/ 23 w 23" name="T16"/>
                <a:gd fmla="*/ 24 h 2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4" w="23">
                  <a:moveTo>
                    <a:pt x="23" y="24"/>
                  </a:moveTo>
                  <a:cubicBezTo>
                    <a:pt x="23" y="24"/>
                    <a:pt x="23" y="24"/>
                    <a:pt x="23" y="24"/>
                  </a:cubicBezTo>
                  <a:cubicBezTo>
                    <a:pt x="23" y="0"/>
                    <a:pt x="23" y="0"/>
                    <a:pt x="23" y="0"/>
                  </a:cubicBezTo>
                  <a:cubicBezTo>
                    <a:pt x="23" y="0"/>
                    <a:pt x="23" y="0"/>
                    <a:pt x="23" y="0"/>
                  </a:cubicBezTo>
                  <a:cubicBezTo>
                    <a:pt x="0" y="0"/>
                    <a:pt x="0" y="0"/>
                    <a:pt x="0" y="0"/>
                  </a:cubicBezTo>
                  <a:cubicBezTo>
                    <a:pt x="0" y="0"/>
                    <a:pt x="0" y="0"/>
                    <a:pt x="0" y="0"/>
                  </a:cubicBezTo>
                  <a:cubicBezTo>
                    <a:pt x="0" y="24"/>
                    <a:pt x="0" y="24"/>
                    <a:pt x="0" y="24"/>
                  </a:cubicBezTo>
                  <a:cubicBezTo>
                    <a:pt x="0" y="24"/>
                    <a:pt x="0" y="24"/>
                    <a:pt x="0" y="24"/>
                  </a:cubicBezTo>
                  <a:lnTo>
                    <a:pt x="23" y="24"/>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0" name="Freeform 31"/>
            <p:cNvSpPr/>
            <p:nvPr/>
          </p:nvSpPr>
          <p:spPr bwMode="auto">
            <a:xfrm>
              <a:off x="9564688" y="4518026"/>
              <a:ext cx="65088" cy="66675"/>
            </a:xfrm>
            <a:custGeom>
              <a:gdLst>
                <a:gd fmla="*/ 23 w 24" name="T0"/>
                <a:gd fmla="*/ 24 h 24" name="T1"/>
                <a:gd fmla="*/ 24 w 24" name="T2"/>
                <a:gd fmla="*/ 24 h 24" name="T3"/>
                <a:gd fmla="*/ 24 w 24" name="T4"/>
                <a:gd fmla="*/ 0 h 24" name="T5"/>
                <a:gd fmla="*/ 23 w 24" name="T6"/>
                <a:gd fmla="*/ 0 h 24" name="T7"/>
                <a:gd fmla="*/ 1 w 24" name="T8"/>
                <a:gd fmla="*/ 0 h 24" name="T9"/>
                <a:gd fmla="*/ 0 w 24" name="T10"/>
                <a:gd fmla="*/ 0 h 24" name="T11"/>
                <a:gd fmla="*/ 0 w 24" name="T12"/>
                <a:gd fmla="*/ 24 h 24" name="T13"/>
                <a:gd fmla="*/ 1 w 24" name="T14"/>
                <a:gd fmla="*/ 24 h 24" name="T15"/>
                <a:gd fmla="*/ 23 w 24" name="T16"/>
                <a:gd fmla="*/ 24 h 2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4" w="24">
                  <a:moveTo>
                    <a:pt x="23" y="24"/>
                  </a:moveTo>
                  <a:cubicBezTo>
                    <a:pt x="23" y="24"/>
                    <a:pt x="24" y="24"/>
                    <a:pt x="24" y="24"/>
                  </a:cubicBezTo>
                  <a:cubicBezTo>
                    <a:pt x="24" y="0"/>
                    <a:pt x="24" y="0"/>
                    <a:pt x="24" y="0"/>
                  </a:cubicBezTo>
                  <a:cubicBezTo>
                    <a:pt x="24" y="0"/>
                    <a:pt x="23" y="0"/>
                    <a:pt x="23" y="0"/>
                  </a:cubicBezTo>
                  <a:cubicBezTo>
                    <a:pt x="1" y="0"/>
                    <a:pt x="1" y="0"/>
                    <a:pt x="1" y="0"/>
                  </a:cubicBezTo>
                  <a:cubicBezTo>
                    <a:pt x="0" y="0"/>
                    <a:pt x="0" y="0"/>
                    <a:pt x="0" y="0"/>
                  </a:cubicBezTo>
                  <a:cubicBezTo>
                    <a:pt x="0" y="24"/>
                    <a:pt x="0" y="24"/>
                    <a:pt x="0" y="24"/>
                  </a:cubicBezTo>
                  <a:cubicBezTo>
                    <a:pt x="0" y="24"/>
                    <a:pt x="0" y="24"/>
                    <a:pt x="1" y="24"/>
                  </a:cubicBezTo>
                  <a:lnTo>
                    <a:pt x="23" y="24"/>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1" name="Freeform 32"/>
            <p:cNvSpPr/>
            <p:nvPr/>
          </p:nvSpPr>
          <p:spPr bwMode="auto">
            <a:xfrm>
              <a:off x="9656763" y="4518026"/>
              <a:ext cx="66675" cy="66675"/>
            </a:xfrm>
            <a:custGeom>
              <a:gdLst>
                <a:gd fmla="*/ 23 w 24" name="T0"/>
                <a:gd fmla="*/ 24 h 24" name="T1"/>
                <a:gd fmla="*/ 24 w 24" name="T2"/>
                <a:gd fmla="*/ 24 h 24" name="T3"/>
                <a:gd fmla="*/ 24 w 24" name="T4"/>
                <a:gd fmla="*/ 0 h 24" name="T5"/>
                <a:gd fmla="*/ 23 w 24" name="T6"/>
                <a:gd fmla="*/ 0 h 24" name="T7"/>
                <a:gd fmla="*/ 1 w 24" name="T8"/>
                <a:gd fmla="*/ 0 h 24" name="T9"/>
                <a:gd fmla="*/ 0 w 24" name="T10"/>
                <a:gd fmla="*/ 0 h 24" name="T11"/>
                <a:gd fmla="*/ 0 w 24" name="T12"/>
                <a:gd fmla="*/ 24 h 24" name="T13"/>
                <a:gd fmla="*/ 1 w 24" name="T14"/>
                <a:gd fmla="*/ 24 h 24" name="T15"/>
                <a:gd fmla="*/ 23 w 24" name="T16"/>
                <a:gd fmla="*/ 24 h 2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4" w="24">
                  <a:moveTo>
                    <a:pt x="23" y="24"/>
                  </a:moveTo>
                  <a:cubicBezTo>
                    <a:pt x="24" y="24"/>
                    <a:pt x="24" y="24"/>
                    <a:pt x="24" y="24"/>
                  </a:cubicBezTo>
                  <a:cubicBezTo>
                    <a:pt x="24" y="0"/>
                    <a:pt x="24" y="0"/>
                    <a:pt x="24" y="0"/>
                  </a:cubicBezTo>
                  <a:cubicBezTo>
                    <a:pt x="24" y="0"/>
                    <a:pt x="24" y="0"/>
                    <a:pt x="23" y="0"/>
                  </a:cubicBezTo>
                  <a:cubicBezTo>
                    <a:pt x="1" y="0"/>
                    <a:pt x="1" y="0"/>
                    <a:pt x="1" y="0"/>
                  </a:cubicBezTo>
                  <a:cubicBezTo>
                    <a:pt x="1" y="0"/>
                    <a:pt x="0" y="0"/>
                    <a:pt x="0" y="0"/>
                  </a:cubicBezTo>
                  <a:cubicBezTo>
                    <a:pt x="0" y="24"/>
                    <a:pt x="0" y="24"/>
                    <a:pt x="0" y="24"/>
                  </a:cubicBezTo>
                  <a:cubicBezTo>
                    <a:pt x="0" y="24"/>
                    <a:pt x="1" y="24"/>
                    <a:pt x="1" y="24"/>
                  </a:cubicBezTo>
                  <a:lnTo>
                    <a:pt x="23" y="24"/>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2" name="Freeform 33"/>
            <p:cNvSpPr/>
            <p:nvPr/>
          </p:nvSpPr>
          <p:spPr bwMode="auto">
            <a:xfrm>
              <a:off x="9750426" y="4518026"/>
              <a:ext cx="65088" cy="66675"/>
            </a:xfrm>
            <a:custGeom>
              <a:gdLst>
                <a:gd fmla="*/ 23 w 24" name="T0"/>
                <a:gd fmla="*/ 24 h 24" name="T1"/>
                <a:gd fmla="*/ 24 w 24" name="T2"/>
                <a:gd fmla="*/ 24 h 24" name="T3"/>
                <a:gd fmla="*/ 24 w 24" name="T4"/>
                <a:gd fmla="*/ 0 h 24" name="T5"/>
                <a:gd fmla="*/ 23 w 24" name="T6"/>
                <a:gd fmla="*/ 0 h 24" name="T7"/>
                <a:gd fmla="*/ 1 w 24" name="T8"/>
                <a:gd fmla="*/ 0 h 24" name="T9"/>
                <a:gd fmla="*/ 0 w 24" name="T10"/>
                <a:gd fmla="*/ 0 h 24" name="T11"/>
                <a:gd fmla="*/ 0 w 24" name="T12"/>
                <a:gd fmla="*/ 24 h 24" name="T13"/>
                <a:gd fmla="*/ 1 w 24" name="T14"/>
                <a:gd fmla="*/ 24 h 24" name="T15"/>
                <a:gd fmla="*/ 23 w 24" name="T16"/>
                <a:gd fmla="*/ 24 h 2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4" w="24">
                  <a:moveTo>
                    <a:pt x="23" y="24"/>
                  </a:moveTo>
                  <a:cubicBezTo>
                    <a:pt x="23" y="24"/>
                    <a:pt x="24" y="24"/>
                    <a:pt x="24" y="24"/>
                  </a:cubicBezTo>
                  <a:cubicBezTo>
                    <a:pt x="24" y="0"/>
                    <a:pt x="24" y="0"/>
                    <a:pt x="24" y="0"/>
                  </a:cubicBezTo>
                  <a:cubicBezTo>
                    <a:pt x="24" y="0"/>
                    <a:pt x="23" y="0"/>
                    <a:pt x="23" y="0"/>
                  </a:cubicBezTo>
                  <a:cubicBezTo>
                    <a:pt x="1" y="0"/>
                    <a:pt x="1" y="0"/>
                    <a:pt x="1" y="0"/>
                  </a:cubicBezTo>
                  <a:cubicBezTo>
                    <a:pt x="0" y="0"/>
                    <a:pt x="0" y="0"/>
                    <a:pt x="0" y="0"/>
                  </a:cubicBezTo>
                  <a:cubicBezTo>
                    <a:pt x="0" y="24"/>
                    <a:pt x="0" y="24"/>
                    <a:pt x="0" y="24"/>
                  </a:cubicBezTo>
                  <a:cubicBezTo>
                    <a:pt x="0" y="24"/>
                    <a:pt x="0" y="24"/>
                    <a:pt x="1" y="24"/>
                  </a:cubicBezTo>
                  <a:lnTo>
                    <a:pt x="23" y="24"/>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3" name="Freeform 34"/>
            <p:cNvSpPr/>
            <p:nvPr/>
          </p:nvSpPr>
          <p:spPr bwMode="auto">
            <a:xfrm>
              <a:off x="9564688" y="4610101"/>
              <a:ext cx="65088" cy="68263"/>
            </a:xfrm>
            <a:custGeom>
              <a:gdLst>
                <a:gd fmla="*/ 23 w 24" name="T0"/>
                <a:gd fmla="*/ 0 h 25" name="T1"/>
                <a:gd fmla="*/ 1 w 24" name="T2"/>
                <a:gd fmla="*/ 0 h 25" name="T3"/>
                <a:gd fmla="*/ 0 w 24" name="T4"/>
                <a:gd fmla="*/ 1 h 25" name="T5"/>
                <a:gd fmla="*/ 0 w 24" name="T6"/>
                <a:gd fmla="*/ 24 h 25" name="T7"/>
                <a:gd fmla="*/ 1 w 24" name="T8"/>
                <a:gd fmla="*/ 25 h 25" name="T9"/>
                <a:gd fmla="*/ 23 w 24" name="T10"/>
                <a:gd fmla="*/ 25 h 25" name="T11"/>
                <a:gd fmla="*/ 24 w 24" name="T12"/>
                <a:gd fmla="*/ 24 h 25" name="T13"/>
                <a:gd fmla="*/ 24 w 24" name="T14"/>
                <a:gd fmla="*/ 1 h 25" name="T15"/>
                <a:gd fmla="*/ 23 w 24" name="T16"/>
                <a:gd fmla="*/ 0 h 2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 w="24">
                  <a:moveTo>
                    <a:pt x="23" y="0"/>
                  </a:moveTo>
                  <a:cubicBezTo>
                    <a:pt x="1" y="0"/>
                    <a:pt x="1" y="0"/>
                    <a:pt x="1" y="0"/>
                  </a:cubicBezTo>
                  <a:cubicBezTo>
                    <a:pt x="1" y="0"/>
                    <a:pt x="0" y="0"/>
                    <a:pt x="0" y="1"/>
                  </a:cubicBezTo>
                  <a:cubicBezTo>
                    <a:pt x="0" y="24"/>
                    <a:pt x="0" y="24"/>
                    <a:pt x="0" y="24"/>
                  </a:cubicBezTo>
                  <a:cubicBezTo>
                    <a:pt x="0" y="25"/>
                    <a:pt x="1" y="25"/>
                    <a:pt x="1" y="25"/>
                  </a:cubicBezTo>
                  <a:cubicBezTo>
                    <a:pt x="23" y="25"/>
                    <a:pt x="23" y="25"/>
                    <a:pt x="23" y="25"/>
                  </a:cubicBezTo>
                  <a:cubicBezTo>
                    <a:pt x="24" y="25"/>
                    <a:pt x="24" y="25"/>
                    <a:pt x="24" y="24"/>
                  </a:cubicBezTo>
                  <a:cubicBezTo>
                    <a:pt x="24" y="1"/>
                    <a:pt x="24" y="1"/>
                    <a:pt x="24" y="1"/>
                  </a:cubicBezTo>
                  <a:cubicBezTo>
                    <a:pt x="24" y="0"/>
                    <a:pt x="24" y="0"/>
                    <a:pt x="23"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4" name="Freeform 35"/>
            <p:cNvSpPr/>
            <p:nvPr/>
          </p:nvSpPr>
          <p:spPr bwMode="auto">
            <a:xfrm>
              <a:off x="9659938" y="4610101"/>
              <a:ext cx="63500" cy="68263"/>
            </a:xfrm>
            <a:custGeom>
              <a:gdLst>
                <a:gd fmla="*/ 23 w 23" name="T0"/>
                <a:gd fmla="*/ 0 h 25" name="T1"/>
                <a:gd fmla="*/ 0 w 23" name="T2"/>
                <a:gd fmla="*/ 0 h 25" name="T3"/>
                <a:gd fmla="*/ 0 w 23" name="T4"/>
                <a:gd fmla="*/ 1 h 25" name="T5"/>
                <a:gd fmla="*/ 0 w 23" name="T6"/>
                <a:gd fmla="*/ 24 h 25" name="T7"/>
                <a:gd fmla="*/ 0 w 23" name="T8"/>
                <a:gd fmla="*/ 25 h 25" name="T9"/>
                <a:gd fmla="*/ 23 w 23" name="T10"/>
                <a:gd fmla="*/ 25 h 25" name="T11"/>
                <a:gd fmla="*/ 23 w 23" name="T12"/>
                <a:gd fmla="*/ 24 h 25" name="T13"/>
                <a:gd fmla="*/ 23 w 23" name="T14"/>
                <a:gd fmla="*/ 1 h 25" name="T15"/>
                <a:gd fmla="*/ 23 w 23" name="T16"/>
                <a:gd fmla="*/ 0 h 2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 w="23">
                  <a:moveTo>
                    <a:pt x="23" y="0"/>
                  </a:moveTo>
                  <a:cubicBezTo>
                    <a:pt x="0" y="0"/>
                    <a:pt x="0" y="0"/>
                    <a:pt x="0" y="0"/>
                  </a:cubicBezTo>
                  <a:cubicBezTo>
                    <a:pt x="0" y="0"/>
                    <a:pt x="0" y="0"/>
                    <a:pt x="0" y="1"/>
                  </a:cubicBezTo>
                  <a:cubicBezTo>
                    <a:pt x="0" y="24"/>
                    <a:pt x="0" y="24"/>
                    <a:pt x="0" y="24"/>
                  </a:cubicBezTo>
                  <a:cubicBezTo>
                    <a:pt x="0" y="25"/>
                    <a:pt x="0" y="25"/>
                    <a:pt x="0" y="25"/>
                  </a:cubicBezTo>
                  <a:cubicBezTo>
                    <a:pt x="23" y="25"/>
                    <a:pt x="23" y="25"/>
                    <a:pt x="23" y="25"/>
                  </a:cubicBezTo>
                  <a:cubicBezTo>
                    <a:pt x="23" y="25"/>
                    <a:pt x="23" y="25"/>
                    <a:pt x="23" y="24"/>
                  </a:cubicBezTo>
                  <a:cubicBezTo>
                    <a:pt x="23" y="1"/>
                    <a:pt x="23" y="1"/>
                    <a:pt x="23" y="1"/>
                  </a:cubicBezTo>
                  <a:cubicBezTo>
                    <a:pt x="23" y="0"/>
                    <a:pt x="23" y="0"/>
                    <a:pt x="23"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5" name="Freeform 36"/>
            <p:cNvSpPr/>
            <p:nvPr/>
          </p:nvSpPr>
          <p:spPr bwMode="auto">
            <a:xfrm>
              <a:off x="9750426" y="4610101"/>
              <a:ext cx="65088" cy="68263"/>
            </a:xfrm>
            <a:custGeom>
              <a:gdLst>
                <a:gd fmla="*/ 23 w 24" name="T0"/>
                <a:gd fmla="*/ 0 h 25" name="T1"/>
                <a:gd fmla="*/ 1 w 24" name="T2"/>
                <a:gd fmla="*/ 0 h 25" name="T3"/>
                <a:gd fmla="*/ 0 w 24" name="T4"/>
                <a:gd fmla="*/ 1 h 25" name="T5"/>
                <a:gd fmla="*/ 0 w 24" name="T6"/>
                <a:gd fmla="*/ 24 h 25" name="T7"/>
                <a:gd fmla="*/ 1 w 24" name="T8"/>
                <a:gd fmla="*/ 25 h 25" name="T9"/>
                <a:gd fmla="*/ 23 w 24" name="T10"/>
                <a:gd fmla="*/ 25 h 25" name="T11"/>
                <a:gd fmla="*/ 24 w 24" name="T12"/>
                <a:gd fmla="*/ 24 h 25" name="T13"/>
                <a:gd fmla="*/ 24 w 24" name="T14"/>
                <a:gd fmla="*/ 1 h 25" name="T15"/>
                <a:gd fmla="*/ 23 w 24" name="T16"/>
                <a:gd fmla="*/ 0 h 2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 w="24">
                  <a:moveTo>
                    <a:pt x="23" y="0"/>
                  </a:moveTo>
                  <a:cubicBezTo>
                    <a:pt x="1" y="0"/>
                    <a:pt x="1" y="0"/>
                    <a:pt x="1" y="0"/>
                  </a:cubicBezTo>
                  <a:cubicBezTo>
                    <a:pt x="0" y="0"/>
                    <a:pt x="0" y="0"/>
                    <a:pt x="0" y="1"/>
                  </a:cubicBezTo>
                  <a:cubicBezTo>
                    <a:pt x="0" y="24"/>
                    <a:pt x="0" y="24"/>
                    <a:pt x="0" y="24"/>
                  </a:cubicBezTo>
                  <a:cubicBezTo>
                    <a:pt x="0" y="25"/>
                    <a:pt x="0" y="25"/>
                    <a:pt x="1" y="25"/>
                  </a:cubicBezTo>
                  <a:cubicBezTo>
                    <a:pt x="23" y="25"/>
                    <a:pt x="23" y="25"/>
                    <a:pt x="23" y="25"/>
                  </a:cubicBezTo>
                  <a:cubicBezTo>
                    <a:pt x="24" y="25"/>
                    <a:pt x="24" y="25"/>
                    <a:pt x="24" y="24"/>
                  </a:cubicBezTo>
                  <a:cubicBezTo>
                    <a:pt x="24" y="1"/>
                    <a:pt x="24" y="1"/>
                    <a:pt x="24" y="1"/>
                  </a:cubicBezTo>
                  <a:cubicBezTo>
                    <a:pt x="24" y="0"/>
                    <a:pt x="24" y="0"/>
                    <a:pt x="23"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96" name="组合 395"/>
          <p:cNvGrpSpPr/>
          <p:nvPr/>
        </p:nvGrpSpPr>
        <p:grpSpPr>
          <a:xfrm>
            <a:off x="9170126" y="4973844"/>
            <a:ext cx="418309" cy="420290"/>
            <a:chOff x="7815263" y="4386263"/>
            <a:chExt cx="334963" cy="336550"/>
          </a:xfrm>
        </p:grpSpPr>
        <p:sp>
          <p:nvSpPr>
            <p:cNvPr id="386" name="Freeform 37"/>
            <p:cNvSpPr>
              <a:spLocks noEditPoints="1"/>
            </p:cNvSpPr>
            <p:nvPr/>
          </p:nvSpPr>
          <p:spPr bwMode="auto">
            <a:xfrm>
              <a:off x="7815263" y="4386263"/>
              <a:ext cx="334963" cy="336550"/>
            </a:xfrm>
            <a:custGeom>
              <a:gdLst>
                <a:gd fmla="*/ 62 w 123" name="T0"/>
                <a:gd fmla="*/ 0 h 122" name="T1"/>
                <a:gd fmla="*/ 0 w 123" name="T2"/>
                <a:gd fmla="*/ 61 h 122" name="T3"/>
                <a:gd fmla="*/ 62 w 123" name="T4"/>
                <a:gd fmla="*/ 122 h 122" name="T5"/>
                <a:gd fmla="*/ 123 w 123" name="T6"/>
                <a:gd fmla="*/ 61 h 122" name="T7"/>
                <a:gd fmla="*/ 62 w 123" name="T8"/>
                <a:gd fmla="*/ 0 h 122" name="T9"/>
                <a:gd fmla="*/ 62 w 123" name="T10"/>
                <a:gd fmla="*/ 112 h 122" name="T11"/>
                <a:gd fmla="*/ 10 w 123" name="T12"/>
                <a:gd fmla="*/ 61 h 122" name="T13"/>
                <a:gd fmla="*/ 62 w 123" name="T14"/>
                <a:gd fmla="*/ 10 h 122" name="T15"/>
                <a:gd fmla="*/ 113 w 123" name="T16"/>
                <a:gd fmla="*/ 61 h 122" name="T17"/>
                <a:gd fmla="*/ 62 w 123" name="T18"/>
                <a:gd fmla="*/ 112 h 1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2" w="123">
                  <a:moveTo>
                    <a:pt x="62" y="0"/>
                  </a:moveTo>
                  <a:cubicBezTo>
                    <a:pt x="28" y="0"/>
                    <a:pt x="0" y="27"/>
                    <a:pt x="0" y="61"/>
                  </a:cubicBezTo>
                  <a:cubicBezTo>
                    <a:pt x="0" y="95"/>
                    <a:pt x="28" y="122"/>
                    <a:pt x="62" y="122"/>
                  </a:cubicBezTo>
                  <a:cubicBezTo>
                    <a:pt x="96" y="122"/>
                    <a:pt x="123" y="95"/>
                    <a:pt x="123" y="61"/>
                  </a:cubicBezTo>
                  <a:cubicBezTo>
                    <a:pt x="123" y="27"/>
                    <a:pt x="96" y="0"/>
                    <a:pt x="62" y="0"/>
                  </a:cubicBezTo>
                  <a:close/>
                  <a:moveTo>
                    <a:pt x="62" y="112"/>
                  </a:moveTo>
                  <a:cubicBezTo>
                    <a:pt x="33" y="112"/>
                    <a:pt x="10" y="89"/>
                    <a:pt x="10" y="61"/>
                  </a:cubicBezTo>
                  <a:cubicBezTo>
                    <a:pt x="10" y="33"/>
                    <a:pt x="33" y="10"/>
                    <a:pt x="62" y="10"/>
                  </a:cubicBezTo>
                  <a:cubicBezTo>
                    <a:pt x="90" y="10"/>
                    <a:pt x="113" y="33"/>
                    <a:pt x="113" y="61"/>
                  </a:cubicBezTo>
                  <a:cubicBezTo>
                    <a:pt x="113" y="89"/>
                    <a:pt x="90" y="112"/>
                    <a:pt x="62" y="11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7" name="Freeform 38"/>
            <p:cNvSpPr/>
            <p:nvPr/>
          </p:nvSpPr>
          <p:spPr bwMode="auto">
            <a:xfrm>
              <a:off x="7940676" y="4513263"/>
              <a:ext cx="80963" cy="153988"/>
            </a:xfrm>
            <a:custGeom>
              <a:gdLst>
                <a:gd fmla="*/ 41 w 51" name="T0"/>
                <a:gd fmla="*/ 0 h 97" name="T1"/>
                <a:gd fmla="*/ 12 w 51" name="T2"/>
                <a:gd fmla="*/ 0 h 97" name="T3"/>
                <a:gd fmla="*/ 12 w 51" name="T4"/>
                <a:gd fmla="*/ 0 h 97" name="T5"/>
                <a:gd fmla="*/ 1 w 51" name="T6"/>
                <a:gd fmla="*/ 0 h 97" name="T7"/>
                <a:gd fmla="*/ 1 w 51" name="T8"/>
                <a:gd fmla="*/ 17 h 97" name="T9"/>
                <a:gd fmla="*/ 12 w 51" name="T10"/>
                <a:gd fmla="*/ 17 h 97" name="T11"/>
                <a:gd fmla="*/ 12 w 51" name="T12"/>
                <a:gd fmla="*/ 80 h 97" name="T13"/>
                <a:gd fmla="*/ 0 w 51" name="T14"/>
                <a:gd fmla="*/ 80 h 97" name="T15"/>
                <a:gd fmla="*/ 0 w 51" name="T16"/>
                <a:gd fmla="*/ 95 h 97" name="T17"/>
                <a:gd fmla="*/ 12 w 51" name="T18"/>
                <a:gd fmla="*/ 95 h 97" name="T19"/>
                <a:gd fmla="*/ 12 w 51" name="T20"/>
                <a:gd fmla="*/ 97 h 97" name="T21"/>
                <a:gd fmla="*/ 41 w 51" name="T22"/>
                <a:gd fmla="*/ 97 h 97" name="T23"/>
                <a:gd fmla="*/ 41 w 51" name="T24"/>
                <a:gd fmla="*/ 95 h 97" name="T25"/>
                <a:gd fmla="*/ 51 w 51" name="T26"/>
                <a:gd fmla="*/ 95 h 97" name="T27"/>
                <a:gd fmla="*/ 51 w 51" name="T28"/>
                <a:gd fmla="*/ 80 h 97" name="T29"/>
                <a:gd fmla="*/ 41 w 51" name="T30"/>
                <a:gd fmla="*/ 80 h 97" name="T31"/>
                <a:gd fmla="*/ 41 w 51" name="T32"/>
                <a:gd fmla="*/ 0 h 97"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97" w="51">
                  <a:moveTo>
                    <a:pt x="41" y="0"/>
                  </a:moveTo>
                  <a:lnTo>
                    <a:pt x="12" y="0"/>
                  </a:lnTo>
                  <a:lnTo>
                    <a:pt x="12" y="0"/>
                  </a:lnTo>
                  <a:lnTo>
                    <a:pt x="1" y="0"/>
                  </a:lnTo>
                  <a:lnTo>
                    <a:pt x="1" y="17"/>
                  </a:lnTo>
                  <a:lnTo>
                    <a:pt x="12" y="17"/>
                  </a:lnTo>
                  <a:lnTo>
                    <a:pt x="12" y="80"/>
                  </a:lnTo>
                  <a:lnTo>
                    <a:pt x="0" y="80"/>
                  </a:lnTo>
                  <a:lnTo>
                    <a:pt x="0" y="95"/>
                  </a:lnTo>
                  <a:lnTo>
                    <a:pt x="12" y="95"/>
                  </a:lnTo>
                  <a:lnTo>
                    <a:pt x="12" y="97"/>
                  </a:lnTo>
                  <a:lnTo>
                    <a:pt x="41" y="97"/>
                  </a:lnTo>
                  <a:lnTo>
                    <a:pt x="41" y="95"/>
                  </a:lnTo>
                  <a:lnTo>
                    <a:pt x="51" y="95"/>
                  </a:lnTo>
                  <a:lnTo>
                    <a:pt x="51" y="80"/>
                  </a:lnTo>
                  <a:lnTo>
                    <a:pt x="41" y="80"/>
                  </a:lnTo>
                  <a:lnTo>
                    <a:pt x="41"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8" name="Oval 39"/>
            <p:cNvSpPr>
              <a:spLocks noChangeArrowheads="1"/>
            </p:cNvSpPr>
            <p:nvPr/>
          </p:nvSpPr>
          <p:spPr bwMode="auto">
            <a:xfrm>
              <a:off x="7959726" y="4446588"/>
              <a:ext cx="49213" cy="47625"/>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97" name="组合 396"/>
          <p:cNvGrpSpPr/>
          <p:nvPr/>
        </p:nvGrpSpPr>
        <p:grpSpPr>
          <a:xfrm>
            <a:off x="7898170" y="4975661"/>
            <a:ext cx="408795" cy="412687"/>
            <a:chOff x="8386763" y="4386263"/>
            <a:chExt cx="333375" cy="336550"/>
          </a:xfrm>
        </p:grpSpPr>
        <p:sp>
          <p:nvSpPr>
            <p:cNvPr id="389" name="Freeform 40"/>
            <p:cNvSpPr>
              <a:spLocks noEditPoints="1"/>
            </p:cNvSpPr>
            <p:nvPr/>
          </p:nvSpPr>
          <p:spPr bwMode="auto">
            <a:xfrm>
              <a:off x="8386763" y="4386263"/>
              <a:ext cx="333375" cy="336550"/>
            </a:xfrm>
            <a:custGeom>
              <a:gdLst>
                <a:gd fmla="*/ 61 w 122" name="T0"/>
                <a:gd fmla="*/ 0 h 122" name="T1"/>
                <a:gd fmla="*/ 0 w 122" name="T2"/>
                <a:gd fmla="*/ 61 h 122" name="T3"/>
                <a:gd fmla="*/ 61 w 122" name="T4"/>
                <a:gd fmla="*/ 122 h 122" name="T5"/>
                <a:gd fmla="*/ 122 w 122" name="T6"/>
                <a:gd fmla="*/ 61 h 122" name="T7"/>
                <a:gd fmla="*/ 61 w 122" name="T8"/>
                <a:gd fmla="*/ 0 h 122" name="T9"/>
                <a:gd fmla="*/ 61 w 122" name="T10"/>
                <a:gd fmla="*/ 112 h 122" name="T11"/>
                <a:gd fmla="*/ 10 w 122" name="T12"/>
                <a:gd fmla="*/ 61 h 122" name="T13"/>
                <a:gd fmla="*/ 61 w 122" name="T14"/>
                <a:gd fmla="*/ 10 h 122" name="T15"/>
                <a:gd fmla="*/ 112 w 122" name="T16"/>
                <a:gd fmla="*/ 61 h 122" name="T17"/>
                <a:gd fmla="*/ 61 w 122" name="T18"/>
                <a:gd fmla="*/ 112 h 1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2" w="122">
                  <a:moveTo>
                    <a:pt x="61" y="0"/>
                  </a:moveTo>
                  <a:cubicBezTo>
                    <a:pt x="27" y="0"/>
                    <a:pt x="0" y="27"/>
                    <a:pt x="0" y="61"/>
                  </a:cubicBezTo>
                  <a:cubicBezTo>
                    <a:pt x="0" y="95"/>
                    <a:pt x="27" y="122"/>
                    <a:pt x="61" y="122"/>
                  </a:cubicBezTo>
                  <a:cubicBezTo>
                    <a:pt x="95" y="122"/>
                    <a:pt x="122" y="95"/>
                    <a:pt x="122" y="61"/>
                  </a:cubicBezTo>
                  <a:cubicBezTo>
                    <a:pt x="122" y="27"/>
                    <a:pt x="95" y="0"/>
                    <a:pt x="61" y="0"/>
                  </a:cubicBezTo>
                  <a:close/>
                  <a:moveTo>
                    <a:pt x="61" y="112"/>
                  </a:moveTo>
                  <a:cubicBezTo>
                    <a:pt x="33" y="112"/>
                    <a:pt x="10" y="89"/>
                    <a:pt x="10" y="61"/>
                  </a:cubicBezTo>
                  <a:cubicBezTo>
                    <a:pt x="10" y="33"/>
                    <a:pt x="33" y="10"/>
                    <a:pt x="61" y="10"/>
                  </a:cubicBezTo>
                  <a:cubicBezTo>
                    <a:pt x="89" y="10"/>
                    <a:pt x="112" y="33"/>
                    <a:pt x="112" y="61"/>
                  </a:cubicBezTo>
                  <a:cubicBezTo>
                    <a:pt x="112" y="89"/>
                    <a:pt x="89" y="112"/>
                    <a:pt x="61" y="11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0" name="Oval 41"/>
            <p:cNvSpPr>
              <a:spLocks noChangeArrowheads="1"/>
            </p:cNvSpPr>
            <p:nvPr/>
          </p:nvSpPr>
          <p:spPr bwMode="auto">
            <a:xfrm>
              <a:off x="8523288" y="4606926"/>
              <a:ext cx="52388" cy="55563"/>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1" name="Freeform 42"/>
            <p:cNvSpPr/>
            <p:nvPr/>
          </p:nvSpPr>
          <p:spPr bwMode="auto">
            <a:xfrm>
              <a:off x="8504238" y="4454526"/>
              <a:ext cx="106363" cy="138113"/>
            </a:xfrm>
            <a:custGeom>
              <a:gdLst>
                <a:gd fmla="*/ 18 w 39" name="T0"/>
                <a:gd fmla="*/ 0 h 50" name="T1"/>
                <a:gd fmla="*/ 0 w 39" name="T2"/>
                <a:gd fmla="*/ 4 h 50" name="T3"/>
                <a:gd fmla="*/ 4 w 39" name="T4"/>
                <a:gd fmla="*/ 16 h 50" name="T5"/>
                <a:gd fmla="*/ 14 w 39" name="T6"/>
                <a:gd fmla="*/ 13 h 50" name="T7"/>
                <a:gd fmla="*/ 22 w 39" name="T8"/>
                <a:gd fmla="*/ 19 h 50" name="T9"/>
                <a:gd fmla="*/ 16 w 39" name="T10"/>
                <a:gd fmla="*/ 30 h 50" name="T11"/>
                <a:gd fmla="*/ 10 w 39" name="T12"/>
                <a:gd fmla="*/ 47 h 50" name="T13"/>
                <a:gd fmla="*/ 10 w 39" name="T14"/>
                <a:gd fmla="*/ 50 h 50" name="T15"/>
                <a:gd fmla="*/ 24 w 39" name="T16"/>
                <a:gd fmla="*/ 50 h 50" name="T17"/>
                <a:gd fmla="*/ 24 w 39" name="T18"/>
                <a:gd fmla="*/ 48 h 50" name="T19"/>
                <a:gd fmla="*/ 29 w 39" name="T20"/>
                <a:gd fmla="*/ 35 h 50" name="T21"/>
                <a:gd fmla="*/ 39 w 39" name="T22"/>
                <a:gd fmla="*/ 17 h 50" name="T23"/>
                <a:gd fmla="*/ 18 w 39" name="T24"/>
                <a:gd fmla="*/ 0 h 5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0" w="39">
                  <a:moveTo>
                    <a:pt x="18" y="0"/>
                  </a:moveTo>
                  <a:cubicBezTo>
                    <a:pt x="10" y="0"/>
                    <a:pt x="4" y="2"/>
                    <a:pt x="0" y="4"/>
                  </a:cubicBezTo>
                  <a:cubicBezTo>
                    <a:pt x="4" y="16"/>
                    <a:pt x="4" y="16"/>
                    <a:pt x="4" y="16"/>
                  </a:cubicBezTo>
                  <a:cubicBezTo>
                    <a:pt x="7" y="14"/>
                    <a:pt x="11" y="13"/>
                    <a:pt x="14" y="13"/>
                  </a:cubicBezTo>
                  <a:cubicBezTo>
                    <a:pt x="20" y="13"/>
                    <a:pt x="22" y="16"/>
                    <a:pt x="22" y="19"/>
                  </a:cubicBezTo>
                  <a:cubicBezTo>
                    <a:pt x="22" y="23"/>
                    <a:pt x="19" y="26"/>
                    <a:pt x="16" y="30"/>
                  </a:cubicBezTo>
                  <a:cubicBezTo>
                    <a:pt x="11" y="36"/>
                    <a:pt x="9" y="42"/>
                    <a:pt x="10" y="47"/>
                  </a:cubicBezTo>
                  <a:cubicBezTo>
                    <a:pt x="10" y="50"/>
                    <a:pt x="10" y="50"/>
                    <a:pt x="10" y="50"/>
                  </a:cubicBezTo>
                  <a:cubicBezTo>
                    <a:pt x="24" y="50"/>
                    <a:pt x="24" y="50"/>
                    <a:pt x="24" y="50"/>
                  </a:cubicBezTo>
                  <a:cubicBezTo>
                    <a:pt x="24" y="48"/>
                    <a:pt x="24" y="48"/>
                    <a:pt x="24" y="48"/>
                  </a:cubicBezTo>
                  <a:cubicBezTo>
                    <a:pt x="24" y="43"/>
                    <a:pt x="26" y="39"/>
                    <a:pt x="29" y="35"/>
                  </a:cubicBezTo>
                  <a:cubicBezTo>
                    <a:pt x="33" y="30"/>
                    <a:pt x="39" y="25"/>
                    <a:pt x="39" y="17"/>
                  </a:cubicBezTo>
                  <a:cubicBezTo>
                    <a:pt x="39" y="8"/>
                    <a:pt x="32" y="0"/>
                    <a:pt x="18"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98" name="组合 397"/>
          <p:cNvGrpSpPr/>
          <p:nvPr/>
        </p:nvGrpSpPr>
        <p:grpSpPr>
          <a:xfrm>
            <a:off x="8547631" y="4971644"/>
            <a:ext cx="410274" cy="414181"/>
            <a:chOff x="8937626" y="4386263"/>
            <a:chExt cx="333375" cy="336550"/>
          </a:xfrm>
        </p:grpSpPr>
        <p:sp>
          <p:nvSpPr>
            <p:cNvPr id="392" name="Freeform 43"/>
            <p:cNvSpPr>
              <a:spLocks noEditPoints="1"/>
            </p:cNvSpPr>
            <p:nvPr/>
          </p:nvSpPr>
          <p:spPr bwMode="auto">
            <a:xfrm>
              <a:off x="8937626" y="4386263"/>
              <a:ext cx="333375" cy="336550"/>
            </a:xfrm>
            <a:custGeom>
              <a:gdLst>
                <a:gd fmla="*/ 61 w 122" name="T0"/>
                <a:gd fmla="*/ 0 h 122" name="T1"/>
                <a:gd fmla="*/ 0 w 122" name="T2"/>
                <a:gd fmla="*/ 61 h 122" name="T3"/>
                <a:gd fmla="*/ 61 w 122" name="T4"/>
                <a:gd fmla="*/ 122 h 122" name="T5"/>
                <a:gd fmla="*/ 122 w 122" name="T6"/>
                <a:gd fmla="*/ 61 h 122" name="T7"/>
                <a:gd fmla="*/ 61 w 122" name="T8"/>
                <a:gd fmla="*/ 0 h 122" name="T9"/>
                <a:gd fmla="*/ 61 w 122" name="T10"/>
                <a:gd fmla="*/ 112 h 122" name="T11"/>
                <a:gd fmla="*/ 10 w 122" name="T12"/>
                <a:gd fmla="*/ 61 h 122" name="T13"/>
                <a:gd fmla="*/ 61 w 122" name="T14"/>
                <a:gd fmla="*/ 10 h 122" name="T15"/>
                <a:gd fmla="*/ 112 w 122" name="T16"/>
                <a:gd fmla="*/ 61 h 122" name="T17"/>
                <a:gd fmla="*/ 61 w 122" name="T18"/>
                <a:gd fmla="*/ 112 h 1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2" w="122">
                  <a:moveTo>
                    <a:pt x="61" y="0"/>
                  </a:moveTo>
                  <a:cubicBezTo>
                    <a:pt x="27" y="0"/>
                    <a:pt x="0" y="27"/>
                    <a:pt x="0" y="61"/>
                  </a:cubicBezTo>
                  <a:cubicBezTo>
                    <a:pt x="0" y="95"/>
                    <a:pt x="27" y="122"/>
                    <a:pt x="61" y="122"/>
                  </a:cubicBezTo>
                  <a:cubicBezTo>
                    <a:pt x="95" y="122"/>
                    <a:pt x="122" y="95"/>
                    <a:pt x="122" y="61"/>
                  </a:cubicBezTo>
                  <a:cubicBezTo>
                    <a:pt x="122" y="27"/>
                    <a:pt x="95" y="0"/>
                    <a:pt x="61" y="0"/>
                  </a:cubicBezTo>
                  <a:close/>
                  <a:moveTo>
                    <a:pt x="61" y="112"/>
                  </a:moveTo>
                  <a:cubicBezTo>
                    <a:pt x="33" y="112"/>
                    <a:pt x="10" y="89"/>
                    <a:pt x="10" y="61"/>
                  </a:cubicBezTo>
                  <a:cubicBezTo>
                    <a:pt x="10" y="33"/>
                    <a:pt x="33" y="10"/>
                    <a:pt x="61" y="10"/>
                  </a:cubicBezTo>
                  <a:cubicBezTo>
                    <a:pt x="89" y="10"/>
                    <a:pt x="112" y="33"/>
                    <a:pt x="112" y="61"/>
                  </a:cubicBezTo>
                  <a:cubicBezTo>
                    <a:pt x="112" y="89"/>
                    <a:pt x="89" y="112"/>
                    <a:pt x="61" y="11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3" name="Freeform 44"/>
            <p:cNvSpPr/>
            <p:nvPr/>
          </p:nvSpPr>
          <p:spPr bwMode="auto">
            <a:xfrm>
              <a:off x="9078913" y="4449763"/>
              <a:ext cx="49213" cy="139700"/>
            </a:xfrm>
            <a:custGeom>
              <a:gdLst>
                <a:gd fmla="*/ 26 w 31" name="T0"/>
                <a:gd fmla="*/ 88 h 88" name="T1"/>
                <a:gd fmla="*/ 31 w 31" name="T2"/>
                <a:gd fmla="*/ 0 h 88" name="T3"/>
                <a:gd fmla="*/ 0 w 31" name="T4"/>
                <a:gd fmla="*/ 0 h 88" name="T5"/>
                <a:gd fmla="*/ 6 w 31" name="T6"/>
                <a:gd fmla="*/ 88 h 88" name="T7"/>
                <a:gd fmla="*/ 26 w 31" name="T8"/>
                <a:gd fmla="*/ 88 h 88" name="T9"/>
              </a:gdLst>
              <a:cxnLst>
                <a:cxn ang="0">
                  <a:pos x="T0" y="T1"/>
                </a:cxn>
                <a:cxn ang="0">
                  <a:pos x="T2" y="T3"/>
                </a:cxn>
                <a:cxn ang="0">
                  <a:pos x="T4" y="T5"/>
                </a:cxn>
                <a:cxn ang="0">
                  <a:pos x="T6" y="T7"/>
                </a:cxn>
                <a:cxn ang="0">
                  <a:pos x="T8" y="T9"/>
                </a:cxn>
              </a:cxnLst>
              <a:rect b="b" l="0" r="r" t="0"/>
              <a:pathLst>
                <a:path h="88" w="31">
                  <a:moveTo>
                    <a:pt x="26" y="88"/>
                  </a:moveTo>
                  <a:lnTo>
                    <a:pt x="31" y="0"/>
                  </a:lnTo>
                  <a:lnTo>
                    <a:pt x="0" y="0"/>
                  </a:lnTo>
                  <a:lnTo>
                    <a:pt x="6" y="88"/>
                  </a:lnTo>
                  <a:lnTo>
                    <a:pt x="26" y="88"/>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4" name="Freeform 45"/>
            <p:cNvSpPr/>
            <p:nvPr/>
          </p:nvSpPr>
          <p:spPr bwMode="auto">
            <a:xfrm>
              <a:off x="9077326" y="4606926"/>
              <a:ext cx="53975" cy="57150"/>
            </a:xfrm>
            <a:custGeom>
              <a:gdLst>
                <a:gd fmla="*/ 10 w 20" name="T0"/>
                <a:gd fmla="*/ 0 h 21" name="T1"/>
                <a:gd fmla="*/ 0 w 20" name="T2"/>
                <a:gd fmla="*/ 10 h 21" name="T3"/>
                <a:gd fmla="*/ 10 w 20" name="T4"/>
                <a:gd fmla="*/ 21 h 21" name="T5"/>
                <a:gd fmla="*/ 10 w 20" name="T6"/>
                <a:gd fmla="*/ 21 h 21" name="T7"/>
                <a:gd fmla="*/ 20 w 20" name="T8"/>
                <a:gd fmla="*/ 10 h 21" name="T9"/>
                <a:gd fmla="*/ 10 w 20" name="T10"/>
                <a:gd fmla="*/ 0 h 21" name="T11"/>
              </a:gdLst>
              <a:cxnLst>
                <a:cxn ang="0">
                  <a:pos x="T0" y="T1"/>
                </a:cxn>
                <a:cxn ang="0">
                  <a:pos x="T2" y="T3"/>
                </a:cxn>
                <a:cxn ang="0">
                  <a:pos x="T4" y="T5"/>
                </a:cxn>
                <a:cxn ang="0">
                  <a:pos x="T6" y="T7"/>
                </a:cxn>
                <a:cxn ang="0">
                  <a:pos x="T8" y="T9"/>
                </a:cxn>
                <a:cxn ang="0">
                  <a:pos x="T10" y="T11"/>
                </a:cxn>
              </a:cxnLst>
              <a:rect b="b" l="0" r="r" t="0"/>
              <a:pathLst>
                <a:path h="21" w="20">
                  <a:moveTo>
                    <a:pt x="10" y="0"/>
                  </a:moveTo>
                  <a:cubicBezTo>
                    <a:pt x="4" y="0"/>
                    <a:pt x="0" y="4"/>
                    <a:pt x="0" y="10"/>
                  </a:cubicBezTo>
                  <a:cubicBezTo>
                    <a:pt x="0" y="16"/>
                    <a:pt x="4" y="21"/>
                    <a:pt x="10" y="21"/>
                  </a:cubicBezTo>
                  <a:cubicBezTo>
                    <a:pt x="10" y="21"/>
                    <a:pt x="10" y="21"/>
                    <a:pt x="10" y="21"/>
                  </a:cubicBezTo>
                  <a:cubicBezTo>
                    <a:pt x="16" y="21"/>
                    <a:pt x="20" y="16"/>
                    <a:pt x="20" y="10"/>
                  </a:cubicBezTo>
                  <a:cubicBezTo>
                    <a:pt x="20" y="4"/>
                    <a:pt x="16" y="0"/>
                    <a:pt x="10"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406" name="组合 405"/>
          <p:cNvGrpSpPr/>
          <p:nvPr/>
        </p:nvGrpSpPr>
        <p:grpSpPr>
          <a:xfrm>
            <a:off x="9243701" y="5642450"/>
            <a:ext cx="313020" cy="381379"/>
            <a:chOff x="9572625" y="5245100"/>
            <a:chExt cx="276225" cy="336551"/>
          </a:xfrm>
        </p:grpSpPr>
        <p:sp>
          <p:nvSpPr>
            <p:cNvPr id="402" name="Freeform 49"/>
            <p:cNvSpPr/>
            <p:nvPr/>
          </p:nvSpPr>
          <p:spPr bwMode="auto">
            <a:xfrm>
              <a:off x="9572625" y="5386388"/>
              <a:ext cx="276225" cy="109538"/>
            </a:xfrm>
            <a:custGeom>
              <a:gdLst>
                <a:gd fmla="*/ 49 w 98" name="T0"/>
                <a:gd fmla="*/ 15 h 40" name="T1"/>
                <a:gd fmla="*/ 2 w 98" name="T2"/>
                <a:gd fmla="*/ 0 h 40" name="T3"/>
                <a:gd fmla="*/ 0 w 98" name="T4"/>
                <a:gd fmla="*/ 4 h 40" name="T5"/>
                <a:gd fmla="*/ 0 w 98" name="T6"/>
                <a:gd fmla="*/ 19 h 40" name="T7"/>
                <a:gd fmla="*/ 49 w 98" name="T8"/>
                <a:gd fmla="*/ 40 h 40" name="T9"/>
                <a:gd fmla="*/ 98 w 98" name="T10"/>
                <a:gd fmla="*/ 19 h 40" name="T11"/>
                <a:gd fmla="*/ 98 w 98" name="T12"/>
                <a:gd fmla="*/ 4 h 40" name="T13"/>
                <a:gd fmla="*/ 96 w 98" name="T14"/>
                <a:gd fmla="*/ 0 h 40" name="T15"/>
                <a:gd fmla="*/ 49 w 98" name="T16"/>
                <a:gd fmla="*/ 15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98">
                  <a:moveTo>
                    <a:pt x="49" y="15"/>
                  </a:moveTo>
                  <a:cubicBezTo>
                    <a:pt x="26" y="15"/>
                    <a:pt x="7" y="9"/>
                    <a:pt x="2" y="0"/>
                  </a:cubicBezTo>
                  <a:cubicBezTo>
                    <a:pt x="1" y="1"/>
                    <a:pt x="0" y="3"/>
                    <a:pt x="0" y="4"/>
                  </a:cubicBezTo>
                  <a:cubicBezTo>
                    <a:pt x="0" y="19"/>
                    <a:pt x="0" y="19"/>
                    <a:pt x="0" y="19"/>
                  </a:cubicBezTo>
                  <a:cubicBezTo>
                    <a:pt x="0" y="31"/>
                    <a:pt x="22" y="40"/>
                    <a:pt x="49" y="40"/>
                  </a:cubicBezTo>
                  <a:cubicBezTo>
                    <a:pt x="76" y="40"/>
                    <a:pt x="98" y="31"/>
                    <a:pt x="98" y="19"/>
                  </a:cubicBezTo>
                  <a:cubicBezTo>
                    <a:pt x="98" y="4"/>
                    <a:pt x="98" y="4"/>
                    <a:pt x="98" y="4"/>
                  </a:cubicBezTo>
                  <a:cubicBezTo>
                    <a:pt x="98" y="3"/>
                    <a:pt x="97" y="1"/>
                    <a:pt x="96" y="0"/>
                  </a:cubicBezTo>
                  <a:cubicBezTo>
                    <a:pt x="91" y="9"/>
                    <a:pt x="72" y="15"/>
                    <a:pt x="49" y="15"/>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3" name="Freeform 50"/>
            <p:cNvSpPr/>
            <p:nvPr/>
          </p:nvSpPr>
          <p:spPr bwMode="auto">
            <a:xfrm>
              <a:off x="9572625" y="5468938"/>
              <a:ext cx="276225" cy="112713"/>
            </a:xfrm>
            <a:custGeom>
              <a:gdLst>
                <a:gd fmla="*/ 49 w 98" name="T0"/>
                <a:gd fmla="*/ 16 h 41" name="T1"/>
                <a:gd fmla="*/ 2 w 98" name="T2"/>
                <a:gd fmla="*/ 0 h 41" name="T3"/>
                <a:gd fmla="*/ 0 w 98" name="T4"/>
                <a:gd fmla="*/ 5 h 41" name="T5"/>
                <a:gd fmla="*/ 0 w 98" name="T6"/>
                <a:gd fmla="*/ 20 h 41" name="T7"/>
                <a:gd fmla="*/ 49 w 98" name="T8"/>
                <a:gd fmla="*/ 41 h 41" name="T9"/>
                <a:gd fmla="*/ 98 w 98" name="T10"/>
                <a:gd fmla="*/ 20 h 41" name="T11"/>
                <a:gd fmla="*/ 98 w 98" name="T12"/>
                <a:gd fmla="*/ 5 h 41" name="T13"/>
                <a:gd fmla="*/ 96 w 98" name="T14"/>
                <a:gd fmla="*/ 0 h 41" name="T15"/>
                <a:gd fmla="*/ 49 w 98" name="T16"/>
                <a:gd fmla="*/ 16 h 4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1" w="98">
                  <a:moveTo>
                    <a:pt x="49" y="16"/>
                  </a:moveTo>
                  <a:cubicBezTo>
                    <a:pt x="26" y="16"/>
                    <a:pt x="7" y="9"/>
                    <a:pt x="2" y="0"/>
                  </a:cubicBezTo>
                  <a:cubicBezTo>
                    <a:pt x="1" y="2"/>
                    <a:pt x="0" y="3"/>
                    <a:pt x="0" y="5"/>
                  </a:cubicBezTo>
                  <a:cubicBezTo>
                    <a:pt x="0" y="20"/>
                    <a:pt x="0" y="20"/>
                    <a:pt x="0" y="20"/>
                  </a:cubicBezTo>
                  <a:cubicBezTo>
                    <a:pt x="0" y="31"/>
                    <a:pt x="22" y="41"/>
                    <a:pt x="49" y="41"/>
                  </a:cubicBezTo>
                  <a:cubicBezTo>
                    <a:pt x="76" y="41"/>
                    <a:pt x="98" y="31"/>
                    <a:pt x="98" y="20"/>
                  </a:cubicBezTo>
                  <a:cubicBezTo>
                    <a:pt x="98" y="5"/>
                    <a:pt x="98" y="5"/>
                    <a:pt x="98" y="5"/>
                  </a:cubicBezTo>
                  <a:cubicBezTo>
                    <a:pt x="98" y="3"/>
                    <a:pt x="97" y="2"/>
                    <a:pt x="96" y="0"/>
                  </a:cubicBezTo>
                  <a:cubicBezTo>
                    <a:pt x="91" y="9"/>
                    <a:pt x="72" y="16"/>
                    <a:pt x="49" y="1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4" name="Freeform 51"/>
            <p:cNvSpPr/>
            <p:nvPr/>
          </p:nvSpPr>
          <p:spPr bwMode="auto">
            <a:xfrm>
              <a:off x="9572625" y="5303838"/>
              <a:ext cx="276225" cy="109538"/>
            </a:xfrm>
            <a:custGeom>
              <a:gdLst>
                <a:gd fmla="*/ 96 w 98" name="T0"/>
                <a:gd fmla="*/ 0 h 40" name="T1"/>
                <a:gd fmla="*/ 49 w 98" name="T2"/>
                <a:gd fmla="*/ 15 h 40" name="T3"/>
                <a:gd fmla="*/ 2 w 98" name="T4"/>
                <a:gd fmla="*/ 0 h 40" name="T5"/>
                <a:gd fmla="*/ 0 w 98" name="T6"/>
                <a:gd fmla="*/ 5 h 40" name="T7"/>
                <a:gd fmla="*/ 0 w 98" name="T8"/>
                <a:gd fmla="*/ 19 h 40" name="T9"/>
                <a:gd fmla="*/ 49 w 98" name="T10"/>
                <a:gd fmla="*/ 40 h 40" name="T11"/>
                <a:gd fmla="*/ 98 w 98" name="T12"/>
                <a:gd fmla="*/ 19 h 40" name="T13"/>
                <a:gd fmla="*/ 98 w 98" name="T14"/>
                <a:gd fmla="*/ 5 h 40" name="T15"/>
                <a:gd fmla="*/ 96 w 98" name="T16"/>
                <a:gd fmla="*/ 0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98">
                  <a:moveTo>
                    <a:pt x="96" y="0"/>
                  </a:moveTo>
                  <a:cubicBezTo>
                    <a:pt x="95" y="8"/>
                    <a:pt x="75" y="15"/>
                    <a:pt x="49" y="15"/>
                  </a:cubicBezTo>
                  <a:cubicBezTo>
                    <a:pt x="23" y="15"/>
                    <a:pt x="3" y="8"/>
                    <a:pt x="2" y="0"/>
                  </a:cubicBezTo>
                  <a:cubicBezTo>
                    <a:pt x="1" y="1"/>
                    <a:pt x="0" y="3"/>
                    <a:pt x="0" y="5"/>
                  </a:cubicBezTo>
                  <a:cubicBezTo>
                    <a:pt x="0" y="19"/>
                    <a:pt x="0" y="19"/>
                    <a:pt x="0" y="19"/>
                  </a:cubicBezTo>
                  <a:cubicBezTo>
                    <a:pt x="0" y="31"/>
                    <a:pt x="22" y="40"/>
                    <a:pt x="49" y="40"/>
                  </a:cubicBezTo>
                  <a:cubicBezTo>
                    <a:pt x="76" y="40"/>
                    <a:pt x="98" y="31"/>
                    <a:pt x="98" y="19"/>
                  </a:cubicBezTo>
                  <a:cubicBezTo>
                    <a:pt x="98" y="5"/>
                    <a:pt x="98" y="5"/>
                    <a:pt x="98" y="5"/>
                  </a:cubicBezTo>
                  <a:cubicBezTo>
                    <a:pt x="98" y="3"/>
                    <a:pt x="97" y="1"/>
                    <a:pt x="96"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5" name="Oval 52"/>
            <p:cNvSpPr>
              <a:spLocks noChangeArrowheads="1"/>
            </p:cNvSpPr>
            <p:nvPr/>
          </p:nvSpPr>
          <p:spPr bwMode="auto">
            <a:xfrm>
              <a:off x="9578975" y="5245100"/>
              <a:ext cx="263525" cy="85725"/>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417" name="组合 416"/>
          <p:cNvGrpSpPr/>
          <p:nvPr/>
        </p:nvGrpSpPr>
        <p:grpSpPr>
          <a:xfrm>
            <a:off x="6578247" y="5632281"/>
            <a:ext cx="346990" cy="342616"/>
            <a:chOff x="6680200" y="5275263"/>
            <a:chExt cx="377825" cy="373062"/>
          </a:xfrm>
        </p:grpSpPr>
        <p:sp>
          <p:nvSpPr>
            <p:cNvPr id="411" name="Freeform 56"/>
            <p:cNvSpPr/>
            <p:nvPr/>
          </p:nvSpPr>
          <p:spPr bwMode="auto">
            <a:xfrm>
              <a:off x="6819900" y="5321300"/>
              <a:ext cx="238125" cy="327025"/>
            </a:xfrm>
            <a:custGeom>
              <a:gdLst>
                <a:gd fmla="*/ 134 w 150" name="T0"/>
                <a:gd fmla="*/ 0 h 206" name="T1"/>
                <a:gd fmla="*/ 131 w 150" name="T2"/>
                <a:gd fmla="*/ 65 h 206" name="T3"/>
                <a:gd fmla="*/ 0 w 150" name="T4"/>
                <a:gd fmla="*/ 194 h 206" name="T5"/>
                <a:gd fmla="*/ 12 w 150" name="T6"/>
                <a:gd fmla="*/ 206 h 206" name="T7"/>
                <a:gd fmla="*/ 146 w 150" name="T8"/>
                <a:gd fmla="*/ 73 h 206" name="T9"/>
                <a:gd fmla="*/ 150 w 150" name="T10"/>
                <a:gd fmla="*/ 0 h 206" name="T11"/>
                <a:gd fmla="*/ 134 w 150" name="T12"/>
                <a:gd fmla="*/ 0 h 206" name="T13"/>
              </a:gdLst>
              <a:cxnLst>
                <a:cxn ang="0">
                  <a:pos x="T0" y="T1"/>
                </a:cxn>
                <a:cxn ang="0">
                  <a:pos x="T2" y="T3"/>
                </a:cxn>
                <a:cxn ang="0">
                  <a:pos x="T4" y="T5"/>
                </a:cxn>
                <a:cxn ang="0">
                  <a:pos x="T6" y="T7"/>
                </a:cxn>
                <a:cxn ang="0">
                  <a:pos x="T8" y="T9"/>
                </a:cxn>
                <a:cxn ang="0">
                  <a:pos x="T10" y="T11"/>
                </a:cxn>
                <a:cxn ang="0">
                  <a:pos x="T12" y="T13"/>
                </a:cxn>
              </a:cxnLst>
              <a:rect b="b" l="0" r="r" t="0"/>
              <a:pathLst>
                <a:path h="206" w="150">
                  <a:moveTo>
                    <a:pt x="134" y="0"/>
                  </a:moveTo>
                  <a:lnTo>
                    <a:pt x="131" y="65"/>
                  </a:lnTo>
                  <a:lnTo>
                    <a:pt x="0" y="194"/>
                  </a:lnTo>
                  <a:lnTo>
                    <a:pt x="12" y="206"/>
                  </a:lnTo>
                  <a:lnTo>
                    <a:pt x="146" y="73"/>
                  </a:lnTo>
                  <a:lnTo>
                    <a:pt x="150" y="0"/>
                  </a:lnTo>
                  <a:lnTo>
                    <a:pt x="134"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12" name="Freeform 57"/>
            <p:cNvSpPr>
              <a:spLocks noEditPoints="1"/>
            </p:cNvSpPr>
            <p:nvPr/>
          </p:nvSpPr>
          <p:spPr bwMode="auto">
            <a:xfrm>
              <a:off x="6680200" y="5275263"/>
              <a:ext cx="344488" cy="344487"/>
            </a:xfrm>
            <a:custGeom>
              <a:gdLst>
                <a:gd fmla="*/ 123 w 124" name="T0"/>
                <a:gd fmla="*/ 13 h 125" name="T1"/>
                <a:gd fmla="*/ 124 w 124" name="T2"/>
                <a:gd fmla="*/ 0 h 125" name="T3"/>
                <a:gd fmla="*/ 74 w 124" name="T4"/>
                <a:gd fmla="*/ 3 h 125" name="T5"/>
                <a:gd fmla="*/ 0 w 124" name="T6"/>
                <a:gd fmla="*/ 77 h 125" name="T7"/>
                <a:gd fmla="*/ 11 w 124" name="T8"/>
                <a:gd fmla="*/ 88 h 125" name="T9"/>
                <a:gd fmla="*/ 48 w 124" name="T10"/>
                <a:gd fmla="*/ 125 h 125" name="T11"/>
                <a:gd fmla="*/ 122 w 124" name="T12"/>
                <a:gd fmla="*/ 50 h 125" name="T13"/>
                <a:gd fmla="*/ 123 w 124" name="T14"/>
                <a:gd fmla="*/ 13 h 125" name="T15"/>
                <a:gd fmla="*/ 45 w 124" name="T16"/>
                <a:gd fmla="*/ 116 h 125" name="T17"/>
                <a:gd fmla="*/ 14 w 124" name="T18"/>
                <a:gd fmla="*/ 85 h 125" name="T19"/>
                <a:gd fmla="*/ 8 w 124" name="T20"/>
                <a:gd fmla="*/ 79 h 125" name="T21"/>
                <a:gd fmla="*/ 15 w 124" name="T22"/>
                <a:gd fmla="*/ 73 h 125" name="T23"/>
                <a:gd fmla="*/ 20 w 124" name="T24"/>
                <a:gd fmla="*/ 78 h 125" name="T25"/>
                <a:gd fmla="*/ 52 w 124" name="T26"/>
                <a:gd fmla="*/ 110 h 125" name="T27"/>
                <a:gd fmla="*/ 45 w 124" name="T28"/>
                <a:gd fmla="*/ 116 h 125" name="T29"/>
                <a:gd fmla="*/ 107 w 124" name="T30"/>
                <a:gd fmla="*/ 31 h 125" name="T31"/>
                <a:gd fmla="*/ 93 w 124" name="T32"/>
                <a:gd fmla="*/ 31 h 125" name="T33"/>
                <a:gd fmla="*/ 93 w 124" name="T34"/>
                <a:gd fmla="*/ 17 h 125" name="T35"/>
                <a:gd fmla="*/ 96 w 124" name="T36"/>
                <a:gd fmla="*/ 15 h 125" name="T37"/>
                <a:gd fmla="*/ 104 w 124" name="T38"/>
                <a:gd fmla="*/ 14 h 125" name="T39"/>
                <a:gd fmla="*/ 107 w 124" name="T40"/>
                <a:gd fmla="*/ 17 h 125" name="T41"/>
                <a:gd fmla="*/ 107 w 124" name="T42"/>
                <a:gd fmla="*/ 31 h 125"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25" w="124">
                  <a:moveTo>
                    <a:pt x="123" y="13"/>
                  </a:moveTo>
                  <a:cubicBezTo>
                    <a:pt x="124" y="0"/>
                    <a:pt x="124" y="0"/>
                    <a:pt x="124" y="0"/>
                  </a:cubicBezTo>
                  <a:cubicBezTo>
                    <a:pt x="74" y="3"/>
                    <a:pt x="74" y="3"/>
                    <a:pt x="74" y="3"/>
                  </a:cubicBezTo>
                  <a:cubicBezTo>
                    <a:pt x="0" y="77"/>
                    <a:pt x="0" y="77"/>
                    <a:pt x="0" y="77"/>
                  </a:cubicBezTo>
                  <a:cubicBezTo>
                    <a:pt x="11" y="88"/>
                    <a:pt x="11" y="88"/>
                    <a:pt x="11" y="88"/>
                  </a:cubicBezTo>
                  <a:cubicBezTo>
                    <a:pt x="48" y="125"/>
                    <a:pt x="48" y="125"/>
                    <a:pt x="48" y="125"/>
                  </a:cubicBezTo>
                  <a:cubicBezTo>
                    <a:pt x="122" y="50"/>
                    <a:pt x="122" y="50"/>
                    <a:pt x="122" y="50"/>
                  </a:cubicBezTo>
                  <a:lnTo>
                    <a:pt x="123" y="13"/>
                  </a:lnTo>
                  <a:close/>
                  <a:moveTo>
                    <a:pt x="45" y="116"/>
                  </a:moveTo>
                  <a:cubicBezTo>
                    <a:pt x="14" y="85"/>
                    <a:pt x="14" y="85"/>
                    <a:pt x="14" y="85"/>
                  </a:cubicBezTo>
                  <a:cubicBezTo>
                    <a:pt x="8" y="79"/>
                    <a:pt x="8" y="79"/>
                    <a:pt x="8" y="79"/>
                  </a:cubicBezTo>
                  <a:cubicBezTo>
                    <a:pt x="15" y="73"/>
                    <a:pt x="15" y="73"/>
                    <a:pt x="15" y="73"/>
                  </a:cubicBezTo>
                  <a:cubicBezTo>
                    <a:pt x="20" y="78"/>
                    <a:pt x="20" y="78"/>
                    <a:pt x="20" y="78"/>
                  </a:cubicBezTo>
                  <a:cubicBezTo>
                    <a:pt x="52" y="110"/>
                    <a:pt x="52" y="110"/>
                    <a:pt x="52" y="110"/>
                  </a:cubicBezTo>
                  <a:lnTo>
                    <a:pt x="45" y="116"/>
                  </a:lnTo>
                  <a:close/>
                  <a:moveTo>
                    <a:pt x="107" y="31"/>
                  </a:moveTo>
                  <a:cubicBezTo>
                    <a:pt x="104" y="35"/>
                    <a:pt x="97" y="35"/>
                    <a:pt x="93" y="31"/>
                  </a:cubicBezTo>
                  <a:cubicBezTo>
                    <a:pt x="89" y="27"/>
                    <a:pt x="89" y="21"/>
                    <a:pt x="93" y="17"/>
                  </a:cubicBezTo>
                  <a:cubicBezTo>
                    <a:pt x="94" y="16"/>
                    <a:pt x="95" y="15"/>
                    <a:pt x="96" y="15"/>
                  </a:cubicBezTo>
                  <a:cubicBezTo>
                    <a:pt x="98" y="14"/>
                    <a:pt x="101" y="14"/>
                    <a:pt x="104" y="14"/>
                  </a:cubicBezTo>
                  <a:cubicBezTo>
                    <a:pt x="105" y="15"/>
                    <a:pt x="106" y="16"/>
                    <a:pt x="107" y="17"/>
                  </a:cubicBezTo>
                  <a:cubicBezTo>
                    <a:pt x="111" y="21"/>
                    <a:pt x="111" y="27"/>
                    <a:pt x="107" y="3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418" name="组合 417"/>
          <p:cNvGrpSpPr/>
          <p:nvPr/>
        </p:nvGrpSpPr>
        <p:grpSpPr>
          <a:xfrm>
            <a:off x="7245375" y="5631314"/>
            <a:ext cx="358559" cy="356739"/>
            <a:chOff x="7448550" y="5245100"/>
            <a:chExt cx="312738" cy="311150"/>
          </a:xfrm>
        </p:grpSpPr>
        <p:sp>
          <p:nvSpPr>
            <p:cNvPr id="415" name="Freeform 61"/>
            <p:cNvSpPr>
              <a:spLocks noEditPoints="1"/>
            </p:cNvSpPr>
            <p:nvPr/>
          </p:nvSpPr>
          <p:spPr bwMode="auto">
            <a:xfrm>
              <a:off x="7448550" y="5245100"/>
              <a:ext cx="312738" cy="311150"/>
            </a:xfrm>
            <a:custGeom>
              <a:gdLst>
                <a:gd fmla="*/ 56 w 112" name="T0"/>
                <a:gd fmla="*/ 0 h 112" name="T1"/>
                <a:gd fmla="*/ 0 w 112" name="T2"/>
                <a:gd fmla="*/ 56 h 112" name="T3"/>
                <a:gd fmla="*/ 56 w 112" name="T4"/>
                <a:gd fmla="*/ 112 h 112" name="T5"/>
                <a:gd fmla="*/ 112 w 112" name="T6"/>
                <a:gd fmla="*/ 56 h 112" name="T7"/>
                <a:gd fmla="*/ 56 w 112" name="T8"/>
                <a:gd fmla="*/ 0 h 112" name="T9"/>
                <a:gd fmla="*/ 73 w 112" name="T10"/>
                <a:gd fmla="*/ 7 h 112" name="T11"/>
                <a:gd fmla="*/ 60 w 112" name="T12"/>
                <a:gd fmla="*/ 32 h 112" name="T13"/>
                <a:gd fmla="*/ 56 w 112" name="T14"/>
                <a:gd fmla="*/ 32 h 112" name="T15"/>
                <a:gd fmla="*/ 49 w 112" name="T16"/>
                <a:gd fmla="*/ 6 h 112" name="T17"/>
                <a:gd fmla="*/ 73 w 112" name="T18"/>
                <a:gd fmla="*/ 7 h 112" name="T19"/>
                <a:gd fmla="*/ 56 w 112" name="T20"/>
                <a:gd fmla="*/ 78 h 112" name="T21"/>
                <a:gd fmla="*/ 34 w 112" name="T22"/>
                <a:gd fmla="*/ 56 h 112" name="T23"/>
                <a:gd fmla="*/ 56 w 112" name="T24"/>
                <a:gd fmla="*/ 34 h 112" name="T25"/>
                <a:gd fmla="*/ 78 w 112" name="T26"/>
                <a:gd fmla="*/ 56 h 112" name="T27"/>
                <a:gd fmla="*/ 56 w 112" name="T28"/>
                <a:gd fmla="*/ 78 h 1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12" w="112">
                  <a:moveTo>
                    <a:pt x="56" y="0"/>
                  </a:moveTo>
                  <a:cubicBezTo>
                    <a:pt x="25" y="0"/>
                    <a:pt x="0" y="26"/>
                    <a:pt x="0" y="56"/>
                  </a:cubicBezTo>
                  <a:cubicBezTo>
                    <a:pt x="0" y="87"/>
                    <a:pt x="25" y="112"/>
                    <a:pt x="56" y="112"/>
                  </a:cubicBezTo>
                  <a:cubicBezTo>
                    <a:pt x="87" y="112"/>
                    <a:pt x="112" y="87"/>
                    <a:pt x="112" y="56"/>
                  </a:cubicBezTo>
                  <a:cubicBezTo>
                    <a:pt x="112" y="26"/>
                    <a:pt x="87" y="0"/>
                    <a:pt x="56" y="0"/>
                  </a:cubicBezTo>
                  <a:close/>
                  <a:moveTo>
                    <a:pt x="73" y="7"/>
                  </a:moveTo>
                  <a:cubicBezTo>
                    <a:pt x="60" y="32"/>
                    <a:pt x="60" y="32"/>
                    <a:pt x="60" y="32"/>
                  </a:cubicBezTo>
                  <a:cubicBezTo>
                    <a:pt x="58" y="31"/>
                    <a:pt x="56" y="32"/>
                    <a:pt x="56" y="32"/>
                  </a:cubicBezTo>
                  <a:cubicBezTo>
                    <a:pt x="49" y="6"/>
                    <a:pt x="49" y="6"/>
                    <a:pt x="49" y="6"/>
                  </a:cubicBezTo>
                  <a:cubicBezTo>
                    <a:pt x="49" y="6"/>
                    <a:pt x="58" y="1"/>
                    <a:pt x="73" y="7"/>
                  </a:cubicBezTo>
                  <a:close/>
                  <a:moveTo>
                    <a:pt x="56" y="78"/>
                  </a:moveTo>
                  <a:cubicBezTo>
                    <a:pt x="44" y="78"/>
                    <a:pt x="34" y="69"/>
                    <a:pt x="34" y="56"/>
                  </a:cubicBezTo>
                  <a:cubicBezTo>
                    <a:pt x="34" y="44"/>
                    <a:pt x="44" y="34"/>
                    <a:pt x="56" y="34"/>
                  </a:cubicBezTo>
                  <a:cubicBezTo>
                    <a:pt x="68" y="34"/>
                    <a:pt x="78" y="44"/>
                    <a:pt x="78" y="56"/>
                  </a:cubicBezTo>
                  <a:cubicBezTo>
                    <a:pt x="78" y="69"/>
                    <a:pt x="68" y="78"/>
                    <a:pt x="56" y="7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16" name="Freeform 62"/>
            <p:cNvSpPr>
              <a:spLocks noEditPoints="1"/>
            </p:cNvSpPr>
            <p:nvPr/>
          </p:nvSpPr>
          <p:spPr bwMode="auto">
            <a:xfrm>
              <a:off x="7551738" y="5349875"/>
              <a:ext cx="103188" cy="103188"/>
            </a:xfrm>
            <a:custGeom>
              <a:gdLst>
                <a:gd fmla="*/ 19 w 37" name="T0"/>
                <a:gd fmla="*/ 0 h 37" name="T1"/>
                <a:gd fmla="*/ 0 w 37" name="T2"/>
                <a:gd fmla="*/ 18 h 37" name="T3"/>
                <a:gd fmla="*/ 19 w 37" name="T4"/>
                <a:gd fmla="*/ 37 h 37" name="T5"/>
                <a:gd fmla="*/ 37 w 37" name="T6"/>
                <a:gd fmla="*/ 18 h 37" name="T7"/>
                <a:gd fmla="*/ 19 w 37" name="T8"/>
                <a:gd fmla="*/ 0 h 37" name="T9"/>
                <a:gd fmla="*/ 19 w 37" name="T10"/>
                <a:gd fmla="*/ 27 h 37" name="T11"/>
                <a:gd fmla="*/ 11 w 37" name="T12"/>
                <a:gd fmla="*/ 18 h 37" name="T13"/>
                <a:gd fmla="*/ 19 w 37" name="T14"/>
                <a:gd fmla="*/ 10 h 37" name="T15"/>
                <a:gd fmla="*/ 27 w 37" name="T16"/>
                <a:gd fmla="*/ 18 h 37" name="T17"/>
                <a:gd fmla="*/ 19 w 37" name="T18"/>
                <a:gd fmla="*/ 27 h 3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7" w="37">
                  <a:moveTo>
                    <a:pt x="19" y="0"/>
                  </a:moveTo>
                  <a:cubicBezTo>
                    <a:pt x="9" y="0"/>
                    <a:pt x="0" y="8"/>
                    <a:pt x="0" y="18"/>
                  </a:cubicBezTo>
                  <a:cubicBezTo>
                    <a:pt x="0" y="28"/>
                    <a:pt x="9" y="37"/>
                    <a:pt x="19" y="37"/>
                  </a:cubicBezTo>
                  <a:cubicBezTo>
                    <a:pt x="29" y="37"/>
                    <a:pt x="37" y="28"/>
                    <a:pt x="37" y="18"/>
                  </a:cubicBezTo>
                  <a:cubicBezTo>
                    <a:pt x="37" y="8"/>
                    <a:pt x="29" y="0"/>
                    <a:pt x="19" y="0"/>
                  </a:cubicBezTo>
                  <a:close/>
                  <a:moveTo>
                    <a:pt x="19" y="27"/>
                  </a:moveTo>
                  <a:cubicBezTo>
                    <a:pt x="14" y="27"/>
                    <a:pt x="11" y="23"/>
                    <a:pt x="11" y="18"/>
                  </a:cubicBezTo>
                  <a:cubicBezTo>
                    <a:pt x="11" y="14"/>
                    <a:pt x="14" y="10"/>
                    <a:pt x="19" y="10"/>
                  </a:cubicBezTo>
                  <a:cubicBezTo>
                    <a:pt x="23" y="10"/>
                    <a:pt x="27" y="14"/>
                    <a:pt x="27" y="18"/>
                  </a:cubicBezTo>
                  <a:cubicBezTo>
                    <a:pt x="27" y="23"/>
                    <a:pt x="23" y="27"/>
                    <a:pt x="19" y="2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420" name="文本占位符 2"/>
          <p:cNvSpPr txBox="1"/>
          <p:nvPr/>
        </p:nvSpPr>
        <p:spPr>
          <a:xfrm>
            <a:off x="3395663" y="778251"/>
            <a:ext cx="5400675" cy="572704"/>
          </a:xfrm>
          <a:prstGeom prst="rect">
            <a:avLst/>
          </a:prstGeom>
        </p:spPr>
        <p:txBody>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bg1">
                    <a:lumMod val="95000"/>
                  </a:schemeClr>
                </a:solidFill>
                <a:latin charset="-122" panose="020b0503020204020204" pitchFamily="34" typeface="微软雅黑"/>
                <a:ea charset="-122" panose="020b0503020204020204" pitchFamily="34" typeface="微软雅黑"/>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bg1"/>
                </a:solidFill>
                <a:latin charset="-122" panose="020b0503020204020204" pitchFamily="34" typeface="微软雅黑"/>
                <a:ea charset="-122" panose="020b0503020204020204" pitchFamily="34" typeface="微软雅黑"/>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bg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ctr" indent="0" marL="0">
              <a:buNone/>
            </a:pPr>
            <a:r>
              <a:rPr altLang="en-US" lang="zh-CN" sz="4400">
                <a:solidFill>
                  <a:srgbClr val="FEEA74"/>
                </a:solidFill>
                <a:latin charset="-122" panose="02000000000000000000" pitchFamily="2" typeface="方正正黑简体"/>
                <a:ea charset="-122" panose="02000000000000000000" pitchFamily="2" typeface="方正正黑简体"/>
              </a:rPr>
              <a:t>精选图标</a:t>
            </a:r>
          </a:p>
        </p:txBody>
      </p:sp>
    </p:spTree>
    <p:extLst>
      <p:ext uri="{BB962C8B-B14F-4D97-AF65-F5344CB8AC3E}">
        <p14:creationId val="1145120010"/>
      </p:ext>
    </p:extLst>
  </p:cSld>
  <p:clrMapOvr>
    <a:masterClrMapping/>
  </p:clrMapOvr>
  <mc:AlternateContent>
    <mc:Choice Requires="p14">
      <p:transition advClick="0" advTm="3000" p14:dur="700" spd="med">
        <p:fade/>
      </p:transition>
    </mc:Choice>
    <mc:Fallback>
      <p:transition advClick="0" advTm="3000" spd="med">
        <p:fade/>
      </p:transition>
    </mc:Fallback>
  </mc:AlternateConten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3848127" y="-2251645"/>
            <a:ext cx="4495746" cy="4495744"/>
            <a:chOff x="3848127" y="-2251645"/>
            <a:chExt cx="4495746" cy="4495744"/>
          </a:xfrm>
        </p:grpSpPr>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此处输入目录一</a:t>
            </a:r>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grpSp>
        <p:nvGrpSpPr>
          <p:cNvPr id="84" name="组合 83"/>
          <p:cNvGrpSpPr/>
          <p:nvPr/>
        </p:nvGrpSpPr>
        <p:grpSpPr>
          <a:xfrm>
            <a:off x="5465681" y="2113154"/>
            <a:ext cx="1260638" cy="1527045"/>
            <a:chOff x="6693039" y="2414150"/>
            <a:chExt cx="1260638" cy="1527045"/>
          </a:xfrm>
        </p:grpSpPr>
        <p:sp>
          <p:nvSpPr>
            <p:cNvPr id="85" name="椭圆 84"/>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solidFill>
                  <a:srgbClr val="1D1C24"/>
                </a:solidFill>
                <a:latin charset="0" panose="020b0806030902050204" pitchFamily="34" typeface="Impact"/>
              </a:endParaRPr>
            </a:p>
          </p:txBody>
        </p:sp>
        <p:sp>
          <p:nvSpPr>
            <p:cNvPr id="86" name="椭圆 85"/>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8"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68" name="组合 67"/>
          <p:cNvGrpSpPr/>
          <p:nvPr/>
        </p:nvGrpSpPr>
        <p:grpSpPr>
          <a:xfrm>
            <a:off x="5465681" y="2116146"/>
            <a:ext cx="1260638" cy="1527045"/>
            <a:chOff x="6693039" y="2414150"/>
            <a:chExt cx="1260638" cy="1527045"/>
          </a:xfrm>
        </p:grpSpPr>
        <p:sp>
          <p:nvSpPr>
            <p:cNvPr id="14" name="椭圆 13"/>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文本框 48"/>
            <p:cNvSpPr txBox="1"/>
            <p:nvPr/>
          </p:nvSpPr>
          <p:spPr>
            <a:xfrm>
              <a:off x="6947826" y="285151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61" name="椭圆 60"/>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9" name="椭圆 18"/>
          <p:cNvSpPr/>
          <p:nvPr/>
        </p:nvSpPr>
        <p:spPr>
          <a:xfrm>
            <a:off x="5569721" y="6061798"/>
            <a:ext cx="210893" cy="210893"/>
          </a:xfrm>
          <a:prstGeom prst="ellipse">
            <a:avLst/>
          </a:prstGeom>
          <a:gradFill>
            <a:gsLst>
              <a:gs pos="46000">
                <a:srgbClr val="FEEA74">
                  <a:alpha val="2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6426323" y="5605639"/>
            <a:ext cx="300364" cy="300364"/>
          </a:xfrm>
          <a:prstGeom prst="ellipse">
            <a:avLst/>
          </a:prstGeom>
          <a:gradFill>
            <a:gsLst>
              <a:gs pos="40000">
                <a:srgbClr val="FEEA74">
                  <a:alpha val="50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5027663" y="4464202"/>
            <a:ext cx="586139" cy="586139"/>
          </a:xfrm>
          <a:prstGeom prst="ellipse">
            <a:avLst/>
          </a:prstGeom>
          <a:gradFill>
            <a:gsLst>
              <a:gs pos="45000">
                <a:srgbClr val="FEEA74">
                  <a:alpha val="7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6471059" y="5004928"/>
            <a:ext cx="210893" cy="210893"/>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4919041" y="5226965"/>
            <a:ext cx="678968" cy="678968"/>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6409190" y="5756324"/>
            <a:ext cx="678968" cy="678968"/>
          </a:xfrm>
          <a:prstGeom prst="ellipse">
            <a:avLst/>
          </a:prstGeom>
          <a:solidFill>
            <a:srgbClr val="FEEA74">
              <a:alpha val="2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5928876" y="6385067"/>
            <a:ext cx="636638" cy="636638"/>
          </a:xfrm>
          <a:prstGeom prst="ellipse">
            <a:avLst/>
          </a:prstGeom>
          <a:solidFill>
            <a:srgbClr val="FEEA74">
              <a:alpha val="1500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6455604" y="4629682"/>
            <a:ext cx="586139" cy="586139"/>
          </a:xfrm>
          <a:prstGeom prst="ellipse">
            <a:avLst/>
          </a:prstGeom>
          <a:gradFill>
            <a:gsLst>
              <a:gs pos="46000">
                <a:srgbClr val="FEEA74">
                  <a:alpha val="5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椭圆 32"/>
          <p:cNvSpPr/>
          <p:nvPr/>
        </p:nvSpPr>
        <p:spPr>
          <a:xfrm>
            <a:off x="5219875" y="6490276"/>
            <a:ext cx="586139" cy="586139"/>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6434587" y="3853500"/>
            <a:ext cx="210893" cy="210893"/>
          </a:xfrm>
          <a:prstGeom prst="ellipse">
            <a:avLst/>
          </a:prstGeom>
          <a:gradFill>
            <a:gsLst>
              <a:gs pos="25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5510696" y="4622180"/>
            <a:ext cx="210893" cy="210893"/>
          </a:xfrm>
          <a:prstGeom prst="ellipse">
            <a:avLst/>
          </a:prstGeom>
          <a:gradFill>
            <a:gsLst>
              <a:gs pos="46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964382481"/>
      </p:ext>
    </p:extLst>
  </p:cSld>
  <p:clrMapOvr>
    <a:masterClrMapping/>
  </p:clrMapOvr>
  <mc:AlternateContent>
    <mc:Choice Requires="p14">
      <p:transition advClick="0" p14:dur="1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8"/>
                                        </p:tgtEl>
                                        <p:attrNameLst>
                                          <p:attrName>style.visibility</p:attrName>
                                        </p:attrNameLst>
                                      </p:cBhvr>
                                      <p:to>
                                        <p:strVal val="visible"/>
                                      </p:to>
                                    </p:set>
                                    <p:animEffect filter="fade" transition="in">
                                      <p:cBhvr>
                                        <p:cTn dur="1000" id="7"/>
                                        <p:tgtEl>
                                          <p:spTgt spid="68"/>
                                        </p:tgtEl>
                                      </p:cBhvr>
                                    </p:animEffect>
                                    <p:anim calcmode="lin" valueType="num">
                                      <p:cBhvr>
                                        <p:cTn dur="1000" fill="hold" id="8"/>
                                        <p:tgtEl>
                                          <p:spTgt spid="68"/>
                                        </p:tgtEl>
                                        <p:attrNameLst>
                                          <p:attrName>ppt_x</p:attrName>
                                        </p:attrNameLst>
                                      </p:cBhvr>
                                      <p:tavLst>
                                        <p:tav tm="0">
                                          <p:val>
                                            <p:strVal val="#ppt_x"/>
                                          </p:val>
                                        </p:tav>
                                        <p:tav tm="100000">
                                          <p:val>
                                            <p:strVal val="#ppt_x"/>
                                          </p:val>
                                        </p:tav>
                                      </p:tavLst>
                                    </p:anim>
                                    <p:anim calcmode="lin" valueType="num">
                                      <p:cBhvr>
                                        <p:cTn dur="1000" fill="hold" id="9"/>
                                        <p:tgtEl>
                                          <p:spTgt spid="68"/>
                                        </p:tgtEl>
                                        <p:attrNameLst>
                                          <p:attrName>ppt_y</p:attrName>
                                        </p:attrNameLst>
                                      </p:cBhvr>
                                      <p:tavLst>
                                        <p:tav tm="0">
                                          <p:val>
                                            <p:strVal val="#ppt_y+.1"/>
                                          </p:val>
                                        </p:tav>
                                        <p:tav tm="100000">
                                          <p:val>
                                            <p:strVal val="#ppt_y"/>
                                          </p:val>
                                        </p:tav>
                                      </p:tavLst>
                                    </p:anim>
                                  </p:childTnLst>
                                </p:cTn>
                              </p:par>
                              <p:par>
                                <p:cTn fill="hold" grpId="0" id="10" nodeType="withEffect" presetClass="entr" presetID="10" presetSubtype="0">
                                  <p:stCondLst>
                                    <p:cond delay="1000"/>
                                  </p:stCondLst>
                                  <p:iterate type="lt">
                                    <p:tmPct val="25000"/>
                                  </p:iterate>
                                  <p:childTnLst>
                                    <p:set>
                                      <p:cBhvr>
                                        <p:cTn dur="1" fill="hold" id="11">
                                          <p:stCondLst>
                                            <p:cond delay="0"/>
                                          </p:stCondLst>
                                        </p:cTn>
                                        <p:tgtEl>
                                          <p:spTgt spid="59"/>
                                        </p:tgtEl>
                                        <p:attrNameLst>
                                          <p:attrName>style.visibility</p:attrName>
                                        </p:attrNameLst>
                                      </p:cBhvr>
                                      <p:to>
                                        <p:strVal val="visible"/>
                                      </p:to>
                                    </p:set>
                                    <p:animEffect filter="fade" transition="in">
                                      <p:cBhvr>
                                        <p:cTn dur="500" id="12"/>
                                        <p:tgtEl>
                                          <p:spTgt spid="59"/>
                                        </p:tgtEl>
                                      </p:cBhvr>
                                    </p:animEffect>
                                  </p:childTnLst>
                                </p:cTn>
                              </p:par>
                              <p:par>
                                <p:cTn fill="hold" grpId="1" id="13" nodeType="withEffect" presetClass="entr" presetID="1" presetSubtype="0">
                                  <p:stCondLst>
                                    <p:cond delay="350"/>
                                  </p:stCondLst>
                                  <p:childTnLst>
                                    <p:set>
                                      <p:cBhvr>
                                        <p:cTn dur="1" fill="hold" id="14">
                                          <p:stCondLst>
                                            <p:cond delay="0"/>
                                          </p:stCondLst>
                                        </p:cTn>
                                        <p:tgtEl>
                                          <p:spTgt spid="28"/>
                                        </p:tgtEl>
                                        <p:attrNameLst>
                                          <p:attrName>style.visibility</p:attrName>
                                        </p:attrNameLst>
                                      </p:cBhvr>
                                      <p:to>
                                        <p:strVal val="visible"/>
                                      </p:to>
                                    </p:set>
                                  </p:childTnLst>
                                </p:cTn>
                              </p:par>
                              <p:par>
                                <p:cTn decel="50000" fill="hold" grpId="0" id="15" nodeType="withEffect" presetClass="path" presetID="42" presetSubtype="0">
                                  <p:stCondLst>
                                    <p:cond delay="350"/>
                                  </p:stCondLst>
                                  <p:childTnLst>
                                    <p:animMotion origin="layout" path="M 0 0 L 0 0.25 E" pathEditMode="relative" ptsTypes="">
                                      <p:cBhvr>
                                        <p:cTn dur="1000" fill="hold" id="16" spd="-100000"/>
                                        <p:tgtEl>
                                          <p:spTgt spid="28"/>
                                        </p:tgtEl>
                                        <p:attrNameLst>
                                          <p:attrName>ppt_x</p:attrName>
                                          <p:attrName>ppt_y</p:attrName>
                                        </p:attrNameLst>
                                      </p:cBhvr>
                                    </p:animMotion>
                                  </p:childTnLst>
                                </p:cTn>
                              </p:par>
                              <p:par>
                                <p:cTn fill="hold" grpId="1" id="17" nodeType="withEffect" presetClass="entr" presetID="1" presetSubtype="0">
                                  <p:stCondLst>
                                    <p:cond delay="500"/>
                                  </p:stCondLst>
                                  <p:childTnLst>
                                    <p:set>
                                      <p:cBhvr>
                                        <p:cTn dur="1" fill="hold" id="18">
                                          <p:stCondLst>
                                            <p:cond delay="0"/>
                                          </p:stCondLst>
                                        </p:cTn>
                                        <p:tgtEl>
                                          <p:spTgt spid="27"/>
                                        </p:tgtEl>
                                        <p:attrNameLst>
                                          <p:attrName>style.visibility</p:attrName>
                                        </p:attrNameLst>
                                      </p:cBhvr>
                                      <p:to>
                                        <p:strVal val="visible"/>
                                      </p:to>
                                    </p:set>
                                  </p:childTnLst>
                                </p:cTn>
                              </p:par>
                              <p:par>
                                <p:cTn decel="50000" fill="hold" grpId="0" id="19" nodeType="withEffect" presetClass="path" presetID="42" presetSubtype="0">
                                  <p:stCondLst>
                                    <p:cond delay="500"/>
                                  </p:stCondLst>
                                  <p:childTnLst>
                                    <p:animMotion origin="layout" path="M 0 0 L 0 0.25 E" pathEditMode="relative" ptsTypes="">
                                      <p:cBhvr>
                                        <p:cTn dur="1000" fill="hold" id="20" spd="-100000"/>
                                        <p:tgtEl>
                                          <p:spTgt spid="27"/>
                                        </p:tgtEl>
                                        <p:attrNameLst>
                                          <p:attrName>ppt_x</p:attrName>
                                          <p:attrName>ppt_y</p:attrName>
                                        </p:attrNameLst>
                                      </p:cBhvr>
                                    </p:animMotion>
                                  </p:childTnLst>
                                </p:cTn>
                              </p:par>
                              <p:par>
                                <p:cTn fill="hold" grpId="1" id="21" nodeType="withEffect" presetClass="entr" presetID="1" presetSubtype="0">
                                  <p:stCondLst>
                                    <p:cond delay="400"/>
                                  </p:stCondLst>
                                  <p:childTnLst>
                                    <p:set>
                                      <p:cBhvr>
                                        <p:cTn dur="1" fill="hold" id="22">
                                          <p:stCondLst>
                                            <p:cond delay="0"/>
                                          </p:stCondLst>
                                        </p:cTn>
                                        <p:tgtEl>
                                          <p:spTgt spid="26"/>
                                        </p:tgtEl>
                                        <p:attrNameLst>
                                          <p:attrName>style.visibility</p:attrName>
                                        </p:attrNameLst>
                                      </p:cBhvr>
                                      <p:to>
                                        <p:strVal val="visible"/>
                                      </p:to>
                                    </p:set>
                                  </p:childTnLst>
                                </p:cTn>
                              </p:par>
                              <p:par>
                                <p:cTn decel="50000" fill="hold" grpId="0" id="23" nodeType="withEffect" presetClass="path" presetID="42" presetSubtype="0">
                                  <p:stCondLst>
                                    <p:cond delay="400"/>
                                  </p:stCondLst>
                                  <p:childTnLst>
                                    <p:animMotion origin="layout" path="M 0 0 L 0 0.25 E" pathEditMode="relative" ptsTypes="">
                                      <p:cBhvr>
                                        <p:cTn dur="1000" fill="hold" id="24" spd="-100000"/>
                                        <p:tgtEl>
                                          <p:spTgt spid="26"/>
                                        </p:tgtEl>
                                        <p:attrNameLst>
                                          <p:attrName>ppt_x</p:attrName>
                                          <p:attrName>ppt_y</p:attrName>
                                        </p:attrNameLst>
                                      </p:cBhvr>
                                    </p:animMotion>
                                  </p:childTnLst>
                                </p:cTn>
                              </p:par>
                              <p:par>
                                <p:cTn fill="hold" grpId="1" id="25" nodeType="withEffect" presetClass="entr" presetID="1" presetSubtype="0">
                                  <p:stCondLst>
                                    <p:cond delay="500"/>
                                  </p:stCondLst>
                                  <p:childTnLst>
                                    <p:set>
                                      <p:cBhvr>
                                        <p:cTn dur="1" fill="hold" id="26">
                                          <p:stCondLst>
                                            <p:cond delay="0"/>
                                          </p:stCondLst>
                                        </p:cTn>
                                        <p:tgtEl>
                                          <p:spTgt spid="32"/>
                                        </p:tgtEl>
                                        <p:attrNameLst>
                                          <p:attrName>style.visibility</p:attrName>
                                        </p:attrNameLst>
                                      </p:cBhvr>
                                      <p:to>
                                        <p:strVal val="visible"/>
                                      </p:to>
                                    </p:set>
                                  </p:childTnLst>
                                </p:cTn>
                              </p:par>
                              <p:par>
                                <p:cTn decel="50000" fill="hold" grpId="0" id="27" nodeType="withEffect" presetClass="path" presetID="42" presetSubtype="0">
                                  <p:stCondLst>
                                    <p:cond delay="500"/>
                                  </p:stCondLst>
                                  <p:childTnLst>
                                    <p:animMotion origin="layout" path="M 0 0 L 0 0.25 E" pathEditMode="relative" ptsTypes="">
                                      <p:cBhvr>
                                        <p:cTn dur="1000" fill="hold" id="28" spd="-100000"/>
                                        <p:tgtEl>
                                          <p:spTgt spid="32"/>
                                        </p:tgtEl>
                                        <p:attrNameLst>
                                          <p:attrName>ppt_x</p:attrName>
                                          <p:attrName>ppt_y</p:attrName>
                                        </p:attrNameLst>
                                      </p:cBhvr>
                                    </p:animMotion>
                                  </p:childTnLst>
                                </p:cTn>
                              </p:par>
                              <p:par>
                                <p:cTn fill="hold" grpId="1" id="29" nodeType="withEffect" presetClass="entr" presetID="1" presetSubtype="0">
                                  <p:stCondLst>
                                    <p:cond delay="450"/>
                                  </p:stCondLst>
                                  <p:childTnLst>
                                    <p:set>
                                      <p:cBhvr>
                                        <p:cTn dur="1" fill="hold" id="30">
                                          <p:stCondLst>
                                            <p:cond delay="0"/>
                                          </p:stCondLst>
                                        </p:cTn>
                                        <p:tgtEl>
                                          <p:spTgt spid="22"/>
                                        </p:tgtEl>
                                        <p:attrNameLst>
                                          <p:attrName>style.visibility</p:attrName>
                                        </p:attrNameLst>
                                      </p:cBhvr>
                                      <p:to>
                                        <p:strVal val="visible"/>
                                      </p:to>
                                    </p:set>
                                  </p:childTnLst>
                                </p:cTn>
                              </p:par>
                              <p:par>
                                <p:cTn decel="50000" fill="hold" grpId="0" id="31" nodeType="withEffect" presetClass="path" presetID="42" presetSubtype="0">
                                  <p:stCondLst>
                                    <p:cond delay="450"/>
                                  </p:stCondLst>
                                  <p:childTnLst>
                                    <p:animMotion origin="layout" path="M 1.875E-06 1.48148E-06 L 1.875E-06 0.25" pathEditMode="relative" ptsTypes="AA" rAng="0">
                                      <p:cBhvr>
                                        <p:cTn dur="1000" fill="hold" id="32" spd="-100000"/>
                                        <p:tgtEl>
                                          <p:spTgt spid="22"/>
                                        </p:tgtEl>
                                        <p:attrNameLst>
                                          <p:attrName>ppt_x</p:attrName>
                                          <p:attrName>ppt_y</p:attrName>
                                        </p:attrNameLst>
                                      </p:cBhvr>
                                      <p:rCtr x="0" y="12500"/>
                                    </p:animMotion>
                                  </p:childTnLst>
                                </p:cTn>
                              </p:par>
                              <p:par>
                                <p:cTn fill="hold" grpId="1" id="33" nodeType="withEffect" presetClass="entr" presetID="1" presetSubtype="0">
                                  <p:stCondLst>
                                    <p:cond delay="500"/>
                                  </p:stCondLst>
                                  <p:childTnLst>
                                    <p:set>
                                      <p:cBhvr>
                                        <p:cTn dur="1" fill="hold" id="34">
                                          <p:stCondLst>
                                            <p:cond delay="0"/>
                                          </p:stCondLst>
                                        </p:cTn>
                                        <p:tgtEl>
                                          <p:spTgt spid="33"/>
                                        </p:tgtEl>
                                        <p:attrNameLst>
                                          <p:attrName>style.visibility</p:attrName>
                                        </p:attrNameLst>
                                      </p:cBhvr>
                                      <p:to>
                                        <p:strVal val="visible"/>
                                      </p:to>
                                    </p:set>
                                  </p:childTnLst>
                                </p:cTn>
                              </p:par>
                              <p:par>
                                <p:cTn decel="50000" fill="hold" grpId="0" id="35" nodeType="withEffect" presetClass="path" presetID="42" presetSubtype="0">
                                  <p:stCondLst>
                                    <p:cond delay="500"/>
                                  </p:stCondLst>
                                  <p:childTnLst>
                                    <p:animMotion origin="layout" path="M 0 0 L 0 0.25 E" pathEditMode="relative" ptsTypes="">
                                      <p:cBhvr>
                                        <p:cTn dur="1000" fill="hold" id="36" spd="-100000"/>
                                        <p:tgtEl>
                                          <p:spTgt spid="33"/>
                                        </p:tgtEl>
                                        <p:attrNameLst>
                                          <p:attrName>ppt_x</p:attrName>
                                          <p:attrName>ppt_y</p:attrName>
                                        </p:attrNameLst>
                                      </p:cBhvr>
                                    </p:animMotion>
                                  </p:childTnLst>
                                </p:cTn>
                              </p:par>
                              <p:par>
                                <p:cTn fill="hold" grpId="1" id="37" nodeType="withEffect" presetClass="entr" presetID="1" presetSubtype="0">
                                  <p:stCondLst>
                                    <p:cond delay="500"/>
                                  </p:stCondLst>
                                  <p:childTnLst>
                                    <p:set>
                                      <p:cBhvr>
                                        <p:cTn dur="1" fill="hold" id="38">
                                          <p:stCondLst>
                                            <p:cond delay="0"/>
                                          </p:stCondLst>
                                        </p:cTn>
                                        <p:tgtEl>
                                          <p:spTgt spid="34"/>
                                        </p:tgtEl>
                                        <p:attrNameLst>
                                          <p:attrName>style.visibility</p:attrName>
                                        </p:attrNameLst>
                                      </p:cBhvr>
                                      <p:to>
                                        <p:strVal val="visible"/>
                                      </p:to>
                                    </p:set>
                                  </p:childTnLst>
                                </p:cTn>
                              </p:par>
                              <p:par>
                                <p:cTn accel="50000" decel="50000" fill="hold" grpId="0" id="39" nodeType="withEffect" presetClass="path" presetID="0" presetSubtype="0">
                                  <p:stCondLst>
                                    <p:cond delay="500"/>
                                  </p:stCondLst>
                                  <p:childTnLst>
                                    <p:animMotion origin="layout" path="M 2.29167E-06 2.59259E-06 C -0.02383 0.01504 -0.04115 0.05208 -0.03985 0.11273 C -0.03854 0.17315 -0.01094 0.20602 2.29167E-06 0.28588 C 0.01081 0.36504 0.0112 0.40393 0.00755 0.4574" pathEditMode="relative" ptsTypes="AAAA" rAng="0">
                                      <p:cBhvr>
                                        <p:cTn dur="1000" fill="hold" id="40" spd="-100000"/>
                                        <p:tgtEl>
                                          <p:spTgt spid="34"/>
                                        </p:tgtEl>
                                        <p:attrNameLst>
                                          <p:attrName>ppt_x</p:attrName>
                                          <p:attrName>ppt_y</p:attrName>
                                        </p:attrNameLst>
                                      </p:cBhvr>
                                      <p:rCtr x="-1510" y="22870"/>
                                    </p:animMotion>
                                  </p:childTnLst>
                                </p:cTn>
                              </p:par>
                              <p:par>
                                <p:cTn fill="hold" grpId="0" id="41" nodeType="withEffect" presetClass="entr" presetID="1" presetSubtype="0">
                                  <p:stCondLst>
                                    <p:cond delay="750"/>
                                  </p:stCondLst>
                                  <p:childTnLst>
                                    <p:set>
                                      <p:cBhvr>
                                        <p:cTn dur="1" fill="hold" id="42">
                                          <p:stCondLst>
                                            <p:cond delay="0"/>
                                          </p:stCondLst>
                                        </p:cTn>
                                        <p:tgtEl>
                                          <p:spTgt spid="24"/>
                                        </p:tgtEl>
                                        <p:attrNameLst>
                                          <p:attrName>style.visibility</p:attrName>
                                        </p:attrNameLst>
                                      </p:cBhvr>
                                      <p:to>
                                        <p:strVal val="visible"/>
                                      </p:to>
                                    </p:set>
                                  </p:childTnLst>
                                </p:cTn>
                              </p:par>
                              <p:par>
                                <p:cTn accel="50000" decel="50000" fill="hold" grpId="1" id="43" nodeType="withEffect" presetClass="path" presetID="0" presetSubtype="0">
                                  <p:stCondLst>
                                    <p:cond delay="750"/>
                                  </p:stCondLst>
                                  <p:childTnLst>
                                    <p:animMotion origin="layout" path="M -2.91667E-06 1.11111E-06 C -0.02929 0.00833 -0.06354 0.01319 -0.06575 0.07801 C -0.06797 0.14259 -0.02317 0.13657 -0.01484 0.19606 C -0.00638 0.25486 -0.04323 0.3669 -0.04244 0.41505" pathEditMode="relative" ptsTypes="AAAA" rAng="0">
                                      <p:cBhvr>
                                        <p:cTn dur="1000" fill="hold" id="44" spd="-100000"/>
                                        <p:tgtEl>
                                          <p:spTgt spid="24"/>
                                        </p:tgtEl>
                                        <p:attrNameLst>
                                          <p:attrName>ppt_x</p:attrName>
                                          <p:attrName>ppt_y</p:attrName>
                                        </p:attrNameLst>
                                      </p:cBhvr>
                                      <p:rCtr x="-3294" y="20741"/>
                                    </p:animMotion>
                                  </p:childTnLst>
                                </p:cTn>
                              </p:par>
                              <p:par>
                                <p:cTn fill="hold" grpId="0" id="45" nodeType="withEffect" presetClass="entr" presetID="1" presetSubtype="0">
                                  <p:stCondLst>
                                    <p:cond delay="800"/>
                                  </p:stCondLst>
                                  <p:childTnLst>
                                    <p:set>
                                      <p:cBhvr>
                                        <p:cTn dur="1" fill="hold" id="46">
                                          <p:stCondLst>
                                            <p:cond delay="0"/>
                                          </p:stCondLst>
                                        </p:cTn>
                                        <p:tgtEl>
                                          <p:spTgt spid="19"/>
                                        </p:tgtEl>
                                        <p:attrNameLst>
                                          <p:attrName>style.visibility</p:attrName>
                                        </p:attrNameLst>
                                      </p:cBhvr>
                                      <p:to>
                                        <p:strVal val="visible"/>
                                      </p:to>
                                    </p:set>
                                  </p:childTnLst>
                                </p:cTn>
                              </p:par>
                              <p:par>
                                <p:cTn accel="50000" decel="50000" fill="hold" grpId="1" id="47" nodeType="withEffect" presetClass="path" presetID="0" presetSubtype="0">
                                  <p:stCondLst>
                                    <p:cond delay="800"/>
                                  </p:stCondLst>
                                  <p:childTnLst>
                                    <p:animMotion origin="layout" path="M 3.125E-06 1.48148E-06 C 0.02135 0.04444 0.01823 0.175 0.00729 0.24236" pathEditMode="relative" ptsTypes="AA" rAng="0">
                                      <p:cBhvr>
                                        <p:cTn dur="1000" fill="hold" id="48" spd="-100000"/>
                                        <p:tgtEl>
                                          <p:spTgt spid="19"/>
                                        </p:tgtEl>
                                        <p:attrNameLst>
                                          <p:attrName>ppt_x</p:attrName>
                                          <p:attrName>ppt_y</p:attrName>
                                        </p:attrNameLst>
                                      </p:cBhvr>
                                      <p:rCtr x="794" y="12106"/>
                                    </p:animMotion>
                                  </p:childTnLst>
                                </p:cTn>
                              </p:par>
                              <p:par>
                                <p:cTn fill="hold" grpId="0" id="49" nodeType="withEffect" presetClass="entr" presetID="1" presetSubtype="0">
                                  <p:stCondLst>
                                    <p:cond delay="750"/>
                                  </p:stCondLst>
                                  <p:childTnLst>
                                    <p:set>
                                      <p:cBhvr>
                                        <p:cTn dur="1" fill="hold" id="50">
                                          <p:stCondLst>
                                            <p:cond delay="0"/>
                                          </p:stCondLst>
                                        </p:cTn>
                                        <p:tgtEl>
                                          <p:spTgt spid="21"/>
                                        </p:tgtEl>
                                        <p:attrNameLst>
                                          <p:attrName>style.visibility</p:attrName>
                                        </p:attrNameLst>
                                      </p:cBhvr>
                                      <p:to>
                                        <p:strVal val="visible"/>
                                      </p:to>
                                    </p:set>
                                  </p:childTnLst>
                                </p:cTn>
                              </p:par>
                              <p:par>
                                <p:cTn accel="50000" decel="50000" fill="hold" grpId="1" id="51" nodeType="withEffect" presetClass="path" presetID="0" presetSubtype="0">
                                  <p:stCondLst>
                                    <p:cond delay="750"/>
                                  </p:stCondLst>
                                  <p:childTnLst>
                                    <p:animMotion origin="layout" path="M -2.91667E-06 -3.7037E-07 C -0.0233 0.05023 -0.03086 0.07083 -0.03541 0.12639 C -0.03424 0.18773 -0.00547 0.21944 -2.91667E-06 0.28588" pathEditMode="relative" ptsTypes="AAA" rAng="0">
                                      <p:cBhvr>
                                        <p:cTn dur="1000" fill="hold" id="52" spd="-100000"/>
                                        <p:tgtEl>
                                          <p:spTgt spid="21"/>
                                        </p:tgtEl>
                                        <p:attrNameLst>
                                          <p:attrName>ppt_x</p:attrName>
                                          <p:attrName>ppt_y</p:attrName>
                                        </p:attrNameLst>
                                      </p:cBhvr>
                                      <p:rCtr x="-1771" y="14282"/>
                                    </p:animMotion>
                                  </p:childTnLst>
                                </p:cTn>
                              </p:par>
                              <p:par>
                                <p:cTn fill="hold" grpId="0" id="53" nodeType="withEffect" presetClass="entr" presetID="1" presetSubtype="0">
                                  <p:stCondLst>
                                    <p:cond delay="550"/>
                                  </p:stCondLst>
                                  <p:childTnLst>
                                    <p:set>
                                      <p:cBhvr>
                                        <p:cTn dur="1" fill="hold" id="54">
                                          <p:stCondLst>
                                            <p:cond delay="0"/>
                                          </p:stCondLst>
                                        </p:cTn>
                                        <p:tgtEl>
                                          <p:spTgt spid="37"/>
                                        </p:tgtEl>
                                        <p:attrNameLst>
                                          <p:attrName>style.visibility</p:attrName>
                                        </p:attrNameLst>
                                      </p:cBhvr>
                                      <p:to>
                                        <p:strVal val="visible"/>
                                      </p:to>
                                    </p:set>
                                  </p:childTnLst>
                                </p:cTn>
                              </p:par>
                              <p:par>
                                <p:cTn accel="50000" decel="50000" fill="hold" grpId="1" id="55" nodeType="withEffect" presetClass="path" presetID="0" presetSubtype="0">
                                  <p:stCondLst>
                                    <p:cond delay="550"/>
                                  </p:stCondLst>
                                  <p:childTnLst>
                                    <p:animMotion origin="layout" path="M -4.58333E-06 -4.07407E-06 C 0.03308 0.01158 0.06915 0.07292 0.06719 0.10834 C 0.06524 0.14375 0.00352 0.17037 0.00066 0.22732 C -0.0026 0.28403 0.02969 0.36459 0.03138 0.43357" pathEditMode="relative" ptsTypes="AAAA" rAng="0">
                                      <p:cBhvr>
                                        <p:cTn dur="1000" fill="hold" id="56" spd="-100000"/>
                                        <p:tgtEl>
                                          <p:spTgt spid="37"/>
                                        </p:tgtEl>
                                        <p:attrNameLst>
                                          <p:attrName>ppt_x</p:attrName>
                                          <p:attrName>ppt_y</p:attrName>
                                        </p:attrNameLst>
                                      </p:cBhvr>
                                      <p:rCtr x="3359" y="21667"/>
                                    </p:animMotion>
                                  </p:childTnLst>
                                </p:cTn>
                              </p:par>
                              <p:par>
                                <p:cTn fill="hold" grpId="2" id="57" nodeType="withEffect" presetClass="exit" presetID="10" presetSubtype="0">
                                  <p:stCondLst>
                                    <p:cond delay="3750"/>
                                  </p:stCondLst>
                                  <p:childTnLst>
                                    <p:animEffect filter="fade" transition="out">
                                      <p:cBhvr>
                                        <p:cTn dur="500" id="58"/>
                                        <p:tgtEl>
                                          <p:spTgt spid="28"/>
                                        </p:tgtEl>
                                      </p:cBhvr>
                                    </p:animEffect>
                                    <p:set>
                                      <p:cBhvr>
                                        <p:cTn dur="1" fill="hold" id="59">
                                          <p:stCondLst>
                                            <p:cond delay="499"/>
                                          </p:stCondLst>
                                        </p:cTn>
                                        <p:tgtEl>
                                          <p:spTgt spid="28"/>
                                        </p:tgtEl>
                                        <p:attrNameLst>
                                          <p:attrName>style.visibility</p:attrName>
                                        </p:attrNameLst>
                                      </p:cBhvr>
                                      <p:to>
                                        <p:strVal val="hidden"/>
                                      </p:to>
                                    </p:set>
                                  </p:childTnLst>
                                </p:cTn>
                              </p:par>
                              <p:par>
                                <p:cTn accel="50000" decel="50000" fill="hold" grpId="3" id="60" nodeType="withEffect" presetClass="path" presetID="64" presetSubtype="0">
                                  <p:stCondLst>
                                    <p:cond delay="3750"/>
                                  </p:stCondLst>
                                  <p:childTnLst>
                                    <p:animMotion origin="layout" path="M 0 0 L 0 -0.25 E" pathEditMode="relative" ptsTypes="">
                                      <p:cBhvr>
                                        <p:cTn dur="500" fill="hold" id="61"/>
                                        <p:tgtEl>
                                          <p:spTgt spid="28"/>
                                        </p:tgtEl>
                                        <p:attrNameLst>
                                          <p:attrName>ppt_x</p:attrName>
                                          <p:attrName>ppt_y</p:attrName>
                                        </p:attrNameLst>
                                      </p:cBhvr>
                                    </p:animMotion>
                                  </p:childTnLst>
                                </p:cTn>
                              </p:par>
                              <p:par>
                                <p:cTn fill="hold" grpId="2" id="62" nodeType="withEffect" presetClass="exit" presetID="10" presetSubtype="0">
                                  <p:stCondLst>
                                    <p:cond delay="3700"/>
                                  </p:stCondLst>
                                  <p:childTnLst>
                                    <p:animEffect filter="fade" transition="out">
                                      <p:cBhvr>
                                        <p:cTn dur="500" id="63"/>
                                        <p:tgtEl>
                                          <p:spTgt spid="27"/>
                                        </p:tgtEl>
                                      </p:cBhvr>
                                    </p:animEffect>
                                    <p:set>
                                      <p:cBhvr>
                                        <p:cTn dur="1" fill="hold" id="64">
                                          <p:stCondLst>
                                            <p:cond delay="499"/>
                                          </p:stCondLst>
                                        </p:cTn>
                                        <p:tgtEl>
                                          <p:spTgt spid="27"/>
                                        </p:tgtEl>
                                        <p:attrNameLst>
                                          <p:attrName>style.visibility</p:attrName>
                                        </p:attrNameLst>
                                      </p:cBhvr>
                                      <p:to>
                                        <p:strVal val="hidden"/>
                                      </p:to>
                                    </p:set>
                                  </p:childTnLst>
                                </p:cTn>
                              </p:par>
                              <p:par>
                                <p:cTn accel="50000" decel="50000" fill="hold" grpId="3" id="65" nodeType="withEffect" presetClass="path" presetID="64" presetSubtype="0">
                                  <p:stCondLst>
                                    <p:cond delay="3700"/>
                                  </p:stCondLst>
                                  <p:childTnLst>
                                    <p:animMotion origin="layout" path="M 4.375E-06 1.11111E-06 L 4.375E-06 -0.09908" pathEditMode="relative" ptsTypes="AA" rAng="0">
                                      <p:cBhvr>
                                        <p:cTn dur="500" fill="hold" id="66"/>
                                        <p:tgtEl>
                                          <p:spTgt spid="27"/>
                                        </p:tgtEl>
                                        <p:attrNameLst>
                                          <p:attrName>ppt_x</p:attrName>
                                          <p:attrName>ppt_y</p:attrName>
                                        </p:attrNameLst>
                                      </p:cBhvr>
                                      <p:rCtr x="0" y="-4954"/>
                                    </p:animMotion>
                                  </p:childTnLst>
                                </p:cTn>
                              </p:par>
                              <p:par>
                                <p:cTn fill="hold" grpId="2" id="67" nodeType="withEffect" presetClass="exit" presetID="10" presetSubtype="0">
                                  <p:stCondLst>
                                    <p:cond delay="3750"/>
                                  </p:stCondLst>
                                  <p:childTnLst>
                                    <p:animEffect filter="fade" transition="out">
                                      <p:cBhvr>
                                        <p:cTn dur="500" id="68"/>
                                        <p:tgtEl>
                                          <p:spTgt spid="26"/>
                                        </p:tgtEl>
                                      </p:cBhvr>
                                    </p:animEffect>
                                    <p:set>
                                      <p:cBhvr>
                                        <p:cTn dur="1" fill="hold" id="69">
                                          <p:stCondLst>
                                            <p:cond delay="499"/>
                                          </p:stCondLst>
                                        </p:cTn>
                                        <p:tgtEl>
                                          <p:spTgt spid="26"/>
                                        </p:tgtEl>
                                        <p:attrNameLst>
                                          <p:attrName>style.visibility</p:attrName>
                                        </p:attrNameLst>
                                      </p:cBhvr>
                                      <p:to>
                                        <p:strVal val="hidden"/>
                                      </p:to>
                                    </p:set>
                                  </p:childTnLst>
                                </p:cTn>
                              </p:par>
                              <p:par>
                                <p:cTn accel="50000" decel="50000" fill="hold" grpId="3" id="70" nodeType="withEffect" presetClass="path" presetID="64" presetSubtype="0">
                                  <p:stCondLst>
                                    <p:cond delay="3750"/>
                                  </p:stCondLst>
                                  <p:childTnLst>
                                    <p:animMotion origin="layout" path="M 5.55112E-17 -4.07407E-06 L 5.55112E-17 -0.08171" pathEditMode="relative" ptsTypes="AA" rAng="0">
                                      <p:cBhvr>
                                        <p:cTn dur="500" fill="hold" id="71"/>
                                        <p:tgtEl>
                                          <p:spTgt spid="26"/>
                                        </p:tgtEl>
                                        <p:attrNameLst>
                                          <p:attrName>ppt_x</p:attrName>
                                          <p:attrName>ppt_y</p:attrName>
                                        </p:attrNameLst>
                                      </p:cBhvr>
                                      <p:rCtr x="0" y="-4097"/>
                                    </p:animMotion>
                                  </p:childTnLst>
                                </p:cTn>
                              </p:par>
                              <p:par>
                                <p:cTn fill="hold" grpId="2" id="72" nodeType="withEffect" presetClass="exit" presetID="10" presetSubtype="0">
                                  <p:stCondLst>
                                    <p:cond delay="3800"/>
                                  </p:stCondLst>
                                  <p:childTnLst>
                                    <p:animEffect filter="fade" transition="out">
                                      <p:cBhvr>
                                        <p:cTn dur="500" id="73"/>
                                        <p:tgtEl>
                                          <p:spTgt spid="32"/>
                                        </p:tgtEl>
                                      </p:cBhvr>
                                    </p:animEffect>
                                    <p:set>
                                      <p:cBhvr>
                                        <p:cTn dur="1" fill="hold" id="74">
                                          <p:stCondLst>
                                            <p:cond delay="499"/>
                                          </p:stCondLst>
                                        </p:cTn>
                                        <p:tgtEl>
                                          <p:spTgt spid="32"/>
                                        </p:tgtEl>
                                        <p:attrNameLst>
                                          <p:attrName>style.visibility</p:attrName>
                                        </p:attrNameLst>
                                      </p:cBhvr>
                                      <p:to>
                                        <p:strVal val="hidden"/>
                                      </p:to>
                                    </p:set>
                                  </p:childTnLst>
                                </p:cTn>
                              </p:par>
                              <p:par>
                                <p:cTn accel="50000" decel="50000" fill="hold" grpId="3" id="75" nodeType="withEffect" presetClass="path" presetID="64" presetSubtype="0">
                                  <p:stCondLst>
                                    <p:cond delay="3800"/>
                                  </p:stCondLst>
                                  <p:childTnLst>
                                    <p:animMotion origin="layout" path="M 4.375E-06 -4.07407E-06 L 4.375E-06 -0.11504" pathEditMode="relative" ptsTypes="AA" rAng="0">
                                      <p:cBhvr>
                                        <p:cTn dur="500" fill="hold" id="76"/>
                                        <p:tgtEl>
                                          <p:spTgt spid="32"/>
                                        </p:tgtEl>
                                        <p:attrNameLst>
                                          <p:attrName>ppt_x</p:attrName>
                                          <p:attrName>ppt_y</p:attrName>
                                        </p:attrNameLst>
                                      </p:cBhvr>
                                      <p:rCtr x="0" y="-5764"/>
                                    </p:animMotion>
                                  </p:childTnLst>
                                </p:cTn>
                              </p:par>
                              <p:par>
                                <p:cTn fill="hold" grpId="2" id="77" nodeType="withEffect" presetClass="exit" presetID="10" presetSubtype="0">
                                  <p:stCondLst>
                                    <p:cond delay="3750"/>
                                  </p:stCondLst>
                                  <p:childTnLst>
                                    <p:animEffect filter="fade" transition="out">
                                      <p:cBhvr>
                                        <p:cTn dur="500" id="78"/>
                                        <p:tgtEl>
                                          <p:spTgt spid="22"/>
                                        </p:tgtEl>
                                      </p:cBhvr>
                                    </p:animEffect>
                                    <p:set>
                                      <p:cBhvr>
                                        <p:cTn dur="1" fill="hold" id="79">
                                          <p:stCondLst>
                                            <p:cond delay="499"/>
                                          </p:stCondLst>
                                        </p:cTn>
                                        <p:tgtEl>
                                          <p:spTgt spid="22"/>
                                        </p:tgtEl>
                                        <p:attrNameLst>
                                          <p:attrName>style.visibility</p:attrName>
                                        </p:attrNameLst>
                                      </p:cBhvr>
                                      <p:to>
                                        <p:strVal val="hidden"/>
                                      </p:to>
                                    </p:set>
                                  </p:childTnLst>
                                </p:cTn>
                              </p:par>
                              <p:par>
                                <p:cTn accel="50000" decel="50000" fill="hold" grpId="3" id="80" nodeType="withEffect" presetClass="path" presetID="64" presetSubtype="0">
                                  <p:stCondLst>
                                    <p:cond delay="3750"/>
                                  </p:stCondLst>
                                  <p:childTnLst>
                                    <p:animMotion origin="layout" path="M 1.875E-06 1.48148E-06 L 1.875E-06 -0.18218" pathEditMode="relative" ptsTypes="AA" rAng="0">
                                      <p:cBhvr>
                                        <p:cTn dur="500" fill="hold" id="81"/>
                                        <p:tgtEl>
                                          <p:spTgt spid="22"/>
                                        </p:tgtEl>
                                        <p:attrNameLst>
                                          <p:attrName>ppt_x</p:attrName>
                                          <p:attrName>ppt_y</p:attrName>
                                        </p:attrNameLst>
                                      </p:cBhvr>
                                      <p:rCtr x="0" y="-9120"/>
                                    </p:animMotion>
                                  </p:childTnLst>
                                </p:cTn>
                              </p:par>
                              <p:par>
                                <p:cTn fill="hold" grpId="2" id="82" nodeType="withEffect" presetClass="exit" presetID="10" presetSubtype="0">
                                  <p:stCondLst>
                                    <p:cond delay="3750"/>
                                  </p:stCondLst>
                                  <p:childTnLst>
                                    <p:animEffect filter="fade" transition="out">
                                      <p:cBhvr>
                                        <p:cTn dur="500" id="83"/>
                                        <p:tgtEl>
                                          <p:spTgt spid="33"/>
                                        </p:tgtEl>
                                      </p:cBhvr>
                                    </p:animEffect>
                                    <p:set>
                                      <p:cBhvr>
                                        <p:cTn dur="1" fill="hold" id="84">
                                          <p:stCondLst>
                                            <p:cond delay="499"/>
                                          </p:stCondLst>
                                        </p:cTn>
                                        <p:tgtEl>
                                          <p:spTgt spid="33"/>
                                        </p:tgtEl>
                                        <p:attrNameLst>
                                          <p:attrName>style.visibility</p:attrName>
                                        </p:attrNameLst>
                                      </p:cBhvr>
                                      <p:to>
                                        <p:strVal val="hidden"/>
                                      </p:to>
                                    </p:set>
                                  </p:childTnLst>
                                </p:cTn>
                              </p:par>
                              <p:par>
                                <p:cTn accel="50000" decel="50000" fill="hold" grpId="3" id="85" nodeType="withEffect" presetClass="path" presetID="64" presetSubtype="0">
                                  <p:stCondLst>
                                    <p:cond delay="3750"/>
                                  </p:stCondLst>
                                  <p:childTnLst>
                                    <p:animMotion origin="layout" path="M -3.33333E-06 -3.7037E-07 L -3.33333E-06 -0.14977" pathEditMode="relative" ptsTypes="AA" rAng="0">
                                      <p:cBhvr>
                                        <p:cTn dur="500" fill="hold" id="86"/>
                                        <p:tgtEl>
                                          <p:spTgt spid="33"/>
                                        </p:tgtEl>
                                        <p:attrNameLst>
                                          <p:attrName>ppt_x</p:attrName>
                                          <p:attrName>ppt_y</p:attrName>
                                        </p:attrNameLst>
                                      </p:cBhvr>
                                      <p:rCtr x="0" y="-7500"/>
                                    </p:animMotion>
                                  </p:childTnLst>
                                </p:cTn>
                              </p:par>
                              <p:par>
                                <p:cTn fill="hold" grpId="2" id="87" nodeType="withEffect" presetClass="exit" presetID="10" presetSubtype="0">
                                  <p:stCondLst>
                                    <p:cond delay="3750"/>
                                  </p:stCondLst>
                                  <p:childTnLst>
                                    <p:animEffect filter="fade" transition="out">
                                      <p:cBhvr>
                                        <p:cTn dur="500" id="88"/>
                                        <p:tgtEl>
                                          <p:spTgt spid="34"/>
                                        </p:tgtEl>
                                      </p:cBhvr>
                                    </p:animEffect>
                                    <p:set>
                                      <p:cBhvr>
                                        <p:cTn dur="1" fill="hold" id="89">
                                          <p:stCondLst>
                                            <p:cond delay="499"/>
                                          </p:stCondLst>
                                        </p:cTn>
                                        <p:tgtEl>
                                          <p:spTgt spid="34"/>
                                        </p:tgtEl>
                                        <p:attrNameLst>
                                          <p:attrName>style.visibility</p:attrName>
                                        </p:attrNameLst>
                                      </p:cBhvr>
                                      <p:to>
                                        <p:strVal val="hidden"/>
                                      </p:to>
                                    </p:set>
                                  </p:childTnLst>
                                </p:cTn>
                              </p:par>
                              <p:par>
                                <p:cTn accel="50000" decel="50000" fill="hold" grpId="3" id="90" nodeType="withEffect" presetClass="path" presetID="64" presetSubtype="0">
                                  <p:stCondLst>
                                    <p:cond delay="3750"/>
                                  </p:stCondLst>
                                  <p:childTnLst>
                                    <p:animMotion origin="layout" path="M 1.875E-06 -3.33333E-06 L 1.875E-06 -0.04838" pathEditMode="relative" ptsTypes="AA" rAng="0">
                                      <p:cBhvr>
                                        <p:cTn dur="500" fill="hold" id="91"/>
                                        <p:tgtEl>
                                          <p:spTgt spid="34"/>
                                        </p:tgtEl>
                                        <p:attrNameLst>
                                          <p:attrName>ppt_x</p:attrName>
                                          <p:attrName>ppt_y</p:attrName>
                                        </p:attrNameLst>
                                      </p:cBhvr>
                                      <p:rCtr x="0" y="-2431"/>
                                    </p:animMotion>
                                  </p:childTnLst>
                                </p:cTn>
                              </p:par>
                              <p:par>
                                <p:cTn fill="hold" grpId="2" id="92" nodeType="withEffect" presetClass="exit" presetID="10" presetSubtype="0">
                                  <p:stCondLst>
                                    <p:cond delay="3750"/>
                                  </p:stCondLst>
                                  <p:childTnLst>
                                    <p:animEffect filter="fade" transition="out">
                                      <p:cBhvr>
                                        <p:cTn dur="500" id="93"/>
                                        <p:tgtEl>
                                          <p:spTgt spid="24"/>
                                        </p:tgtEl>
                                      </p:cBhvr>
                                    </p:animEffect>
                                    <p:set>
                                      <p:cBhvr>
                                        <p:cTn dur="1" fill="hold" id="94">
                                          <p:stCondLst>
                                            <p:cond delay="499"/>
                                          </p:stCondLst>
                                        </p:cTn>
                                        <p:tgtEl>
                                          <p:spTgt spid="24"/>
                                        </p:tgtEl>
                                        <p:attrNameLst>
                                          <p:attrName>style.visibility</p:attrName>
                                        </p:attrNameLst>
                                      </p:cBhvr>
                                      <p:to>
                                        <p:strVal val="hidden"/>
                                      </p:to>
                                    </p:set>
                                  </p:childTnLst>
                                </p:cTn>
                              </p:par>
                              <p:par>
                                <p:cTn accel="50000" decel="50000" fill="hold" grpId="3" id="95" nodeType="withEffect" presetClass="path" presetID="64" presetSubtype="0">
                                  <p:stCondLst>
                                    <p:cond delay="3750"/>
                                  </p:stCondLst>
                                  <p:childTnLst>
                                    <p:animMotion origin="layout" path="M -2.91667E-06 1.11111E-06 L -2.91667E-06 -0.09421" pathEditMode="relative" ptsTypes="AA" rAng="0">
                                      <p:cBhvr>
                                        <p:cTn dur="500" fill="hold" id="96"/>
                                        <p:tgtEl>
                                          <p:spTgt spid="24"/>
                                        </p:tgtEl>
                                        <p:attrNameLst>
                                          <p:attrName>ppt_x</p:attrName>
                                          <p:attrName>ppt_y</p:attrName>
                                        </p:attrNameLst>
                                      </p:cBhvr>
                                      <p:rCtr x="0" y="-4722"/>
                                    </p:animMotion>
                                  </p:childTnLst>
                                </p:cTn>
                              </p:par>
                              <p:par>
                                <p:cTn fill="hold" grpId="2" id="97" nodeType="withEffect" presetClass="exit" presetID="10" presetSubtype="0">
                                  <p:stCondLst>
                                    <p:cond delay="3750"/>
                                  </p:stCondLst>
                                  <p:childTnLst>
                                    <p:animEffect filter="fade" transition="out">
                                      <p:cBhvr>
                                        <p:cTn dur="500" id="98"/>
                                        <p:tgtEl>
                                          <p:spTgt spid="19"/>
                                        </p:tgtEl>
                                      </p:cBhvr>
                                    </p:animEffect>
                                    <p:set>
                                      <p:cBhvr>
                                        <p:cTn dur="1" fill="hold" id="99">
                                          <p:stCondLst>
                                            <p:cond delay="499"/>
                                          </p:stCondLst>
                                        </p:cTn>
                                        <p:tgtEl>
                                          <p:spTgt spid="19"/>
                                        </p:tgtEl>
                                        <p:attrNameLst>
                                          <p:attrName>style.visibility</p:attrName>
                                        </p:attrNameLst>
                                      </p:cBhvr>
                                      <p:to>
                                        <p:strVal val="hidden"/>
                                      </p:to>
                                    </p:set>
                                  </p:childTnLst>
                                </p:cTn>
                              </p:par>
                              <p:par>
                                <p:cTn accel="50000" decel="50000" fill="hold" grpId="3" id="100" nodeType="withEffect" presetClass="path" presetID="64" presetSubtype="0">
                                  <p:stCondLst>
                                    <p:cond delay="3750"/>
                                  </p:stCondLst>
                                  <p:childTnLst>
                                    <p:animMotion origin="layout" path="M -4.58333E-06 -4.07407E-06 L -4.58333E-06 -0.26018" pathEditMode="relative" ptsTypes="AA" rAng="0">
                                      <p:cBhvr>
                                        <p:cTn dur="500" fill="hold" id="101"/>
                                        <p:tgtEl>
                                          <p:spTgt spid="19"/>
                                        </p:tgtEl>
                                        <p:attrNameLst>
                                          <p:attrName>ppt_x</p:attrName>
                                          <p:attrName>ppt_y</p:attrName>
                                        </p:attrNameLst>
                                      </p:cBhvr>
                                      <p:rCtr x="0" y="-13009"/>
                                    </p:animMotion>
                                  </p:childTnLst>
                                </p:cTn>
                              </p:par>
                              <p:par>
                                <p:cTn fill="hold" grpId="2" id="102" nodeType="withEffect" presetClass="exit" presetID="10" presetSubtype="0">
                                  <p:stCondLst>
                                    <p:cond delay="3750"/>
                                  </p:stCondLst>
                                  <p:childTnLst>
                                    <p:animEffect filter="fade" transition="out">
                                      <p:cBhvr>
                                        <p:cTn dur="500" id="103"/>
                                        <p:tgtEl>
                                          <p:spTgt spid="21"/>
                                        </p:tgtEl>
                                      </p:cBhvr>
                                    </p:animEffect>
                                    <p:set>
                                      <p:cBhvr>
                                        <p:cTn dur="1" fill="hold" id="104">
                                          <p:stCondLst>
                                            <p:cond delay="499"/>
                                          </p:stCondLst>
                                        </p:cTn>
                                        <p:tgtEl>
                                          <p:spTgt spid="21"/>
                                        </p:tgtEl>
                                        <p:attrNameLst>
                                          <p:attrName>style.visibility</p:attrName>
                                        </p:attrNameLst>
                                      </p:cBhvr>
                                      <p:to>
                                        <p:strVal val="hidden"/>
                                      </p:to>
                                    </p:set>
                                  </p:childTnLst>
                                </p:cTn>
                              </p:par>
                              <p:par>
                                <p:cTn accel="50000" decel="50000" fill="hold" grpId="3" id="105" nodeType="withEffect" presetClass="path" presetID="64" presetSubtype="0">
                                  <p:stCondLst>
                                    <p:cond delay="3750"/>
                                  </p:stCondLst>
                                  <p:childTnLst>
                                    <p:animMotion origin="layout" path="M 0 0 L 0 -0.25 E" pathEditMode="relative" ptsTypes="">
                                      <p:cBhvr>
                                        <p:cTn dur="500" fill="hold" id="106"/>
                                        <p:tgtEl>
                                          <p:spTgt spid="21"/>
                                        </p:tgtEl>
                                        <p:attrNameLst>
                                          <p:attrName>ppt_x</p:attrName>
                                          <p:attrName>ppt_y</p:attrName>
                                        </p:attrNameLst>
                                      </p:cBhvr>
                                    </p:animMotion>
                                  </p:childTnLst>
                                </p:cTn>
                              </p:par>
                              <p:par>
                                <p:cTn fill="hold" grpId="2" id="107" nodeType="withEffect" presetClass="exit" presetID="10" presetSubtype="0">
                                  <p:stCondLst>
                                    <p:cond delay="3750"/>
                                  </p:stCondLst>
                                  <p:childTnLst>
                                    <p:animEffect filter="fade" transition="out">
                                      <p:cBhvr>
                                        <p:cTn dur="500" id="108"/>
                                        <p:tgtEl>
                                          <p:spTgt spid="37"/>
                                        </p:tgtEl>
                                      </p:cBhvr>
                                    </p:animEffect>
                                    <p:set>
                                      <p:cBhvr>
                                        <p:cTn dur="1" fill="hold" id="109">
                                          <p:stCondLst>
                                            <p:cond delay="499"/>
                                          </p:stCondLst>
                                        </p:cTn>
                                        <p:tgtEl>
                                          <p:spTgt spid="37"/>
                                        </p:tgtEl>
                                        <p:attrNameLst>
                                          <p:attrName>style.visibility</p:attrName>
                                        </p:attrNameLst>
                                      </p:cBhvr>
                                      <p:to>
                                        <p:strVal val="hidden"/>
                                      </p:to>
                                    </p:set>
                                  </p:childTnLst>
                                </p:cTn>
                              </p:par>
                              <p:par>
                                <p:cTn accel="50000" decel="50000" fill="hold" grpId="3" id="110" nodeType="withEffect" presetClass="path" presetID="64" presetSubtype="0">
                                  <p:stCondLst>
                                    <p:cond delay="3750"/>
                                  </p:stCondLst>
                                  <p:childTnLst>
                                    <p:animMotion origin="layout" path="M 3.125E-06 -1.85185E-06 L 3.125E-06 -0.15787" pathEditMode="relative" ptsTypes="AA" rAng="0">
                                      <p:cBhvr>
                                        <p:cTn dur="500" fill="hold" id="111"/>
                                        <p:tgtEl>
                                          <p:spTgt spid="37"/>
                                        </p:tgtEl>
                                        <p:attrNameLst>
                                          <p:attrName>ppt_x</p:attrName>
                                          <p:attrName>ppt_y</p:attrName>
                                        </p:attrNameLst>
                                      </p:cBhvr>
                                      <p:rCtr x="0" y="-7894"/>
                                    </p:animMotion>
                                  </p:childTnLst>
                                </p:cTn>
                              </p:par>
                              <p:par>
                                <p:cTn fill="hold" grpId="1" id="112" nodeType="withEffect" presetClass="exit" presetID="47" presetSubtype="0">
                                  <p:stCondLst>
                                    <p:cond delay="3750"/>
                                  </p:stCondLst>
                                  <p:iterate type="lt">
                                    <p:tmPct val="0"/>
                                  </p:iterate>
                                  <p:childTnLst>
                                    <p:animEffect filter="fade" transition="out">
                                      <p:cBhvr>
                                        <p:cTn dur="500" id="113"/>
                                        <p:tgtEl>
                                          <p:spTgt spid="59"/>
                                        </p:tgtEl>
                                      </p:cBhvr>
                                    </p:animEffect>
                                    <p:anim calcmode="lin" valueType="num">
                                      <p:cBhvr>
                                        <p:cTn dur="500" id="114"/>
                                        <p:tgtEl>
                                          <p:spTgt spid="59"/>
                                        </p:tgtEl>
                                        <p:attrNameLst>
                                          <p:attrName>ppt_x</p:attrName>
                                        </p:attrNameLst>
                                      </p:cBhvr>
                                      <p:tavLst>
                                        <p:tav tm="0">
                                          <p:val>
                                            <p:strVal val="ppt_x"/>
                                          </p:val>
                                        </p:tav>
                                        <p:tav tm="100000">
                                          <p:val>
                                            <p:strVal val="ppt_x"/>
                                          </p:val>
                                        </p:tav>
                                      </p:tavLst>
                                    </p:anim>
                                    <p:anim calcmode="lin" valueType="num">
                                      <p:cBhvr>
                                        <p:cTn dur="500" id="115"/>
                                        <p:tgtEl>
                                          <p:spTgt spid="59"/>
                                        </p:tgtEl>
                                        <p:attrNameLst>
                                          <p:attrName>ppt_y</p:attrName>
                                        </p:attrNameLst>
                                      </p:cBhvr>
                                      <p:tavLst>
                                        <p:tav tm="0">
                                          <p:val>
                                            <p:strVal val="ppt_y"/>
                                          </p:val>
                                        </p:tav>
                                        <p:tav tm="100000">
                                          <p:val>
                                            <p:strVal val="ppt_y-.1"/>
                                          </p:val>
                                        </p:tav>
                                      </p:tavLst>
                                    </p:anim>
                                    <p:set>
                                      <p:cBhvr>
                                        <p:cTn dur="1" fill="hold" id="116">
                                          <p:stCondLst>
                                            <p:cond delay="499"/>
                                          </p:stCondLst>
                                        </p:cTn>
                                        <p:tgtEl>
                                          <p:spTgt spid="59"/>
                                        </p:tgtEl>
                                        <p:attrNameLst>
                                          <p:attrName>style.visibility</p:attrName>
                                        </p:attrNameLst>
                                      </p:cBhvr>
                                      <p:to>
                                        <p:strVal val="hidden"/>
                                      </p:to>
                                    </p:set>
                                  </p:childTnLst>
                                </p:cTn>
                              </p:par>
                              <p:par>
                                <p:cTn fill="hold" id="117" nodeType="withEffect" presetClass="exit" presetID="1" presetSubtype="0">
                                  <p:stCondLst>
                                    <p:cond delay="4000"/>
                                  </p:stCondLst>
                                  <p:childTnLst>
                                    <p:set>
                                      <p:cBhvr>
                                        <p:cTn dur="1" fill="hold" id="118">
                                          <p:stCondLst>
                                            <p:cond delay="0"/>
                                          </p:stCondLst>
                                        </p:cTn>
                                        <p:tgtEl>
                                          <p:spTgt spid="68"/>
                                        </p:tgtEl>
                                        <p:attrNameLst>
                                          <p:attrName>style.visibility</p:attrName>
                                        </p:attrNameLst>
                                      </p:cBhvr>
                                      <p:to>
                                        <p:strVal val="hidden"/>
                                      </p:to>
                                    </p:set>
                                  </p:childTnLst>
                                </p:cTn>
                              </p:par>
                              <p:par>
                                <p:cTn fill="hold" id="119" nodeType="withEffect" presetClass="entr" presetID="1" presetSubtype="0">
                                  <p:stCondLst>
                                    <p:cond delay="4000"/>
                                  </p:stCondLst>
                                  <p:childTnLst>
                                    <p:set>
                                      <p:cBhvr>
                                        <p:cTn dur="1" fill="hold" id="120">
                                          <p:stCondLst>
                                            <p:cond delay="0"/>
                                          </p:stCondLst>
                                        </p:cTn>
                                        <p:tgtEl>
                                          <p:spTgt spid="84"/>
                                        </p:tgtEl>
                                        <p:attrNameLst>
                                          <p:attrName>style.visibility</p:attrName>
                                        </p:attrNameLst>
                                      </p:cBhvr>
                                      <p:to>
                                        <p:strVal val="visible"/>
                                      </p:to>
                                    </p:set>
                                  </p:childTnLst>
                                </p:cTn>
                              </p:par>
                              <p:par>
                                <p:cTn autoRev="1" fill="hold" id="121" nodeType="withEffect" presetClass="emph" presetID="6" presetSubtype="0">
                                  <p:stCondLst>
                                    <p:cond delay="4000"/>
                                  </p:stCondLst>
                                  <p:childTnLst>
                                    <p:animScale>
                                      <p:cBhvr>
                                        <p:cTn dur="250" fill="hold" id="122"/>
                                        <p:tgtEl>
                                          <p:spTgt spid="10"/>
                                        </p:tgtEl>
                                      </p:cBhvr>
                                      <p:by x="105000" y="105000"/>
                                    </p:animScale>
                                  </p:childTnLst>
                                </p:cTn>
                              </p:par>
                              <p:par>
                                <p:cTn fill="hold" id="123" nodeType="withEffect" presetClass="exit" presetID="53" presetSubtype="0">
                                  <p:stCondLst>
                                    <p:cond delay="4500"/>
                                  </p:stCondLst>
                                  <p:childTnLst>
                                    <p:anim calcmode="lin" valueType="num">
                                      <p:cBhvr>
                                        <p:cTn dur="500" id="124"/>
                                        <p:tgtEl>
                                          <p:spTgt spid="10"/>
                                        </p:tgtEl>
                                        <p:attrNameLst>
                                          <p:attrName>ppt_w</p:attrName>
                                        </p:attrNameLst>
                                      </p:cBhvr>
                                      <p:tavLst>
                                        <p:tav tm="0">
                                          <p:val>
                                            <p:strVal val="ppt_w"/>
                                          </p:val>
                                        </p:tav>
                                        <p:tav tm="100000">
                                          <p:val>
                                            <p:fltVal val="0"/>
                                          </p:val>
                                        </p:tav>
                                      </p:tavLst>
                                    </p:anim>
                                    <p:anim calcmode="lin" valueType="num">
                                      <p:cBhvr>
                                        <p:cTn dur="500" id="125"/>
                                        <p:tgtEl>
                                          <p:spTgt spid="10"/>
                                        </p:tgtEl>
                                        <p:attrNameLst>
                                          <p:attrName>ppt_h</p:attrName>
                                        </p:attrNameLst>
                                      </p:cBhvr>
                                      <p:tavLst>
                                        <p:tav tm="0">
                                          <p:val>
                                            <p:strVal val="ppt_h"/>
                                          </p:val>
                                        </p:tav>
                                        <p:tav tm="100000">
                                          <p:val>
                                            <p:fltVal val="0"/>
                                          </p:val>
                                        </p:tav>
                                      </p:tavLst>
                                    </p:anim>
                                    <p:animEffect filter="fade" transition="out">
                                      <p:cBhvr>
                                        <p:cTn dur="500" id="126"/>
                                        <p:tgtEl>
                                          <p:spTgt spid="10"/>
                                        </p:tgtEl>
                                      </p:cBhvr>
                                    </p:animEffect>
                                    <p:set>
                                      <p:cBhvr>
                                        <p:cTn dur="1" fill="hold" id="127">
                                          <p:stCondLst>
                                            <p:cond delay="499"/>
                                          </p:stCondLst>
                                        </p:cTn>
                                        <p:tgtEl>
                                          <p:spTgt spid="10"/>
                                        </p:tgtEl>
                                        <p:attrNameLst>
                                          <p:attrName>style.visibility</p:attrName>
                                        </p:attrNameLst>
                                      </p:cBhvr>
                                      <p:to>
                                        <p:strVal val="hidden"/>
                                      </p:to>
                                    </p:set>
                                  </p:childTnLst>
                                </p:cTn>
                              </p:par>
                              <p:par>
                                <p:cTn accel="50000" decel="50000" fill="hold" id="128" nodeType="withEffect" presetClass="path" presetID="42" presetSubtype="0">
                                  <p:stCondLst>
                                    <p:cond delay="4000"/>
                                  </p:stCondLst>
                                  <p:childTnLst>
                                    <p:animMotion origin="layout" path="M 0 -4.44444E-06 L -0.46497 -0.37963" pathEditMode="relative" ptsTypes="AA" rAng="0">
                                      <p:cBhvr>
                                        <p:cTn dur="1000" fill="hold" id="129"/>
                                        <p:tgtEl>
                                          <p:spTgt spid="84"/>
                                        </p:tgtEl>
                                        <p:attrNameLst>
                                          <p:attrName>ppt_x</p:attrName>
                                          <p:attrName>ppt_y</p:attrName>
                                        </p:attrNameLst>
                                      </p:cBhvr>
                                      <p:rCtr x="-23255" y="-18981"/>
                                    </p:animMotion>
                                  </p:childTnLst>
                                </p:cTn>
                              </p:par>
                              <p:par>
                                <p:cTn fill="hold" id="130" nodeType="withEffect" presetClass="emph" presetID="8" presetSubtype="0">
                                  <p:stCondLst>
                                    <p:cond delay="4000"/>
                                  </p:stCondLst>
                                  <p:childTnLst>
                                    <p:animRot by="5400000">
                                      <p:cBhvr>
                                        <p:cTn dur="1000" fill="hold" id="131"/>
                                        <p:tgtEl>
                                          <p:spTgt spid="84"/>
                                        </p:tgtEl>
                                        <p:attrNameLst>
                                          <p:attrName>r</p:attrName>
                                        </p:attrNameLst>
                                      </p:cBhvr>
                                    </p:animRot>
                                  </p:childTnLst>
                                </p:cTn>
                              </p:par>
                              <p:par>
                                <p:cTn fill="hold" id="132" nodeType="withEffect" presetClass="emph" presetID="6" presetSubtype="0">
                                  <p:stCondLst>
                                    <p:cond delay="4000"/>
                                  </p:stCondLst>
                                  <p:childTnLst>
                                    <p:animScale>
                                      <p:cBhvr>
                                        <p:cTn dur="1000" fill="hold" id="133"/>
                                        <p:tgtEl>
                                          <p:spTgt spid="84"/>
                                        </p:tgtEl>
                                      </p:cBhvr>
                                      <p:by x="52800" y="52800"/>
                                    </p:animScale>
                                  </p:childTnLst>
                                </p:cTn>
                              </p:par>
                              <p:par>
                                <p:cTn fill="hold" id="134" nodeType="withEffect" presetClass="exit" presetID="1" presetSubtype="0">
                                  <p:stCondLst>
                                    <p:cond delay="5000"/>
                                  </p:stCondLst>
                                  <p:childTnLst>
                                    <p:set>
                                      <p:cBhvr>
                                        <p:cTn dur="1" fill="hold" id="135">
                                          <p:stCondLst>
                                            <p:cond delay="0"/>
                                          </p:stCondLst>
                                        </p:cTn>
                                        <p:tgtEl>
                                          <p:spTgt spid="84"/>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1" spid="59"/>
      <p:bldP grpId="0" spid="19"/>
      <p:bldP grpId="1" spid="19"/>
      <p:bldP grpId="2" spid="19"/>
      <p:bldP grpId="3" spid="19"/>
      <p:bldP grpId="0" spid="21"/>
      <p:bldP grpId="1" spid="21"/>
      <p:bldP grpId="2" spid="21"/>
      <p:bldP grpId="3" spid="21"/>
      <p:bldP grpId="0" spid="22"/>
      <p:bldP grpId="1" spid="22"/>
      <p:bldP grpId="2" spid="22"/>
      <p:bldP grpId="3" spid="22"/>
      <p:bldP grpId="0" spid="24"/>
      <p:bldP grpId="1" spid="24"/>
      <p:bldP grpId="2" spid="24"/>
      <p:bldP grpId="3" spid="24"/>
      <p:bldP grpId="0" spid="26"/>
      <p:bldP grpId="1" spid="26"/>
      <p:bldP grpId="2" spid="26"/>
      <p:bldP grpId="3" spid="26"/>
      <p:bldP grpId="0" spid="27"/>
      <p:bldP grpId="1" spid="27"/>
      <p:bldP grpId="2" spid="27"/>
      <p:bldP grpId="3" spid="27"/>
      <p:bldP grpId="0" spid="28"/>
      <p:bldP grpId="1" spid="28"/>
      <p:bldP grpId="2" spid="28"/>
      <p:bldP grpId="3" spid="28"/>
      <p:bldP grpId="0" spid="32"/>
      <p:bldP grpId="1" spid="32"/>
      <p:bldP grpId="2" spid="32"/>
      <p:bldP grpId="3" spid="32"/>
      <p:bldP grpId="0" spid="33"/>
      <p:bldP grpId="1" spid="33"/>
      <p:bldP grpId="2" spid="33"/>
      <p:bldP grpId="3" spid="33"/>
      <p:bldP grpId="0" spid="34"/>
      <p:bldP grpId="1" spid="34"/>
      <p:bldP grpId="2" spid="34"/>
      <p:bldP grpId="3" spid="34"/>
      <p:bldP grpId="0" spid="37"/>
      <p:bldP grpId="1" spid="37"/>
      <p:bldP grpId="2" spid="37"/>
      <p:bldP grpId="3" spid="37"/>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7" name="组合 66"/>
          <p:cNvGrpSpPr/>
          <p:nvPr/>
        </p:nvGrpSpPr>
        <p:grpSpPr>
          <a:xfrm rot="5400000">
            <a:off x="4261658" y="5001122"/>
            <a:ext cx="1924650" cy="1926146"/>
            <a:chOff x="8307718" y="2910165"/>
            <a:chExt cx="1814400" cy="1815811"/>
          </a:xfrm>
        </p:grpSpPr>
        <p:sp>
          <p:nvSpPr>
            <p:cNvPr id="68" name="自由: 形状 67"/>
            <p:cNvSpPr/>
            <p:nvPr/>
          </p:nvSpPr>
          <p:spPr>
            <a:xfrm>
              <a:off x="8307718" y="2910165"/>
              <a:ext cx="1814400" cy="1815811"/>
            </a:xfrm>
            <a:custGeom>
              <a:rect b="0" l="0" r="0" t="0"/>
              <a:pathLst>
                <a:path h="1815811" w="1814400">
                  <a:moveTo>
                    <a:pt x="0" y="0"/>
                  </a:moveTo>
                  <a:lnTo>
                    <a:pt x="1814399" y="0"/>
                  </a:lnTo>
                  <a:lnTo>
                    <a:pt x="1814399" y="1815810"/>
                  </a:lnTo>
                  <a:lnTo>
                    <a:pt x="0" y="1815810"/>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矩形: 圆角 68"/>
            <p:cNvSpPr/>
            <p:nvPr/>
          </p:nvSpPr>
          <p:spPr>
            <a:xfrm>
              <a:off x="8995556" y="3598538"/>
              <a:ext cx="438724" cy="439066"/>
            </a:xfrm>
            <a:prstGeom prst="roundRect">
              <a:avLst>
                <a:gd fmla="val 50000" name="adj"/>
              </a:avLst>
            </a:prstGeom>
            <a:gradFill>
              <a:gsLst>
                <a:gs pos="0">
                  <a:srgbClr val="E5D369"/>
                </a:gs>
                <a:gs pos="49000">
                  <a:srgbClr val="F5A51D"/>
                </a:gs>
                <a:gs pos="100000">
                  <a:srgbClr val="E67700"/>
                </a:gs>
              </a:gsLst>
              <a:lin ang="54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4" name="组合 63"/>
          <p:cNvGrpSpPr/>
          <p:nvPr/>
        </p:nvGrpSpPr>
        <p:grpSpPr>
          <a:xfrm rot="5400000">
            <a:off x="4261658" y="3571546"/>
            <a:ext cx="1924650" cy="1926146"/>
            <a:chOff x="8307718" y="2910165"/>
            <a:chExt cx="1814400" cy="1815811"/>
          </a:xfrm>
        </p:grpSpPr>
        <p:sp>
          <p:nvSpPr>
            <p:cNvPr id="65" name="自由: 形状 64"/>
            <p:cNvSpPr/>
            <p:nvPr/>
          </p:nvSpPr>
          <p:spPr>
            <a:xfrm>
              <a:off x="8307718" y="2910165"/>
              <a:ext cx="1814400" cy="1815811"/>
            </a:xfrm>
            <a:custGeom>
              <a:rect b="0" l="0" r="0" t="0"/>
              <a:pathLst>
                <a:path h="1815811" w="1814400">
                  <a:moveTo>
                    <a:pt x="0" y="0"/>
                  </a:moveTo>
                  <a:lnTo>
                    <a:pt x="1814399" y="0"/>
                  </a:lnTo>
                  <a:lnTo>
                    <a:pt x="1814399" y="1815810"/>
                  </a:lnTo>
                  <a:lnTo>
                    <a:pt x="0" y="1815810"/>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矩形: 圆角 65"/>
            <p:cNvSpPr/>
            <p:nvPr/>
          </p:nvSpPr>
          <p:spPr>
            <a:xfrm>
              <a:off x="8995556" y="3598538"/>
              <a:ext cx="438724" cy="439066"/>
            </a:xfrm>
            <a:prstGeom prst="roundRect">
              <a:avLst>
                <a:gd fmla="val 50000" name="adj"/>
              </a:avLst>
            </a:prstGeom>
            <a:gradFill>
              <a:gsLst>
                <a:gs pos="0">
                  <a:srgbClr val="E5D369"/>
                </a:gs>
                <a:gs pos="49000">
                  <a:srgbClr val="F5A51D"/>
                </a:gs>
                <a:gs pos="100000">
                  <a:srgbClr val="E67700"/>
                </a:gs>
              </a:gsLst>
              <a:lin ang="54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1" name="组合 60"/>
          <p:cNvGrpSpPr/>
          <p:nvPr/>
        </p:nvGrpSpPr>
        <p:grpSpPr>
          <a:xfrm rot="5400000">
            <a:off x="4261658" y="2129977"/>
            <a:ext cx="1924650" cy="1926146"/>
            <a:chOff x="8307718" y="2910165"/>
            <a:chExt cx="1814400" cy="1815811"/>
          </a:xfrm>
        </p:grpSpPr>
        <p:sp>
          <p:nvSpPr>
            <p:cNvPr id="62" name="自由: 形状 61"/>
            <p:cNvSpPr/>
            <p:nvPr/>
          </p:nvSpPr>
          <p:spPr>
            <a:xfrm>
              <a:off x="8307718" y="2910165"/>
              <a:ext cx="1814400" cy="1815811"/>
            </a:xfrm>
            <a:custGeom>
              <a:rect b="0" l="0" r="0" t="0"/>
              <a:pathLst>
                <a:path h="1815811" w="1814400">
                  <a:moveTo>
                    <a:pt x="0" y="0"/>
                  </a:moveTo>
                  <a:lnTo>
                    <a:pt x="1814399" y="0"/>
                  </a:lnTo>
                  <a:lnTo>
                    <a:pt x="1814399" y="1815810"/>
                  </a:lnTo>
                  <a:lnTo>
                    <a:pt x="0" y="1815810"/>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矩形: 圆角 62"/>
            <p:cNvSpPr/>
            <p:nvPr/>
          </p:nvSpPr>
          <p:spPr>
            <a:xfrm>
              <a:off x="8995556" y="3598538"/>
              <a:ext cx="438724" cy="439066"/>
            </a:xfrm>
            <a:prstGeom prst="roundRect">
              <a:avLst>
                <a:gd fmla="val 50000" name="adj"/>
              </a:avLst>
            </a:prstGeom>
            <a:gradFill>
              <a:gsLst>
                <a:gs pos="0">
                  <a:srgbClr val="E5D369"/>
                </a:gs>
                <a:gs pos="49000">
                  <a:srgbClr val="F5A51D"/>
                </a:gs>
                <a:gs pos="100000">
                  <a:srgbClr val="E67700"/>
                </a:gs>
              </a:gsLst>
              <a:lin ang="54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 name="组合 5"/>
          <p:cNvGrpSpPr/>
          <p:nvPr/>
        </p:nvGrpSpPr>
        <p:grpSpPr>
          <a:xfrm>
            <a:off x="8307718" y="2910165"/>
            <a:ext cx="1814400" cy="1815811"/>
            <a:chOff x="8307718" y="2910165"/>
            <a:chExt cx="1814400" cy="1815811"/>
          </a:xfrm>
        </p:grpSpPr>
        <p:sp>
          <p:nvSpPr>
            <p:cNvPr id="5" name="自由: 形状 4"/>
            <p:cNvSpPr/>
            <p:nvPr/>
          </p:nvSpPr>
          <p:spPr>
            <a:xfrm>
              <a:off x="8307718" y="2910165"/>
              <a:ext cx="1814400" cy="1815811"/>
            </a:xfrm>
            <a:custGeom>
              <a:rect b="0" l="0" r="0" t="0"/>
              <a:pathLst>
                <a:path h="1815811" w="1814400">
                  <a:moveTo>
                    <a:pt x="0" y="0"/>
                  </a:moveTo>
                  <a:lnTo>
                    <a:pt x="1814399" y="0"/>
                  </a:lnTo>
                  <a:lnTo>
                    <a:pt x="1814399" y="1815810"/>
                  </a:lnTo>
                  <a:lnTo>
                    <a:pt x="0" y="1815810"/>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圆角 23"/>
            <p:cNvSpPr/>
            <p:nvPr/>
          </p:nvSpPr>
          <p:spPr>
            <a:xfrm>
              <a:off x="8761318" y="3364118"/>
              <a:ext cx="907200" cy="907905"/>
            </a:xfrm>
            <a:prstGeom prst="roundRect">
              <a:avLst>
                <a:gd fmla="val 50000" name="adj"/>
              </a:avLst>
            </a:prstGeom>
            <a:gradFill>
              <a:gsLst>
                <a:gs pos="0">
                  <a:srgbClr val="E5D369"/>
                </a:gs>
                <a:gs pos="49000">
                  <a:srgbClr val="F5A51D"/>
                </a:gs>
                <a:gs pos="100000">
                  <a:srgbClr val="E67700"/>
                </a:gs>
              </a:gsLst>
              <a:lin ang="54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6" name="矩形 15"/>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rot="5400000">
            <a:off x="162414" y="-26991"/>
            <a:ext cx="665764" cy="806458"/>
            <a:chOff x="6693039" y="2414150"/>
            <a:chExt cx="1260638" cy="1527045"/>
          </a:xfrm>
        </p:grpSpPr>
        <p:sp>
          <p:nvSpPr>
            <p:cNvPr id="11" name="椭圆 10"/>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rot="16200000">
              <a:off x="6955976" y="2799538"/>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1</a:t>
              </a:r>
            </a:p>
          </p:txBody>
        </p:sp>
        <p:sp>
          <p:nvSpPr>
            <p:cNvPr id="13" name="椭圆 12"/>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22" name="文本框 21"/>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此处输入标题</a:t>
            </a:r>
          </a:p>
        </p:txBody>
      </p:sp>
      <p:sp>
        <p:nvSpPr>
          <p:cNvPr id="83" name="文本框 82"/>
          <p:cNvSpPr txBox="1"/>
          <p:nvPr/>
        </p:nvSpPr>
        <p:spPr>
          <a:xfrm>
            <a:off x="1110150" y="1395209"/>
            <a:ext cx="3422282" cy="566928"/>
          </a:xfrm>
          <a:prstGeom prst="rect">
            <a:avLst/>
          </a:prstGeom>
          <a:noFill/>
        </p:spPr>
        <p:txBody>
          <a:bodyPr rtlCol="0" wrap="square">
            <a:spAutoFit/>
          </a:bodyPr>
          <a:lstStyle/>
          <a:p>
            <a:pPr algn="r">
              <a:lnSpc>
                <a:spcPct val="130000"/>
              </a:lnSpc>
            </a:pPr>
            <a:r>
              <a:rPr altLang="en-US" lang="zh-CN" sz="2400">
                <a:solidFill>
                  <a:schemeClr val="bg1"/>
                </a:solidFill>
                <a:latin charset="-122" panose="02000000000000000000" pitchFamily="2" typeface="方正正黑简体"/>
                <a:ea charset="-122" panose="02000000000000000000" pitchFamily="2" typeface="方正正黑简体"/>
              </a:rPr>
              <a:t>添加项目一简单介绍</a:t>
            </a:r>
          </a:p>
        </p:txBody>
      </p:sp>
      <p:sp>
        <p:nvSpPr>
          <p:cNvPr id="89" name="文本框 88"/>
          <p:cNvSpPr txBox="1"/>
          <p:nvPr/>
        </p:nvSpPr>
        <p:spPr>
          <a:xfrm>
            <a:off x="1110150" y="2829001"/>
            <a:ext cx="3422282" cy="566928"/>
          </a:xfrm>
          <a:prstGeom prst="rect">
            <a:avLst/>
          </a:prstGeom>
          <a:noFill/>
        </p:spPr>
        <p:txBody>
          <a:bodyPr rtlCol="0" wrap="square">
            <a:spAutoFit/>
          </a:bodyPr>
          <a:lstStyle/>
          <a:p>
            <a:pPr algn="r">
              <a:lnSpc>
                <a:spcPct val="130000"/>
              </a:lnSpc>
            </a:pPr>
            <a:r>
              <a:rPr altLang="en-US" lang="zh-CN" sz="2400">
                <a:solidFill>
                  <a:schemeClr val="bg1"/>
                </a:solidFill>
                <a:latin charset="-122" panose="02000000000000000000" pitchFamily="2" typeface="方正正黑简体"/>
                <a:ea charset="-122" panose="02000000000000000000" pitchFamily="2" typeface="方正正黑简体"/>
              </a:rPr>
              <a:t>添加项目二简单介绍</a:t>
            </a:r>
          </a:p>
        </p:txBody>
      </p:sp>
      <p:sp>
        <p:nvSpPr>
          <p:cNvPr id="90" name="文本框 89"/>
          <p:cNvSpPr txBox="1"/>
          <p:nvPr/>
        </p:nvSpPr>
        <p:spPr>
          <a:xfrm>
            <a:off x="1110150" y="4268165"/>
            <a:ext cx="3422282" cy="566928"/>
          </a:xfrm>
          <a:prstGeom prst="rect">
            <a:avLst/>
          </a:prstGeom>
          <a:noFill/>
        </p:spPr>
        <p:txBody>
          <a:bodyPr rtlCol="0" wrap="square">
            <a:spAutoFit/>
          </a:bodyPr>
          <a:lstStyle/>
          <a:p>
            <a:pPr algn="r">
              <a:lnSpc>
                <a:spcPct val="130000"/>
              </a:lnSpc>
            </a:pPr>
            <a:r>
              <a:rPr altLang="en-US" lang="zh-CN" sz="2400">
                <a:solidFill>
                  <a:schemeClr val="bg1"/>
                </a:solidFill>
                <a:latin charset="-122" panose="02000000000000000000" pitchFamily="2" typeface="方正正黑简体"/>
                <a:ea charset="-122" panose="02000000000000000000" pitchFamily="2" typeface="方正正黑简体"/>
              </a:rPr>
              <a:t>添加项目三简单介绍</a:t>
            </a:r>
          </a:p>
        </p:txBody>
      </p:sp>
      <p:sp>
        <p:nvSpPr>
          <p:cNvPr id="91" name="文本框 90"/>
          <p:cNvSpPr txBox="1"/>
          <p:nvPr/>
        </p:nvSpPr>
        <p:spPr>
          <a:xfrm>
            <a:off x="1110150" y="5709735"/>
            <a:ext cx="3422282" cy="566928"/>
          </a:xfrm>
          <a:prstGeom prst="rect">
            <a:avLst/>
          </a:prstGeom>
          <a:noFill/>
        </p:spPr>
        <p:txBody>
          <a:bodyPr rtlCol="0" wrap="square">
            <a:spAutoFit/>
          </a:bodyPr>
          <a:lstStyle/>
          <a:p>
            <a:pPr algn="r">
              <a:lnSpc>
                <a:spcPct val="130000"/>
              </a:lnSpc>
            </a:pPr>
            <a:r>
              <a:rPr altLang="en-US" lang="zh-CN" sz="2400">
                <a:solidFill>
                  <a:schemeClr val="bg1"/>
                </a:solidFill>
                <a:latin charset="-122" panose="02000000000000000000" pitchFamily="2" typeface="方正正黑简体"/>
                <a:ea charset="-122" panose="02000000000000000000" pitchFamily="2" typeface="方正正黑简体"/>
              </a:rPr>
              <a:t>添加项目四简单介绍</a:t>
            </a:r>
          </a:p>
        </p:txBody>
      </p:sp>
      <p:grpSp>
        <p:nvGrpSpPr>
          <p:cNvPr id="57" name="组合 56"/>
          <p:cNvGrpSpPr/>
          <p:nvPr/>
        </p:nvGrpSpPr>
        <p:grpSpPr>
          <a:xfrm rot="5400000">
            <a:off x="4261658" y="696184"/>
            <a:ext cx="1924650" cy="1926146"/>
            <a:chOff x="8307718" y="2910165"/>
            <a:chExt cx="1814400" cy="1815811"/>
          </a:xfrm>
        </p:grpSpPr>
        <p:sp>
          <p:nvSpPr>
            <p:cNvPr id="58" name="自由: 形状 57"/>
            <p:cNvSpPr/>
            <p:nvPr/>
          </p:nvSpPr>
          <p:spPr>
            <a:xfrm>
              <a:off x="8307718" y="2910165"/>
              <a:ext cx="1814400" cy="1815811"/>
            </a:xfrm>
            <a:custGeom>
              <a:rect b="0" l="0" r="0" t="0"/>
              <a:pathLst>
                <a:path h="1815811" w="1814400">
                  <a:moveTo>
                    <a:pt x="0" y="0"/>
                  </a:moveTo>
                  <a:lnTo>
                    <a:pt x="1814399" y="0"/>
                  </a:lnTo>
                  <a:lnTo>
                    <a:pt x="1814399" y="1815810"/>
                  </a:lnTo>
                  <a:lnTo>
                    <a:pt x="0" y="1815810"/>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矩形: 圆角 58"/>
            <p:cNvSpPr/>
            <p:nvPr/>
          </p:nvSpPr>
          <p:spPr>
            <a:xfrm>
              <a:off x="8995556" y="3598538"/>
              <a:ext cx="438724" cy="439066"/>
            </a:xfrm>
            <a:prstGeom prst="roundRect">
              <a:avLst>
                <a:gd fmla="val 50000" name="adj"/>
              </a:avLst>
            </a:prstGeom>
            <a:gradFill>
              <a:gsLst>
                <a:gs pos="0">
                  <a:srgbClr val="E5D369"/>
                </a:gs>
                <a:gs pos="49000">
                  <a:srgbClr val="F5A51D"/>
                </a:gs>
                <a:gs pos="100000">
                  <a:srgbClr val="E67700"/>
                </a:gs>
              </a:gsLst>
              <a:lin ang="54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 name="组合 3"/>
          <p:cNvGrpSpPr/>
          <p:nvPr/>
        </p:nvGrpSpPr>
        <p:grpSpPr>
          <a:xfrm>
            <a:off x="4680990" y="778139"/>
            <a:ext cx="6400860" cy="6079862"/>
            <a:chOff x="4680990" y="778139"/>
            <a:chExt cx="6400860" cy="6079862"/>
          </a:xfrm>
        </p:grpSpPr>
        <p:sp>
          <p:nvSpPr>
            <p:cNvPr id="31" name="椭圆 30"/>
            <p:cNvSpPr/>
            <p:nvPr/>
          </p:nvSpPr>
          <p:spPr>
            <a:xfrm rot="5400000">
              <a:off x="3218139" y="2298104"/>
              <a:ext cx="6079862" cy="3039931"/>
            </a:xfrm>
            <a:custGeom>
              <a:gdLst>
                <a:gd fmla="*/ 0 w 6079862" name="connsiteX0"/>
                <a:gd fmla="*/ 3039931 h 3039931" name="connsiteY0"/>
                <a:gd fmla="*/ 3039931 w 6079862" name="connsiteX1"/>
                <a:gd fmla="*/ 0 h 3039931" name="connsiteY1"/>
                <a:gd fmla="*/ 6079862 w 6079862" name="connsiteX2"/>
                <a:gd fmla="*/ 3039931 h 3039931" name="connsiteY2"/>
                <a:gd fmla="*/ 6079862 w 6079862" name="connsiteX3"/>
                <a:gd fmla="*/ 3039931 h 6079862" name="connsiteY3"/>
                <a:gd fmla="*/ 3131371 w 6079862" name="connsiteX4"/>
                <a:gd fmla="*/ 6171302 h 6171302" name="connsiteY4"/>
              </a:gdLst>
              <a:cxnLst>
                <a:cxn ang="0">
                  <a:pos x="connsiteX0" y="connsiteY0"/>
                </a:cxn>
                <a:cxn ang="0">
                  <a:pos x="connsiteX1" y="connsiteY1"/>
                </a:cxn>
                <a:cxn ang="0">
                  <a:pos x="connsiteX2" y="connsiteY2"/>
                </a:cxn>
              </a:cxnLst>
              <a:rect b="b" l="l" r="r" t="t"/>
              <a:pathLst>
                <a:path h="3039931" w="6079862">
                  <a:moveTo>
                    <a:pt x="0" y="3039931"/>
                  </a:moveTo>
                  <a:cubicBezTo>
                    <a:pt x="0" y="1361023"/>
                    <a:pt x="1361023" y="0"/>
                    <a:pt x="3039931" y="0"/>
                  </a:cubicBezTo>
                  <a:cubicBezTo>
                    <a:pt x="4718839" y="0"/>
                    <a:pt x="6079862" y="1361023"/>
                    <a:pt x="6079862" y="3039931"/>
                  </a:cubicBezTo>
                </a:path>
              </a:pathLst>
            </a:custGeom>
            <a:noFill/>
            <a:ln w="25400">
              <a:solidFill>
                <a:schemeClr val="bg1">
                  <a:alpha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9" name="直接连接符 8"/>
            <p:cNvCxnSpPr>
              <a:stCxn id="36" idx="0"/>
            </p:cNvCxnSpPr>
            <p:nvPr/>
          </p:nvCxnSpPr>
          <p:spPr>
            <a:xfrm>
              <a:off x="5727034" y="1668419"/>
              <a:ext cx="1167203" cy="0"/>
            </a:xfrm>
            <a:prstGeom prst="line">
              <a:avLst/>
            </a:prstGeom>
            <a:noFill/>
            <a:ln w="25400">
              <a:solidFill>
                <a:schemeClr val="bg1">
                  <a:alpha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cxnSp>
        <p:cxnSp>
          <p:nvCxnSpPr>
            <p:cNvPr id="78" name="直接连接符 77"/>
            <p:cNvCxnSpPr>
              <a:stCxn id="46" idx="0"/>
            </p:cNvCxnSpPr>
            <p:nvPr/>
          </p:nvCxnSpPr>
          <p:spPr>
            <a:xfrm flipV="1">
              <a:off x="5727035" y="5964195"/>
              <a:ext cx="1167202" cy="3527"/>
            </a:xfrm>
            <a:prstGeom prst="line">
              <a:avLst/>
            </a:prstGeom>
            <a:noFill/>
            <a:ln w="25400">
              <a:solidFill>
                <a:schemeClr val="bg1">
                  <a:alpha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cxnSp>
        <p:cxnSp>
          <p:nvCxnSpPr>
            <p:cNvPr id="79" name="直接连接符 78"/>
            <p:cNvCxnSpPr>
              <a:stCxn id="41" idx="0"/>
            </p:cNvCxnSpPr>
            <p:nvPr/>
          </p:nvCxnSpPr>
          <p:spPr>
            <a:xfrm>
              <a:off x="5747216" y="4534621"/>
              <a:ext cx="1955715" cy="2294"/>
            </a:xfrm>
            <a:prstGeom prst="line">
              <a:avLst/>
            </a:prstGeom>
            <a:noFill/>
            <a:ln w="25400">
              <a:solidFill>
                <a:schemeClr val="bg1">
                  <a:alpha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cxnSp>
        <p:grpSp>
          <p:nvGrpSpPr>
            <p:cNvPr id="2" name="组合 1"/>
            <p:cNvGrpSpPr/>
            <p:nvPr/>
          </p:nvGrpSpPr>
          <p:grpSpPr>
            <a:xfrm>
              <a:off x="7334324" y="3364118"/>
              <a:ext cx="3747526" cy="907905"/>
              <a:chOff x="7334324" y="3364118"/>
              <a:chExt cx="3747526" cy="907905"/>
            </a:xfrm>
          </p:grpSpPr>
          <p:sp>
            <p:nvSpPr>
              <p:cNvPr id="114" name="矩形: 圆角 113"/>
              <p:cNvSpPr/>
              <p:nvPr/>
            </p:nvSpPr>
            <p:spPr>
              <a:xfrm>
                <a:off x="7334324" y="3364118"/>
                <a:ext cx="3747526" cy="907905"/>
              </a:xfrm>
              <a:prstGeom prst="roundRect">
                <a:avLst>
                  <a:gd fmla="val 50000" name="adj"/>
                </a:avLst>
              </a:prstGeom>
              <a:gradFill>
                <a:gsLst>
                  <a:gs pos="0">
                    <a:srgbClr val="E5D369"/>
                  </a:gs>
                  <a:gs pos="49000">
                    <a:srgbClr val="F5A51D"/>
                  </a:gs>
                  <a:gs pos="100000">
                    <a:srgbClr val="E67700"/>
                  </a:gs>
                </a:gsLst>
                <a:lin ang="54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5" name="文本框 114"/>
              <p:cNvSpPr txBox="1"/>
              <p:nvPr/>
            </p:nvSpPr>
            <p:spPr>
              <a:xfrm>
                <a:off x="7675603" y="3556459"/>
                <a:ext cx="3064968" cy="518160"/>
              </a:xfrm>
              <a:prstGeom prst="rect">
                <a:avLst/>
              </a:prstGeom>
              <a:noFill/>
            </p:spPr>
            <p:txBody>
              <a:bodyPr rtlCol="0" vert="horz" wrap="square">
                <a:spAutoFit/>
              </a:bodyPr>
              <a:lstStyle/>
              <a:p>
                <a:pPr algn="ctr"/>
                <a:r>
                  <a:rPr altLang="en-US" b="1" lang="zh-CN" sz="2800">
                    <a:solidFill>
                      <a:schemeClr val="bg1"/>
                    </a:solidFill>
                    <a:latin charset="-122" panose="02000000000000000000" pitchFamily="2" typeface="方正正黑简体"/>
                    <a:ea charset="-122" panose="02000000000000000000" pitchFamily="2" typeface="方正正黑简体"/>
                  </a:rPr>
                  <a:t>锐普广告有限公司</a:t>
                </a:r>
              </a:p>
            </p:txBody>
          </p:sp>
        </p:grpSp>
        <p:cxnSp>
          <p:nvCxnSpPr>
            <p:cNvPr id="82" name="直接连接符 81"/>
            <p:cNvCxnSpPr>
              <a:stCxn id="29" idx="0"/>
            </p:cNvCxnSpPr>
            <p:nvPr/>
          </p:nvCxnSpPr>
          <p:spPr>
            <a:xfrm>
              <a:off x="5747005" y="3101520"/>
              <a:ext cx="1955926" cy="6012"/>
            </a:xfrm>
            <a:prstGeom prst="line">
              <a:avLst/>
            </a:prstGeom>
            <a:noFill/>
            <a:ln w="25400">
              <a:solidFill>
                <a:schemeClr val="bg1">
                  <a:alpha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cxnSp>
        <p:grpSp>
          <p:nvGrpSpPr>
            <p:cNvPr id="32" name="组合 31"/>
            <p:cNvGrpSpPr/>
            <p:nvPr/>
          </p:nvGrpSpPr>
          <p:grpSpPr>
            <a:xfrm rot="5400000">
              <a:off x="4746004" y="1080383"/>
              <a:ext cx="1046044" cy="1176071"/>
              <a:chOff x="5255869" y="1854200"/>
              <a:chExt cx="1680262" cy="1889126"/>
            </a:xfrm>
          </p:grpSpPr>
          <p:grpSp>
            <p:nvGrpSpPr>
              <p:cNvPr id="33" name="组合 32"/>
              <p:cNvGrpSpPr/>
              <p:nvPr/>
            </p:nvGrpSpPr>
            <p:grpSpPr>
              <a:xfrm>
                <a:off x="5255869" y="2063063"/>
                <a:ext cx="1680262" cy="1680263"/>
                <a:chOff x="8594155" y="1313789"/>
                <a:chExt cx="1680262" cy="1680263"/>
              </a:xfrm>
            </p:grpSpPr>
            <p:sp>
              <p:nvSpPr>
                <p:cNvPr id="35" name="椭圆 34"/>
                <p:cNvSpPr/>
                <p:nvPr/>
              </p:nvSpPr>
              <p:spPr>
                <a:xfrm>
                  <a:off x="8837386" y="1557020"/>
                  <a:ext cx="1193800" cy="1193800"/>
                </a:xfrm>
                <a:prstGeom prst="ellipse">
                  <a:avLst/>
                </a:prstGeom>
                <a:gradFill>
                  <a:gsLst>
                    <a:gs pos="0">
                      <a:srgbClr val="E5D369"/>
                    </a:gs>
                    <a:gs pos="49000">
                      <a:srgbClr val="F5A51D"/>
                    </a:gs>
                    <a:gs pos="100000">
                      <a:srgbClr val="E67700"/>
                    </a:gs>
                  </a:gsLst>
                  <a:lin ang="54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8594155" y="1313789"/>
                  <a:ext cx="1680262" cy="1680263"/>
                </a:xfrm>
                <a:prstGeom prst="ellipse">
                  <a:avLst/>
                </a:prstGeom>
                <a:noFill/>
                <a:ln w="25400">
                  <a:solidFill>
                    <a:schemeClr val="bg1">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同心圆 22"/>
              <p:cNvSpPr/>
              <p:nvPr/>
            </p:nvSpPr>
            <p:spPr>
              <a:xfrm>
                <a:off x="5924549" y="1854200"/>
                <a:ext cx="342900" cy="342900"/>
              </a:xfrm>
              <a:prstGeom prst="donut">
                <a:avLst/>
              </a:prstGeom>
              <a:solidFill>
                <a:srgbClr val="56555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 name="组合 2"/>
            <p:cNvGrpSpPr/>
            <p:nvPr/>
          </p:nvGrpSpPr>
          <p:grpSpPr>
            <a:xfrm rot="5400000">
              <a:off x="4765975" y="2513484"/>
              <a:ext cx="1046044" cy="1176071"/>
              <a:chOff x="5255869" y="1854200"/>
              <a:chExt cx="1680262" cy="1889125"/>
            </a:xfrm>
          </p:grpSpPr>
          <p:grpSp>
            <p:nvGrpSpPr>
              <p:cNvPr id="25" name="组合 24"/>
              <p:cNvGrpSpPr/>
              <p:nvPr/>
            </p:nvGrpSpPr>
            <p:grpSpPr>
              <a:xfrm>
                <a:off x="5255869" y="2063063"/>
                <a:ext cx="1680262" cy="1680262"/>
                <a:chOff x="8594155" y="1313789"/>
                <a:chExt cx="1680262" cy="1680262"/>
              </a:xfrm>
            </p:grpSpPr>
            <p:sp>
              <p:nvSpPr>
                <p:cNvPr id="26" name="椭圆 25"/>
                <p:cNvSpPr/>
                <p:nvPr/>
              </p:nvSpPr>
              <p:spPr>
                <a:xfrm>
                  <a:off x="8837386" y="1557020"/>
                  <a:ext cx="1193800" cy="1193800"/>
                </a:xfrm>
                <a:prstGeom prst="ellipse">
                  <a:avLst/>
                </a:prstGeom>
                <a:gradFill>
                  <a:gsLst>
                    <a:gs pos="0">
                      <a:srgbClr val="E5D369"/>
                    </a:gs>
                    <a:gs pos="49000">
                      <a:srgbClr val="F5A51D"/>
                    </a:gs>
                    <a:gs pos="100000">
                      <a:srgbClr val="E67700"/>
                    </a:gs>
                  </a:gsLst>
                  <a:lin ang="54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椭圆 28"/>
                <p:cNvSpPr/>
                <p:nvPr/>
              </p:nvSpPr>
              <p:spPr>
                <a:xfrm>
                  <a:off x="8594155" y="1313789"/>
                  <a:ext cx="1680262" cy="1680262"/>
                </a:xfrm>
                <a:prstGeom prst="ellipse">
                  <a:avLst/>
                </a:prstGeom>
                <a:noFill/>
                <a:ln w="25400">
                  <a:solidFill>
                    <a:schemeClr val="bg1">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0" name="同心圆 22"/>
              <p:cNvSpPr/>
              <p:nvPr/>
            </p:nvSpPr>
            <p:spPr>
              <a:xfrm>
                <a:off x="5924549" y="1854200"/>
                <a:ext cx="342900" cy="342900"/>
              </a:xfrm>
              <a:prstGeom prst="donut">
                <a:avLst/>
              </a:prstGeom>
              <a:solidFill>
                <a:srgbClr val="56555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7" name="组合 36"/>
            <p:cNvGrpSpPr/>
            <p:nvPr/>
          </p:nvGrpSpPr>
          <p:grpSpPr>
            <a:xfrm flipV="1" rot="16200000">
              <a:off x="4766186" y="3946585"/>
              <a:ext cx="1046044" cy="1176071"/>
              <a:chOff x="5255869" y="1854200"/>
              <a:chExt cx="1680262" cy="1889125"/>
            </a:xfrm>
          </p:grpSpPr>
          <p:grpSp>
            <p:nvGrpSpPr>
              <p:cNvPr id="38" name="组合 37"/>
              <p:cNvGrpSpPr/>
              <p:nvPr/>
            </p:nvGrpSpPr>
            <p:grpSpPr>
              <a:xfrm>
                <a:off x="5255869" y="2063063"/>
                <a:ext cx="1680262" cy="1680262"/>
                <a:chOff x="8594155" y="1313789"/>
                <a:chExt cx="1680262" cy="1680262"/>
              </a:xfrm>
            </p:grpSpPr>
            <p:sp>
              <p:nvSpPr>
                <p:cNvPr id="40" name="椭圆 39"/>
                <p:cNvSpPr/>
                <p:nvPr/>
              </p:nvSpPr>
              <p:spPr>
                <a:xfrm>
                  <a:off x="8837386" y="1557020"/>
                  <a:ext cx="1193800" cy="1193800"/>
                </a:xfrm>
                <a:prstGeom prst="ellipse">
                  <a:avLst/>
                </a:prstGeom>
                <a:gradFill>
                  <a:gsLst>
                    <a:gs pos="0">
                      <a:srgbClr val="E5D369"/>
                    </a:gs>
                    <a:gs pos="49000">
                      <a:srgbClr val="F5A51D"/>
                    </a:gs>
                    <a:gs pos="100000">
                      <a:srgbClr val="E67700"/>
                    </a:gs>
                  </a:gsLst>
                  <a:lin ang="54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椭圆 40"/>
                <p:cNvSpPr/>
                <p:nvPr/>
              </p:nvSpPr>
              <p:spPr>
                <a:xfrm>
                  <a:off x="8594155" y="1313789"/>
                  <a:ext cx="1680262" cy="1680262"/>
                </a:xfrm>
                <a:prstGeom prst="ellipse">
                  <a:avLst/>
                </a:prstGeom>
                <a:noFill/>
                <a:ln w="25400">
                  <a:solidFill>
                    <a:schemeClr val="bg1">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9" name="同心圆 22"/>
              <p:cNvSpPr/>
              <p:nvPr/>
            </p:nvSpPr>
            <p:spPr>
              <a:xfrm>
                <a:off x="5924549" y="1854200"/>
                <a:ext cx="342900" cy="342900"/>
              </a:xfrm>
              <a:prstGeom prst="donut">
                <a:avLst/>
              </a:prstGeom>
              <a:solidFill>
                <a:srgbClr val="56555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2" name="组合 41"/>
            <p:cNvGrpSpPr/>
            <p:nvPr/>
          </p:nvGrpSpPr>
          <p:grpSpPr>
            <a:xfrm flipV="1" rot="16200000">
              <a:off x="4746005" y="5379686"/>
              <a:ext cx="1046044" cy="1176071"/>
              <a:chOff x="5255869" y="1854200"/>
              <a:chExt cx="1680262" cy="1889125"/>
            </a:xfrm>
          </p:grpSpPr>
          <p:grpSp>
            <p:nvGrpSpPr>
              <p:cNvPr id="43" name="组合 42"/>
              <p:cNvGrpSpPr/>
              <p:nvPr/>
            </p:nvGrpSpPr>
            <p:grpSpPr>
              <a:xfrm>
                <a:off x="5255869" y="2063063"/>
                <a:ext cx="1680262" cy="1680262"/>
                <a:chOff x="8594155" y="1313789"/>
                <a:chExt cx="1680262" cy="1680262"/>
              </a:xfrm>
            </p:grpSpPr>
            <p:sp>
              <p:nvSpPr>
                <p:cNvPr id="45" name="椭圆 44"/>
                <p:cNvSpPr/>
                <p:nvPr/>
              </p:nvSpPr>
              <p:spPr>
                <a:xfrm>
                  <a:off x="8837386" y="1557020"/>
                  <a:ext cx="1193800" cy="1193800"/>
                </a:xfrm>
                <a:prstGeom prst="ellipse">
                  <a:avLst/>
                </a:prstGeom>
                <a:gradFill>
                  <a:gsLst>
                    <a:gs pos="0">
                      <a:srgbClr val="E5D369"/>
                    </a:gs>
                    <a:gs pos="49000">
                      <a:srgbClr val="F5A51D"/>
                    </a:gs>
                    <a:gs pos="100000">
                      <a:srgbClr val="E67700"/>
                    </a:gs>
                  </a:gsLst>
                  <a:lin ang="54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椭圆 45"/>
                <p:cNvSpPr/>
                <p:nvPr/>
              </p:nvSpPr>
              <p:spPr>
                <a:xfrm>
                  <a:off x="8594155" y="1313789"/>
                  <a:ext cx="1680262" cy="1680262"/>
                </a:xfrm>
                <a:prstGeom prst="ellipse">
                  <a:avLst/>
                </a:prstGeom>
                <a:noFill/>
                <a:ln w="25400">
                  <a:solidFill>
                    <a:schemeClr val="bg1">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4" name="同心圆 22"/>
              <p:cNvSpPr/>
              <p:nvPr/>
            </p:nvSpPr>
            <p:spPr>
              <a:xfrm>
                <a:off x="5924549" y="1854200"/>
                <a:ext cx="342900" cy="342900"/>
              </a:xfrm>
              <a:prstGeom prst="donut">
                <a:avLst/>
              </a:prstGeom>
              <a:solidFill>
                <a:srgbClr val="56555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53" name="文本框 52"/>
          <p:cNvSpPr txBox="1"/>
          <p:nvPr/>
        </p:nvSpPr>
        <p:spPr>
          <a:xfrm>
            <a:off x="4828480" y="133609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54" name="文本框 53"/>
          <p:cNvSpPr txBox="1"/>
          <p:nvPr/>
        </p:nvSpPr>
        <p:spPr>
          <a:xfrm>
            <a:off x="4849346" y="2773079"/>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55" name="文本框 54"/>
          <p:cNvSpPr txBox="1"/>
          <p:nvPr/>
        </p:nvSpPr>
        <p:spPr>
          <a:xfrm>
            <a:off x="4849346" y="4211455"/>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56" name="文本框 55"/>
          <p:cNvSpPr txBox="1"/>
          <p:nvPr/>
        </p:nvSpPr>
        <p:spPr>
          <a:xfrm>
            <a:off x="4828480" y="5644107"/>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Tree>
    <p:extLst>
      <p:ext uri="{BB962C8B-B14F-4D97-AF65-F5344CB8AC3E}">
        <p14:creationId val="395901834"/>
      </p:ext>
    </p:extLst>
  </p:cSld>
  <p:clrMapOvr>
    <a:masterClrMapping/>
  </p:clrMapOvr>
  <mc:AlternateContent>
    <mc:Choice Requires="p14">
      <p:transition advClick="0" advTm="8000" p14:dur="10"/>
    </mc:Choice>
    <mc:Fallback>
      <p:transition advClick="0" advTm="8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16"/>
                                        </p:tgtEl>
                                        <p:attrNameLst>
                                          <p:attrName>style.visibility</p:attrName>
                                        </p:attrNameLst>
                                      </p:cBhvr>
                                      <p:to>
                                        <p:strVal val="visible"/>
                                      </p:to>
                                    </p:set>
                                    <p:animEffect filter="wipe(left)" transition="in">
                                      <p:cBhvr>
                                        <p:cTn dur="500" id="7"/>
                                        <p:tgtEl>
                                          <p:spTgt spid="16"/>
                                        </p:tgtEl>
                                      </p:cBhvr>
                                    </p:animEffect>
                                  </p:childTnLst>
                                </p:cTn>
                              </p:par>
                              <p:par>
                                <p:cTn fill="hold" grpId="0" id="8" nodeType="withEffect" presetClass="entr" presetID="53" presetSubtype="0">
                                  <p:stCondLst>
                                    <p:cond delay="500"/>
                                  </p:stCondLst>
                                  <p:childTnLst>
                                    <p:set>
                                      <p:cBhvr>
                                        <p:cTn dur="1" fill="hold" id="9">
                                          <p:stCondLst>
                                            <p:cond delay="0"/>
                                          </p:stCondLst>
                                        </p:cTn>
                                        <p:tgtEl>
                                          <p:spTgt spid="22"/>
                                        </p:tgtEl>
                                        <p:attrNameLst>
                                          <p:attrName>style.visibility</p:attrName>
                                        </p:attrNameLst>
                                      </p:cBhvr>
                                      <p:to>
                                        <p:strVal val="visible"/>
                                      </p:to>
                                    </p:set>
                                    <p:anim calcmode="lin" valueType="num">
                                      <p:cBhvr>
                                        <p:cTn dur="750" fill="hold" id="10"/>
                                        <p:tgtEl>
                                          <p:spTgt spid="22"/>
                                        </p:tgtEl>
                                        <p:attrNameLst>
                                          <p:attrName>ppt_w</p:attrName>
                                        </p:attrNameLst>
                                      </p:cBhvr>
                                      <p:tavLst>
                                        <p:tav tm="0">
                                          <p:val>
                                            <p:fltVal val="0"/>
                                          </p:val>
                                        </p:tav>
                                        <p:tav tm="100000">
                                          <p:val>
                                            <p:strVal val="#ppt_w"/>
                                          </p:val>
                                        </p:tav>
                                      </p:tavLst>
                                    </p:anim>
                                    <p:anim calcmode="lin" valueType="num">
                                      <p:cBhvr>
                                        <p:cTn dur="750" fill="hold" id="11"/>
                                        <p:tgtEl>
                                          <p:spTgt spid="22"/>
                                        </p:tgtEl>
                                        <p:attrNameLst>
                                          <p:attrName>ppt_h</p:attrName>
                                        </p:attrNameLst>
                                      </p:cBhvr>
                                      <p:tavLst>
                                        <p:tav tm="0">
                                          <p:val>
                                            <p:fltVal val="0"/>
                                          </p:val>
                                        </p:tav>
                                        <p:tav tm="100000">
                                          <p:val>
                                            <p:strVal val="#ppt_h"/>
                                          </p:val>
                                        </p:tav>
                                      </p:tavLst>
                                    </p:anim>
                                    <p:animEffect filter="fade" transition="in">
                                      <p:cBhvr>
                                        <p:cTn dur="750" id="12"/>
                                        <p:tgtEl>
                                          <p:spTgt spid="22"/>
                                        </p:tgtEl>
                                      </p:cBhvr>
                                    </p:animEffect>
                                  </p:childTnLst>
                                </p:cTn>
                              </p:par>
                              <p:par>
                                <p:cTn accel="50000" decel="50000" fill="hold" grpId="1" id="13" nodeType="withEffect" presetClass="path" presetID="63" presetSubtype="0">
                                  <p:stCondLst>
                                    <p:cond delay="500"/>
                                  </p:stCondLst>
                                  <p:childTnLst>
                                    <p:animMotion origin="layout" path="M -3.33333E-06 -1.11111E-06 L 0.12591 -1.11111E-06" pathEditMode="relative" ptsTypes="AA" rAng="0">
                                      <p:cBhvr>
                                        <p:cTn dur="750" fill="hold" id="14" spd="-100000"/>
                                        <p:tgtEl>
                                          <p:spTgt spid="22"/>
                                        </p:tgtEl>
                                        <p:attrNameLst>
                                          <p:attrName>ppt_x</p:attrName>
                                          <p:attrName>ppt_y</p:attrName>
                                        </p:attrNameLst>
                                      </p:cBhvr>
                                      <p:rCtr x="6289" y="0"/>
                                    </p:animMotion>
                                  </p:childTnLst>
                                </p:cTn>
                              </p:par>
                              <p:par>
                                <p:cTn fill="hold" id="15" nodeType="withEffect" presetClass="entr" presetID="1" presetSubtype="0">
                                  <p:stCondLst>
                                    <p:cond delay="1000"/>
                                  </p:stCondLst>
                                  <p:childTnLst>
                                    <p:set>
                                      <p:cBhvr>
                                        <p:cTn dur="1" fill="hold" id="16">
                                          <p:stCondLst>
                                            <p:cond delay="0"/>
                                          </p:stCondLst>
                                        </p:cTn>
                                        <p:tgtEl>
                                          <p:spTgt spid="6"/>
                                        </p:tgtEl>
                                        <p:attrNameLst>
                                          <p:attrName>style.visibility</p:attrName>
                                        </p:attrNameLst>
                                      </p:cBhvr>
                                      <p:to>
                                        <p:strVal val="visible"/>
                                      </p:to>
                                    </p:set>
                                  </p:childTnLst>
                                </p:cTn>
                              </p:par>
                              <p:par>
                                <p:cTn decel="50000" fill="hold" id="17" nodeType="withEffect" presetClass="path" presetID="35" presetSubtype="0">
                                  <p:stCondLst>
                                    <p:cond delay="1000"/>
                                  </p:stCondLst>
                                  <p:childTnLst>
                                    <p:animMotion origin="layout" path="M 8.33333E-07 -2.96296E-06 L -0.80651 -2.96296E-06" pathEditMode="relative" ptsTypes="AA" rAng="0">
                                      <p:cBhvr>
                                        <p:cTn dur="1000" fill="hold" id="18" spd="-100000"/>
                                        <p:tgtEl>
                                          <p:spTgt spid="6"/>
                                        </p:tgtEl>
                                        <p:attrNameLst>
                                          <p:attrName>ppt_x</p:attrName>
                                          <p:attrName>ppt_y</p:attrName>
                                        </p:attrNameLst>
                                      </p:cBhvr>
                                      <p:rCtr x="-40326" y="0"/>
                                    </p:animMotion>
                                  </p:childTnLst>
                                </p:cTn>
                              </p:par>
                              <p:par>
                                <p:cTn fill="hold" id="19" nodeType="withEffect" presetClass="emph" presetID="6" presetSubtype="0">
                                  <p:stCondLst>
                                    <p:cond delay="2000"/>
                                  </p:stCondLst>
                                  <p:childTnLst>
                                    <p:animScale>
                                      <p:cBhvr>
                                        <p:cTn dur="500" fill="hold" id="20"/>
                                        <p:tgtEl>
                                          <p:spTgt spid="6"/>
                                        </p:tgtEl>
                                      </p:cBhvr>
                                      <p:by x="300000" y="300000"/>
                                    </p:animScale>
                                  </p:childTnLst>
                                </p:cTn>
                              </p:par>
                              <p:par>
                                <p:cTn fill="hold" id="21" nodeType="withEffect" presetClass="exit" presetID="10" presetSubtype="0">
                                  <p:stCondLst>
                                    <p:cond delay="2000"/>
                                  </p:stCondLst>
                                  <p:childTnLst>
                                    <p:animEffect filter="fade" transition="out">
                                      <p:cBhvr>
                                        <p:cTn dur="500" id="22"/>
                                        <p:tgtEl>
                                          <p:spTgt spid="6"/>
                                        </p:tgtEl>
                                      </p:cBhvr>
                                    </p:animEffect>
                                    <p:set>
                                      <p:cBhvr>
                                        <p:cTn dur="1" fill="hold" id="23">
                                          <p:stCondLst>
                                            <p:cond delay="499"/>
                                          </p:stCondLst>
                                        </p:cTn>
                                        <p:tgtEl>
                                          <p:spTgt spid="6"/>
                                        </p:tgtEl>
                                        <p:attrNameLst>
                                          <p:attrName>style.visibility</p:attrName>
                                        </p:attrNameLst>
                                      </p:cBhvr>
                                      <p:to>
                                        <p:strVal val="hidden"/>
                                      </p:to>
                                    </p:set>
                                  </p:childTnLst>
                                </p:cTn>
                              </p:par>
                              <p:par>
                                <p:cTn fill="hold" id="24" nodeType="withEffect" presetClass="entr" presetID="2" presetSubtype="8">
                                  <p:stCondLst>
                                    <p:cond delay="1300"/>
                                  </p:stCondLst>
                                  <p:childTnLst>
                                    <p:set>
                                      <p:cBhvr>
                                        <p:cTn dur="1" fill="hold" id="25">
                                          <p:stCondLst>
                                            <p:cond delay="0"/>
                                          </p:stCondLst>
                                        </p:cTn>
                                        <p:tgtEl>
                                          <p:spTgt spid="4"/>
                                        </p:tgtEl>
                                        <p:attrNameLst>
                                          <p:attrName>style.visibility</p:attrName>
                                        </p:attrNameLst>
                                      </p:cBhvr>
                                      <p:to>
                                        <p:strVal val="visible"/>
                                      </p:to>
                                    </p:set>
                                    <p:anim calcmode="lin" valueType="num">
                                      <p:cBhvr additive="base">
                                        <p:cTn dur="750" fill="hold" id="26"/>
                                        <p:tgtEl>
                                          <p:spTgt spid="4"/>
                                        </p:tgtEl>
                                        <p:attrNameLst>
                                          <p:attrName>ppt_x</p:attrName>
                                        </p:attrNameLst>
                                      </p:cBhvr>
                                      <p:tavLst>
                                        <p:tav tm="0">
                                          <p:val>
                                            <p:strVal val="0-#ppt_w/2"/>
                                          </p:val>
                                        </p:tav>
                                        <p:tav tm="100000">
                                          <p:val>
                                            <p:strVal val="#ppt_x"/>
                                          </p:val>
                                        </p:tav>
                                      </p:tavLst>
                                    </p:anim>
                                    <p:anim calcmode="lin" valueType="num">
                                      <p:cBhvr additive="base">
                                        <p:cTn dur="750" fill="hold" id="27"/>
                                        <p:tgtEl>
                                          <p:spTgt spid="4"/>
                                        </p:tgtEl>
                                        <p:attrNameLst>
                                          <p:attrName>ppt_y</p:attrName>
                                        </p:attrNameLst>
                                      </p:cBhvr>
                                      <p:tavLst>
                                        <p:tav tm="0">
                                          <p:val>
                                            <p:strVal val="#ppt_y"/>
                                          </p:val>
                                        </p:tav>
                                        <p:tav tm="100000">
                                          <p:val>
                                            <p:strVal val="#ppt_y"/>
                                          </p:val>
                                        </p:tav>
                                      </p:tavLst>
                                    </p:anim>
                                  </p:childTnLst>
                                </p:cTn>
                              </p:par>
                              <p:par>
                                <p:cTn fill="hold" id="28" nodeType="withEffect" presetClass="entr" presetID="1" presetSubtype="0">
                                  <p:stCondLst>
                                    <p:cond delay="2600"/>
                                  </p:stCondLst>
                                  <p:childTnLst>
                                    <p:set>
                                      <p:cBhvr>
                                        <p:cTn dur="1" fill="hold" id="29">
                                          <p:stCondLst>
                                            <p:cond delay="0"/>
                                          </p:stCondLst>
                                        </p:cTn>
                                        <p:tgtEl>
                                          <p:spTgt spid="57"/>
                                        </p:tgtEl>
                                        <p:attrNameLst>
                                          <p:attrName>style.visibility</p:attrName>
                                        </p:attrNameLst>
                                      </p:cBhvr>
                                      <p:to>
                                        <p:strVal val="visible"/>
                                      </p:to>
                                    </p:set>
                                  </p:childTnLst>
                                </p:cTn>
                              </p:par>
                              <p:par>
                                <p:cTn fill="hold" id="30" nodeType="withEffect" presetClass="emph" presetID="6" presetSubtype="0">
                                  <p:stCondLst>
                                    <p:cond delay="2600"/>
                                  </p:stCondLst>
                                  <p:childTnLst>
                                    <p:animScale>
                                      <p:cBhvr>
                                        <p:cTn dur="500" fill="hold" id="31"/>
                                        <p:tgtEl>
                                          <p:spTgt spid="57"/>
                                        </p:tgtEl>
                                      </p:cBhvr>
                                      <p:by x="300000" y="300000"/>
                                    </p:animScale>
                                  </p:childTnLst>
                                </p:cTn>
                              </p:par>
                              <p:par>
                                <p:cTn fill="hold" id="32" nodeType="withEffect" presetClass="exit" presetID="10" presetSubtype="0">
                                  <p:stCondLst>
                                    <p:cond delay="2600"/>
                                  </p:stCondLst>
                                  <p:childTnLst>
                                    <p:animEffect filter="fade" transition="out">
                                      <p:cBhvr>
                                        <p:cTn dur="500" id="33"/>
                                        <p:tgtEl>
                                          <p:spTgt spid="57"/>
                                        </p:tgtEl>
                                      </p:cBhvr>
                                    </p:animEffect>
                                    <p:set>
                                      <p:cBhvr>
                                        <p:cTn dur="1" fill="hold" id="34">
                                          <p:stCondLst>
                                            <p:cond delay="499"/>
                                          </p:stCondLst>
                                        </p:cTn>
                                        <p:tgtEl>
                                          <p:spTgt spid="57"/>
                                        </p:tgtEl>
                                        <p:attrNameLst>
                                          <p:attrName>style.visibility</p:attrName>
                                        </p:attrNameLst>
                                      </p:cBhvr>
                                      <p:to>
                                        <p:strVal val="hidden"/>
                                      </p:to>
                                    </p:set>
                                  </p:childTnLst>
                                </p:cTn>
                              </p:par>
                              <p:par>
                                <p:cTn fill="hold" grpId="0" id="35" nodeType="withEffect" presetClass="entr" presetID="2" presetSubtype="8">
                                  <p:stCondLst>
                                    <p:cond delay="2500"/>
                                  </p:stCondLst>
                                  <p:childTnLst>
                                    <p:set>
                                      <p:cBhvr>
                                        <p:cTn dur="1" fill="hold" id="36">
                                          <p:stCondLst>
                                            <p:cond delay="0"/>
                                          </p:stCondLst>
                                        </p:cTn>
                                        <p:tgtEl>
                                          <p:spTgt spid="83"/>
                                        </p:tgtEl>
                                        <p:attrNameLst>
                                          <p:attrName>style.visibility</p:attrName>
                                        </p:attrNameLst>
                                      </p:cBhvr>
                                      <p:to>
                                        <p:strVal val="visible"/>
                                      </p:to>
                                    </p:set>
                                    <p:anim calcmode="lin" valueType="num">
                                      <p:cBhvr additive="base">
                                        <p:cTn dur="500" fill="hold" id="37"/>
                                        <p:tgtEl>
                                          <p:spTgt spid="83"/>
                                        </p:tgtEl>
                                        <p:attrNameLst>
                                          <p:attrName>ppt_x</p:attrName>
                                        </p:attrNameLst>
                                      </p:cBhvr>
                                      <p:tavLst>
                                        <p:tav tm="0">
                                          <p:val>
                                            <p:strVal val="0-#ppt_w/2"/>
                                          </p:val>
                                        </p:tav>
                                        <p:tav tm="100000">
                                          <p:val>
                                            <p:strVal val="#ppt_x"/>
                                          </p:val>
                                        </p:tav>
                                      </p:tavLst>
                                    </p:anim>
                                    <p:anim calcmode="lin" valueType="num">
                                      <p:cBhvr additive="base">
                                        <p:cTn dur="500" fill="hold" id="38"/>
                                        <p:tgtEl>
                                          <p:spTgt spid="83"/>
                                        </p:tgtEl>
                                        <p:attrNameLst>
                                          <p:attrName>ppt_y</p:attrName>
                                        </p:attrNameLst>
                                      </p:cBhvr>
                                      <p:tavLst>
                                        <p:tav tm="0">
                                          <p:val>
                                            <p:strVal val="#ppt_y"/>
                                          </p:val>
                                        </p:tav>
                                        <p:tav tm="100000">
                                          <p:val>
                                            <p:strVal val="#ppt_y"/>
                                          </p:val>
                                        </p:tav>
                                      </p:tavLst>
                                    </p:anim>
                                  </p:childTnLst>
                                </p:cTn>
                              </p:par>
                              <p:par>
                                <p:cTn fill="hold" grpId="0" id="39" nodeType="withEffect" presetClass="entr" presetID="10" presetSubtype="0">
                                  <p:stCondLst>
                                    <p:cond delay="2800"/>
                                  </p:stCondLst>
                                  <p:childTnLst>
                                    <p:set>
                                      <p:cBhvr>
                                        <p:cTn dur="1" fill="hold" id="40">
                                          <p:stCondLst>
                                            <p:cond delay="0"/>
                                          </p:stCondLst>
                                        </p:cTn>
                                        <p:tgtEl>
                                          <p:spTgt spid="53"/>
                                        </p:tgtEl>
                                        <p:attrNameLst>
                                          <p:attrName>style.visibility</p:attrName>
                                        </p:attrNameLst>
                                      </p:cBhvr>
                                      <p:to>
                                        <p:strVal val="visible"/>
                                      </p:to>
                                    </p:set>
                                    <p:animEffect filter="fade" transition="in">
                                      <p:cBhvr>
                                        <p:cTn dur="200" id="41"/>
                                        <p:tgtEl>
                                          <p:spTgt spid="53"/>
                                        </p:tgtEl>
                                      </p:cBhvr>
                                    </p:animEffect>
                                  </p:childTnLst>
                                </p:cTn>
                              </p:par>
                              <p:par>
                                <p:cTn fill="hold" id="42" nodeType="withEffect" presetClass="entr" presetID="1" presetSubtype="0">
                                  <p:stCondLst>
                                    <p:cond delay="3600"/>
                                  </p:stCondLst>
                                  <p:childTnLst>
                                    <p:set>
                                      <p:cBhvr>
                                        <p:cTn dur="1" fill="hold" id="43">
                                          <p:stCondLst>
                                            <p:cond delay="0"/>
                                          </p:stCondLst>
                                        </p:cTn>
                                        <p:tgtEl>
                                          <p:spTgt spid="61"/>
                                        </p:tgtEl>
                                        <p:attrNameLst>
                                          <p:attrName>style.visibility</p:attrName>
                                        </p:attrNameLst>
                                      </p:cBhvr>
                                      <p:to>
                                        <p:strVal val="visible"/>
                                      </p:to>
                                    </p:set>
                                  </p:childTnLst>
                                </p:cTn>
                              </p:par>
                              <p:par>
                                <p:cTn fill="hold" id="44" nodeType="withEffect" presetClass="emph" presetID="6" presetSubtype="0">
                                  <p:stCondLst>
                                    <p:cond delay="3600"/>
                                  </p:stCondLst>
                                  <p:childTnLst>
                                    <p:animScale>
                                      <p:cBhvr>
                                        <p:cTn dur="500" fill="hold" id="45"/>
                                        <p:tgtEl>
                                          <p:spTgt spid="61"/>
                                        </p:tgtEl>
                                      </p:cBhvr>
                                      <p:by x="300000" y="300000"/>
                                    </p:animScale>
                                  </p:childTnLst>
                                </p:cTn>
                              </p:par>
                              <p:par>
                                <p:cTn fill="hold" id="46" nodeType="withEffect" presetClass="exit" presetID="10" presetSubtype="0">
                                  <p:stCondLst>
                                    <p:cond delay="3600"/>
                                  </p:stCondLst>
                                  <p:childTnLst>
                                    <p:animEffect filter="fade" transition="out">
                                      <p:cBhvr>
                                        <p:cTn dur="500" id="47"/>
                                        <p:tgtEl>
                                          <p:spTgt spid="61"/>
                                        </p:tgtEl>
                                      </p:cBhvr>
                                    </p:animEffect>
                                    <p:set>
                                      <p:cBhvr>
                                        <p:cTn dur="1" fill="hold" id="48">
                                          <p:stCondLst>
                                            <p:cond delay="499"/>
                                          </p:stCondLst>
                                        </p:cTn>
                                        <p:tgtEl>
                                          <p:spTgt spid="61"/>
                                        </p:tgtEl>
                                        <p:attrNameLst>
                                          <p:attrName>style.visibility</p:attrName>
                                        </p:attrNameLst>
                                      </p:cBhvr>
                                      <p:to>
                                        <p:strVal val="hidden"/>
                                      </p:to>
                                    </p:set>
                                  </p:childTnLst>
                                </p:cTn>
                              </p:par>
                              <p:par>
                                <p:cTn fill="hold" grpId="0" id="49" nodeType="withEffect" presetClass="entr" presetID="2" presetSubtype="8">
                                  <p:stCondLst>
                                    <p:cond delay="3500"/>
                                  </p:stCondLst>
                                  <p:childTnLst>
                                    <p:set>
                                      <p:cBhvr>
                                        <p:cTn dur="1" fill="hold" id="50">
                                          <p:stCondLst>
                                            <p:cond delay="0"/>
                                          </p:stCondLst>
                                        </p:cTn>
                                        <p:tgtEl>
                                          <p:spTgt spid="89"/>
                                        </p:tgtEl>
                                        <p:attrNameLst>
                                          <p:attrName>style.visibility</p:attrName>
                                        </p:attrNameLst>
                                      </p:cBhvr>
                                      <p:to>
                                        <p:strVal val="visible"/>
                                      </p:to>
                                    </p:set>
                                    <p:anim calcmode="lin" valueType="num">
                                      <p:cBhvr additive="base">
                                        <p:cTn dur="500" fill="hold" id="51"/>
                                        <p:tgtEl>
                                          <p:spTgt spid="89"/>
                                        </p:tgtEl>
                                        <p:attrNameLst>
                                          <p:attrName>ppt_x</p:attrName>
                                        </p:attrNameLst>
                                      </p:cBhvr>
                                      <p:tavLst>
                                        <p:tav tm="0">
                                          <p:val>
                                            <p:strVal val="0-#ppt_w/2"/>
                                          </p:val>
                                        </p:tav>
                                        <p:tav tm="100000">
                                          <p:val>
                                            <p:strVal val="#ppt_x"/>
                                          </p:val>
                                        </p:tav>
                                      </p:tavLst>
                                    </p:anim>
                                    <p:anim calcmode="lin" valueType="num">
                                      <p:cBhvr additive="base">
                                        <p:cTn dur="500" fill="hold" id="52"/>
                                        <p:tgtEl>
                                          <p:spTgt spid="89"/>
                                        </p:tgtEl>
                                        <p:attrNameLst>
                                          <p:attrName>ppt_y</p:attrName>
                                        </p:attrNameLst>
                                      </p:cBhvr>
                                      <p:tavLst>
                                        <p:tav tm="0">
                                          <p:val>
                                            <p:strVal val="#ppt_y"/>
                                          </p:val>
                                        </p:tav>
                                        <p:tav tm="100000">
                                          <p:val>
                                            <p:strVal val="#ppt_y"/>
                                          </p:val>
                                        </p:tav>
                                      </p:tavLst>
                                    </p:anim>
                                  </p:childTnLst>
                                </p:cTn>
                              </p:par>
                              <p:par>
                                <p:cTn fill="hold" grpId="0" id="53" nodeType="withEffect" presetClass="entr" presetID="10" presetSubtype="0">
                                  <p:stCondLst>
                                    <p:cond delay="3800"/>
                                  </p:stCondLst>
                                  <p:childTnLst>
                                    <p:set>
                                      <p:cBhvr>
                                        <p:cTn dur="1" fill="hold" id="54">
                                          <p:stCondLst>
                                            <p:cond delay="0"/>
                                          </p:stCondLst>
                                        </p:cTn>
                                        <p:tgtEl>
                                          <p:spTgt spid="54"/>
                                        </p:tgtEl>
                                        <p:attrNameLst>
                                          <p:attrName>style.visibility</p:attrName>
                                        </p:attrNameLst>
                                      </p:cBhvr>
                                      <p:to>
                                        <p:strVal val="visible"/>
                                      </p:to>
                                    </p:set>
                                    <p:animEffect filter="fade" transition="in">
                                      <p:cBhvr>
                                        <p:cTn dur="200" id="55"/>
                                        <p:tgtEl>
                                          <p:spTgt spid="54"/>
                                        </p:tgtEl>
                                      </p:cBhvr>
                                    </p:animEffect>
                                  </p:childTnLst>
                                </p:cTn>
                              </p:par>
                              <p:par>
                                <p:cTn fill="hold" id="56" nodeType="withEffect" presetClass="entr" presetID="1" presetSubtype="0">
                                  <p:stCondLst>
                                    <p:cond delay="4600"/>
                                  </p:stCondLst>
                                  <p:childTnLst>
                                    <p:set>
                                      <p:cBhvr>
                                        <p:cTn dur="1" fill="hold" id="57">
                                          <p:stCondLst>
                                            <p:cond delay="0"/>
                                          </p:stCondLst>
                                        </p:cTn>
                                        <p:tgtEl>
                                          <p:spTgt spid="64"/>
                                        </p:tgtEl>
                                        <p:attrNameLst>
                                          <p:attrName>style.visibility</p:attrName>
                                        </p:attrNameLst>
                                      </p:cBhvr>
                                      <p:to>
                                        <p:strVal val="visible"/>
                                      </p:to>
                                    </p:set>
                                  </p:childTnLst>
                                </p:cTn>
                              </p:par>
                              <p:par>
                                <p:cTn fill="hold" id="58" nodeType="withEffect" presetClass="emph" presetID="6" presetSubtype="0">
                                  <p:stCondLst>
                                    <p:cond delay="4600"/>
                                  </p:stCondLst>
                                  <p:childTnLst>
                                    <p:animScale>
                                      <p:cBhvr>
                                        <p:cTn dur="500" fill="hold" id="59"/>
                                        <p:tgtEl>
                                          <p:spTgt spid="64"/>
                                        </p:tgtEl>
                                      </p:cBhvr>
                                      <p:by x="300000" y="300000"/>
                                    </p:animScale>
                                  </p:childTnLst>
                                </p:cTn>
                              </p:par>
                              <p:par>
                                <p:cTn fill="hold" id="60" nodeType="withEffect" presetClass="exit" presetID="10" presetSubtype="0">
                                  <p:stCondLst>
                                    <p:cond delay="4600"/>
                                  </p:stCondLst>
                                  <p:childTnLst>
                                    <p:animEffect filter="fade" transition="out">
                                      <p:cBhvr>
                                        <p:cTn dur="500" id="61"/>
                                        <p:tgtEl>
                                          <p:spTgt spid="64"/>
                                        </p:tgtEl>
                                      </p:cBhvr>
                                    </p:animEffect>
                                    <p:set>
                                      <p:cBhvr>
                                        <p:cTn dur="1" fill="hold" id="62">
                                          <p:stCondLst>
                                            <p:cond delay="499"/>
                                          </p:stCondLst>
                                        </p:cTn>
                                        <p:tgtEl>
                                          <p:spTgt spid="64"/>
                                        </p:tgtEl>
                                        <p:attrNameLst>
                                          <p:attrName>style.visibility</p:attrName>
                                        </p:attrNameLst>
                                      </p:cBhvr>
                                      <p:to>
                                        <p:strVal val="hidden"/>
                                      </p:to>
                                    </p:set>
                                  </p:childTnLst>
                                </p:cTn>
                              </p:par>
                              <p:par>
                                <p:cTn fill="hold" grpId="0" id="63" nodeType="withEffect" presetClass="entr" presetID="2" presetSubtype="8">
                                  <p:stCondLst>
                                    <p:cond delay="4500"/>
                                  </p:stCondLst>
                                  <p:childTnLst>
                                    <p:set>
                                      <p:cBhvr>
                                        <p:cTn dur="1" fill="hold" id="64">
                                          <p:stCondLst>
                                            <p:cond delay="0"/>
                                          </p:stCondLst>
                                        </p:cTn>
                                        <p:tgtEl>
                                          <p:spTgt spid="90"/>
                                        </p:tgtEl>
                                        <p:attrNameLst>
                                          <p:attrName>style.visibility</p:attrName>
                                        </p:attrNameLst>
                                      </p:cBhvr>
                                      <p:to>
                                        <p:strVal val="visible"/>
                                      </p:to>
                                    </p:set>
                                    <p:anim calcmode="lin" valueType="num">
                                      <p:cBhvr additive="base">
                                        <p:cTn dur="500" fill="hold" id="65"/>
                                        <p:tgtEl>
                                          <p:spTgt spid="90"/>
                                        </p:tgtEl>
                                        <p:attrNameLst>
                                          <p:attrName>ppt_x</p:attrName>
                                        </p:attrNameLst>
                                      </p:cBhvr>
                                      <p:tavLst>
                                        <p:tav tm="0">
                                          <p:val>
                                            <p:strVal val="0-#ppt_w/2"/>
                                          </p:val>
                                        </p:tav>
                                        <p:tav tm="100000">
                                          <p:val>
                                            <p:strVal val="#ppt_x"/>
                                          </p:val>
                                        </p:tav>
                                      </p:tavLst>
                                    </p:anim>
                                    <p:anim calcmode="lin" valueType="num">
                                      <p:cBhvr additive="base">
                                        <p:cTn dur="500" fill="hold" id="66"/>
                                        <p:tgtEl>
                                          <p:spTgt spid="90"/>
                                        </p:tgtEl>
                                        <p:attrNameLst>
                                          <p:attrName>ppt_y</p:attrName>
                                        </p:attrNameLst>
                                      </p:cBhvr>
                                      <p:tavLst>
                                        <p:tav tm="0">
                                          <p:val>
                                            <p:strVal val="#ppt_y"/>
                                          </p:val>
                                        </p:tav>
                                        <p:tav tm="100000">
                                          <p:val>
                                            <p:strVal val="#ppt_y"/>
                                          </p:val>
                                        </p:tav>
                                      </p:tavLst>
                                    </p:anim>
                                  </p:childTnLst>
                                </p:cTn>
                              </p:par>
                              <p:par>
                                <p:cTn fill="hold" grpId="0" id="67" nodeType="withEffect" presetClass="entr" presetID="10" presetSubtype="0">
                                  <p:stCondLst>
                                    <p:cond delay="4800"/>
                                  </p:stCondLst>
                                  <p:childTnLst>
                                    <p:set>
                                      <p:cBhvr>
                                        <p:cTn dur="1" fill="hold" id="68">
                                          <p:stCondLst>
                                            <p:cond delay="0"/>
                                          </p:stCondLst>
                                        </p:cTn>
                                        <p:tgtEl>
                                          <p:spTgt spid="55"/>
                                        </p:tgtEl>
                                        <p:attrNameLst>
                                          <p:attrName>style.visibility</p:attrName>
                                        </p:attrNameLst>
                                      </p:cBhvr>
                                      <p:to>
                                        <p:strVal val="visible"/>
                                      </p:to>
                                    </p:set>
                                    <p:animEffect filter="fade" transition="in">
                                      <p:cBhvr>
                                        <p:cTn dur="200" id="69"/>
                                        <p:tgtEl>
                                          <p:spTgt spid="55"/>
                                        </p:tgtEl>
                                      </p:cBhvr>
                                    </p:animEffect>
                                  </p:childTnLst>
                                </p:cTn>
                              </p:par>
                              <p:par>
                                <p:cTn fill="hold" id="70" nodeType="withEffect" presetClass="entr" presetID="1" presetSubtype="0">
                                  <p:stCondLst>
                                    <p:cond delay="5600"/>
                                  </p:stCondLst>
                                  <p:childTnLst>
                                    <p:set>
                                      <p:cBhvr>
                                        <p:cTn dur="1" fill="hold" id="71">
                                          <p:stCondLst>
                                            <p:cond delay="0"/>
                                          </p:stCondLst>
                                        </p:cTn>
                                        <p:tgtEl>
                                          <p:spTgt spid="67"/>
                                        </p:tgtEl>
                                        <p:attrNameLst>
                                          <p:attrName>style.visibility</p:attrName>
                                        </p:attrNameLst>
                                      </p:cBhvr>
                                      <p:to>
                                        <p:strVal val="visible"/>
                                      </p:to>
                                    </p:set>
                                  </p:childTnLst>
                                </p:cTn>
                              </p:par>
                              <p:par>
                                <p:cTn fill="hold" id="72" nodeType="withEffect" presetClass="emph" presetID="6" presetSubtype="0">
                                  <p:stCondLst>
                                    <p:cond delay="5600"/>
                                  </p:stCondLst>
                                  <p:childTnLst>
                                    <p:animScale>
                                      <p:cBhvr>
                                        <p:cTn dur="500" fill="hold" id="73"/>
                                        <p:tgtEl>
                                          <p:spTgt spid="67"/>
                                        </p:tgtEl>
                                      </p:cBhvr>
                                      <p:by x="300000" y="300000"/>
                                    </p:animScale>
                                  </p:childTnLst>
                                </p:cTn>
                              </p:par>
                              <p:par>
                                <p:cTn fill="hold" id="74" nodeType="withEffect" presetClass="exit" presetID="10" presetSubtype="0">
                                  <p:stCondLst>
                                    <p:cond delay="5600"/>
                                  </p:stCondLst>
                                  <p:childTnLst>
                                    <p:animEffect filter="fade" transition="out">
                                      <p:cBhvr>
                                        <p:cTn dur="500" id="75"/>
                                        <p:tgtEl>
                                          <p:spTgt spid="67"/>
                                        </p:tgtEl>
                                      </p:cBhvr>
                                    </p:animEffect>
                                    <p:set>
                                      <p:cBhvr>
                                        <p:cTn dur="1" fill="hold" id="76">
                                          <p:stCondLst>
                                            <p:cond delay="499"/>
                                          </p:stCondLst>
                                        </p:cTn>
                                        <p:tgtEl>
                                          <p:spTgt spid="67"/>
                                        </p:tgtEl>
                                        <p:attrNameLst>
                                          <p:attrName>style.visibility</p:attrName>
                                        </p:attrNameLst>
                                      </p:cBhvr>
                                      <p:to>
                                        <p:strVal val="hidden"/>
                                      </p:to>
                                    </p:set>
                                  </p:childTnLst>
                                </p:cTn>
                              </p:par>
                              <p:par>
                                <p:cTn fill="hold" grpId="0" id="77" nodeType="withEffect" presetClass="entr" presetID="2" presetSubtype="8">
                                  <p:stCondLst>
                                    <p:cond delay="5500"/>
                                  </p:stCondLst>
                                  <p:childTnLst>
                                    <p:set>
                                      <p:cBhvr>
                                        <p:cTn dur="1" fill="hold" id="78">
                                          <p:stCondLst>
                                            <p:cond delay="0"/>
                                          </p:stCondLst>
                                        </p:cTn>
                                        <p:tgtEl>
                                          <p:spTgt spid="91"/>
                                        </p:tgtEl>
                                        <p:attrNameLst>
                                          <p:attrName>style.visibility</p:attrName>
                                        </p:attrNameLst>
                                      </p:cBhvr>
                                      <p:to>
                                        <p:strVal val="visible"/>
                                      </p:to>
                                    </p:set>
                                    <p:anim calcmode="lin" valueType="num">
                                      <p:cBhvr additive="base">
                                        <p:cTn dur="500" fill="hold" id="79"/>
                                        <p:tgtEl>
                                          <p:spTgt spid="91"/>
                                        </p:tgtEl>
                                        <p:attrNameLst>
                                          <p:attrName>ppt_x</p:attrName>
                                        </p:attrNameLst>
                                      </p:cBhvr>
                                      <p:tavLst>
                                        <p:tav tm="0">
                                          <p:val>
                                            <p:strVal val="0-#ppt_w/2"/>
                                          </p:val>
                                        </p:tav>
                                        <p:tav tm="100000">
                                          <p:val>
                                            <p:strVal val="#ppt_x"/>
                                          </p:val>
                                        </p:tav>
                                      </p:tavLst>
                                    </p:anim>
                                    <p:anim calcmode="lin" valueType="num">
                                      <p:cBhvr additive="base">
                                        <p:cTn dur="500" fill="hold" id="80"/>
                                        <p:tgtEl>
                                          <p:spTgt spid="91"/>
                                        </p:tgtEl>
                                        <p:attrNameLst>
                                          <p:attrName>ppt_y</p:attrName>
                                        </p:attrNameLst>
                                      </p:cBhvr>
                                      <p:tavLst>
                                        <p:tav tm="0">
                                          <p:val>
                                            <p:strVal val="#ppt_y"/>
                                          </p:val>
                                        </p:tav>
                                        <p:tav tm="100000">
                                          <p:val>
                                            <p:strVal val="#ppt_y"/>
                                          </p:val>
                                        </p:tav>
                                      </p:tavLst>
                                    </p:anim>
                                  </p:childTnLst>
                                </p:cTn>
                              </p:par>
                              <p:par>
                                <p:cTn fill="hold" grpId="0" id="81" nodeType="withEffect" presetClass="entr" presetID="10" presetSubtype="0">
                                  <p:stCondLst>
                                    <p:cond delay="5800"/>
                                  </p:stCondLst>
                                  <p:childTnLst>
                                    <p:set>
                                      <p:cBhvr>
                                        <p:cTn dur="1" fill="hold" id="82">
                                          <p:stCondLst>
                                            <p:cond delay="0"/>
                                          </p:stCondLst>
                                        </p:cTn>
                                        <p:tgtEl>
                                          <p:spTgt spid="56"/>
                                        </p:tgtEl>
                                        <p:attrNameLst>
                                          <p:attrName>style.visibility</p:attrName>
                                        </p:attrNameLst>
                                      </p:cBhvr>
                                      <p:to>
                                        <p:strVal val="visible"/>
                                      </p:to>
                                    </p:set>
                                    <p:animEffect filter="fade" transition="in">
                                      <p:cBhvr>
                                        <p:cTn dur="200" id="83"/>
                                        <p:tgtEl>
                                          <p:spTgt spid="5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22"/>
      <p:bldP grpId="1" spid="22"/>
      <p:bldP grpId="0" spid="83"/>
      <p:bldP grpId="0" spid="89"/>
      <p:bldP grpId="0" spid="90"/>
      <p:bldP grpId="0" spid="91"/>
      <p:bldP grpId="0" spid="53"/>
      <p:bldP grpId="0" spid="54"/>
      <p:bldP grpId="0" spid="55"/>
      <p:bldP grpId="0" spid="56"/>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矩形 15"/>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rot="5400000">
            <a:off x="162414" y="-26991"/>
            <a:ext cx="665764" cy="806458"/>
            <a:chOff x="6693039" y="2414150"/>
            <a:chExt cx="1260638" cy="1527045"/>
          </a:xfrm>
        </p:grpSpPr>
        <p:sp>
          <p:nvSpPr>
            <p:cNvPr id="11" name="椭圆 10"/>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rot="16200000">
              <a:off x="6955976" y="2799538"/>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1</a:t>
              </a:r>
            </a:p>
          </p:txBody>
        </p:sp>
        <p:sp>
          <p:nvSpPr>
            <p:cNvPr id="13" name="椭圆 12"/>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22" name="文本框 21"/>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此处输入标题</a:t>
            </a:r>
          </a:p>
        </p:txBody>
      </p:sp>
      <p:sp>
        <p:nvSpPr>
          <p:cNvPr id="56" name="自由: 形状 55"/>
          <p:cNvSpPr/>
          <p:nvPr/>
        </p:nvSpPr>
        <p:spPr>
          <a:xfrm>
            <a:off x="6096000" y="1101599"/>
            <a:ext cx="73620" cy="3718"/>
          </a:xfrm>
          <a:custGeom>
            <a:gdLst>
              <a:gd fmla="*/ 0 w 73620" name="connsiteX0"/>
              <a:gd fmla="*/ 0 h 3718" name="connsiteY0"/>
              <a:gd fmla="*/ 73616 w 73620" name="connsiteX1"/>
              <a:gd fmla="*/ 3717 h 3718" name="connsiteY1"/>
              <a:gd fmla="*/ 73620 w 73620" name="connsiteX2"/>
              <a:gd fmla="*/ 3718 h 3718" name="connsiteY2"/>
              <a:gd fmla="*/ 0 w 73620" name="connsiteX3"/>
              <a:gd fmla="*/ 0 h 3718" name="connsiteY3"/>
            </a:gdLst>
            <a:cxnLst>
              <a:cxn ang="0">
                <a:pos x="connsiteX0" y="connsiteY0"/>
              </a:cxn>
              <a:cxn ang="0">
                <a:pos x="connsiteX1" y="connsiteY1"/>
              </a:cxn>
              <a:cxn ang="0">
                <a:pos x="connsiteX2" y="connsiteY2"/>
              </a:cxn>
              <a:cxn ang="0">
                <a:pos x="connsiteX3" y="connsiteY3"/>
              </a:cxn>
            </a:cxnLst>
            <a:rect b="b" l="l" r="r" t="t"/>
            <a:pathLst>
              <a:path h="3718" w="73620">
                <a:moveTo>
                  <a:pt x="0" y="0"/>
                </a:moveTo>
                <a:cubicBezTo>
                  <a:pt x="24853" y="0"/>
                  <a:pt x="49412" y="1259"/>
                  <a:pt x="73616" y="3717"/>
                </a:cubicBezTo>
                <a:lnTo>
                  <a:pt x="73620" y="3718"/>
                </a:lnTo>
                <a:lnTo>
                  <a:pt x="0" y="0"/>
                </a:lnTo>
                <a:close/>
              </a:path>
            </a:pathLst>
          </a:custGeom>
          <a:solidFill>
            <a:schemeClr val="accent6"/>
          </a:solidFill>
          <a:ln>
            <a:noFill/>
          </a:ln>
        </p:spPr>
        <p:style>
          <a:lnRef idx="0">
            <a:scrgbClr b="0" g="0" r="0"/>
          </a:lnRef>
          <a:fillRef idx="0">
            <a:scrgbClr b="0" g="0" r="0"/>
          </a:fillRef>
          <a:effectRef idx="0">
            <a:scrgbClr b="0" g="0" r="0"/>
          </a:effectRef>
          <a:fontRef idx="minor">
            <a:schemeClr val="lt1"/>
          </a:fontRef>
        </p:style>
        <p:txBody>
          <a:bodyPr anchor="ctr" rtlCol="0"/>
          <a:lstStyle/>
          <a:p>
            <a:pPr algn="ctr"/>
            <a:endParaRPr altLang="en-US" lang="zh-CN"/>
          </a:p>
        </p:txBody>
      </p:sp>
      <p:sp>
        <p:nvSpPr>
          <p:cNvPr id="55" name="自由: 形状 54"/>
          <p:cNvSpPr/>
          <p:nvPr/>
        </p:nvSpPr>
        <p:spPr>
          <a:xfrm>
            <a:off x="6022382" y="1101599"/>
            <a:ext cx="73619" cy="3718"/>
          </a:xfrm>
          <a:custGeom>
            <a:gdLst>
              <a:gd fmla="*/ 73619 w 73619" name="connsiteX0"/>
              <a:gd fmla="*/ 0 h 3718" name="connsiteY0"/>
              <a:gd fmla="*/ 0 w 73619" name="connsiteX1"/>
              <a:gd fmla="*/ 3718 h 3718" name="connsiteY1"/>
              <a:gd fmla="*/ 3 w 73619" name="connsiteX2"/>
              <a:gd fmla="*/ 3717 h 3718" name="connsiteY2"/>
              <a:gd fmla="*/ 73619 w 73619" name="connsiteX3"/>
              <a:gd fmla="*/ 0 h 3718" name="connsiteY3"/>
            </a:gdLst>
            <a:cxnLst>
              <a:cxn ang="0">
                <a:pos x="connsiteX0" y="connsiteY0"/>
              </a:cxn>
              <a:cxn ang="0">
                <a:pos x="connsiteX1" y="connsiteY1"/>
              </a:cxn>
              <a:cxn ang="0">
                <a:pos x="connsiteX2" y="connsiteY2"/>
              </a:cxn>
              <a:cxn ang="0">
                <a:pos x="connsiteX3" y="connsiteY3"/>
              </a:cxn>
            </a:cxnLst>
            <a:rect b="b" l="l" r="r" t="t"/>
            <a:pathLst>
              <a:path h="3718" w="73619">
                <a:moveTo>
                  <a:pt x="73619" y="0"/>
                </a:moveTo>
                <a:lnTo>
                  <a:pt x="0" y="3718"/>
                </a:lnTo>
                <a:lnTo>
                  <a:pt x="3" y="3717"/>
                </a:lnTo>
                <a:cubicBezTo>
                  <a:pt x="24208" y="1259"/>
                  <a:pt x="48766" y="0"/>
                  <a:pt x="73619" y="0"/>
                </a:cubicBezTo>
                <a:close/>
              </a:path>
            </a:pathLst>
          </a:custGeom>
          <a:solidFill>
            <a:schemeClr val="accent6"/>
          </a:solidFill>
          <a:ln>
            <a:noFill/>
          </a:ln>
        </p:spPr>
        <p:style>
          <a:lnRef idx="0">
            <a:scrgbClr b="0" g="0" r="0"/>
          </a:lnRef>
          <a:fillRef idx="0">
            <a:scrgbClr b="0" g="0" r="0"/>
          </a:fillRef>
          <a:effectRef idx="0">
            <a:scrgbClr b="0" g="0" r="0"/>
          </a:effectRef>
          <a:fontRef idx="minor">
            <a:schemeClr val="lt1"/>
          </a:fontRef>
        </p:style>
        <p:txBody>
          <a:bodyPr anchor="ctr" rtlCol="0"/>
          <a:lstStyle/>
          <a:p>
            <a:pPr algn="ctr"/>
            <a:endParaRPr altLang="en-US" lang="zh-CN"/>
          </a:p>
        </p:txBody>
      </p:sp>
      <p:grpSp>
        <p:nvGrpSpPr>
          <p:cNvPr id="63" name="组合 62"/>
          <p:cNvGrpSpPr/>
          <p:nvPr/>
        </p:nvGrpSpPr>
        <p:grpSpPr>
          <a:xfrm>
            <a:off x="3780809" y="2827296"/>
            <a:ext cx="4631558" cy="1917372"/>
            <a:chOff x="4158317" y="2278570"/>
            <a:chExt cx="3998395" cy="1655255"/>
          </a:xfrm>
        </p:grpSpPr>
        <p:sp>
          <p:nvSpPr>
            <p:cNvPr id="61" name="自由: 形状 60"/>
            <p:cNvSpPr/>
            <p:nvPr/>
          </p:nvSpPr>
          <p:spPr>
            <a:xfrm rot="16200000">
              <a:off x="4571882" y="1865005"/>
              <a:ext cx="1654259" cy="2481390"/>
            </a:xfrm>
            <a:custGeom>
              <a:gdLst>
                <a:gd fmla="*/ 2160000 w 2880000" name="connsiteX0"/>
                <a:gd fmla="*/ 0 h 4320000" name="connsiteY0"/>
                <a:gd fmla="*/ 2233620 w 2880000" name="connsiteX1"/>
                <a:gd fmla="*/ 3718 h 4320000" name="connsiteY1"/>
                <a:gd fmla="*/ 2305105 w 2880000" name="connsiteX2"/>
                <a:gd fmla="*/ 14628 h 4320000" name="connsiteY2"/>
                <a:gd fmla="*/ 2880000 w 2880000" name="connsiteX3"/>
                <a:gd fmla="*/ 720000 h 4320000" name="connsiteY3"/>
                <a:gd fmla="*/ 2160000 w 2880000" name="connsiteX4"/>
                <a:gd fmla="*/ 1440000 h 4320000" name="connsiteY4"/>
                <a:gd fmla="*/ 720000 w 2880000" name="connsiteX5"/>
                <a:gd fmla="*/ 2880000 h 4320000" name="connsiteY5"/>
                <a:gd fmla="*/ 2160000 w 2880000" name="connsiteX6"/>
                <a:gd fmla="*/ 4320000 h 4320000" name="connsiteY6"/>
                <a:gd fmla="*/ 0 w 2880000" name="connsiteX7"/>
                <a:gd fmla="*/ 2160000 h 4320000" name="connsiteY7"/>
                <a:gd fmla="*/ 1939153 w 2880000" name="connsiteX8"/>
                <a:gd fmla="*/ 11152 h 4320000" name="connsiteY8"/>
                <a:gd fmla="*/ 2086381 w 2880000" name="connsiteX9"/>
                <a:gd fmla="*/ 3718 h 43200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320000" w="2880000">
                  <a:moveTo>
                    <a:pt x="2160000" y="0"/>
                  </a:moveTo>
                  <a:lnTo>
                    <a:pt x="2233620" y="3718"/>
                  </a:lnTo>
                  <a:lnTo>
                    <a:pt x="2305105" y="14628"/>
                  </a:lnTo>
                  <a:cubicBezTo>
                    <a:pt x="2633197" y="81765"/>
                    <a:pt x="2880000" y="372061"/>
                    <a:pt x="2880000" y="720000"/>
                  </a:cubicBezTo>
                  <a:cubicBezTo>
                    <a:pt x="2880000" y="1117645"/>
                    <a:pt x="2557645" y="1440000"/>
                    <a:pt x="2160000" y="1440000"/>
                  </a:cubicBezTo>
                  <a:cubicBezTo>
                    <a:pt x="1364710" y="1440000"/>
                    <a:pt x="720000" y="2084710"/>
                    <a:pt x="720000" y="2880000"/>
                  </a:cubicBezTo>
                  <a:cubicBezTo>
                    <a:pt x="720000" y="3675290"/>
                    <a:pt x="1364710" y="4320000"/>
                    <a:pt x="2160000" y="4320000"/>
                  </a:cubicBezTo>
                  <a:cubicBezTo>
                    <a:pt x="967065" y="4320000"/>
                    <a:pt x="0" y="3352935"/>
                    <a:pt x="0" y="2160000"/>
                  </a:cubicBezTo>
                  <a:cubicBezTo>
                    <a:pt x="0" y="1041624"/>
                    <a:pt x="849959" y="121765"/>
                    <a:pt x="1939153" y="11152"/>
                  </a:cubicBezTo>
                  <a:lnTo>
                    <a:pt x="2086381" y="3718"/>
                  </a:lnTo>
                  <a:close/>
                </a:path>
              </a:pathLst>
            </a:cu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自由: 形状 61"/>
            <p:cNvSpPr/>
            <p:nvPr/>
          </p:nvSpPr>
          <p:spPr>
            <a:xfrm rot="5400000">
              <a:off x="6088887" y="1866000"/>
              <a:ext cx="1654260" cy="2481390"/>
            </a:xfrm>
            <a:custGeom>
              <a:gdLst>
                <a:gd fmla="*/ 2160000 w 2880000" name="connsiteX0"/>
                <a:gd fmla="*/ 0 h 4320000" name="connsiteY0"/>
                <a:gd fmla="*/ 2233620 w 2880000" name="connsiteX1"/>
                <a:gd fmla="*/ 3718 h 4320000" name="connsiteY1"/>
                <a:gd fmla="*/ 2305105 w 2880000" name="connsiteX2"/>
                <a:gd fmla="*/ 14628 h 4320000" name="connsiteY2"/>
                <a:gd fmla="*/ 2880000 w 2880000" name="connsiteX3"/>
                <a:gd fmla="*/ 720000 h 4320000" name="connsiteY3"/>
                <a:gd fmla="*/ 2160000 w 2880000" name="connsiteX4"/>
                <a:gd fmla="*/ 1440000 h 4320000" name="connsiteY4"/>
                <a:gd fmla="*/ 720000 w 2880000" name="connsiteX5"/>
                <a:gd fmla="*/ 2880000 h 4320000" name="connsiteY5"/>
                <a:gd fmla="*/ 2160000 w 2880000" name="connsiteX6"/>
                <a:gd fmla="*/ 4320000 h 4320000" name="connsiteY6"/>
                <a:gd fmla="*/ 0 w 2880000" name="connsiteX7"/>
                <a:gd fmla="*/ 2160000 h 4320000" name="connsiteY7"/>
                <a:gd fmla="*/ 1939153 w 2880000" name="connsiteX8"/>
                <a:gd fmla="*/ 11152 h 4320000" name="connsiteY8"/>
                <a:gd fmla="*/ 2086381 w 2880000" name="connsiteX9"/>
                <a:gd fmla="*/ 3718 h 43200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320000" w="2880000">
                  <a:moveTo>
                    <a:pt x="2160000" y="0"/>
                  </a:moveTo>
                  <a:lnTo>
                    <a:pt x="2233620" y="3718"/>
                  </a:lnTo>
                  <a:lnTo>
                    <a:pt x="2305105" y="14628"/>
                  </a:lnTo>
                  <a:cubicBezTo>
                    <a:pt x="2633197" y="81765"/>
                    <a:pt x="2880000" y="372061"/>
                    <a:pt x="2880000" y="720000"/>
                  </a:cubicBezTo>
                  <a:cubicBezTo>
                    <a:pt x="2880000" y="1117645"/>
                    <a:pt x="2557645" y="1440000"/>
                    <a:pt x="2160000" y="1440000"/>
                  </a:cubicBezTo>
                  <a:cubicBezTo>
                    <a:pt x="1364710" y="1440000"/>
                    <a:pt x="720000" y="2084710"/>
                    <a:pt x="720000" y="2880000"/>
                  </a:cubicBezTo>
                  <a:cubicBezTo>
                    <a:pt x="720000" y="3675290"/>
                    <a:pt x="1364710" y="4320000"/>
                    <a:pt x="2160000" y="4320000"/>
                  </a:cubicBezTo>
                  <a:cubicBezTo>
                    <a:pt x="967065" y="4320000"/>
                    <a:pt x="0" y="3352935"/>
                    <a:pt x="0" y="2160000"/>
                  </a:cubicBezTo>
                  <a:cubicBezTo>
                    <a:pt x="0" y="1041624"/>
                    <a:pt x="849959" y="121765"/>
                    <a:pt x="1939153" y="11152"/>
                  </a:cubicBezTo>
                  <a:lnTo>
                    <a:pt x="2086381" y="3718"/>
                  </a:lnTo>
                  <a:close/>
                </a:path>
              </a:pathLst>
            </a:cu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 name="组合 2"/>
          <p:cNvGrpSpPr/>
          <p:nvPr/>
        </p:nvGrpSpPr>
        <p:grpSpPr>
          <a:xfrm>
            <a:off x="7214150" y="3519982"/>
            <a:ext cx="1503418" cy="1503418"/>
            <a:chOff x="7345019" y="3463144"/>
            <a:chExt cx="1680262" cy="1680262"/>
          </a:xfrm>
        </p:grpSpPr>
        <p:grpSp>
          <p:nvGrpSpPr>
            <p:cNvPr id="67" name="组合 66"/>
            <p:cNvGrpSpPr/>
            <p:nvPr/>
          </p:nvGrpSpPr>
          <p:grpSpPr>
            <a:xfrm>
              <a:off x="7345019" y="3463144"/>
              <a:ext cx="1680262" cy="1680262"/>
              <a:chOff x="8594155" y="1313789"/>
              <a:chExt cx="1680262" cy="1680262"/>
            </a:xfrm>
          </p:grpSpPr>
          <p:sp>
            <p:nvSpPr>
              <p:cNvPr id="68" name="椭圆 67"/>
              <p:cNvSpPr/>
              <p:nvPr/>
            </p:nvSpPr>
            <p:spPr>
              <a:xfrm>
                <a:off x="8837386" y="1557020"/>
                <a:ext cx="1193800" cy="1193800"/>
              </a:xfrm>
              <a:prstGeom prst="ellipse">
                <a:avLst/>
              </a:prstGeom>
              <a:gradFill>
                <a:gsLst>
                  <a:gs pos="0">
                    <a:srgbClr val="E5D369"/>
                  </a:gs>
                  <a:gs pos="100000">
                    <a:srgbClr val="F5A51D"/>
                  </a:gs>
                  <a:gs pos="50000">
                    <a:srgbClr val="F5BB4D"/>
                  </a:gs>
                </a:gsLst>
                <a:lin ang="2700000" scaled="0"/>
              </a:gradFill>
              <a:ln algn="ctr" cap="flat" cmpd="sng" w="25400">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椭圆 68"/>
              <p:cNvSpPr/>
              <p:nvPr/>
            </p:nvSpPr>
            <p:spPr>
              <a:xfrm>
                <a:off x="8594155" y="1313789"/>
                <a:ext cx="1680262" cy="1680262"/>
              </a:xfrm>
              <a:prstGeom prst="ellipse">
                <a:avLst/>
              </a:prstGeom>
              <a:noFill/>
              <a:ln w="25400">
                <a:solidFill>
                  <a:schemeClr val="bg1">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70" name="乘号 69"/>
            <p:cNvSpPr/>
            <p:nvPr/>
          </p:nvSpPr>
          <p:spPr>
            <a:xfrm>
              <a:off x="7741539" y="3859664"/>
              <a:ext cx="887222" cy="887222"/>
            </a:xfrm>
            <a:prstGeom prst="mathMultiply">
              <a:avLst>
                <a:gd fmla="val 15647" name="adj1"/>
              </a:avLst>
            </a:prstGeom>
            <a:solidFill>
              <a:srgbClr val="1D1C24"/>
            </a:solidFill>
            <a:ln algn="ctr" cap="flat" cmpd="sng" w="12700">
              <a:noFill/>
              <a:prstDash val="solid"/>
              <a:miter lim="800000"/>
            </a:ln>
            <a:effectLst/>
            <a:extLst>
              <a:ext uri="{91240B29-F687-4F45-9708-019B960494DF}">
                <a14:hiddenLine algn="ctr" cap="flat" cmpd="sng" w="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 name="组合 3"/>
          <p:cNvGrpSpPr/>
          <p:nvPr/>
        </p:nvGrpSpPr>
        <p:grpSpPr>
          <a:xfrm>
            <a:off x="3485608" y="2234196"/>
            <a:ext cx="1503418" cy="1503418"/>
            <a:chOff x="3177895" y="2026113"/>
            <a:chExt cx="1680262" cy="1680262"/>
          </a:xfrm>
        </p:grpSpPr>
        <p:grpSp>
          <p:nvGrpSpPr>
            <p:cNvPr id="64" name="组合 63"/>
            <p:cNvGrpSpPr/>
            <p:nvPr/>
          </p:nvGrpSpPr>
          <p:grpSpPr>
            <a:xfrm>
              <a:off x="3177895" y="2026113"/>
              <a:ext cx="1680262" cy="1680262"/>
              <a:chOff x="8594155" y="1313789"/>
              <a:chExt cx="1680262" cy="1680262"/>
            </a:xfrm>
          </p:grpSpPr>
          <p:sp>
            <p:nvSpPr>
              <p:cNvPr id="65" name="椭圆 64"/>
              <p:cNvSpPr/>
              <p:nvPr/>
            </p:nvSpPr>
            <p:spPr>
              <a:xfrm>
                <a:off x="8837385" y="1557019"/>
                <a:ext cx="1193800" cy="1193800"/>
              </a:xfrm>
              <a:prstGeom prst="ellipse">
                <a:avLst/>
              </a:prstGeom>
              <a:gradFill>
                <a:gsLst>
                  <a:gs pos="0">
                    <a:srgbClr val="E5D369"/>
                  </a:gs>
                  <a:gs pos="100000">
                    <a:srgbClr val="F5A51D"/>
                  </a:gs>
                  <a:gs pos="50000">
                    <a:srgbClr val="F5BB4D"/>
                  </a:gs>
                </a:gsLst>
                <a:lin ang="2700000" scaled="0"/>
              </a:gradFill>
              <a:ln algn="ctr" cap="flat" cmpd="sng" w="25400">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椭圆 65"/>
              <p:cNvSpPr/>
              <p:nvPr/>
            </p:nvSpPr>
            <p:spPr>
              <a:xfrm>
                <a:off x="8594155" y="1313789"/>
                <a:ext cx="1680262" cy="1680262"/>
              </a:xfrm>
              <a:prstGeom prst="ellipse">
                <a:avLst/>
              </a:prstGeom>
              <a:noFill/>
              <a:ln w="25400">
                <a:solidFill>
                  <a:schemeClr val="bg1">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71" name="半闭框 70"/>
            <p:cNvSpPr/>
            <p:nvPr/>
          </p:nvSpPr>
          <p:spPr>
            <a:xfrm rot="13500000">
              <a:off x="3795907" y="2419335"/>
              <a:ext cx="445318" cy="639260"/>
            </a:xfrm>
            <a:custGeom>
              <a:gdLst>
                <a:gd fmla="*/ 15403 w 334365" name="connsiteX0"/>
                <a:gd fmla="*/ 8705 h 479985" name="connsiteY0"/>
                <a:gd fmla="*/ 310500 w 334365" name="connsiteX1"/>
                <a:gd fmla="*/ 0 h 479985" name="connsiteY1"/>
                <a:gd fmla="*/ 334365 w 334365" name="connsiteX2"/>
                <a:gd fmla="*/ 97674 h 479985" name="connsiteY2"/>
                <a:gd fmla="*/ 107047 w 334365" name="connsiteX3"/>
                <a:gd fmla="*/ 98944 h 479985" name="connsiteY3"/>
                <a:gd fmla="*/ 86719 w 334365" name="connsiteX4"/>
                <a:gd fmla="*/ 479985 h 479985" name="connsiteY4"/>
                <a:gd fmla="*/ 0 w 334365" name="connsiteX5"/>
                <a:gd fmla="*/ 469143 h 479985" name="connsiteY5"/>
                <a:gd fmla="*/ 15403 w 334365" name="connsiteX6"/>
                <a:gd fmla="*/ 8705 h 479985" name="connsiteY6"/>
                <a:gd fmla="*/ 0 w 502058" name="connsiteX7"/>
                <a:gd fmla="*/ 0 h 578589"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479985" w="334365">
                  <a:moveTo>
                    <a:pt x="15403" y="8705"/>
                  </a:moveTo>
                  <a:lnTo>
                    <a:pt x="310500" y="0"/>
                  </a:lnTo>
                  <a:lnTo>
                    <a:pt x="334365" y="97674"/>
                  </a:lnTo>
                  <a:lnTo>
                    <a:pt x="107047" y="98944"/>
                  </a:lnTo>
                  <a:lnTo>
                    <a:pt x="86719" y="479985"/>
                  </a:lnTo>
                  <a:lnTo>
                    <a:pt x="0" y="469143"/>
                  </a:lnTo>
                  <a:lnTo>
                    <a:pt x="15403" y="8705"/>
                  </a:lnTo>
                  <a:close/>
                </a:path>
              </a:pathLst>
            </a:custGeom>
            <a:solidFill>
              <a:srgbClr val="1D1C24"/>
            </a:solidFill>
            <a:ln algn="ctr" cap="flat" cmpd="sng" w="12700">
              <a:noFill/>
              <a:prstDash val="solid"/>
              <a:miter lim="800000"/>
            </a:ln>
            <a:effectLst/>
            <a:extLst>
              <a:ext uri="{91240B29-F687-4F45-9708-019B960494DF}">
                <a14:hiddenLine algn="ctr" cap="flat" cmpd="sng" w="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78" name="矩形 77"/>
          <p:cNvSpPr/>
          <p:nvPr/>
        </p:nvSpPr>
        <p:spPr>
          <a:xfrm>
            <a:off x="5538038" y="2509883"/>
            <a:ext cx="1115924" cy="4348118"/>
          </a:xfrm>
          <a:prstGeom prst="rect">
            <a:avLst/>
          </a:prstGeom>
          <a:gradFill>
            <a:gsLst>
              <a:gs pos="0">
                <a:srgbClr val="E5D369"/>
              </a:gs>
              <a:gs pos="100000">
                <a:srgbClr val="F5A51D"/>
              </a:gs>
              <a:gs pos="50000">
                <a:srgbClr val="F5BB4D"/>
              </a:gs>
            </a:gsLst>
            <a:lin ang="8100000" scaled="0"/>
          </a:gradFill>
          <a:ln algn="ctr" cap="flat" cmpd="sng" w="12700">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文本框 25"/>
          <p:cNvSpPr txBox="1"/>
          <p:nvPr/>
        </p:nvSpPr>
        <p:spPr>
          <a:xfrm>
            <a:off x="299373" y="3044936"/>
            <a:ext cx="3099487" cy="1517904"/>
          </a:xfrm>
          <a:prstGeom prst="rect">
            <a:avLst/>
          </a:prstGeom>
          <a:noFill/>
        </p:spPr>
        <p:txBody>
          <a:bodyPr rtlCol="0" wrap="square">
            <a:spAutoFit/>
          </a:bodyPr>
          <a:lstStyle/>
          <a:p>
            <a:pPr algn="ctr">
              <a:lnSpc>
                <a:spcPct val="130000"/>
              </a:lnSpc>
            </a:pPr>
            <a:r>
              <a:rPr altLang="en-US" lang="zh-CN" sz="2400">
                <a:solidFill>
                  <a:schemeClr val="bg1"/>
                </a:solidFill>
                <a:latin charset="-122" panose="02000000000000000000" pitchFamily="2" typeface="方正正黑简体"/>
                <a:ea charset="-122" panose="02000000000000000000" pitchFamily="2" typeface="方正正黑简体"/>
              </a:rPr>
              <a:t>此处添加项目一简单介绍此处添加项目一简单介绍此处添加项</a:t>
            </a:r>
          </a:p>
        </p:txBody>
      </p:sp>
      <p:sp>
        <p:nvSpPr>
          <p:cNvPr id="29" name="文本框 28"/>
          <p:cNvSpPr txBox="1"/>
          <p:nvPr/>
        </p:nvSpPr>
        <p:spPr>
          <a:xfrm>
            <a:off x="437198" y="2381423"/>
            <a:ext cx="2831600"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小标题一在此</a:t>
            </a:r>
          </a:p>
        </p:txBody>
      </p:sp>
      <p:sp>
        <p:nvSpPr>
          <p:cNvPr id="32" name="文本框 31"/>
          <p:cNvSpPr txBox="1"/>
          <p:nvPr/>
        </p:nvSpPr>
        <p:spPr>
          <a:xfrm>
            <a:off x="8793141" y="3044936"/>
            <a:ext cx="3099487" cy="1517904"/>
          </a:xfrm>
          <a:prstGeom prst="rect">
            <a:avLst/>
          </a:prstGeom>
          <a:noFill/>
        </p:spPr>
        <p:txBody>
          <a:bodyPr rtlCol="0" wrap="square">
            <a:spAutoFit/>
          </a:bodyPr>
          <a:lstStyle/>
          <a:p>
            <a:pPr algn="ctr">
              <a:lnSpc>
                <a:spcPct val="130000"/>
              </a:lnSpc>
            </a:pPr>
            <a:r>
              <a:rPr altLang="en-US" lang="zh-CN" sz="2400">
                <a:solidFill>
                  <a:schemeClr val="bg1"/>
                </a:solidFill>
                <a:latin charset="-122" panose="02000000000000000000" pitchFamily="2" typeface="方正正黑简体"/>
                <a:ea charset="-122" panose="02000000000000000000" pitchFamily="2" typeface="方正正黑简体"/>
              </a:rPr>
              <a:t>此处添加项目二简单介绍此处添加项目二简单介绍此处添加项</a:t>
            </a:r>
          </a:p>
        </p:txBody>
      </p:sp>
      <p:sp>
        <p:nvSpPr>
          <p:cNvPr id="33" name="文本框 32"/>
          <p:cNvSpPr txBox="1"/>
          <p:nvPr/>
        </p:nvSpPr>
        <p:spPr>
          <a:xfrm>
            <a:off x="8930965" y="2381423"/>
            <a:ext cx="2831600"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小标题二在此</a:t>
            </a:r>
          </a:p>
        </p:txBody>
      </p:sp>
    </p:spTree>
    <p:extLst>
      <p:ext uri="{BB962C8B-B14F-4D97-AF65-F5344CB8AC3E}">
        <p14:creationId val="879069650"/>
      </p:ext>
    </p:extLst>
  </p:cSld>
  <p:clrMapOvr>
    <a:masterClrMapping/>
  </p:clrMapOvr>
  <p:transition advClick="0" advTm="5000"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4">
                                  <p:stCondLst>
                                    <p:cond delay="0"/>
                                  </p:stCondLst>
                                  <p:childTnLst>
                                    <p:set>
                                      <p:cBhvr>
                                        <p:cTn dur="1" fill="hold" id="6">
                                          <p:stCondLst>
                                            <p:cond delay="0"/>
                                          </p:stCondLst>
                                        </p:cTn>
                                        <p:tgtEl>
                                          <p:spTgt spid="78"/>
                                        </p:tgtEl>
                                        <p:attrNameLst>
                                          <p:attrName>style.visibility</p:attrName>
                                        </p:attrNameLst>
                                      </p:cBhvr>
                                      <p:to>
                                        <p:strVal val="visible"/>
                                      </p:to>
                                    </p:set>
                                    <p:animEffect filter="wipe(down)" transition="in">
                                      <p:cBhvr>
                                        <p:cTn dur="600" id="7"/>
                                        <p:tgtEl>
                                          <p:spTgt spid="78"/>
                                        </p:tgtEl>
                                      </p:cBhvr>
                                    </p:animEffect>
                                  </p:childTnLst>
                                </p:cTn>
                              </p:par>
                              <p:par>
                                <p:cTn fill="hold" id="8" nodeType="withEffect" presetClass="entr" presetID="23" presetSubtype="16">
                                  <p:stCondLst>
                                    <p:cond delay="450"/>
                                  </p:stCondLst>
                                  <p:childTnLst>
                                    <p:set>
                                      <p:cBhvr>
                                        <p:cTn dur="1" fill="hold" id="9">
                                          <p:stCondLst>
                                            <p:cond delay="0"/>
                                          </p:stCondLst>
                                        </p:cTn>
                                        <p:tgtEl>
                                          <p:spTgt spid="63"/>
                                        </p:tgtEl>
                                        <p:attrNameLst>
                                          <p:attrName>style.visibility</p:attrName>
                                        </p:attrNameLst>
                                      </p:cBhvr>
                                      <p:to>
                                        <p:strVal val="visible"/>
                                      </p:to>
                                    </p:set>
                                    <p:anim calcmode="lin" valueType="num">
                                      <p:cBhvr>
                                        <p:cTn dur="250" fill="hold" id="10"/>
                                        <p:tgtEl>
                                          <p:spTgt spid="63"/>
                                        </p:tgtEl>
                                        <p:attrNameLst>
                                          <p:attrName>ppt_w</p:attrName>
                                        </p:attrNameLst>
                                      </p:cBhvr>
                                      <p:tavLst>
                                        <p:tav tm="0">
                                          <p:val>
                                            <p:fltVal val="0"/>
                                          </p:val>
                                        </p:tav>
                                        <p:tav tm="100000">
                                          <p:val>
                                            <p:strVal val="#ppt_w"/>
                                          </p:val>
                                        </p:tav>
                                      </p:tavLst>
                                    </p:anim>
                                    <p:anim calcmode="lin" valueType="num">
                                      <p:cBhvr>
                                        <p:cTn dur="250" fill="hold" id="11"/>
                                        <p:tgtEl>
                                          <p:spTgt spid="63"/>
                                        </p:tgtEl>
                                        <p:attrNameLst>
                                          <p:attrName>ppt_h</p:attrName>
                                        </p:attrNameLst>
                                      </p:cBhvr>
                                      <p:tavLst>
                                        <p:tav tm="0">
                                          <p:val>
                                            <p:fltVal val="0"/>
                                          </p:val>
                                        </p:tav>
                                        <p:tav tm="100000">
                                          <p:val>
                                            <p:strVal val="#ppt_h"/>
                                          </p:val>
                                        </p:tav>
                                      </p:tavLst>
                                    </p:anim>
                                  </p:childTnLst>
                                </p:cTn>
                              </p:par>
                              <p:par>
                                <p:cTn decel="50000" fill="hold" id="12" nodeType="withEffect" presetClass="emph" presetID="8" presetSubtype="0">
                                  <p:stCondLst>
                                    <p:cond delay="450"/>
                                  </p:stCondLst>
                                  <p:childTnLst>
                                    <p:animRot by="-10800000">
                                      <p:cBhvr>
                                        <p:cTn dur="500" fill="hold" id="13"/>
                                        <p:tgtEl>
                                          <p:spTgt spid="63"/>
                                        </p:tgtEl>
                                        <p:attrNameLst>
                                          <p:attrName>r</p:attrName>
                                        </p:attrNameLst>
                                      </p:cBhvr>
                                    </p:animRot>
                                  </p:childTnLst>
                                </p:cTn>
                              </p:par>
                              <p:par>
                                <p:cTn fill="hold" id="14" nodeType="withEffect" presetClass="entr" presetID="42" presetSubtype="0">
                                  <p:stCondLst>
                                    <p:cond delay="1250"/>
                                  </p:stCondLst>
                                  <p:childTnLst>
                                    <p:set>
                                      <p:cBhvr>
                                        <p:cTn dur="1" fill="hold" id="15">
                                          <p:stCondLst>
                                            <p:cond delay="0"/>
                                          </p:stCondLst>
                                        </p:cTn>
                                        <p:tgtEl>
                                          <p:spTgt spid="4"/>
                                        </p:tgtEl>
                                        <p:attrNameLst>
                                          <p:attrName>style.visibility</p:attrName>
                                        </p:attrNameLst>
                                      </p:cBhvr>
                                      <p:to>
                                        <p:strVal val="visible"/>
                                      </p:to>
                                    </p:set>
                                    <p:animEffect filter="fade" transition="in">
                                      <p:cBhvr>
                                        <p:cTn dur="500" id="16"/>
                                        <p:tgtEl>
                                          <p:spTgt spid="4"/>
                                        </p:tgtEl>
                                      </p:cBhvr>
                                    </p:animEffect>
                                    <p:anim calcmode="lin" valueType="num">
                                      <p:cBhvr>
                                        <p:cTn dur="500" fill="hold" id="17"/>
                                        <p:tgtEl>
                                          <p:spTgt spid="4"/>
                                        </p:tgtEl>
                                        <p:attrNameLst>
                                          <p:attrName>ppt_x</p:attrName>
                                        </p:attrNameLst>
                                      </p:cBhvr>
                                      <p:tavLst>
                                        <p:tav tm="0">
                                          <p:val>
                                            <p:strVal val="#ppt_x"/>
                                          </p:val>
                                        </p:tav>
                                        <p:tav tm="100000">
                                          <p:val>
                                            <p:strVal val="#ppt_x"/>
                                          </p:val>
                                        </p:tav>
                                      </p:tavLst>
                                    </p:anim>
                                    <p:anim calcmode="lin" valueType="num">
                                      <p:cBhvr>
                                        <p:cTn dur="500" fill="hold" id="18"/>
                                        <p:tgtEl>
                                          <p:spTgt spid="4"/>
                                        </p:tgtEl>
                                        <p:attrNameLst>
                                          <p:attrName>ppt_y</p:attrName>
                                        </p:attrNameLst>
                                      </p:cBhvr>
                                      <p:tavLst>
                                        <p:tav tm="0">
                                          <p:val>
                                            <p:strVal val="#ppt_y+.1"/>
                                          </p:val>
                                        </p:tav>
                                        <p:tav tm="100000">
                                          <p:val>
                                            <p:strVal val="#ppt_y"/>
                                          </p:val>
                                        </p:tav>
                                      </p:tavLst>
                                    </p:anim>
                                  </p:childTnLst>
                                </p:cTn>
                              </p:par>
                              <p:par>
                                <p:cTn fill="hold" grpId="0" id="19" nodeType="withEffect" presetClass="entr" presetID="22" presetSubtype="2">
                                  <p:stCondLst>
                                    <p:cond delay="1500"/>
                                  </p:stCondLst>
                                  <p:childTnLst>
                                    <p:set>
                                      <p:cBhvr>
                                        <p:cTn dur="1" fill="hold" id="20">
                                          <p:stCondLst>
                                            <p:cond delay="0"/>
                                          </p:stCondLst>
                                        </p:cTn>
                                        <p:tgtEl>
                                          <p:spTgt spid="29"/>
                                        </p:tgtEl>
                                        <p:attrNameLst>
                                          <p:attrName>style.visibility</p:attrName>
                                        </p:attrNameLst>
                                      </p:cBhvr>
                                      <p:to>
                                        <p:strVal val="visible"/>
                                      </p:to>
                                    </p:set>
                                    <p:animEffect filter="wipe(right)" transition="in">
                                      <p:cBhvr>
                                        <p:cTn dur="500" id="21"/>
                                        <p:tgtEl>
                                          <p:spTgt spid="29"/>
                                        </p:tgtEl>
                                      </p:cBhvr>
                                    </p:animEffect>
                                  </p:childTnLst>
                                </p:cTn>
                              </p:par>
                              <p:par>
                                <p:cTn fill="hold" grpId="0" id="22" nodeType="withEffect" presetClass="entr" presetID="53" presetSubtype="0">
                                  <p:stCondLst>
                                    <p:cond delay="1500"/>
                                  </p:stCondLst>
                                  <p:iterate type="lt">
                                    <p:tmPct val="3000"/>
                                  </p:iterate>
                                  <p:childTnLst>
                                    <p:set>
                                      <p:cBhvr>
                                        <p:cTn dur="1" fill="hold" id="23">
                                          <p:stCondLst>
                                            <p:cond delay="0"/>
                                          </p:stCondLst>
                                        </p:cTn>
                                        <p:tgtEl>
                                          <p:spTgt spid="26"/>
                                        </p:tgtEl>
                                        <p:attrNameLst>
                                          <p:attrName>style.visibility</p:attrName>
                                        </p:attrNameLst>
                                      </p:cBhvr>
                                      <p:to>
                                        <p:strVal val="visible"/>
                                      </p:to>
                                    </p:set>
                                    <p:anim calcmode="lin" valueType="num">
                                      <p:cBhvr>
                                        <p:cTn dur="500" fill="hold" id="24"/>
                                        <p:tgtEl>
                                          <p:spTgt spid="26"/>
                                        </p:tgtEl>
                                        <p:attrNameLst>
                                          <p:attrName>ppt_w</p:attrName>
                                        </p:attrNameLst>
                                      </p:cBhvr>
                                      <p:tavLst>
                                        <p:tav tm="0">
                                          <p:val>
                                            <p:fltVal val="0"/>
                                          </p:val>
                                        </p:tav>
                                        <p:tav tm="100000">
                                          <p:val>
                                            <p:strVal val="#ppt_w"/>
                                          </p:val>
                                        </p:tav>
                                      </p:tavLst>
                                    </p:anim>
                                    <p:anim calcmode="lin" valueType="num">
                                      <p:cBhvr>
                                        <p:cTn dur="500" fill="hold" id="25"/>
                                        <p:tgtEl>
                                          <p:spTgt spid="26"/>
                                        </p:tgtEl>
                                        <p:attrNameLst>
                                          <p:attrName>ppt_h</p:attrName>
                                        </p:attrNameLst>
                                      </p:cBhvr>
                                      <p:tavLst>
                                        <p:tav tm="0">
                                          <p:val>
                                            <p:fltVal val="0"/>
                                          </p:val>
                                        </p:tav>
                                        <p:tav tm="100000">
                                          <p:val>
                                            <p:strVal val="#ppt_h"/>
                                          </p:val>
                                        </p:tav>
                                      </p:tavLst>
                                    </p:anim>
                                    <p:animEffect filter="fade" transition="in">
                                      <p:cBhvr>
                                        <p:cTn dur="500" id="26"/>
                                        <p:tgtEl>
                                          <p:spTgt spid="26"/>
                                        </p:tgtEl>
                                      </p:cBhvr>
                                    </p:animEffect>
                                  </p:childTnLst>
                                </p:cTn>
                              </p:par>
                              <p:par>
                                <p:cTn fill="hold" id="27" nodeType="withEffect" presetClass="entr" presetID="47" presetSubtype="0">
                                  <p:stCondLst>
                                    <p:cond delay="2500"/>
                                  </p:stCondLst>
                                  <p:childTnLst>
                                    <p:set>
                                      <p:cBhvr>
                                        <p:cTn dur="1" fill="hold" id="28">
                                          <p:stCondLst>
                                            <p:cond delay="0"/>
                                          </p:stCondLst>
                                        </p:cTn>
                                        <p:tgtEl>
                                          <p:spTgt spid="3"/>
                                        </p:tgtEl>
                                        <p:attrNameLst>
                                          <p:attrName>style.visibility</p:attrName>
                                        </p:attrNameLst>
                                      </p:cBhvr>
                                      <p:to>
                                        <p:strVal val="visible"/>
                                      </p:to>
                                    </p:set>
                                    <p:animEffect filter="fade" transition="in">
                                      <p:cBhvr>
                                        <p:cTn dur="500" id="29"/>
                                        <p:tgtEl>
                                          <p:spTgt spid="3"/>
                                        </p:tgtEl>
                                      </p:cBhvr>
                                    </p:animEffect>
                                    <p:anim calcmode="lin" valueType="num">
                                      <p:cBhvr>
                                        <p:cTn dur="500" fill="hold" id="30"/>
                                        <p:tgtEl>
                                          <p:spTgt spid="3"/>
                                        </p:tgtEl>
                                        <p:attrNameLst>
                                          <p:attrName>ppt_x</p:attrName>
                                        </p:attrNameLst>
                                      </p:cBhvr>
                                      <p:tavLst>
                                        <p:tav tm="0">
                                          <p:val>
                                            <p:strVal val="#ppt_x"/>
                                          </p:val>
                                        </p:tav>
                                        <p:tav tm="100000">
                                          <p:val>
                                            <p:strVal val="#ppt_x"/>
                                          </p:val>
                                        </p:tav>
                                      </p:tavLst>
                                    </p:anim>
                                    <p:anim calcmode="lin" valueType="num">
                                      <p:cBhvr>
                                        <p:cTn dur="500" fill="hold" id="31"/>
                                        <p:tgtEl>
                                          <p:spTgt spid="3"/>
                                        </p:tgtEl>
                                        <p:attrNameLst>
                                          <p:attrName>ppt_y</p:attrName>
                                        </p:attrNameLst>
                                      </p:cBhvr>
                                      <p:tavLst>
                                        <p:tav tm="0">
                                          <p:val>
                                            <p:strVal val="#ppt_y-.1"/>
                                          </p:val>
                                        </p:tav>
                                        <p:tav tm="100000">
                                          <p:val>
                                            <p:strVal val="#ppt_y"/>
                                          </p:val>
                                        </p:tav>
                                      </p:tavLst>
                                    </p:anim>
                                  </p:childTnLst>
                                </p:cTn>
                              </p:par>
                              <p:par>
                                <p:cTn fill="hold" grpId="0" id="32" nodeType="withEffect" presetClass="entr" presetID="22" presetSubtype="8">
                                  <p:stCondLst>
                                    <p:cond delay="2500"/>
                                  </p:stCondLst>
                                  <p:childTnLst>
                                    <p:set>
                                      <p:cBhvr>
                                        <p:cTn dur="1" fill="hold" id="33">
                                          <p:stCondLst>
                                            <p:cond delay="0"/>
                                          </p:stCondLst>
                                        </p:cTn>
                                        <p:tgtEl>
                                          <p:spTgt spid="33"/>
                                        </p:tgtEl>
                                        <p:attrNameLst>
                                          <p:attrName>style.visibility</p:attrName>
                                        </p:attrNameLst>
                                      </p:cBhvr>
                                      <p:to>
                                        <p:strVal val="visible"/>
                                      </p:to>
                                    </p:set>
                                    <p:animEffect filter="wipe(left)" transition="in">
                                      <p:cBhvr>
                                        <p:cTn dur="500" id="34"/>
                                        <p:tgtEl>
                                          <p:spTgt spid="33"/>
                                        </p:tgtEl>
                                      </p:cBhvr>
                                    </p:animEffect>
                                  </p:childTnLst>
                                </p:cTn>
                              </p:par>
                              <p:par>
                                <p:cTn fill="hold" grpId="0" id="35" nodeType="withEffect" presetClass="entr" presetID="53" presetSubtype="0">
                                  <p:stCondLst>
                                    <p:cond delay="2500"/>
                                  </p:stCondLst>
                                  <p:iterate type="lt">
                                    <p:tmPct val="3000"/>
                                  </p:iterate>
                                  <p:childTnLst>
                                    <p:set>
                                      <p:cBhvr>
                                        <p:cTn dur="1" fill="hold" id="36">
                                          <p:stCondLst>
                                            <p:cond delay="0"/>
                                          </p:stCondLst>
                                        </p:cTn>
                                        <p:tgtEl>
                                          <p:spTgt spid="32"/>
                                        </p:tgtEl>
                                        <p:attrNameLst>
                                          <p:attrName>style.visibility</p:attrName>
                                        </p:attrNameLst>
                                      </p:cBhvr>
                                      <p:to>
                                        <p:strVal val="visible"/>
                                      </p:to>
                                    </p:set>
                                    <p:anim calcmode="lin" valueType="num">
                                      <p:cBhvr>
                                        <p:cTn dur="500" fill="hold" id="37"/>
                                        <p:tgtEl>
                                          <p:spTgt spid="32"/>
                                        </p:tgtEl>
                                        <p:attrNameLst>
                                          <p:attrName>ppt_w</p:attrName>
                                        </p:attrNameLst>
                                      </p:cBhvr>
                                      <p:tavLst>
                                        <p:tav tm="0">
                                          <p:val>
                                            <p:fltVal val="0"/>
                                          </p:val>
                                        </p:tav>
                                        <p:tav tm="100000">
                                          <p:val>
                                            <p:strVal val="#ppt_w"/>
                                          </p:val>
                                        </p:tav>
                                      </p:tavLst>
                                    </p:anim>
                                    <p:anim calcmode="lin" valueType="num">
                                      <p:cBhvr>
                                        <p:cTn dur="500" fill="hold" id="38"/>
                                        <p:tgtEl>
                                          <p:spTgt spid="32"/>
                                        </p:tgtEl>
                                        <p:attrNameLst>
                                          <p:attrName>ppt_h</p:attrName>
                                        </p:attrNameLst>
                                      </p:cBhvr>
                                      <p:tavLst>
                                        <p:tav tm="0">
                                          <p:val>
                                            <p:fltVal val="0"/>
                                          </p:val>
                                        </p:tav>
                                        <p:tav tm="100000">
                                          <p:val>
                                            <p:strVal val="#ppt_h"/>
                                          </p:val>
                                        </p:tav>
                                      </p:tavLst>
                                    </p:anim>
                                    <p:animEffect filter="fade" transition="in">
                                      <p:cBhvr>
                                        <p:cTn dur="500" id="39"/>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8"/>
      <p:bldP grpId="0" spid="26"/>
      <p:bldP grpId="0" spid="29"/>
      <p:bldP grpId="0" spid="32"/>
      <p:bldP grpId="0" spid="33"/>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8" name="椭圆 67"/>
          <p:cNvSpPr/>
          <p:nvPr/>
        </p:nvSpPr>
        <p:spPr>
          <a:xfrm>
            <a:off x="5718194" y="3552354"/>
            <a:ext cx="755612" cy="75560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7" name="椭圆 126"/>
          <p:cNvSpPr/>
          <p:nvPr/>
        </p:nvSpPr>
        <p:spPr>
          <a:xfrm>
            <a:off x="5718194" y="3561479"/>
            <a:ext cx="755612" cy="75560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80" name="直接连接符 79"/>
          <p:cNvCxnSpPr/>
          <p:nvPr/>
        </p:nvCxnSpPr>
        <p:spPr>
          <a:xfrm>
            <a:off x="6283594" y="5155377"/>
            <a:ext cx="2577021" cy="0"/>
          </a:xfrm>
          <a:prstGeom prst="line">
            <a:avLst/>
          </a:prstGeom>
          <a:noFill/>
          <a:ln cmpd="sng" w="25400">
            <a:solidFill>
              <a:srgbClr val="56555B"/>
            </a:solidFill>
            <a:prstDash val="sysDot"/>
          </a:ln>
        </p:spPr>
        <p:style>
          <a:lnRef idx="2">
            <a:schemeClr val="accent1">
              <a:shade val="50000"/>
            </a:schemeClr>
          </a:lnRef>
          <a:fillRef idx="1">
            <a:schemeClr val="accent1"/>
          </a:fillRef>
          <a:effectRef idx="0">
            <a:schemeClr val="accent1"/>
          </a:effectRef>
          <a:fontRef idx="minor">
            <a:schemeClr val="lt1"/>
          </a:fontRef>
        </p:style>
      </p:cxnSp>
      <p:sp>
        <p:nvSpPr>
          <p:cNvPr id="16" name="矩形 15"/>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rot="5400000">
            <a:off x="162414" y="-26991"/>
            <a:ext cx="665764" cy="806458"/>
            <a:chOff x="6693039" y="2414150"/>
            <a:chExt cx="1260638" cy="1527045"/>
          </a:xfrm>
        </p:grpSpPr>
        <p:sp>
          <p:nvSpPr>
            <p:cNvPr id="11" name="椭圆 10"/>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rot="16200000">
              <a:off x="6955976" y="2799538"/>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1</a:t>
              </a:r>
            </a:p>
          </p:txBody>
        </p:sp>
        <p:sp>
          <p:nvSpPr>
            <p:cNvPr id="13" name="椭圆 12"/>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22" name="文本框 21"/>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此处输入标题</a:t>
            </a:r>
          </a:p>
        </p:txBody>
      </p:sp>
      <p:sp>
        <p:nvSpPr>
          <p:cNvPr id="56" name="自由: 形状 55"/>
          <p:cNvSpPr/>
          <p:nvPr/>
        </p:nvSpPr>
        <p:spPr>
          <a:xfrm>
            <a:off x="6096000" y="1101599"/>
            <a:ext cx="73620" cy="3718"/>
          </a:xfrm>
          <a:custGeom>
            <a:gdLst>
              <a:gd fmla="*/ 0 w 73620" name="connsiteX0"/>
              <a:gd fmla="*/ 0 h 3718" name="connsiteY0"/>
              <a:gd fmla="*/ 73616 w 73620" name="connsiteX1"/>
              <a:gd fmla="*/ 3717 h 3718" name="connsiteY1"/>
              <a:gd fmla="*/ 73620 w 73620" name="connsiteX2"/>
              <a:gd fmla="*/ 3718 h 3718" name="connsiteY2"/>
              <a:gd fmla="*/ 0 w 73620" name="connsiteX3"/>
              <a:gd fmla="*/ 0 h 3718" name="connsiteY3"/>
            </a:gdLst>
            <a:cxnLst>
              <a:cxn ang="0">
                <a:pos x="connsiteX0" y="connsiteY0"/>
              </a:cxn>
              <a:cxn ang="0">
                <a:pos x="connsiteX1" y="connsiteY1"/>
              </a:cxn>
              <a:cxn ang="0">
                <a:pos x="connsiteX2" y="connsiteY2"/>
              </a:cxn>
              <a:cxn ang="0">
                <a:pos x="connsiteX3" y="connsiteY3"/>
              </a:cxn>
            </a:cxnLst>
            <a:rect b="b" l="l" r="r" t="t"/>
            <a:pathLst>
              <a:path h="3718" w="73620">
                <a:moveTo>
                  <a:pt x="0" y="0"/>
                </a:moveTo>
                <a:cubicBezTo>
                  <a:pt x="24853" y="0"/>
                  <a:pt x="49412" y="1259"/>
                  <a:pt x="73616" y="3717"/>
                </a:cubicBezTo>
                <a:lnTo>
                  <a:pt x="73620" y="3718"/>
                </a:lnTo>
                <a:lnTo>
                  <a:pt x="0" y="0"/>
                </a:lnTo>
                <a:close/>
              </a:path>
            </a:pathLst>
          </a:custGeom>
          <a:solidFill>
            <a:schemeClr val="accent6"/>
          </a:solidFill>
          <a:ln>
            <a:noFill/>
          </a:ln>
        </p:spPr>
        <p:style>
          <a:lnRef idx="0">
            <a:scrgbClr b="0" g="0" r="0"/>
          </a:lnRef>
          <a:fillRef idx="0">
            <a:scrgbClr b="0" g="0" r="0"/>
          </a:fillRef>
          <a:effectRef idx="0">
            <a:scrgbClr b="0" g="0" r="0"/>
          </a:effectRef>
          <a:fontRef idx="minor">
            <a:schemeClr val="lt1"/>
          </a:fontRef>
        </p:style>
        <p:txBody>
          <a:bodyPr anchor="ctr" rtlCol="0"/>
          <a:lstStyle/>
          <a:p>
            <a:pPr algn="ctr"/>
            <a:endParaRPr altLang="en-US" lang="zh-CN"/>
          </a:p>
        </p:txBody>
      </p:sp>
      <p:sp>
        <p:nvSpPr>
          <p:cNvPr id="55" name="自由: 形状 54"/>
          <p:cNvSpPr/>
          <p:nvPr/>
        </p:nvSpPr>
        <p:spPr>
          <a:xfrm>
            <a:off x="6022382" y="1101599"/>
            <a:ext cx="73619" cy="3718"/>
          </a:xfrm>
          <a:custGeom>
            <a:gdLst>
              <a:gd fmla="*/ 73619 w 73619" name="connsiteX0"/>
              <a:gd fmla="*/ 0 h 3718" name="connsiteY0"/>
              <a:gd fmla="*/ 0 w 73619" name="connsiteX1"/>
              <a:gd fmla="*/ 3718 h 3718" name="connsiteY1"/>
              <a:gd fmla="*/ 3 w 73619" name="connsiteX2"/>
              <a:gd fmla="*/ 3717 h 3718" name="connsiteY2"/>
              <a:gd fmla="*/ 73619 w 73619" name="connsiteX3"/>
              <a:gd fmla="*/ 0 h 3718" name="connsiteY3"/>
            </a:gdLst>
            <a:cxnLst>
              <a:cxn ang="0">
                <a:pos x="connsiteX0" y="connsiteY0"/>
              </a:cxn>
              <a:cxn ang="0">
                <a:pos x="connsiteX1" y="connsiteY1"/>
              </a:cxn>
              <a:cxn ang="0">
                <a:pos x="connsiteX2" y="connsiteY2"/>
              </a:cxn>
              <a:cxn ang="0">
                <a:pos x="connsiteX3" y="connsiteY3"/>
              </a:cxn>
            </a:cxnLst>
            <a:rect b="b" l="l" r="r" t="t"/>
            <a:pathLst>
              <a:path h="3718" w="73619">
                <a:moveTo>
                  <a:pt x="73619" y="0"/>
                </a:moveTo>
                <a:lnTo>
                  <a:pt x="0" y="3718"/>
                </a:lnTo>
                <a:lnTo>
                  <a:pt x="3" y="3717"/>
                </a:lnTo>
                <a:cubicBezTo>
                  <a:pt x="24208" y="1259"/>
                  <a:pt x="48766" y="0"/>
                  <a:pt x="73619" y="0"/>
                </a:cubicBezTo>
                <a:close/>
              </a:path>
            </a:pathLst>
          </a:custGeom>
          <a:solidFill>
            <a:schemeClr val="accent6"/>
          </a:solidFill>
          <a:ln>
            <a:noFill/>
          </a:ln>
        </p:spPr>
        <p:style>
          <a:lnRef idx="0">
            <a:scrgbClr b="0" g="0" r="0"/>
          </a:lnRef>
          <a:fillRef idx="0">
            <a:scrgbClr b="0" g="0" r="0"/>
          </a:fillRef>
          <a:effectRef idx="0">
            <a:scrgbClr b="0" g="0" r="0"/>
          </a:effectRef>
          <a:fontRef idx="minor">
            <a:schemeClr val="lt1"/>
          </a:fontRef>
        </p:style>
        <p:txBody>
          <a:bodyPr anchor="ctr" rtlCol="0"/>
          <a:lstStyle/>
          <a:p>
            <a:pPr algn="ctr"/>
            <a:endParaRPr altLang="en-US" lang="zh-CN"/>
          </a:p>
        </p:txBody>
      </p:sp>
      <p:cxnSp>
        <p:nvCxnSpPr>
          <p:cNvPr id="79" name="直接连接符 78"/>
          <p:cNvCxnSpPr/>
          <p:nvPr/>
        </p:nvCxnSpPr>
        <p:spPr>
          <a:xfrm>
            <a:off x="3352800" y="2521033"/>
            <a:ext cx="2582154" cy="0"/>
          </a:xfrm>
          <a:prstGeom prst="line">
            <a:avLst/>
          </a:prstGeom>
          <a:noFill/>
          <a:ln cmpd="sng" w="25400">
            <a:solidFill>
              <a:srgbClr val="56555B"/>
            </a:solidFill>
            <a:prstDash val="sysDot"/>
          </a:ln>
        </p:spPr>
        <p:style>
          <a:lnRef idx="2">
            <a:schemeClr val="accent1">
              <a:shade val="50000"/>
            </a:schemeClr>
          </a:lnRef>
          <a:fillRef idx="1">
            <a:schemeClr val="accent1"/>
          </a:fillRef>
          <a:effectRef idx="0">
            <a:schemeClr val="accent1"/>
          </a:effectRef>
          <a:fontRef idx="minor">
            <a:schemeClr val="lt1"/>
          </a:fontRef>
        </p:style>
      </p:cxnSp>
      <p:sp>
        <p:nvSpPr>
          <p:cNvPr id="96" name="同心圆 23"/>
          <p:cNvSpPr/>
          <p:nvPr/>
        </p:nvSpPr>
        <p:spPr>
          <a:xfrm>
            <a:off x="2868610" y="2281235"/>
            <a:ext cx="471490" cy="471490"/>
          </a:xfrm>
          <a:prstGeom prst="donut">
            <a:avLst>
              <a:gd fmla="val 415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7" name="同心圆 23"/>
          <p:cNvSpPr/>
          <p:nvPr/>
        </p:nvSpPr>
        <p:spPr>
          <a:xfrm>
            <a:off x="2868610" y="4911446"/>
            <a:ext cx="471490" cy="471490"/>
          </a:xfrm>
          <a:prstGeom prst="donut">
            <a:avLst>
              <a:gd fmla="val 415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8" name="同心圆 23"/>
          <p:cNvSpPr/>
          <p:nvPr/>
        </p:nvSpPr>
        <p:spPr>
          <a:xfrm>
            <a:off x="8864178" y="2295520"/>
            <a:ext cx="471490" cy="471490"/>
          </a:xfrm>
          <a:prstGeom prst="donut">
            <a:avLst>
              <a:gd fmla="val 415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9" name="同心圆 23"/>
          <p:cNvSpPr/>
          <p:nvPr/>
        </p:nvSpPr>
        <p:spPr>
          <a:xfrm>
            <a:off x="8871163" y="4919632"/>
            <a:ext cx="471490" cy="471490"/>
          </a:xfrm>
          <a:prstGeom prst="donut">
            <a:avLst>
              <a:gd fmla="val 4156" name="adj"/>
            </a:avLst>
          </a:prstGeom>
          <a:solidFill>
            <a:schemeClr val="bg1">
              <a:alpha val="25000"/>
            </a:scheme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nvGrpSpPr>
          <p:cNvPr id="100" name="组合 99"/>
          <p:cNvGrpSpPr/>
          <p:nvPr/>
        </p:nvGrpSpPr>
        <p:grpSpPr>
          <a:xfrm rot="19800000">
            <a:off x="2981855" y="2398032"/>
            <a:ext cx="239636" cy="253100"/>
            <a:chOff x="3505753" y="2436279"/>
            <a:chExt cx="3618706" cy="3822052"/>
          </a:xfrm>
          <a:solidFill>
            <a:schemeClr val="bg1"/>
          </a:solidFill>
        </p:grpSpPr>
        <p:sp>
          <p:nvSpPr>
            <p:cNvPr id="101" name="同心圆 37"/>
            <p:cNvSpPr/>
            <p:nvPr/>
          </p:nvSpPr>
          <p:spPr>
            <a:xfrm>
              <a:off x="3505753" y="3195177"/>
              <a:ext cx="2304256" cy="2304256"/>
            </a:xfrm>
            <a:prstGeom prst="donut">
              <a:avLst>
                <a:gd fmla="val 34080"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2" name="同心圆 38"/>
            <p:cNvSpPr/>
            <p:nvPr/>
          </p:nvSpPr>
          <p:spPr>
            <a:xfrm>
              <a:off x="4820203" y="3954075"/>
              <a:ext cx="2304256" cy="2304256"/>
            </a:xfrm>
            <a:prstGeom prst="donut">
              <a:avLst>
                <a:gd fmla="val 34080"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3" name="同心圆 39"/>
            <p:cNvSpPr/>
            <p:nvPr/>
          </p:nvSpPr>
          <p:spPr>
            <a:xfrm>
              <a:off x="4820202" y="2436279"/>
              <a:ext cx="2304254" cy="2304256"/>
            </a:xfrm>
            <a:prstGeom prst="donut">
              <a:avLst>
                <a:gd fmla="val 34080"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16" name="文本框 115"/>
          <p:cNvSpPr txBox="1"/>
          <p:nvPr/>
        </p:nvSpPr>
        <p:spPr>
          <a:xfrm>
            <a:off x="180520" y="2565600"/>
            <a:ext cx="2674407" cy="883920"/>
          </a:xfrm>
          <a:prstGeom prst="rect">
            <a:avLst/>
          </a:prstGeom>
          <a:noFill/>
        </p:spPr>
        <p:txBody>
          <a:bodyPr rtlCol="0"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此处添加项目一此处添加项目一此处添加</a:t>
            </a:r>
          </a:p>
        </p:txBody>
      </p:sp>
      <p:sp>
        <p:nvSpPr>
          <p:cNvPr id="117" name="文本框 116"/>
          <p:cNvSpPr txBox="1"/>
          <p:nvPr/>
        </p:nvSpPr>
        <p:spPr>
          <a:xfrm>
            <a:off x="697392" y="2044560"/>
            <a:ext cx="2054450" cy="518160"/>
          </a:xfrm>
          <a:prstGeom prst="rect">
            <a:avLst/>
          </a:prstGeom>
          <a:noFill/>
        </p:spPr>
        <p:txBody>
          <a:bodyPr rtlCol="0" vert="horz" wrap="square">
            <a:spAutoFit/>
          </a:bodyPr>
          <a:lstStyle/>
          <a:p>
            <a:pPr algn="r"/>
            <a:r>
              <a:rPr altLang="en-US" lang="zh-CN" sz="2800">
                <a:solidFill>
                  <a:srgbClr val="FEEA74"/>
                </a:solidFill>
                <a:latin charset="-122" panose="02000000000000000000" pitchFamily="2" typeface="方正正黑简体"/>
                <a:ea charset="-122" panose="02000000000000000000" pitchFamily="2" typeface="方正正黑简体"/>
              </a:rPr>
              <a:t>小标题一</a:t>
            </a:r>
          </a:p>
        </p:txBody>
      </p:sp>
      <p:sp>
        <p:nvSpPr>
          <p:cNvPr id="122" name="文本框 121"/>
          <p:cNvSpPr txBox="1"/>
          <p:nvPr/>
        </p:nvSpPr>
        <p:spPr>
          <a:xfrm>
            <a:off x="180520" y="5105676"/>
            <a:ext cx="2674407" cy="883920"/>
          </a:xfrm>
          <a:prstGeom prst="rect">
            <a:avLst/>
          </a:prstGeom>
          <a:noFill/>
        </p:spPr>
        <p:txBody>
          <a:bodyPr rtlCol="0"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此处添加项目四此处添加项目四此处添加</a:t>
            </a:r>
          </a:p>
        </p:txBody>
      </p:sp>
      <p:sp>
        <p:nvSpPr>
          <p:cNvPr id="123" name="文本框 122"/>
          <p:cNvSpPr txBox="1"/>
          <p:nvPr/>
        </p:nvSpPr>
        <p:spPr>
          <a:xfrm>
            <a:off x="697392" y="4584636"/>
            <a:ext cx="2054450" cy="518160"/>
          </a:xfrm>
          <a:prstGeom prst="rect">
            <a:avLst/>
          </a:prstGeom>
          <a:noFill/>
        </p:spPr>
        <p:txBody>
          <a:bodyPr rtlCol="0" vert="horz" wrap="square">
            <a:spAutoFit/>
          </a:bodyPr>
          <a:lstStyle/>
          <a:p>
            <a:pPr algn="r"/>
            <a:r>
              <a:rPr altLang="en-US" lang="zh-CN" sz="2800">
                <a:solidFill>
                  <a:srgbClr val="FEEA74"/>
                </a:solidFill>
                <a:latin charset="-122" panose="02000000000000000000" pitchFamily="2" typeface="方正正黑简体"/>
                <a:ea charset="-122" panose="02000000000000000000" pitchFamily="2" typeface="方正正黑简体"/>
              </a:rPr>
              <a:t>小标题四</a:t>
            </a:r>
          </a:p>
        </p:txBody>
      </p:sp>
      <p:sp>
        <p:nvSpPr>
          <p:cNvPr id="125" name="文本框 124"/>
          <p:cNvSpPr txBox="1"/>
          <p:nvPr/>
        </p:nvSpPr>
        <p:spPr>
          <a:xfrm>
            <a:off x="9337073" y="2565600"/>
            <a:ext cx="2674407" cy="883920"/>
          </a:xfrm>
          <a:prstGeom prst="rect">
            <a:avLst/>
          </a:prstGeom>
          <a:noFill/>
        </p:spPr>
        <p:txBody>
          <a:bodyPr rtlCol="0"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此处添加项目二此处添加项目二此处添加</a:t>
            </a:r>
          </a:p>
        </p:txBody>
      </p:sp>
      <p:sp>
        <p:nvSpPr>
          <p:cNvPr id="126" name="文本框 125"/>
          <p:cNvSpPr txBox="1"/>
          <p:nvPr/>
        </p:nvSpPr>
        <p:spPr>
          <a:xfrm>
            <a:off x="9434952" y="2044560"/>
            <a:ext cx="2054450"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小标题二</a:t>
            </a:r>
          </a:p>
        </p:txBody>
      </p:sp>
      <p:sp>
        <p:nvSpPr>
          <p:cNvPr id="130" name="文本框 129"/>
          <p:cNvSpPr txBox="1"/>
          <p:nvPr/>
        </p:nvSpPr>
        <p:spPr>
          <a:xfrm>
            <a:off x="9337073" y="5180507"/>
            <a:ext cx="2674407" cy="883920"/>
          </a:xfrm>
          <a:prstGeom prst="rect">
            <a:avLst/>
          </a:prstGeom>
          <a:noFill/>
        </p:spPr>
        <p:txBody>
          <a:bodyPr rtlCol="0" wrap="square">
            <a:spAutoFit/>
          </a:bodyPr>
          <a:lstStyle/>
          <a:p>
            <a:pPr algn="ctr">
              <a:lnSpc>
                <a:spcPct val="130000"/>
              </a:lnSpc>
            </a:pPr>
            <a:r>
              <a:rPr altLang="en-US" lang="zh-CN" sz="2000">
                <a:solidFill>
                  <a:schemeClr val="bg1"/>
                </a:solidFill>
                <a:latin charset="-122" panose="02000000000000000000" pitchFamily="2" typeface="方正正黑简体"/>
                <a:ea charset="-122" panose="02000000000000000000" pitchFamily="2" typeface="方正正黑简体"/>
              </a:rPr>
              <a:t>此处添加项目三此处添加项目三此处添加</a:t>
            </a:r>
          </a:p>
        </p:txBody>
      </p:sp>
      <p:sp>
        <p:nvSpPr>
          <p:cNvPr id="131" name="文本框 130"/>
          <p:cNvSpPr txBox="1"/>
          <p:nvPr/>
        </p:nvSpPr>
        <p:spPr>
          <a:xfrm>
            <a:off x="9434952" y="4659468"/>
            <a:ext cx="2054450"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小标题三</a:t>
            </a:r>
          </a:p>
        </p:txBody>
      </p:sp>
      <p:grpSp>
        <p:nvGrpSpPr>
          <p:cNvPr id="58" name="组合 57"/>
          <p:cNvGrpSpPr/>
          <p:nvPr/>
        </p:nvGrpSpPr>
        <p:grpSpPr>
          <a:xfrm>
            <a:off x="8985298" y="2414421"/>
            <a:ext cx="223608" cy="229328"/>
            <a:chOff x="3740151" y="4270375"/>
            <a:chExt cx="620712" cy="636588"/>
          </a:xfrm>
          <a:solidFill>
            <a:schemeClr val="bg1"/>
          </a:solidFill>
        </p:grpSpPr>
        <p:sp>
          <p:nvSpPr>
            <p:cNvPr id="59" name="Freeform 10"/>
            <p:cNvSpPr/>
            <p:nvPr/>
          </p:nvSpPr>
          <p:spPr bwMode="auto">
            <a:xfrm>
              <a:off x="3740151" y="4538663"/>
              <a:ext cx="620712" cy="225425"/>
            </a:xfrm>
            <a:custGeom>
              <a:gdLst>
                <a:gd fmla="*/ 194 w 391" name="T0"/>
                <a:gd fmla="*/ 78 h 142" name="T1"/>
                <a:gd fmla="*/ 54 w 391" name="T2"/>
                <a:gd fmla="*/ 0 h 142" name="T3"/>
                <a:gd fmla="*/ 0 w 391" name="T4"/>
                <a:gd fmla="*/ 30 h 142" name="T5"/>
                <a:gd fmla="*/ 194 w 391" name="T6"/>
                <a:gd fmla="*/ 142 h 142" name="T7"/>
                <a:gd fmla="*/ 391 w 391" name="T8"/>
                <a:gd fmla="*/ 30 h 142" name="T9"/>
                <a:gd fmla="*/ 333 w 391" name="T10"/>
                <a:gd fmla="*/ 0 h 142" name="T11"/>
                <a:gd fmla="*/ 194 w 391" name="T12"/>
                <a:gd fmla="*/ 78 h 142" name="T13"/>
              </a:gdLst>
              <a:cxnLst>
                <a:cxn ang="0">
                  <a:pos x="T0" y="T1"/>
                </a:cxn>
                <a:cxn ang="0">
                  <a:pos x="T2" y="T3"/>
                </a:cxn>
                <a:cxn ang="0">
                  <a:pos x="T4" y="T5"/>
                </a:cxn>
                <a:cxn ang="0">
                  <a:pos x="T6" y="T7"/>
                </a:cxn>
                <a:cxn ang="0">
                  <a:pos x="T8" y="T9"/>
                </a:cxn>
                <a:cxn ang="0">
                  <a:pos x="T10" y="T11"/>
                </a:cxn>
                <a:cxn ang="0">
                  <a:pos x="T12" y="T13"/>
                </a:cxn>
              </a:cxnLst>
              <a:rect b="b" l="0" r="r" t="0"/>
              <a:pathLst>
                <a:path h="142" w="391">
                  <a:moveTo>
                    <a:pt x="194" y="78"/>
                  </a:moveTo>
                  <a:lnTo>
                    <a:pt x="54" y="0"/>
                  </a:lnTo>
                  <a:lnTo>
                    <a:pt x="0" y="30"/>
                  </a:lnTo>
                  <a:lnTo>
                    <a:pt x="194" y="142"/>
                  </a:lnTo>
                  <a:lnTo>
                    <a:pt x="391" y="30"/>
                  </a:lnTo>
                  <a:lnTo>
                    <a:pt x="333" y="0"/>
                  </a:lnTo>
                  <a:lnTo>
                    <a:pt x="194" y="7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11"/>
            <p:cNvSpPr/>
            <p:nvPr/>
          </p:nvSpPr>
          <p:spPr bwMode="auto">
            <a:xfrm>
              <a:off x="3740151" y="4681538"/>
              <a:ext cx="620712" cy="225425"/>
            </a:xfrm>
            <a:custGeom>
              <a:gdLst>
                <a:gd fmla="*/ 194 w 391" name="T0"/>
                <a:gd fmla="*/ 79 h 142" name="T1"/>
                <a:gd fmla="*/ 54 w 391" name="T2"/>
                <a:gd fmla="*/ 0 h 142" name="T3"/>
                <a:gd fmla="*/ 0 w 391" name="T4"/>
                <a:gd fmla="*/ 31 h 142" name="T5"/>
                <a:gd fmla="*/ 194 w 391" name="T6"/>
                <a:gd fmla="*/ 142 h 142" name="T7"/>
                <a:gd fmla="*/ 391 w 391" name="T8"/>
                <a:gd fmla="*/ 31 h 142" name="T9"/>
                <a:gd fmla="*/ 333 w 391" name="T10"/>
                <a:gd fmla="*/ 0 h 142" name="T11"/>
                <a:gd fmla="*/ 194 w 391" name="T12"/>
                <a:gd fmla="*/ 79 h 142" name="T13"/>
              </a:gdLst>
              <a:cxnLst>
                <a:cxn ang="0">
                  <a:pos x="T0" y="T1"/>
                </a:cxn>
                <a:cxn ang="0">
                  <a:pos x="T2" y="T3"/>
                </a:cxn>
                <a:cxn ang="0">
                  <a:pos x="T4" y="T5"/>
                </a:cxn>
                <a:cxn ang="0">
                  <a:pos x="T6" y="T7"/>
                </a:cxn>
                <a:cxn ang="0">
                  <a:pos x="T8" y="T9"/>
                </a:cxn>
                <a:cxn ang="0">
                  <a:pos x="T10" y="T11"/>
                </a:cxn>
                <a:cxn ang="0">
                  <a:pos x="T12" y="T13"/>
                </a:cxn>
              </a:cxnLst>
              <a:rect b="b" l="0" r="r" t="0"/>
              <a:pathLst>
                <a:path h="142" w="391">
                  <a:moveTo>
                    <a:pt x="194" y="79"/>
                  </a:moveTo>
                  <a:lnTo>
                    <a:pt x="54" y="0"/>
                  </a:lnTo>
                  <a:lnTo>
                    <a:pt x="0" y="31"/>
                  </a:lnTo>
                  <a:lnTo>
                    <a:pt x="194" y="142"/>
                  </a:lnTo>
                  <a:lnTo>
                    <a:pt x="391" y="31"/>
                  </a:lnTo>
                  <a:lnTo>
                    <a:pt x="333" y="0"/>
                  </a:lnTo>
                  <a:lnTo>
                    <a:pt x="194" y="7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12"/>
            <p:cNvSpPr/>
            <p:nvPr/>
          </p:nvSpPr>
          <p:spPr bwMode="auto">
            <a:xfrm>
              <a:off x="3740151" y="4270375"/>
              <a:ext cx="620712" cy="349250"/>
            </a:xfrm>
            <a:custGeom>
              <a:gdLst>
                <a:gd fmla="*/ 391 w 391" name="T0"/>
                <a:gd fmla="*/ 112 h 220" name="T1"/>
                <a:gd fmla="*/ 194 w 391" name="T2"/>
                <a:gd fmla="*/ 0 h 220" name="T3"/>
                <a:gd fmla="*/ 0 w 391" name="T4"/>
                <a:gd fmla="*/ 112 h 220" name="T5"/>
                <a:gd fmla="*/ 194 w 391" name="T6"/>
                <a:gd fmla="*/ 220 h 220" name="T7"/>
                <a:gd fmla="*/ 391 w 391" name="T8"/>
                <a:gd fmla="*/ 112 h 220" name="T9"/>
              </a:gdLst>
              <a:cxnLst>
                <a:cxn ang="0">
                  <a:pos x="T0" y="T1"/>
                </a:cxn>
                <a:cxn ang="0">
                  <a:pos x="T2" y="T3"/>
                </a:cxn>
                <a:cxn ang="0">
                  <a:pos x="T4" y="T5"/>
                </a:cxn>
                <a:cxn ang="0">
                  <a:pos x="T6" y="T7"/>
                </a:cxn>
                <a:cxn ang="0">
                  <a:pos x="T8" y="T9"/>
                </a:cxn>
              </a:cxnLst>
              <a:rect b="b" l="0" r="r" t="0"/>
              <a:pathLst>
                <a:path h="220" w="391">
                  <a:moveTo>
                    <a:pt x="391" y="112"/>
                  </a:moveTo>
                  <a:lnTo>
                    <a:pt x="194" y="0"/>
                  </a:lnTo>
                  <a:lnTo>
                    <a:pt x="0" y="112"/>
                  </a:lnTo>
                  <a:lnTo>
                    <a:pt x="194" y="220"/>
                  </a:lnTo>
                  <a:lnTo>
                    <a:pt x="391" y="11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62" name="Freeform 487"/>
          <p:cNvSpPr>
            <a:spLocks noEditPoints="1"/>
          </p:cNvSpPr>
          <p:nvPr/>
        </p:nvSpPr>
        <p:spPr bwMode="auto">
          <a:xfrm>
            <a:off x="2987409" y="5018945"/>
            <a:ext cx="227180" cy="256492"/>
          </a:xfrm>
          <a:custGeom>
            <a:gdLst>
              <a:gd fmla="*/ 185 w 253" name="T0"/>
              <a:gd fmla="*/ 37 h 287" name="T1"/>
              <a:gd fmla="*/ 127 w 253" name="T2"/>
              <a:gd fmla="*/ 0 h 287" name="T3"/>
              <a:gd fmla="*/ 126 w 253" name="T4"/>
              <a:gd fmla="*/ 0 h 287" name="T5"/>
              <a:gd fmla="*/ 69 w 253" name="T6"/>
              <a:gd fmla="*/ 37 h 287" name="T7"/>
              <a:gd fmla="*/ 0 w 253" name="T8"/>
              <a:gd fmla="*/ 30 h 287" name="T9"/>
              <a:gd fmla="*/ 0 w 253" name="T10"/>
              <a:gd fmla="*/ 30 h 287" name="T11"/>
              <a:gd fmla="*/ 0 w 253" name="T12"/>
              <a:gd fmla="*/ 97 h 287" name="T13"/>
              <a:gd fmla="*/ 0 w 253" name="T14"/>
              <a:gd fmla="*/ 98 h 287" name="T15"/>
              <a:gd fmla="*/ 14 w 253" name="T16"/>
              <a:gd fmla="*/ 170 h 287" name="T17"/>
              <a:gd fmla="*/ 49 w 253" name="T18"/>
              <a:gd fmla="*/ 229 h 287" name="T19"/>
              <a:gd fmla="*/ 122 w 253" name="T20"/>
              <a:gd fmla="*/ 284 h 287" name="T21"/>
              <a:gd fmla="*/ 127 w 253" name="T22"/>
              <a:gd fmla="*/ 287 h 287" name="T23"/>
              <a:gd fmla="*/ 132 w 253" name="T24"/>
              <a:gd fmla="*/ 284 h 287" name="T25"/>
              <a:gd fmla="*/ 204 w 253" name="T26"/>
              <a:gd fmla="*/ 229 h 287" name="T27"/>
              <a:gd fmla="*/ 240 w 253" name="T28"/>
              <a:gd fmla="*/ 170 h 287" name="T29"/>
              <a:gd fmla="*/ 253 w 253" name="T30"/>
              <a:gd fmla="*/ 98 h 287" name="T31"/>
              <a:gd fmla="*/ 253 w 253" name="T32"/>
              <a:gd fmla="*/ 30 h 287" name="T33"/>
              <a:gd fmla="*/ 253 w 253" name="T34"/>
              <a:gd fmla="*/ 30 h 287" name="T35"/>
              <a:gd fmla="*/ 185 w 253" name="T36"/>
              <a:gd fmla="*/ 37 h 287" name="T37"/>
              <a:gd fmla="*/ 219 w 253" name="T38"/>
              <a:gd fmla="*/ 101 h 287" name="T39"/>
              <a:gd fmla="*/ 208 w 253" name="T40"/>
              <a:gd fmla="*/ 159 h 287" name="T41"/>
              <a:gd fmla="*/ 182 w 253" name="T42"/>
              <a:gd fmla="*/ 204 h 287" name="T43"/>
              <a:gd fmla="*/ 180 w 253" name="T44"/>
              <a:gd fmla="*/ 205 h 287" name="T45"/>
              <a:gd fmla="*/ 127 w 253" name="T46"/>
              <a:gd fmla="*/ 249 h 287" name="T47"/>
              <a:gd fmla="*/ 73 w 253" name="T48"/>
              <a:gd fmla="*/ 205 h 287" name="T49"/>
              <a:gd fmla="*/ 72 w 253" name="T50"/>
              <a:gd fmla="*/ 204 h 287" name="T51"/>
              <a:gd fmla="*/ 45 w 253" name="T52"/>
              <a:gd fmla="*/ 159 h 287" name="T53"/>
              <a:gd fmla="*/ 34 w 253" name="T54"/>
              <a:gd fmla="*/ 101 h 287" name="T55"/>
              <a:gd fmla="*/ 34 w 253" name="T56"/>
              <a:gd fmla="*/ 75 h 287" name="T57"/>
              <a:gd fmla="*/ 79 w 253" name="T58"/>
              <a:gd fmla="*/ 73 h 287" name="T59"/>
              <a:gd fmla="*/ 126 w 253" name="T60"/>
              <a:gd fmla="*/ 48 h 287" name="T61"/>
              <a:gd fmla="*/ 174 w 253" name="T62"/>
              <a:gd fmla="*/ 73 h 287" name="T63"/>
              <a:gd fmla="*/ 219 w 253" name="T64"/>
              <a:gd fmla="*/ 75 h 287" name="T65"/>
              <a:gd fmla="*/ 219 w 253" name="T66"/>
              <a:gd fmla="*/ 101 h 28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287" w="253">
                <a:moveTo>
                  <a:pt x="185" y="37"/>
                </a:moveTo>
                <a:cubicBezTo>
                  <a:pt x="156" y="32"/>
                  <a:pt x="129" y="0"/>
                  <a:pt x="127" y="0"/>
                </a:cubicBezTo>
                <a:cubicBezTo>
                  <a:pt x="126" y="0"/>
                  <a:pt x="126" y="0"/>
                  <a:pt x="126" y="0"/>
                </a:cubicBezTo>
                <a:cubicBezTo>
                  <a:pt x="125" y="0"/>
                  <a:pt x="98" y="32"/>
                  <a:pt x="69" y="37"/>
                </a:cubicBezTo>
                <a:cubicBezTo>
                  <a:pt x="40" y="42"/>
                  <a:pt x="2" y="29"/>
                  <a:pt x="0" y="30"/>
                </a:cubicBezTo>
                <a:cubicBezTo>
                  <a:pt x="0" y="30"/>
                  <a:pt x="0" y="30"/>
                  <a:pt x="0" y="30"/>
                </a:cubicBezTo>
                <a:cubicBezTo>
                  <a:pt x="0" y="97"/>
                  <a:pt x="0" y="97"/>
                  <a:pt x="0" y="97"/>
                </a:cubicBezTo>
                <a:cubicBezTo>
                  <a:pt x="0" y="98"/>
                  <a:pt x="0" y="98"/>
                  <a:pt x="0" y="98"/>
                </a:cubicBezTo>
                <a:cubicBezTo>
                  <a:pt x="0" y="99"/>
                  <a:pt x="3" y="141"/>
                  <a:pt x="14" y="170"/>
                </a:cubicBezTo>
                <a:cubicBezTo>
                  <a:pt x="24" y="199"/>
                  <a:pt x="44" y="223"/>
                  <a:pt x="49" y="229"/>
                </a:cubicBezTo>
                <a:cubicBezTo>
                  <a:pt x="53" y="233"/>
                  <a:pt x="81" y="263"/>
                  <a:pt x="122" y="284"/>
                </a:cubicBezTo>
                <a:cubicBezTo>
                  <a:pt x="127" y="287"/>
                  <a:pt x="127" y="287"/>
                  <a:pt x="127" y="287"/>
                </a:cubicBezTo>
                <a:cubicBezTo>
                  <a:pt x="132" y="284"/>
                  <a:pt x="132" y="284"/>
                  <a:pt x="132" y="284"/>
                </a:cubicBezTo>
                <a:cubicBezTo>
                  <a:pt x="173" y="263"/>
                  <a:pt x="201" y="233"/>
                  <a:pt x="204" y="229"/>
                </a:cubicBezTo>
                <a:cubicBezTo>
                  <a:pt x="210" y="223"/>
                  <a:pt x="230" y="199"/>
                  <a:pt x="240" y="170"/>
                </a:cubicBezTo>
                <a:cubicBezTo>
                  <a:pt x="250" y="141"/>
                  <a:pt x="253" y="99"/>
                  <a:pt x="253" y="98"/>
                </a:cubicBezTo>
                <a:cubicBezTo>
                  <a:pt x="253" y="30"/>
                  <a:pt x="253" y="30"/>
                  <a:pt x="253" y="30"/>
                </a:cubicBezTo>
                <a:cubicBezTo>
                  <a:pt x="253" y="30"/>
                  <a:pt x="253" y="30"/>
                  <a:pt x="253" y="30"/>
                </a:cubicBezTo>
                <a:cubicBezTo>
                  <a:pt x="252" y="29"/>
                  <a:pt x="214" y="42"/>
                  <a:pt x="185" y="37"/>
                </a:cubicBezTo>
                <a:close/>
                <a:moveTo>
                  <a:pt x="219" y="101"/>
                </a:moveTo>
                <a:cubicBezTo>
                  <a:pt x="219" y="105"/>
                  <a:pt x="216" y="137"/>
                  <a:pt x="208" y="159"/>
                </a:cubicBezTo>
                <a:cubicBezTo>
                  <a:pt x="200" y="183"/>
                  <a:pt x="183" y="202"/>
                  <a:pt x="182" y="204"/>
                </a:cubicBezTo>
                <a:cubicBezTo>
                  <a:pt x="180" y="205"/>
                  <a:pt x="180" y="205"/>
                  <a:pt x="180" y="205"/>
                </a:cubicBezTo>
                <a:cubicBezTo>
                  <a:pt x="180" y="205"/>
                  <a:pt x="158" y="230"/>
                  <a:pt x="127" y="249"/>
                </a:cubicBezTo>
                <a:cubicBezTo>
                  <a:pt x="95" y="230"/>
                  <a:pt x="73" y="205"/>
                  <a:pt x="73" y="205"/>
                </a:cubicBezTo>
                <a:cubicBezTo>
                  <a:pt x="72" y="204"/>
                  <a:pt x="72" y="204"/>
                  <a:pt x="72" y="204"/>
                </a:cubicBezTo>
                <a:cubicBezTo>
                  <a:pt x="70" y="202"/>
                  <a:pt x="53" y="183"/>
                  <a:pt x="45" y="159"/>
                </a:cubicBezTo>
                <a:cubicBezTo>
                  <a:pt x="37" y="137"/>
                  <a:pt x="35" y="105"/>
                  <a:pt x="34" y="101"/>
                </a:cubicBezTo>
                <a:cubicBezTo>
                  <a:pt x="34" y="75"/>
                  <a:pt x="34" y="75"/>
                  <a:pt x="34" y="75"/>
                </a:cubicBezTo>
                <a:cubicBezTo>
                  <a:pt x="44" y="73"/>
                  <a:pt x="62" y="76"/>
                  <a:pt x="79" y="73"/>
                </a:cubicBezTo>
                <a:cubicBezTo>
                  <a:pt x="101" y="69"/>
                  <a:pt x="124" y="48"/>
                  <a:pt x="126" y="48"/>
                </a:cubicBezTo>
                <a:cubicBezTo>
                  <a:pt x="129" y="48"/>
                  <a:pt x="151" y="69"/>
                  <a:pt x="174" y="73"/>
                </a:cubicBezTo>
                <a:cubicBezTo>
                  <a:pt x="191" y="76"/>
                  <a:pt x="209" y="73"/>
                  <a:pt x="219" y="75"/>
                </a:cubicBezTo>
                <a:lnTo>
                  <a:pt x="219" y="101"/>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63" name="组合 62"/>
          <p:cNvGrpSpPr/>
          <p:nvPr/>
        </p:nvGrpSpPr>
        <p:grpSpPr>
          <a:xfrm>
            <a:off x="8995367" y="5023853"/>
            <a:ext cx="223082" cy="271800"/>
            <a:chOff x="9572625" y="5245100"/>
            <a:chExt cx="276225" cy="336551"/>
          </a:xfrm>
        </p:grpSpPr>
        <p:sp>
          <p:nvSpPr>
            <p:cNvPr id="64" name="Freeform 49"/>
            <p:cNvSpPr/>
            <p:nvPr/>
          </p:nvSpPr>
          <p:spPr bwMode="auto">
            <a:xfrm>
              <a:off x="9572625" y="5386388"/>
              <a:ext cx="276225" cy="109538"/>
            </a:xfrm>
            <a:custGeom>
              <a:gdLst>
                <a:gd fmla="*/ 49 w 98" name="T0"/>
                <a:gd fmla="*/ 15 h 40" name="T1"/>
                <a:gd fmla="*/ 2 w 98" name="T2"/>
                <a:gd fmla="*/ 0 h 40" name="T3"/>
                <a:gd fmla="*/ 0 w 98" name="T4"/>
                <a:gd fmla="*/ 4 h 40" name="T5"/>
                <a:gd fmla="*/ 0 w 98" name="T6"/>
                <a:gd fmla="*/ 19 h 40" name="T7"/>
                <a:gd fmla="*/ 49 w 98" name="T8"/>
                <a:gd fmla="*/ 40 h 40" name="T9"/>
                <a:gd fmla="*/ 98 w 98" name="T10"/>
                <a:gd fmla="*/ 19 h 40" name="T11"/>
                <a:gd fmla="*/ 98 w 98" name="T12"/>
                <a:gd fmla="*/ 4 h 40" name="T13"/>
                <a:gd fmla="*/ 96 w 98" name="T14"/>
                <a:gd fmla="*/ 0 h 40" name="T15"/>
                <a:gd fmla="*/ 49 w 98" name="T16"/>
                <a:gd fmla="*/ 15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98">
                  <a:moveTo>
                    <a:pt x="49" y="15"/>
                  </a:moveTo>
                  <a:cubicBezTo>
                    <a:pt x="26" y="15"/>
                    <a:pt x="7" y="9"/>
                    <a:pt x="2" y="0"/>
                  </a:cubicBezTo>
                  <a:cubicBezTo>
                    <a:pt x="1" y="1"/>
                    <a:pt x="0" y="3"/>
                    <a:pt x="0" y="4"/>
                  </a:cubicBezTo>
                  <a:cubicBezTo>
                    <a:pt x="0" y="19"/>
                    <a:pt x="0" y="19"/>
                    <a:pt x="0" y="19"/>
                  </a:cubicBezTo>
                  <a:cubicBezTo>
                    <a:pt x="0" y="31"/>
                    <a:pt x="22" y="40"/>
                    <a:pt x="49" y="40"/>
                  </a:cubicBezTo>
                  <a:cubicBezTo>
                    <a:pt x="76" y="40"/>
                    <a:pt x="98" y="31"/>
                    <a:pt x="98" y="19"/>
                  </a:cubicBezTo>
                  <a:cubicBezTo>
                    <a:pt x="98" y="4"/>
                    <a:pt x="98" y="4"/>
                    <a:pt x="98" y="4"/>
                  </a:cubicBezTo>
                  <a:cubicBezTo>
                    <a:pt x="98" y="3"/>
                    <a:pt x="97" y="1"/>
                    <a:pt x="96" y="0"/>
                  </a:cubicBezTo>
                  <a:cubicBezTo>
                    <a:pt x="91" y="9"/>
                    <a:pt x="72" y="15"/>
                    <a:pt x="49" y="15"/>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50"/>
            <p:cNvSpPr/>
            <p:nvPr/>
          </p:nvSpPr>
          <p:spPr bwMode="auto">
            <a:xfrm>
              <a:off x="9572625" y="5468938"/>
              <a:ext cx="276225" cy="112713"/>
            </a:xfrm>
            <a:custGeom>
              <a:gdLst>
                <a:gd fmla="*/ 49 w 98" name="T0"/>
                <a:gd fmla="*/ 16 h 41" name="T1"/>
                <a:gd fmla="*/ 2 w 98" name="T2"/>
                <a:gd fmla="*/ 0 h 41" name="T3"/>
                <a:gd fmla="*/ 0 w 98" name="T4"/>
                <a:gd fmla="*/ 5 h 41" name="T5"/>
                <a:gd fmla="*/ 0 w 98" name="T6"/>
                <a:gd fmla="*/ 20 h 41" name="T7"/>
                <a:gd fmla="*/ 49 w 98" name="T8"/>
                <a:gd fmla="*/ 41 h 41" name="T9"/>
                <a:gd fmla="*/ 98 w 98" name="T10"/>
                <a:gd fmla="*/ 20 h 41" name="T11"/>
                <a:gd fmla="*/ 98 w 98" name="T12"/>
                <a:gd fmla="*/ 5 h 41" name="T13"/>
                <a:gd fmla="*/ 96 w 98" name="T14"/>
                <a:gd fmla="*/ 0 h 41" name="T15"/>
                <a:gd fmla="*/ 49 w 98" name="T16"/>
                <a:gd fmla="*/ 16 h 4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1" w="98">
                  <a:moveTo>
                    <a:pt x="49" y="16"/>
                  </a:moveTo>
                  <a:cubicBezTo>
                    <a:pt x="26" y="16"/>
                    <a:pt x="7" y="9"/>
                    <a:pt x="2" y="0"/>
                  </a:cubicBezTo>
                  <a:cubicBezTo>
                    <a:pt x="1" y="2"/>
                    <a:pt x="0" y="3"/>
                    <a:pt x="0" y="5"/>
                  </a:cubicBezTo>
                  <a:cubicBezTo>
                    <a:pt x="0" y="20"/>
                    <a:pt x="0" y="20"/>
                    <a:pt x="0" y="20"/>
                  </a:cubicBezTo>
                  <a:cubicBezTo>
                    <a:pt x="0" y="31"/>
                    <a:pt x="22" y="41"/>
                    <a:pt x="49" y="41"/>
                  </a:cubicBezTo>
                  <a:cubicBezTo>
                    <a:pt x="76" y="41"/>
                    <a:pt x="98" y="31"/>
                    <a:pt x="98" y="20"/>
                  </a:cubicBezTo>
                  <a:cubicBezTo>
                    <a:pt x="98" y="5"/>
                    <a:pt x="98" y="5"/>
                    <a:pt x="98" y="5"/>
                  </a:cubicBezTo>
                  <a:cubicBezTo>
                    <a:pt x="98" y="3"/>
                    <a:pt x="97" y="2"/>
                    <a:pt x="96" y="0"/>
                  </a:cubicBezTo>
                  <a:cubicBezTo>
                    <a:pt x="91" y="9"/>
                    <a:pt x="72" y="16"/>
                    <a:pt x="49" y="1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51"/>
            <p:cNvSpPr/>
            <p:nvPr/>
          </p:nvSpPr>
          <p:spPr bwMode="auto">
            <a:xfrm>
              <a:off x="9572625" y="5303838"/>
              <a:ext cx="276225" cy="109538"/>
            </a:xfrm>
            <a:custGeom>
              <a:gdLst>
                <a:gd fmla="*/ 96 w 98" name="T0"/>
                <a:gd fmla="*/ 0 h 40" name="T1"/>
                <a:gd fmla="*/ 49 w 98" name="T2"/>
                <a:gd fmla="*/ 15 h 40" name="T3"/>
                <a:gd fmla="*/ 2 w 98" name="T4"/>
                <a:gd fmla="*/ 0 h 40" name="T5"/>
                <a:gd fmla="*/ 0 w 98" name="T6"/>
                <a:gd fmla="*/ 5 h 40" name="T7"/>
                <a:gd fmla="*/ 0 w 98" name="T8"/>
                <a:gd fmla="*/ 19 h 40" name="T9"/>
                <a:gd fmla="*/ 49 w 98" name="T10"/>
                <a:gd fmla="*/ 40 h 40" name="T11"/>
                <a:gd fmla="*/ 98 w 98" name="T12"/>
                <a:gd fmla="*/ 19 h 40" name="T13"/>
                <a:gd fmla="*/ 98 w 98" name="T14"/>
                <a:gd fmla="*/ 5 h 40" name="T15"/>
                <a:gd fmla="*/ 96 w 98" name="T16"/>
                <a:gd fmla="*/ 0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98">
                  <a:moveTo>
                    <a:pt x="96" y="0"/>
                  </a:moveTo>
                  <a:cubicBezTo>
                    <a:pt x="95" y="8"/>
                    <a:pt x="75" y="15"/>
                    <a:pt x="49" y="15"/>
                  </a:cubicBezTo>
                  <a:cubicBezTo>
                    <a:pt x="23" y="15"/>
                    <a:pt x="3" y="8"/>
                    <a:pt x="2" y="0"/>
                  </a:cubicBezTo>
                  <a:cubicBezTo>
                    <a:pt x="1" y="1"/>
                    <a:pt x="0" y="3"/>
                    <a:pt x="0" y="5"/>
                  </a:cubicBezTo>
                  <a:cubicBezTo>
                    <a:pt x="0" y="19"/>
                    <a:pt x="0" y="19"/>
                    <a:pt x="0" y="19"/>
                  </a:cubicBezTo>
                  <a:cubicBezTo>
                    <a:pt x="0" y="31"/>
                    <a:pt x="22" y="40"/>
                    <a:pt x="49" y="40"/>
                  </a:cubicBezTo>
                  <a:cubicBezTo>
                    <a:pt x="76" y="40"/>
                    <a:pt x="98" y="31"/>
                    <a:pt x="98" y="19"/>
                  </a:cubicBezTo>
                  <a:cubicBezTo>
                    <a:pt x="98" y="5"/>
                    <a:pt x="98" y="5"/>
                    <a:pt x="98" y="5"/>
                  </a:cubicBezTo>
                  <a:cubicBezTo>
                    <a:pt x="98" y="3"/>
                    <a:pt x="97" y="1"/>
                    <a:pt x="96"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Oval 52"/>
            <p:cNvSpPr>
              <a:spLocks noChangeArrowheads="1"/>
            </p:cNvSpPr>
            <p:nvPr/>
          </p:nvSpPr>
          <p:spPr bwMode="auto">
            <a:xfrm>
              <a:off x="9578975" y="5245100"/>
              <a:ext cx="263525" cy="85725"/>
            </a:xfrm>
            <a:prstGeom prst="ellipse">
              <a:avLst/>
            </a:pr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 name="组合 5"/>
          <p:cNvGrpSpPr/>
          <p:nvPr/>
        </p:nvGrpSpPr>
        <p:grpSpPr>
          <a:xfrm>
            <a:off x="4672458" y="2322327"/>
            <a:ext cx="2934716" cy="2964903"/>
            <a:chOff x="4896028" y="2369655"/>
            <a:chExt cx="2676547" cy="2704080"/>
          </a:xfrm>
        </p:grpSpPr>
        <p:sp>
          <p:nvSpPr>
            <p:cNvPr id="54" name="自由: 形状 53"/>
            <p:cNvSpPr/>
            <p:nvPr/>
          </p:nvSpPr>
          <p:spPr>
            <a:xfrm>
              <a:off x="5987076" y="2369655"/>
              <a:ext cx="1585499" cy="1598693"/>
            </a:xfrm>
            <a:custGeom>
              <a:gdLst>
                <a:gd fmla="*/ 2431250 w 2717800" name="connsiteX0"/>
                <a:gd fmla="*/ 2740419 h 2740419" name="connsiteY0"/>
                <a:gd fmla="*/ 2151385 w 2717800" name="connsiteX1"/>
                <a:gd fmla="*/ 2512227 h 2740419" name="connsiteY1"/>
                <a:gd fmla="*/ 2145795 w 2717800" name="connsiteX2"/>
                <a:gd fmla="*/ 2457450 h 2740419" name="connsiteY2"/>
                <a:gd fmla="*/ 2145228 w 2717800" name="connsiteX3"/>
                <a:gd fmla="*/ 2457450 h 2740419" name="connsiteY3"/>
                <a:gd fmla="*/ 2146190 w 2717800" name="connsiteX4"/>
                <a:gd fmla="*/ 2438400 h 2740419" name="connsiteY4"/>
                <a:gd fmla="*/ 279400 w 2717800" name="connsiteX5"/>
                <a:gd fmla="*/ 571610 h 2740419" name="connsiteY5"/>
                <a:gd fmla="*/ 279400 w 2717800" name="connsiteX6"/>
                <a:gd fmla="*/ 570958 h 2740419" name="connsiteY6"/>
                <a:gd fmla="*/ 227085 w 2717800" name="connsiteX7"/>
                <a:gd fmla="*/ 565470 h 2740419" name="connsiteY7"/>
                <a:gd fmla="*/ 0 w 2717800" name="connsiteX8"/>
                <a:gd fmla="*/ 285345 h 2740419" name="connsiteY8"/>
                <a:gd fmla="*/ 227877 w 2717800" name="connsiteX9"/>
                <a:gd fmla="*/ 5864 h 2740419" name="connsiteY9"/>
                <a:gd fmla="*/ 279400 w 2717800" name="connsiteX10"/>
                <a:gd fmla="*/ 607 h 2740419" name="connsiteY10"/>
                <a:gd fmla="*/ 279400 w 2717800" name="connsiteX11"/>
                <a:gd fmla="*/ 0 h 2740419" name="connsiteY11"/>
                <a:gd fmla="*/ 283379 w 2717800" name="connsiteX12"/>
                <a:gd fmla="*/ 201 h 2740419" name="connsiteY12"/>
                <a:gd fmla="*/ 285349 w 2717800" name="connsiteX13"/>
                <a:gd fmla="*/ 0 h 2740419" name="connsiteY13"/>
                <a:gd fmla="*/ 285348 w 2717800" name="connsiteX14"/>
                <a:gd fmla="*/ 300 h 2740419" name="connsiteY14"/>
                <a:gd fmla="*/ 528712 w 2717800" name="connsiteX15"/>
                <a:gd fmla="*/ 12589 h 2740419" name="connsiteY15"/>
                <a:gd fmla="*/ 2717800 w 2717800" name="connsiteX16"/>
                <a:gd fmla="*/ 2438400 h 2740419" name="connsiteY16"/>
                <a:gd fmla="*/ 2716937 w 2717800" name="connsiteX17"/>
                <a:gd fmla="*/ 2455486 h 2740419" name="connsiteY17"/>
                <a:gd fmla="*/ 2717797 w 2717800" name="connsiteX18"/>
                <a:gd fmla="*/ 2455487 h 2740419" name="connsiteY18"/>
                <a:gd fmla="*/ 2431250 w 2717800" name="connsiteX19"/>
                <a:gd fmla="*/ 2740419 h 2740419"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2740419" w="2717800">
                  <a:moveTo>
                    <a:pt x="2431250" y="2740419"/>
                  </a:moveTo>
                  <a:cubicBezTo>
                    <a:pt x="2293247" y="2740224"/>
                    <a:pt x="2178150" y="2642351"/>
                    <a:pt x="2151385" y="2512227"/>
                  </a:cubicBezTo>
                  <a:lnTo>
                    <a:pt x="2145795" y="2457450"/>
                  </a:lnTo>
                  <a:lnTo>
                    <a:pt x="2145228" y="2457450"/>
                  </a:lnTo>
                  <a:lnTo>
                    <a:pt x="2146190" y="2438400"/>
                  </a:lnTo>
                  <a:cubicBezTo>
                    <a:pt x="2146190" y="1407400"/>
                    <a:pt x="1310400" y="571610"/>
                    <a:pt x="279400" y="571610"/>
                  </a:cubicBezTo>
                  <a:lnTo>
                    <a:pt x="279400" y="570958"/>
                  </a:lnTo>
                  <a:lnTo>
                    <a:pt x="227085" y="565470"/>
                  </a:lnTo>
                  <a:cubicBezTo>
                    <a:pt x="97216" y="538373"/>
                    <a:pt x="-195" y="423158"/>
                    <a:pt x="0" y="285345"/>
                  </a:cubicBezTo>
                  <a:cubicBezTo>
                    <a:pt x="195" y="147531"/>
                    <a:pt x="97933" y="32593"/>
                    <a:pt x="227877" y="5864"/>
                  </a:cubicBezTo>
                  <a:lnTo>
                    <a:pt x="279400" y="607"/>
                  </a:lnTo>
                  <a:lnTo>
                    <a:pt x="279400" y="0"/>
                  </a:lnTo>
                  <a:lnTo>
                    <a:pt x="283379" y="201"/>
                  </a:lnTo>
                  <a:lnTo>
                    <a:pt x="285349" y="0"/>
                  </a:lnTo>
                  <a:lnTo>
                    <a:pt x="285348" y="300"/>
                  </a:lnTo>
                  <a:lnTo>
                    <a:pt x="528712" y="12589"/>
                  </a:lnTo>
                  <a:cubicBezTo>
                    <a:pt x="1758290" y="137459"/>
                    <a:pt x="2717800" y="1175877"/>
                    <a:pt x="2717800" y="2438400"/>
                  </a:cubicBezTo>
                  <a:lnTo>
                    <a:pt x="2716937" y="2455486"/>
                  </a:lnTo>
                  <a:lnTo>
                    <a:pt x="2717797" y="2455487"/>
                  </a:lnTo>
                  <a:cubicBezTo>
                    <a:pt x="2717129" y="2613204"/>
                    <a:pt x="2588968" y="2740643"/>
                    <a:pt x="2431250" y="2740419"/>
                  </a:cubicBezTo>
                  <a:close/>
                </a:path>
              </a:pathLst>
            </a:custGeom>
            <a:gradFill>
              <a:gsLst>
                <a:gs pos="0">
                  <a:srgbClr val="FEF1A4"/>
                </a:gs>
                <a:gs pos="49000">
                  <a:srgbClr val="F5A51D"/>
                </a:gs>
                <a:gs pos="100000">
                  <a:srgbClr val="E67700"/>
                </a:gs>
              </a:gsLst>
              <a:lin ang="2700000" scaled="0"/>
            </a:gradFill>
            <a:ln algn="ctr" cap="flat" cmpd="sng" w="12700">
              <a:noFill/>
              <a:prstDash val="solid"/>
              <a:miter lim="800000"/>
            </a:ln>
            <a:effectLst>
              <a:outerShdw algn="t" blurRad="317500" dir="27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rgbClr val="1D1C24"/>
                </a:solidFill>
                <a:latin charset="-122" panose="02000000000000000000" pitchFamily="2" typeface="方正正黑简体"/>
                <a:ea charset="-122" panose="02000000000000000000" pitchFamily="2" typeface="方正正黑简体"/>
              </a:endParaRPr>
            </a:p>
          </p:txBody>
        </p:sp>
        <p:sp>
          <p:nvSpPr>
            <p:cNvPr id="74" name="椭圆 73"/>
            <p:cNvSpPr/>
            <p:nvPr/>
          </p:nvSpPr>
          <p:spPr>
            <a:xfrm>
              <a:off x="4896028" y="2622991"/>
              <a:ext cx="2450744" cy="2450744"/>
            </a:xfrm>
            <a:prstGeom prst="ellipse">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8" name="组合 87"/>
          <p:cNvGrpSpPr/>
          <p:nvPr/>
        </p:nvGrpSpPr>
        <p:grpSpPr>
          <a:xfrm>
            <a:off x="4543272" y="2422216"/>
            <a:ext cx="2969567" cy="2946102"/>
            <a:chOff x="4550892" y="2414596"/>
            <a:chExt cx="2969567" cy="2946102"/>
          </a:xfrm>
        </p:grpSpPr>
        <p:sp>
          <p:nvSpPr>
            <p:cNvPr id="53" name="自由: 形状 52"/>
            <p:cNvSpPr/>
            <p:nvPr/>
          </p:nvSpPr>
          <p:spPr>
            <a:xfrm rot="10800000">
              <a:off x="4550892" y="3607803"/>
              <a:ext cx="1738430" cy="1752895"/>
            </a:xfrm>
            <a:custGeom>
              <a:gdLst>
                <a:gd fmla="*/ 2431250 w 2717800" name="connsiteX0"/>
                <a:gd fmla="*/ 2740419 h 2740419" name="connsiteY0"/>
                <a:gd fmla="*/ 2151385 w 2717800" name="connsiteX1"/>
                <a:gd fmla="*/ 2512227 h 2740419" name="connsiteY1"/>
                <a:gd fmla="*/ 2145795 w 2717800" name="connsiteX2"/>
                <a:gd fmla="*/ 2457450 h 2740419" name="connsiteY2"/>
                <a:gd fmla="*/ 2145228 w 2717800" name="connsiteX3"/>
                <a:gd fmla="*/ 2457450 h 2740419" name="connsiteY3"/>
                <a:gd fmla="*/ 2146190 w 2717800" name="connsiteX4"/>
                <a:gd fmla="*/ 2438400 h 2740419" name="connsiteY4"/>
                <a:gd fmla="*/ 279400 w 2717800" name="connsiteX5"/>
                <a:gd fmla="*/ 571610 h 2740419" name="connsiteY5"/>
                <a:gd fmla="*/ 279400 w 2717800" name="connsiteX6"/>
                <a:gd fmla="*/ 570958 h 2740419" name="connsiteY6"/>
                <a:gd fmla="*/ 227085 w 2717800" name="connsiteX7"/>
                <a:gd fmla="*/ 565470 h 2740419" name="connsiteY7"/>
                <a:gd fmla="*/ 0 w 2717800" name="connsiteX8"/>
                <a:gd fmla="*/ 285345 h 2740419" name="connsiteY8"/>
                <a:gd fmla="*/ 227877 w 2717800" name="connsiteX9"/>
                <a:gd fmla="*/ 5864 h 2740419" name="connsiteY9"/>
                <a:gd fmla="*/ 279400 w 2717800" name="connsiteX10"/>
                <a:gd fmla="*/ 607 h 2740419" name="connsiteY10"/>
                <a:gd fmla="*/ 279400 w 2717800" name="connsiteX11"/>
                <a:gd fmla="*/ 0 h 2740419" name="connsiteY11"/>
                <a:gd fmla="*/ 283379 w 2717800" name="connsiteX12"/>
                <a:gd fmla="*/ 201 h 2740419" name="connsiteY12"/>
                <a:gd fmla="*/ 285349 w 2717800" name="connsiteX13"/>
                <a:gd fmla="*/ 0 h 2740419" name="connsiteY13"/>
                <a:gd fmla="*/ 285348 w 2717800" name="connsiteX14"/>
                <a:gd fmla="*/ 300 h 2740419" name="connsiteY14"/>
                <a:gd fmla="*/ 528712 w 2717800" name="connsiteX15"/>
                <a:gd fmla="*/ 12589 h 2740419" name="connsiteY15"/>
                <a:gd fmla="*/ 2717800 w 2717800" name="connsiteX16"/>
                <a:gd fmla="*/ 2438400 h 2740419" name="connsiteY16"/>
                <a:gd fmla="*/ 2716937 w 2717800" name="connsiteX17"/>
                <a:gd fmla="*/ 2455486 h 2740419" name="connsiteY17"/>
                <a:gd fmla="*/ 2717797 w 2717800" name="connsiteX18"/>
                <a:gd fmla="*/ 2455487 h 2740419" name="connsiteY18"/>
                <a:gd fmla="*/ 2431250 w 2717800" name="connsiteX19"/>
                <a:gd fmla="*/ 2740419 h 2740419"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2740419" w="2717800">
                  <a:moveTo>
                    <a:pt x="2431250" y="2740419"/>
                  </a:moveTo>
                  <a:cubicBezTo>
                    <a:pt x="2293247" y="2740224"/>
                    <a:pt x="2178150" y="2642351"/>
                    <a:pt x="2151385" y="2512227"/>
                  </a:cubicBezTo>
                  <a:lnTo>
                    <a:pt x="2145795" y="2457450"/>
                  </a:lnTo>
                  <a:lnTo>
                    <a:pt x="2145228" y="2457450"/>
                  </a:lnTo>
                  <a:lnTo>
                    <a:pt x="2146190" y="2438400"/>
                  </a:lnTo>
                  <a:cubicBezTo>
                    <a:pt x="2146190" y="1407400"/>
                    <a:pt x="1310400" y="571610"/>
                    <a:pt x="279400" y="571610"/>
                  </a:cubicBezTo>
                  <a:lnTo>
                    <a:pt x="279400" y="570958"/>
                  </a:lnTo>
                  <a:lnTo>
                    <a:pt x="227085" y="565470"/>
                  </a:lnTo>
                  <a:cubicBezTo>
                    <a:pt x="97216" y="538373"/>
                    <a:pt x="-195" y="423158"/>
                    <a:pt x="0" y="285345"/>
                  </a:cubicBezTo>
                  <a:cubicBezTo>
                    <a:pt x="195" y="147531"/>
                    <a:pt x="97933" y="32593"/>
                    <a:pt x="227877" y="5864"/>
                  </a:cubicBezTo>
                  <a:lnTo>
                    <a:pt x="279400" y="607"/>
                  </a:lnTo>
                  <a:lnTo>
                    <a:pt x="279400" y="0"/>
                  </a:lnTo>
                  <a:lnTo>
                    <a:pt x="283379" y="201"/>
                  </a:lnTo>
                  <a:lnTo>
                    <a:pt x="285349" y="0"/>
                  </a:lnTo>
                  <a:lnTo>
                    <a:pt x="285348" y="300"/>
                  </a:lnTo>
                  <a:lnTo>
                    <a:pt x="528712" y="12589"/>
                  </a:lnTo>
                  <a:cubicBezTo>
                    <a:pt x="1758290" y="137459"/>
                    <a:pt x="2717800" y="1175877"/>
                    <a:pt x="2717800" y="2438400"/>
                  </a:cubicBezTo>
                  <a:lnTo>
                    <a:pt x="2716937" y="2455486"/>
                  </a:lnTo>
                  <a:lnTo>
                    <a:pt x="2717797" y="2455487"/>
                  </a:lnTo>
                  <a:cubicBezTo>
                    <a:pt x="2717129" y="2613204"/>
                    <a:pt x="2588968" y="2740643"/>
                    <a:pt x="2431250" y="2740419"/>
                  </a:cubicBezTo>
                  <a:close/>
                </a:path>
              </a:pathLst>
            </a:custGeom>
            <a:gradFill>
              <a:gsLst>
                <a:gs pos="0">
                  <a:srgbClr val="FEF1A4"/>
                </a:gs>
                <a:gs pos="49000">
                  <a:srgbClr val="F5A51D"/>
                </a:gs>
                <a:gs pos="100000">
                  <a:srgbClr val="E67700"/>
                </a:gs>
              </a:gsLst>
              <a:lin ang="13500000" scaled="0"/>
            </a:gradFill>
            <a:ln algn="ctr" cap="flat" cmpd="sng" w="12700">
              <a:noFill/>
              <a:prstDash val="solid"/>
              <a:miter lim="800000"/>
            </a:ln>
            <a:effectLst>
              <a:outerShdw algn="t" blurRad="317500" dir="27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rgbClr val="1D1C24"/>
                </a:solidFill>
                <a:latin charset="-122" panose="02000000000000000000" pitchFamily="2" typeface="方正正黑简体"/>
                <a:ea charset="-122" panose="02000000000000000000" pitchFamily="2" typeface="方正正黑简体"/>
              </a:endParaRPr>
            </a:p>
          </p:txBody>
        </p:sp>
        <p:sp>
          <p:nvSpPr>
            <p:cNvPr id="3" name="椭圆 2"/>
            <p:cNvSpPr/>
            <p:nvPr/>
          </p:nvSpPr>
          <p:spPr>
            <a:xfrm>
              <a:off x="4833326" y="2414596"/>
              <a:ext cx="2687133" cy="2687131"/>
            </a:xfrm>
            <a:prstGeom prst="ellipse">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1" name="自由: 形状 80"/>
          <p:cNvSpPr/>
          <p:nvPr/>
        </p:nvSpPr>
        <p:spPr>
          <a:xfrm flipH="1" flipV="1">
            <a:off x="7418926" y="2531264"/>
            <a:ext cx="1439321" cy="1410167"/>
          </a:xfrm>
          <a:custGeom>
            <a:gdLst>
              <a:gd fmla="*/ 937933 w 937933" name="connsiteX0"/>
              <a:gd fmla="*/ 0 h 902068" name="connsiteY0"/>
              <a:gd fmla="*/ 299305 w 937933" name="connsiteX1"/>
              <a:gd fmla="*/ 899886 h 902068" name="connsiteY1"/>
              <a:gd fmla="*/ 0 w 937933" name="connsiteX2"/>
              <a:gd fmla="*/ 902068 h 902068" name="connsiteY2"/>
              <a:gd fmla="*/ 0 w 1436914" name="connsiteX3"/>
              <a:gd fmla="*/ 899886 h 902068" name="connsiteY3"/>
            </a:gdLst>
            <a:cxnLst>
              <a:cxn ang="0">
                <a:pos x="connsiteX0" y="connsiteY0"/>
              </a:cxn>
              <a:cxn ang="0">
                <a:pos x="connsiteX1" y="connsiteY1"/>
              </a:cxn>
              <a:cxn ang="0">
                <a:pos x="connsiteX2" y="connsiteY2"/>
              </a:cxn>
            </a:cxnLst>
            <a:rect b="b" l="l" r="r" t="t"/>
            <a:pathLst>
              <a:path h="902068" w="937933">
                <a:moveTo>
                  <a:pt x="937933" y="0"/>
                </a:moveTo>
                <a:lnTo>
                  <a:pt x="299305" y="899886"/>
                </a:lnTo>
                <a:lnTo>
                  <a:pt x="0" y="902068"/>
                </a:lnTo>
              </a:path>
            </a:pathLst>
          </a:custGeom>
          <a:noFill/>
          <a:ln cmpd="sng" w="25400">
            <a:solidFill>
              <a:srgbClr val="56555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自由: 形状 26"/>
          <p:cNvSpPr/>
          <p:nvPr/>
        </p:nvSpPr>
        <p:spPr>
          <a:xfrm>
            <a:off x="3340101" y="3771974"/>
            <a:ext cx="1418316" cy="1376926"/>
          </a:xfrm>
          <a:custGeom>
            <a:gdLst>
              <a:gd fmla="*/ 919114 w 919114" name="connsiteX0"/>
              <a:gd fmla="*/ 0 h 899886" name="connsiteY0"/>
              <a:gd fmla="*/ 280486 w 919114" name="connsiteX1"/>
              <a:gd fmla="*/ 899886 h 899886" name="connsiteY1"/>
              <a:gd fmla="*/ 0 w 919114" name="connsiteX2"/>
              <a:gd fmla="*/ 898312 h 899886" name="connsiteY2"/>
              <a:gd fmla="*/ 0 w 1436914" name="connsiteX3"/>
              <a:gd fmla="*/ 899886 h 899886" name="connsiteY3"/>
            </a:gdLst>
            <a:cxnLst>
              <a:cxn ang="0">
                <a:pos x="connsiteX0" y="connsiteY0"/>
              </a:cxn>
              <a:cxn ang="0">
                <a:pos x="connsiteX1" y="connsiteY1"/>
              </a:cxn>
              <a:cxn ang="0">
                <a:pos x="connsiteX2" y="connsiteY2"/>
              </a:cxn>
            </a:cxnLst>
            <a:rect b="b" l="l" r="r" t="t"/>
            <a:pathLst>
              <a:path h="899885" w="919114">
                <a:moveTo>
                  <a:pt x="919114" y="0"/>
                </a:moveTo>
                <a:lnTo>
                  <a:pt x="280486" y="899886"/>
                </a:lnTo>
                <a:lnTo>
                  <a:pt x="0" y="898312"/>
                </a:lnTo>
              </a:path>
            </a:pathLst>
          </a:custGeom>
          <a:noFill/>
          <a:ln cmpd="sng" w="25400">
            <a:solidFill>
              <a:srgbClr val="56555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1" name="组合 20"/>
          <p:cNvGrpSpPr/>
          <p:nvPr/>
        </p:nvGrpSpPr>
        <p:grpSpPr>
          <a:xfrm>
            <a:off x="4184675" y="1966862"/>
            <a:ext cx="3822652" cy="3822651"/>
            <a:chOff x="4184675" y="1930758"/>
            <a:chExt cx="3822652" cy="3822651"/>
          </a:xfrm>
        </p:grpSpPr>
        <p:sp>
          <p:nvSpPr>
            <p:cNvPr id="20" name="自由: 形状 19"/>
            <p:cNvSpPr/>
            <p:nvPr/>
          </p:nvSpPr>
          <p:spPr>
            <a:xfrm>
              <a:off x="4184675" y="1930758"/>
              <a:ext cx="3822652" cy="3822651"/>
            </a:xfrm>
            <a:custGeom>
              <a:rect b="0" l="0" r="0" t="0"/>
              <a:pathLst>
                <a:path h="3822651" w="3822652">
                  <a:moveTo>
                    <a:pt x="0" y="0"/>
                  </a:moveTo>
                  <a:lnTo>
                    <a:pt x="3822651" y="0"/>
                  </a:lnTo>
                  <a:lnTo>
                    <a:pt x="3822651" y="3822650"/>
                  </a:lnTo>
                  <a:lnTo>
                    <a:pt x="0" y="3822650"/>
                  </a:lnTo>
                  <a:close/>
                </a:path>
              </a:pathLst>
            </a:custGeom>
            <a:noFill/>
            <a:ln algn="ctr" cap="flat" cmpd="sng" w="12700">
              <a:noFill/>
              <a:prstDash val="solid"/>
              <a:miter lim="800000"/>
            </a:ln>
            <a:effectLst/>
            <a:extLst>
              <a:ext uri="{909E8E84-426E-40DD-AFC4-6F175D3DCCD1}">
                <a14:hiddenFill>
                  <a:solidFill>
                    <a:schemeClr val="accent1"/>
                  </a:solidFill>
                </a14:hiddenFill>
              </a:ex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椭圆 1"/>
            <p:cNvSpPr/>
            <p:nvPr/>
          </p:nvSpPr>
          <p:spPr>
            <a:xfrm>
              <a:off x="5140338" y="2886421"/>
              <a:ext cx="1911325" cy="1911325"/>
            </a:xfrm>
            <a:prstGeom prst="ellipse">
              <a:avLst/>
            </a:prstGeom>
            <a:gradFill>
              <a:gsLst>
                <a:gs pos="25000">
                  <a:srgbClr val="FEF1A4"/>
                </a:gs>
                <a:gs pos="49000">
                  <a:srgbClr val="F5A51D"/>
                </a:gs>
                <a:gs pos="100000">
                  <a:srgbClr val="E67700"/>
                </a:gs>
              </a:gsLst>
              <a:lin ang="2700000" scaled="0"/>
            </a:gradFill>
            <a:ln algn="ctr" cap="flat" cmpd="sng" w="12700">
              <a:noFill/>
              <a:prstDash val="solid"/>
              <a:miter lim="800000"/>
            </a:ln>
            <a:effectLst>
              <a:outerShdw algn="t" blurRad="317500" dir="27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rgbClr val="1D1C24"/>
                </a:solidFill>
                <a:latin charset="-122" panose="02000000000000000000" pitchFamily="2" typeface="方正正黑简体"/>
                <a:ea charset="-122" panose="02000000000000000000" pitchFamily="2" typeface="方正正黑简体"/>
              </a:endParaRPr>
            </a:p>
          </p:txBody>
        </p:sp>
      </p:grpSp>
      <p:grpSp>
        <p:nvGrpSpPr>
          <p:cNvPr id="51" name="组合 50"/>
          <p:cNvGrpSpPr/>
          <p:nvPr/>
        </p:nvGrpSpPr>
        <p:grpSpPr>
          <a:xfrm flipH="1">
            <a:off x="4460412" y="3544167"/>
            <a:ext cx="477230" cy="429977"/>
            <a:chOff x="7048145" y="2370013"/>
            <a:chExt cx="348313" cy="313825"/>
          </a:xfrm>
        </p:grpSpPr>
        <p:sp>
          <p:nvSpPr>
            <p:cNvPr id="82" name="椭圆 81"/>
            <p:cNvSpPr/>
            <p:nvPr/>
          </p:nvSpPr>
          <p:spPr>
            <a:xfrm>
              <a:off x="7048145" y="2370013"/>
              <a:ext cx="313825" cy="313825"/>
            </a:xfrm>
            <a:prstGeom prst="ellipse">
              <a:avLst/>
            </a:prstGeom>
            <a:solidFill>
              <a:srgbClr val="F5BB4D"/>
            </a:solidFill>
            <a:ln>
              <a:noFill/>
            </a:ln>
            <a:effectLst>
              <a:outerShdw algn="ctr" blurRad="1016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3" name="椭圆 35"/>
            <p:cNvSpPr/>
            <p:nvPr/>
          </p:nvSpPr>
          <p:spPr>
            <a:xfrm rot="1800000">
              <a:off x="7082632" y="2378945"/>
              <a:ext cx="313826" cy="176527"/>
            </a:xfrm>
            <a:custGeom>
              <a:gdLst>
                <a:gd fmla="*/ 0 w 313826" name="connsiteX0"/>
                <a:gd fmla="*/ 156913 h 176527" name="connsiteY0"/>
                <a:gd fmla="*/ 156913 w 313826" name="connsiteX1"/>
                <a:gd fmla="*/ 0 h 176527" name="connsiteY1"/>
                <a:gd fmla="*/ 313826 w 313826" name="connsiteX2"/>
                <a:gd fmla="*/ 156913 h 176527" name="connsiteY2"/>
                <a:gd fmla="*/ 0 w 313826" name="connsiteX3"/>
                <a:gd fmla="*/ 156913 h 176527" name="connsiteY3"/>
                <a:gd fmla="*/ 0 w 313825" name="connsiteX4"/>
                <a:gd fmla="*/ 156913 h 313825" name="connsiteY4"/>
              </a:gdLst>
              <a:cxnLst>
                <a:cxn ang="0">
                  <a:pos x="connsiteX0" y="connsiteY0"/>
                </a:cxn>
                <a:cxn ang="0">
                  <a:pos x="connsiteX1" y="connsiteY1"/>
                </a:cxn>
                <a:cxn ang="0">
                  <a:pos x="connsiteX2" y="connsiteY2"/>
                </a:cxn>
                <a:cxn ang="0">
                  <a:pos x="connsiteX3" y="connsiteY3"/>
                </a:cxn>
              </a:cxnLst>
              <a:rect b="b" l="l" r="r" t="t"/>
              <a:pathLst>
                <a:path h="176527" w="313826">
                  <a:moveTo>
                    <a:pt x="0" y="156913"/>
                  </a:moveTo>
                  <a:cubicBezTo>
                    <a:pt x="0" y="70252"/>
                    <a:pt x="70252" y="0"/>
                    <a:pt x="156913" y="0"/>
                  </a:cubicBezTo>
                  <a:cubicBezTo>
                    <a:pt x="243574" y="0"/>
                    <a:pt x="313826" y="70252"/>
                    <a:pt x="313826" y="156913"/>
                  </a:cubicBezTo>
                  <a:cubicBezTo>
                    <a:pt x="287674" y="183065"/>
                    <a:pt x="26152" y="183065"/>
                    <a:pt x="0" y="156913"/>
                  </a:cubicBezTo>
                  <a:close/>
                </a:path>
              </a:pathLst>
            </a:custGeom>
            <a:gradFill>
              <a:gsLst>
                <a:gs pos="100000">
                  <a:schemeClr val="bg1">
                    <a:alpha val="0"/>
                  </a:schemeClr>
                </a:gs>
                <a:gs pos="15000">
                  <a:srgbClr val="FFFBEF"/>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4" name="组合 83"/>
          <p:cNvGrpSpPr/>
          <p:nvPr/>
        </p:nvGrpSpPr>
        <p:grpSpPr>
          <a:xfrm flipH="1">
            <a:off x="7164796" y="3715165"/>
            <a:ext cx="477230" cy="429977"/>
            <a:chOff x="7048145" y="2370013"/>
            <a:chExt cx="348313" cy="313825"/>
          </a:xfrm>
        </p:grpSpPr>
        <p:sp>
          <p:nvSpPr>
            <p:cNvPr id="85" name="椭圆 84"/>
            <p:cNvSpPr/>
            <p:nvPr/>
          </p:nvSpPr>
          <p:spPr>
            <a:xfrm>
              <a:off x="7048145" y="2370013"/>
              <a:ext cx="313825" cy="313825"/>
            </a:xfrm>
            <a:prstGeom prst="ellipse">
              <a:avLst/>
            </a:prstGeom>
            <a:solidFill>
              <a:srgbClr val="F5BB4D"/>
            </a:solidFill>
            <a:ln>
              <a:noFill/>
            </a:ln>
            <a:effectLst>
              <a:outerShdw algn="ctr" blurRad="1016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椭圆 35"/>
            <p:cNvSpPr/>
            <p:nvPr/>
          </p:nvSpPr>
          <p:spPr>
            <a:xfrm rot="1800000">
              <a:off x="7082632" y="2378945"/>
              <a:ext cx="313826" cy="176527"/>
            </a:xfrm>
            <a:custGeom>
              <a:gdLst>
                <a:gd fmla="*/ 0 w 313826" name="connsiteX0"/>
                <a:gd fmla="*/ 156913 h 176527" name="connsiteY0"/>
                <a:gd fmla="*/ 156913 w 313826" name="connsiteX1"/>
                <a:gd fmla="*/ 0 h 176527" name="connsiteY1"/>
                <a:gd fmla="*/ 313826 w 313826" name="connsiteX2"/>
                <a:gd fmla="*/ 156913 h 176527" name="connsiteY2"/>
                <a:gd fmla="*/ 0 w 313826" name="connsiteX3"/>
                <a:gd fmla="*/ 156913 h 176527" name="connsiteY3"/>
                <a:gd fmla="*/ 0 w 313825" name="connsiteX4"/>
                <a:gd fmla="*/ 156913 h 313825" name="connsiteY4"/>
              </a:gdLst>
              <a:cxnLst>
                <a:cxn ang="0">
                  <a:pos x="connsiteX0" y="connsiteY0"/>
                </a:cxn>
                <a:cxn ang="0">
                  <a:pos x="connsiteX1" y="connsiteY1"/>
                </a:cxn>
                <a:cxn ang="0">
                  <a:pos x="connsiteX2" y="connsiteY2"/>
                </a:cxn>
                <a:cxn ang="0">
                  <a:pos x="connsiteX3" y="connsiteY3"/>
                </a:cxn>
              </a:cxnLst>
              <a:rect b="b" l="l" r="r" t="t"/>
              <a:pathLst>
                <a:path h="176527" w="313826">
                  <a:moveTo>
                    <a:pt x="0" y="156913"/>
                  </a:moveTo>
                  <a:cubicBezTo>
                    <a:pt x="0" y="70252"/>
                    <a:pt x="70252" y="0"/>
                    <a:pt x="156913" y="0"/>
                  </a:cubicBezTo>
                  <a:cubicBezTo>
                    <a:pt x="243574" y="0"/>
                    <a:pt x="313826" y="70252"/>
                    <a:pt x="313826" y="156913"/>
                  </a:cubicBezTo>
                  <a:cubicBezTo>
                    <a:pt x="287674" y="183065"/>
                    <a:pt x="26152" y="183065"/>
                    <a:pt x="0" y="156913"/>
                  </a:cubicBezTo>
                  <a:close/>
                </a:path>
              </a:pathLst>
            </a:custGeom>
            <a:gradFill>
              <a:gsLst>
                <a:gs pos="100000">
                  <a:schemeClr val="bg1">
                    <a:alpha val="0"/>
                  </a:schemeClr>
                </a:gs>
                <a:gs pos="15000">
                  <a:srgbClr val="FFFBEF"/>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5" name="文本框 94"/>
          <p:cNvSpPr txBox="1"/>
          <p:nvPr/>
        </p:nvSpPr>
        <p:spPr>
          <a:xfrm>
            <a:off x="5145830" y="3644276"/>
            <a:ext cx="1900340" cy="518160"/>
          </a:xfrm>
          <a:prstGeom prst="rect">
            <a:avLst/>
          </a:prstGeom>
          <a:noFill/>
        </p:spPr>
        <p:txBody>
          <a:bodyPr rtlCol="0" vert="horz" wrap="square">
            <a:spAutoFit/>
          </a:bodyPr>
          <a:lstStyle/>
          <a:p>
            <a:pPr algn="ctr"/>
            <a:r>
              <a:rPr altLang="en-US" b="1" lang="zh-CN" sz="2800">
                <a:solidFill>
                  <a:srgbClr val="1D1C24"/>
                </a:solidFill>
                <a:latin charset="-122" panose="02000000000000000000" pitchFamily="2" typeface="方正正黑简体"/>
                <a:ea charset="-122" panose="02000000000000000000" pitchFamily="2" typeface="方正正黑简体"/>
              </a:rPr>
              <a:t>项目总结</a:t>
            </a:r>
          </a:p>
        </p:txBody>
      </p:sp>
      <p:sp>
        <p:nvSpPr>
          <p:cNvPr hidden="1" id="76" name="椭圆 75"/>
          <p:cNvSpPr/>
          <p:nvPr>
            <p:custDataLst>
              <p:tags r:id="rId2"/>
            </p:custDataLst>
          </p:nvPr>
        </p:nvSpPr>
        <p:spPr>
          <a:xfrm>
            <a:off x="4746451" y="2524583"/>
            <a:ext cx="2699098" cy="2699098"/>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椭圆 68"/>
          <p:cNvSpPr/>
          <p:nvPr/>
        </p:nvSpPr>
        <p:spPr>
          <a:xfrm>
            <a:off x="5711363" y="2137709"/>
            <a:ext cx="755612" cy="75560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1" name="椭圆 120"/>
          <p:cNvSpPr/>
          <p:nvPr/>
        </p:nvSpPr>
        <p:spPr>
          <a:xfrm>
            <a:off x="5711363" y="4832936"/>
            <a:ext cx="755612" cy="755601"/>
          </a:xfrm>
          <a:prstGeom prst="ellipse">
            <a:avLst/>
          </a:prstGeom>
          <a:gradFill>
            <a:gsLst>
              <a:gs pos="30000">
                <a:srgbClr val="FEEA74"/>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858599009"/>
      </p:ext>
    </p:extLst>
  </p:cSld>
  <p:clrMapOvr>
    <a:masterClrMapping/>
  </p:clrMapOvr>
  <p:transition advClick="0" advTm="14000"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4">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additive="base">
                                        <p:cTn dur="500" fill="hold" id="7"/>
                                        <p:tgtEl>
                                          <p:spTgt spid="21"/>
                                        </p:tgtEl>
                                        <p:attrNameLst>
                                          <p:attrName>ppt_x</p:attrName>
                                        </p:attrNameLst>
                                      </p:cBhvr>
                                      <p:tavLst>
                                        <p:tav tm="0">
                                          <p:val>
                                            <p:strVal val="#ppt_x"/>
                                          </p:val>
                                        </p:tav>
                                        <p:tav tm="100000">
                                          <p:val>
                                            <p:strVal val="#ppt_x"/>
                                          </p:val>
                                        </p:tav>
                                      </p:tavLst>
                                    </p:anim>
                                    <p:anim calcmode="lin" valueType="num">
                                      <p:cBhvr additive="base">
                                        <p:cTn dur="500" fill="hold" id="8"/>
                                        <p:tgtEl>
                                          <p:spTgt spid="21"/>
                                        </p:tgtEl>
                                        <p:attrNameLst>
                                          <p:attrName>ppt_y</p:attrName>
                                        </p:attrNameLst>
                                      </p:cBhvr>
                                      <p:tavLst>
                                        <p:tav tm="0">
                                          <p:val>
                                            <p:strVal val="1+#ppt_h/2"/>
                                          </p:val>
                                        </p:tav>
                                        <p:tav tm="100000">
                                          <p:val>
                                            <p:strVal val="#ppt_y"/>
                                          </p:val>
                                        </p:tav>
                                      </p:tavLst>
                                    </p:anim>
                                  </p:childTnLst>
                                </p:cTn>
                              </p:par>
                              <p:par>
                                <p:cTn fill="hold" grpId="2" id="9" nodeType="withEffect" presetClass="entr" presetID="1" presetSubtype="0">
                                  <p:stCondLst>
                                    <p:cond delay="500"/>
                                  </p:stCondLst>
                                  <p:childTnLst>
                                    <p:set>
                                      <p:cBhvr>
                                        <p:cTn dur="1" fill="hold" id="10">
                                          <p:stCondLst>
                                            <p:cond delay="0"/>
                                          </p:stCondLst>
                                        </p:cTn>
                                        <p:tgtEl>
                                          <p:spTgt spid="68"/>
                                        </p:tgtEl>
                                        <p:attrNameLst>
                                          <p:attrName>style.visibility</p:attrName>
                                        </p:attrNameLst>
                                      </p:cBhvr>
                                      <p:to>
                                        <p:strVal val="visible"/>
                                      </p:to>
                                    </p:set>
                                  </p:childTnLst>
                                </p:cTn>
                              </p:par>
                              <p:par>
                                <p:cTn accel="50000" decel="50000" fill="hold" grpId="0" id="11" nodeType="withEffect" presetClass="path" presetID="64" presetSubtype="0">
                                  <p:stCondLst>
                                    <p:cond delay="500"/>
                                  </p:stCondLst>
                                  <p:childTnLst>
                                    <p:animMotion origin="layout" path="M 0 1.85185E-06 L 0 -0.20695" pathEditMode="relative" ptsTypes="AA" rAng="0">
                                      <p:cBhvr>
                                        <p:cTn dur="1000" fill="hold" id="12"/>
                                        <p:tgtEl>
                                          <p:spTgt spid="68"/>
                                        </p:tgtEl>
                                        <p:attrNameLst>
                                          <p:attrName>ppt_x</p:attrName>
                                          <p:attrName>ppt_y</p:attrName>
                                        </p:attrNameLst>
                                      </p:cBhvr>
                                      <p:rCtr x="0" y="-10347"/>
                                    </p:animMotion>
                                  </p:childTnLst>
                                </p:cTn>
                              </p:par>
                              <p:par>
                                <p:cTn fill="hold" grpId="1" id="13" nodeType="withEffect" presetClass="exit" presetID="1" presetSubtype="0">
                                  <p:stCondLst>
                                    <p:cond delay="1500"/>
                                  </p:stCondLst>
                                  <p:childTnLst>
                                    <p:set>
                                      <p:cBhvr>
                                        <p:cTn dur="1" fill="hold" id="14">
                                          <p:stCondLst>
                                            <p:cond delay="0"/>
                                          </p:stCondLst>
                                        </p:cTn>
                                        <p:tgtEl>
                                          <p:spTgt spid="68"/>
                                        </p:tgtEl>
                                        <p:attrNameLst>
                                          <p:attrName>style.visibility</p:attrName>
                                        </p:attrNameLst>
                                      </p:cBhvr>
                                      <p:to>
                                        <p:strVal val="hidden"/>
                                      </p:to>
                                    </p:set>
                                  </p:childTnLst>
                                </p:cTn>
                              </p:par>
                              <p:par>
                                <p:cTn fill="hold" grpId="0" id="15" nodeType="withEffect" presetClass="entr" presetID="1" presetSubtype="0">
                                  <p:stCondLst>
                                    <p:cond delay="1400"/>
                                  </p:stCondLst>
                                  <p:childTnLst>
                                    <p:set>
                                      <p:cBhvr>
                                        <p:cTn dur="1" fill="hold" id="16">
                                          <p:stCondLst>
                                            <p:cond delay="0"/>
                                          </p:stCondLst>
                                        </p:cTn>
                                        <p:tgtEl>
                                          <p:spTgt spid="69"/>
                                        </p:tgtEl>
                                        <p:attrNameLst>
                                          <p:attrName>style.visibility</p:attrName>
                                        </p:attrNameLst>
                                      </p:cBhvr>
                                      <p:to>
                                        <p:strVal val="visible"/>
                                      </p:to>
                                    </p:set>
                                  </p:childTnLst>
                                </p:cTn>
                              </p:par>
                              <p:par>
                                <p:cTn accel="50000" decel="50000" fill="hold" grpId="1" id="17" nodeType="withEffect" presetClass="path" presetID="50" presetSubtype="0">
                                  <p:stCondLst>
                                    <p:cond delay="1400"/>
                                  </p:stCondLst>
                                  <p:childTnLst>
                                    <p:animMotion origin="layout" path="M 0.00052 -0.0007 C 0.02643 0.00231 0.0595 0.02106 0.08034 0.0618 C 0.09883 0.09444 0.11315 0.14699 0.11159 0.2125" pathEditMode="relative" ptsTypes="AAA" rAng="0">
                                      <p:cBhvr>
                                        <p:cTn dur="500" fill="hold" id="18"/>
                                        <p:tgtEl>
                                          <p:spTgt spid="69"/>
                                        </p:tgtEl>
                                        <p:attrNameLst>
                                          <p:attrName>ppt_x</p:attrName>
                                          <p:attrName>ppt_y</p:attrName>
                                        </p:attrNameLst>
                                      </p:cBhvr>
                                      <p:rCtr x="5560" y="10648"/>
                                    </p:animMotion>
                                  </p:childTnLst>
                                </p:cTn>
                              </p:par>
                              <p:par>
                                <p:cTn fill="hold" grpId="2" id="19" nodeType="withEffect" presetClass="exit" presetID="10" presetSubtype="0">
                                  <p:stCondLst>
                                    <p:cond delay="1850"/>
                                  </p:stCondLst>
                                  <p:childTnLst>
                                    <p:animEffect filter="fade" transition="out">
                                      <p:cBhvr>
                                        <p:cTn dur="150" id="20"/>
                                        <p:tgtEl>
                                          <p:spTgt spid="69"/>
                                        </p:tgtEl>
                                      </p:cBhvr>
                                    </p:animEffect>
                                    <p:set>
                                      <p:cBhvr>
                                        <p:cTn dur="1" fill="hold" id="21">
                                          <p:stCondLst>
                                            <p:cond delay="149"/>
                                          </p:stCondLst>
                                        </p:cTn>
                                        <p:tgtEl>
                                          <p:spTgt spid="69"/>
                                        </p:tgtEl>
                                        <p:attrNameLst>
                                          <p:attrName>style.visibility</p:attrName>
                                        </p:attrNameLst>
                                      </p:cBhvr>
                                      <p:to>
                                        <p:strVal val="hidden"/>
                                      </p:to>
                                    </p:set>
                                  </p:childTnLst>
                                </p:cTn>
                              </p:par>
                              <p:par>
                                <p:cTn fill="hold" id="22" nodeType="withEffect" presetClass="entr" presetID="22" presetSubtype="8">
                                  <p:stCondLst>
                                    <p:cond delay="1350"/>
                                  </p:stCondLst>
                                  <p:childTnLst>
                                    <p:set>
                                      <p:cBhvr>
                                        <p:cTn dur="1" fill="hold" id="23">
                                          <p:stCondLst>
                                            <p:cond delay="0"/>
                                          </p:stCondLst>
                                        </p:cTn>
                                        <p:tgtEl>
                                          <p:spTgt spid="6"/>
                                        </p:tgtEl>
                                        <p:attrNameLst>
                                          <p:attrName>style.visibility</p:attrName>
                                        </p:attrNameLst>
                                      </p:cBhvr>
                                      <p:to>
                                        <p:strVal val="visible"/>
                                      </p:to>
                                    </p:set>
                                    <p:animEffect filter="wipe(left)" transition="in">
                                      <p:cBhvr>
                                        <p:cTn dur="500" id="24"/>
                                        <p:tgtEl>
                                          <p:spTgt spid="6"/>
                                        </p:tgtEl>
                                      </p:cBhvr>
                                    </p:animEffect>
                                  </p:childTnLst>
                                </p:cTn>
                              </p:par>
                              <p:par>
                                <p:cTn fill="hold" id="25" nodeType="withEffect" presetClass="entr" presetID="22" presetSubtype="2">
                                  <p:stCondLst>
                                    <p:cond delay="1350"/>
                                  </p:stCondLst>
                                  <p:childTnLst>
                                    <p:set>
                                      <p:cBhvr>
                                        <p:cTn dur="1" fill="hold" id="26">
                                          <p:stCondLst>
                                            <p:cond delay="0"/>
                                          </p:stCondLst>
                                        </p:cTn>
                                        <p:tgtEl>
                                          <p:spTgt spid="79"/>
                                        </p:tgtEl>
                                        <p:attrNameLst>
                                          <p:attrName>style.visibility</p:attrName>
                                        </p:attrNameLst>
                                      </p:cBhvr>
                                      <p:to>
                                        <p:strVal val="visible"/>
                                      </p:to>
                                    </p:set>
                                    <p:animEffect filter="wipe(right)" transition="in">
                                      <p:cBhvr>
                                        <p:cTn dur="500" id="27"/>
                                        <p:tgtEl>
                                          <p:spTgt spid="79"/>
                                        </p:tgtEl>
                                      </p:cBhvr>
                                    </p:animEffect>
                                  </p:childTnLst>
                                </p:cTn>
                              </p:par>
                              <p:par>
                                <p:cTn fill="hold" grpId="0" id="28" nodeType="withEffect" presetClass="entr" presetID="21" presetSubtype="1">
                                  <p:stCondLst>
                                    <p:cond delay="1800"/>
                                  </p:stCondLst>
                                  <p:childTnLst>
                                    <p:set>
                                      <p:cBhvr>
                                        <p:cTn dur="1" fill="hold" id="29">
                                          <p:stCondLst>
                                            <p:cond delay="0"/>
                                          </p:stCondLst>
                                        </p:cTn>
                                        <p:tgtEl>
                                          <p:spTgt spid="96"/>
                                        </p:tgtEl>
                                        <p:attrNameLst>
                                          <p:attrName>style.visibility</p:attrName>
                                        </p:attrNameLst>
                                      </p:cBhvr>
                                      <p:to>
                                        <p:strVal val="visible"/>
                                      </p:to>
                                    </p:set>
                                    <p:animEffect filter="wheel(1)" transition="in">
                                      <p:cBhvr>
                                        <p:cTn dur="500" id="30"/>
                                        <p:tgtEl>
                                          <p:spTgt spid="96"/>
                                        </p:tgtEl>
                                      </p:cBhvr>
                                    </p:animEffect>
                                  </p:childTnLst>
                                </p:cTn>
                              </p:par>
                              <p:par>
                                <p:cTn fill="hold" id="31" nodeType="withEffect" presetClass="entr" presetID="1" presetSubtype="0">
                                  <p:stCondLst>
                                    <p:cond delay="2250"/>
                                  </p:stCondLst>
                                  <p:childTnLst>
                                    <p:set>
                                      <p:cBhvr>
                                        <p:cTn dur="1" fill="hold" id="32">
                                          <p:stCondLst>
                                            <p:cond delay="0"/>
                                          </p:stCondLst>
                                        </p:cTn>
                                        <p:tgtEl>
                                          <p:spTgt spid="100"/>
                                        </p:tgtEl>
                                        <p:attrNameLst>
                                          <p:attrName>style.visibility</p:attrName>
                                        </p:attrNameLst>
                                      </p:cBhvr>
                                      <p:to>
                                        <p:strVal val="visible"/>
                                      </p:to>
                                    </p:set>
                                  </p:childTnLst>
                                </p:cTn>
                              </p:par>
                              <p:par>
                                <p:cTn accel="50000" decel="50000" fill="hold" id="33" nodeType="withEffect" presetClass="path" presetID="35" presetSubtype="0">
                                  <p:stCondLst>
                                    <p:cond delay="2250"/>
                                  </p:stCondLst>
                                  <p:childTnLst>
                                    <p:animMotion origin="layout" path="M 3.125E-06 4.44444E-06 L -0.27214 4.44444E-06" pathEditMode="relative" ptsTypes="AA" rAng="0">
                                      <p:cBhvr>
                                        <p:cTn dur="1000" fill="hold" id="34" spd="-100000"/>
                                        <p:tgtEl>
                                          <p:spTgt spid="100"/>
                                        </p:tgtEl>
                                        <p:attrNameLst>
                                          <p:attrName>ppt_x</p:attrName>
                                          <p:attrName>ppt_y</p:attrName>
                                        </p:attrNameLst>
                                      </p:cBhvr>
                                      <p:rCtr x="-13607" y="0"/>
                                    </p:animMotion>
                                  </p:childTnLst>
                                </p:cTn>
                              </p:par>
                              <p:par>
                                <p:cTn fill="hold" id="35" nodeType="withEffect" presetClass="entr" presetID="45" presetSubtype="0">
                                  <p:stCondLst>
                                    <p:cond delay="2250"/>
                                  </p:stCondLst>
                                  <p:childTnLst>
                                    <p:set>
                                      <p:cBhvr>
                                        <p:cTn dur="1" fill="hold" id="36">
                                          <p:stCondLst>
                                            <p:cond delay="0"/>
                                          </p:stCondLst>
                                        </p:cTn>
                                        <p:tgtEl>
                                          <p:spTgt spid="100"/>
                                        </p:tgtEl>
                                        <p:attrNameLst>
                                          <p:attrName>style.visibility</p:attrName>
                                        </p:attrNameLst>
                                      </p:cBhvr>
                                      <p:to>
                                        <p:strVal val="visible"/>
                                      </p:to>
                                    </p:set>
                                    <p:animEffect filter="fade" transition="in">
                                      <p:cBhvr>
                                        <p:cTn dur="1000" id="37"/>
                                        <p:tgtEl>
                                          <p:spTgt spid="100"/>
                                        </p:tgtEl>
                                      </p:cBhvr>
                                    </p:animEffect>
                                    <p:anim calcmode="lin" valueType="num">
                                      <p:cBhvr>
                                        <p:cTn dur="1000" fill="hold" id="38"/>
                                        <p:tgtEl>
                                          <p:spTgt spid="100"/>
                                        </p:tgtEl>
                                        <p:attrNameLst>
                                          <p:attrName>ppt_w</p:attrName>
                                        </p:attrNameLst>
                                      </p:cBhvr>
                                      <p:tavLst>
                                        <p:tav fmla="#ppt_w*sin(2.5*pi*$)" tm="0">
                                          <p:val>
                                            <p:fltVal val="0"/>
                                          </p:val>
                                        </p:tav>
                                        <p:tav tm="100000">
                                          <p:val>
                                            <p:fltVal val="1"/>
                                          </p:val>
                                        </p:tav>
                                      </p:tavLst>
                                    </p:anim>
                                    <p:anim calcmode="lin" valueType="num">
                                      <p:cBhvr>
                                        <p:cTn dur="1000" fill="hold" id="39"/>
                                        <p:tgtEl>
                                          <p:spTgt spid="100"/>
                                        </p:tgtEl>
                                        <p:attrNameLst>
                                          <p:attrName>ppt_h</p:attrName>
                                        </p:attrNameLst>
                                      </p:cBhvr>
                                      <p:tavLst>
                                        <p:tav tm="0">
                                          <p:val>
                                            <p:strVal val="#ppt_h"/>
                                          </p:val>
                                        </p:tav>
                                        <p:tav tm="100000">
                                          <p:val>
                                            <p:strVal val="#ppt_h"/>
                                          </p:val>
                                        </p:tav>
                                      </p:tavLst>
                                    </p:anim>
                                  </p:childTnLst>
                                </p:cTn>
                              </p:par>
                              <p:par>
                                <p:cTn fill="hold" grpId="0" id="40" nodeType="withEffect" presetClass="entr" presetID="22" presetSubtype="2">
                                  <p:stCondLst>
                                    <p:cond delay="3200"/>
                                  </p:stCondLst>
                                  <p:childTnLst>
                                    <p:set>
                                      <p:cBhvr>
                                        <p:cTn dur="1" fill="hold" id="41">
                                          <p:stCondLst>
                                            <p:cond delay="0"/>
                                          </p:stCondLst>
                                        </p:cTn>
                                        <p:tgtEl>
                                          <p:spTgt spid="117"/>
                                        </p:tgtEl>
                                        <p:attrNameLst>
                                          <p:attrName>style.visibility</p:attrName>
                                        </p:attrNameLst>
                                      </p:cBhvr>
                                      <p:to>
                                        <p:strVal val="visible"/>
                                      </p:to>
                                    </p:set>
                                    <p:animEffect filter="wipe(right)" transition="in">
                                      <p:cBhvr>
                                        <p:cTn dur="500" id="42"/>
                                        <p:tgtEl>
                                          <p:spTgt spid="117"/>
                                        </p:tgtEl>
                                      </p:cBhvr>
                                    </p:animEffect>
                                  </p:childTnLst>
                                </p:cTn>
                              </p:par>
                              <p:par>
                                <p:cTn fill="hold" grpId="0" id="43" nodeType="withEffect" presetClass="entr" presetID="45" presetSubtype="0">
                                  <p:stCondLst>
                                    <p:cond delay="3200"/>
                                  </p:stCondLst>
                                  <p:iterate type="lt">
                                    <p:tmPct val="3000"/>
                                  </p:iterate>
                                  <p:childTnLst>
                                    <p:set>
                                      <p:cBhvr>
                                        <p:cTn dur="1" fill="hold" id="44">
                                          <p:stCondLst>
                                            <p:cond delay="0"/>
                                          </p:stCondLst>
                                        </p:cTn>
                                        <p:tgtEl>
                                          <p:spTgt spid="116"/>
                                        </p:tgtEl>
                                        <p:attrNameLst>
                                          <p:attrName>style.visibility</p:attrName>
                                        </p:attrNameLst>
                                      </p:cBhvr>
                                      <p:to>
                                        <p:strVal val="visible"/>
                                      </p:to>
                                    </p:set>
                                    <p:animEffect filter="fade" transition="in">
                                      <p:cBhvr>
                                        <p:cTn dur="550" id="45"/>
                                        <p:tgtEl>
                                          <p:spTgt spid="116"/>
                                        </p:tgtEl>
                                      </p:cBhvr>
                                    </p:animEffect>
                                    <p:anim calcmode="lin" valueType="num">
                                      <p:cBhvr>
                                        <p:cTn dur="550" fill="hold" id="46"/>
                                        <p:tgtEl>
                                          <p:spTgt spid="116"/>
                                        </p:tgtEl>
                                        <p:attrNameLst>
                                          <p:attrName>ppt_w</p:attrName>
                                        </p:attrNameLst>
                                      </p:cBhvr>
                                      <p:tavLst>
                                        <p:tav fmla="#ppt_w*sin(2.5*pi*$)" tm="0">
                                          <p:val>
                                            <p:fltVal val="0"/>
                                          </p:val>
                                        </p:tav>
                                        <p:tav tm="100000">
                                          <p:val>
                                            <p:fltVal val="1"/>
                                          </p:val>
                                        </p:tav>
                                      </p:tavLst>
                                    </p:anim>
                                    <p:anim calcmode="lin" valueType="num">
                                      <p:cBhvr>
                                        <p:cTn dur="550" fill="hold" id="47"/>
                                        <p:tgtEl>
                                          <p:spTgt spid="116"/>
                                        </p:tgtEl>
                                        <p:attrNameLst>
                                          <p:attrName>ppt_h</p:attrName>
                                        </p:attrNameLst>
                                      </p:cBhvr>
                                      <p:tavLst>
                                        <p:tav tm="0">
                                          <p:val>
                                            <p:strVal val="#ppt_h"/>
                                          </p:val>
                                        </p:tav>
                                        <p:tav tm="100000">
                                          <p:val>
                                            <p:strVal val="#ppt_h"/>
                                          </p:val>
                                        </p:tav>
                                      </p:tavLst>
                                    </p:anim>
                                  </p:childTnLst>
                                </p:cTn>
                              </p:par>
                              <p:par>
                                <p:cTn fill="hold" id="48" nodeType="withEffect" presetClass="entr" presetID="53" presetSubtype="0">
                                  <p:stCondLst>
                                    <p:cond delay="3800"/>
                                  </p:stCondLst>
                                  <p:childTnLst>
                                    <p:set>
                                      <p:cBhvr>
                                        <p:cTn dur="1" fill="hold" id="49">
                                          <p:stCondLst>
                                            <p:cond delay="0"/>
                                          </p:stCondLst>
                                        </p:cTn>
                                        <p:tgtEl>
                                          <p:spTgt spid="84"/>
                                        </p:tgtEl>
                                        <p:attrNameLst>
                                          <p:attrName>style.visibility</p:attrName>
                                        </p:attrNameLst>
                                      </p:cBhvr>
                                      <p:to>
                                        <p:strVal val="visible"/>
                                      </p:to>
                                    </p:set>
                                    <p:anim calcmode="lin" valueType="num">
                                      <p:cBhvr>
                                        <p:cTn dur="350" fill="hold" id="50"/>
                                        <p:tgtEl>
                                          <p:spTgt spid="84"/>
                                        </p:tgtEl>
                                        <p:attrNameLst>
                                          <p:attrName>ppt_w</p:attrName>
                                        </p:attrNameLst>
                                      </p:cBhvr>
                                      <p:tavLst>
                                        <p:tav tm="0">
                                          <p:val>
                                            <p:fltVal val="0"/>
                                          </p:val>
                                        </p:tav>
                                        <p:tav tm="100000">
                                          <p:val>
                                            <p:strVal val="#ppt_w"/>
                                          </p:val>
                                        </p:tav>
                                      </p:tavLst>
                                    </p:anim>
                                    <p:anim calcmode="lin" valueType="num">
                                      <p:cBhvr>
                                        <p:cTn dur="350" fill="hold" id="51"/>
                                        <p:tgtEl>
                                          <p:spTgt spid="84"/>
                                        </p:tgtEl>
                                        <p:attrNameLst>
                                          <p:attrName>ppt_h</p:attrName>
                                        </p:attrNameLst>
                                      </p:cBhvr>
                                      <p:tavLst>
                                        <p:tav tm="0">
                                          <p:val>
                                            <p:fltVal val="0"/>
                                          </p:val>
                                        </p:tav>
                                        <p:tav tm="100000">
                                          <p:val>
                                            <p:strVal val="#ppt_h"/>
                                          </p:val>
                                        </p:tav>
                                      </p:tavLst>
                                    </p:anim>
                                    <p:animEffect filter="fade" transition="in">
                                      <p:cBhvr>
                                        <p:cTn dur="350" id="52"/>
                                        <p:tgtEl>
                                          <p:spTgt spid="84"/>
                                        </p:tgtEl>
                                      </p:cBhvr>
                                    </p:animEffect>
                                  </p:childTnLst>
                                </p:cTn>
                              </p:par>
                              <p:par>
                                <p:cTn fill="hold" grpId="0" id="53" nodeType="withEffect" presetClass="entr" presetID="22" presetSubtype="8">
                                  <p:stCondLst>
                                    <p:cond delay="4100"/>
                                  </p:stCondLst>
                                  <p:childTnLst>
                                    <p:set>
                                      <p:cBhvr>
                                        <p:cTn dur="1" fill="hold" id="54">
                                          <p:stCondLst>
                                            <p:cond delay="0"/>
                                          </p:stCondLst>
                                        </p:cTn>
                                        <p:tgtEl>
                                          <p:spTgt spid="81"/>
                                        </p:tgtEl>
                                        <p:attrNameLst>
                                          <p:attrName>style.visibility</p:attrName>
                                        </p:attrNameLst>
                                      </p:cBhvr>
                                      <p:to>
                                        <p:strVal val="visible"/>
                                      </p:to>
                                    </p:set>
                                    <p:animEffect filter="wipe(left)" transition="in">
                                      <p:cBhvr>
                                        <p:cTn dur="350" id="55"/>
                                        <p:tgtEl>
                                          <p:spTgt spid="81"/>
                                        </p:tgtEl>
                                      </p:cBhvr>
                                    </p:animEffect>
                                  </p:childTnLst>
                                </p:cTn>
                              </p:par>
                              <p:par>
                                <p:cTn fill="hold" grpId="0" id="56" nodeType="withEffect" presetClass="entr" presetID="21" presetSubtype="1">
                                  <p:stCondLst>
                                    <p:cond delay="4450"/>
                                  </p:stCondLst>
                                  <p:childTnLst>
                                    <p:set>
                                      <p:cBhvr>
                                        <p:cTn dur="1" fill="hold" id="57">
                                          <p:stCondLst>
                                            <p:cond delay="0"/>
                                          </p:stCondLst>
                                        </p:cTn>
                                        <p:tgtEl>
                                          <p:spTgt spid="98"/>
                                        </p:tgtEl>
                                        <p:attrNameLst>
                                          <p:attrName>style.visibility</p:attrName>
                                        </p:attrNameLst>
                                      </p:cBhvr>
                                      <p:to>
                                        <p:strVal val="visible"/>
                                      </p:to>
                                    </p:set>
                                    <p:animEffect filter="wheel(1)" transition="in">
                                      <p:cBhvr>
                                        <p:cTn dur="500" id="58"/>
                                        <p:tgtEl>
                                          <p:spTgt spid="98"/>
                                        </p:tgtEl>
                                      </p:cBhvr>
                                    </p:animEffect>
                                  </p:childTnLst>
                                </p:cTn>
                              </p:par>
                              <p:par>
                                <p:cTn fill="hold" id="59" nodeType="withEffect" presetClass="entr" presetID="1" presetSubtype="0">
                                  <p:stCondLst>
                                    <p:cond delay="4900"/>
                                  </p:stCondLst>
                                  <p:childTnLst>
                                    <p:set>
                                      <p:cBhvr>
                                        <p:cTn dur="1" fill="hold" id="60">
                                          <p:stCondLst>
                                            <p:cond delay="0"/>
                                          </p:stCondLst>
                                        </p:cTn>
                                        <p:tgtEl>
                                          <p:spTgt spid="58"/>
                                        </p:tgtEl>
                                        <p:attrNameLst>
                                          <p:attrName>style.visibility</p:attrName>
                                        </p:attrNameLst>
                                      </p:cBhvr>
                                      <p:to>
                                        <p:strVal val="visible"/>
                                      </p:to>
                                    </p:set>
                                  </p:childTnLst>
                                </p:cTn>
                              </p:par>
                              <p:par>
                                <p:cTn accel="50000" decel="50000" fill="hold" id="61" nodeType="withEffect" presetClass="path" presetID="35" presetSubtype="0">
                                  <p:stCondLst>
                                    <p:cond delay="4900"/>
                                  </p:stCondLst>
                                  <p:childTnLst>
                                    <p:animMotion origin="layout" path="M -3.75E-06 0 L 0.26954 0" pathEditMode="relative" ptsTypes="AA" rAng="0">
                                      <p:cBhvr>
                                        <p:cTn dur="1000" fill="hold" id="62" spd="-100000"/>
                                        <p:tgtEl>
                                          <p:spTgt spid="58"/>
                                        </p:tgtEl>
                                        <p:attrNameLst>
                                          <p:attrName>ppt_x</p:attrName>
                                          <p:attrName>ppt_y</p:attrName>
                                        </p:attrNameLst>
                                      </p:cBhvr>
                                      <p:rCtr x="13477" y="0"/>
                                    </p:animMotion>
                                  </p:childTnLst>
                                </p:cTn>
                              </p:par>
                              <p:par>
                                <p:cTn fill="hold" id="63" nodeType="withEffect" presetClass="entr" presetID="45" presetSubtype="0">
                                  <p:stCondLst>
                                    <p:cond delay="4900"/>
                                  </p:stCondLst>
                                  <p:childTnLst>
                                    <p:set>
                                      <p:cBhvr>
                                        <p:cTn dur="1" fill="hold" id="64">
                                          <p:stCondLst>
                                            <p:cond delay="0"/>
                                          </p:stCondLst>
                                        </p:cTn>
                                        <p:tgtEl>
                                          <p:spTgt spid="58"/>
                                        </p:tgtEl>
                                        <p:attrNameLst>
                                          <p:attrName>style.visibility</p:attrName>
                                        </p:attrNameLst>
                                      </p:cBhvr>
                                      <p:to>
                                        <p:strVal val="visible"/>
                                      </p:to>
                                    </p:set>
                                    <p:animEffect filter="fade" transition="in">
                                      <p:cBhvr>
                                        <p:cTn dur="1000" id="65"/>
                                        <p:tgtEl>
                                          <p:spTgt spid="58"/>
                                        </p:tgtEl>
                                      </p:cBhvr>
                                    </p:animEffect>
                                    <p:anim calcmode="lin" valueType="num">
                                      <p:cBhvr>
                                        <p:cTn dur="1000" fill="hold" id="66"/>
                                        <p:tgtEl>
                                          <p:spTgt spid="58"/>
                                        </p:tgtEl>
                                        <p:attrNameLst>
                                          <p:attrName>ppt_w</p:attrName>
                                        </p:attrNameLst>
                                      </p:cBhvr>
                                      <p:tavLst>
                                        <p:tav fmla="#ppt_w*sin(2.5*pi*$)" tm="0">
                                          <p:val>
                                            <p:fltVal val="0"/>
                                          </p:val>
                                        </p:tav>
                                        <p:tav tm="100000">
                                          <p:val>
                                            <p:fltVal val="1"/>
                                          </p:val>
                                        </p:tav>
                                      </p:tavLst>
                                    </p:anim>
                                    <p:anim calcmode="lin" valueType="num">
                                      <p:cBhvr>
                                        <p:cTn dur="1000" fill="hold" id="67"/>
                                        <p:tgtEl>
                                          <p:spTgt spid="58"/>
                                        </p:tgtEl>
                                        <p:attrNameLst>
                                          <p:attrName>ppt_h</p:attrName>
                                        </p:attrNameLst>
                                      </p:cBhvr>
                                      <p:tavLst>
                                        <p:tav tm="0">
                                          <p:val>
                                            <p:strVal val="#ppt_h"/>
                                          </p:val>
                                        </p:tav>
                                        <p:tav tm="100000">
                                          <p:val>
                                            <p:strVal val="#ppt_h"/>
                                          </p:val>
                                        </p:tav>
                                      </p:tavLst>
                                    </p:anim>
                                  </p:childTnLst>
                                </p:cTn>
                              </p:par>
                              <p:par>
                                <p:cTn fill="hold" grpId="0" id="68" nodeType="withEffect" presetClass="entr" presetID="22" presetSubtype="8">
                                  <p:stCondLst>
                                    <p:cond delay="5850"/>
                                  </p:stCondLst>
                                  <p:childTnLst>
                                    <p:set>
                                      <p:cBhvr>
                                        <p:cTn dur="1" fill="hold" id="69">
                                          <p:stCondLst>
                                            <p:cond delay="0"/>
                                          </p:stCondLst>
                                        </p:cTn>
                                        <p:tgtEl>
                                          <p:spTgt spid="126"/>
                                        </p:tgtEl>
                                        <p:attrNameLst>
                                          <p:attrName>style.visibility</p:attrName>
                                        </p:attrNameLst>
                                      </p:cBhvr>
                                      <p:to>
                                        <p:strVal val="visible"/>
                                      </p:to>
                                    </p:set>
                                    <p:animEffect filter="wipe(left)" transition="in">
                                      <p:cBhvr>
                                        <p:cTn dur="500" id="70"/>
                                        <p:tgtEl>
                                          <p:spTgt spid="126"/>
                                        </p:tgtEl>
                                      </p:cBhvr>
                                    </p:animEffect>
                                  </p:childTnLst>
                                </p:cTn>
                              </p:par>
                              <p:par>
                                <p:cTn fill="hold" grpId="0" id="71" nodeType="withEffect" presetClass="entr" presetID="45" presetSubtype="0">
                                  <p:stCondLst>
                                    <p:cond delay="5900"/>
                                  </p:stCondLst>
                                  <p:iterate type="lt">
                                    <p:tmPct val="3000"/>
                                  </p:iterate>
                                  <p:childTnLst>
                                    <p:set>
                                      <p:cBhvr>
                                        <p:cTn dur="1" fill="hold" id="72">
                                          <p:stCondLst>
                                            <p:cond delay="0"/>
                                          </p:stCondLst>
                                        </p:cTn>
                                        <p:tgtEl>
                                          <p:spTgt spid="125"/>
                                        </p:tgtEl>
                                        <p:attrNameLst>
                                          <p:attrName>style.visibility</p:attrName>
                                        </p:attrNameLst>
                                      </p:cBhvr>
                                      <p:to>
                                        <p:strVal val="visible"/>
                                      </p:to>
                                    </p:set>
                                    <p:animEffect filter="fade" transition="in">
                                      <p:cBhvr>
                                        <p:cTn dur="550" id="73"/>
                                        <p:tgtEl>
                                          <p:spTgt spid="125"/>
                                        </p:tgtEl>
                                      </p:cBhvr>
                                    </p:animEffect>
                                    <p:anim calcmode="lin" valueType="num">
                                      <p:cBhvr>
                                        <p:cTn dur="550" fill="hold" id="74"/>
                                        <p:tgtEl>
                                          <p:spTgt spid="125"/>
                                        </p:tgtEl>
                                        <p:attrNameLst>
                                          <p:attrName>ppt_w</p:attrName>
                                        </p:attrNameLst>
                                      </p:cBhvr>
                                      <p:tavLst>
                                        <p:tav fmla="#ppt_w*sin(2.5*pi*$)" tm="0">
                                          <p:val>
                                            <p:fltVal val="0"/>
                                          </p:val>
                                        </p:tav>
                                        <p:tav tm="100000">
                                          <p:val>
                                            <p:fltVal val="1"/>
                                          </p:val>
                                        </p:tav>
                                      </p:tavLst>
                                    </p:anim>
                                    <p:anim calcmode="lin" valueType="num">
                                      <p:cBhvr>
                                        <p:cTn dur="550" fill="hold" id="75"/>
                                        <p:tgtEl>
                                          <p:spTgt spid="125"/>
                                        </p:tgtEl>
                                        <p:attrNameLst>
                                          <p:attrName>ppt_h</p:attrName>
                                        </p:attrNameLst>
                                      </p:cBhvr>
                                      <p:tavLst>
                                        <p:tav tm="0">
                                          <p:val>
                                            <p:strVal val="#ppt_h"/>
                                          </p:val>
                                        </p:tav>
                                        <p:tav tm="100000">
                                          <p:val>
                                            <p:strVal val="#ppt_h"/>
                                          </p:val>
                                        </p:tav>
                                      </p:tavLst>
                                    </p:anim>
                                  </p:childTnLst>
                                </p:cTn>
                              </p:par>
                              <p:par>
                                <p:cTn fill="hold" grpId="2" id="76" nodeType="withEffect" presetClass="entr" presetID="1" presetSubtype="0">
                                  <p:stCondLst>
                                    <p:cond delay="6800"/>
                                  </p:stCondLst>
                                  <p:childTnLst>
                                    <p:set>
                                      <p:cBhvr>
                                        <p:cTn dur="1" fill="hold" id="77">
                                          <p:stCondLst>
                                            <p:cond delay="0"/>
                                          </p:stCondLst>
                                        </p:cTn>
                                        <p:tgtEl>
                                          <p:spTgt spid="127"/>
                                        </p:tgtEl>
                                        <p:attrNameLst>
                                          <p:attrName>style.visibility</p:attrName>
                                        </p:attrNameLst>
                                      </p:cBhvr>
                                      <p:to>
                                        <p:strVal val="visible"/>
                                      </p:to>
                                    </p:set>
                                  </p:childTnLst>
                                </p:cTn>
                              </p:par>
                              <p:par>
                                <p:cTn accel="50000" decel="50000" fill="hold" grpId="0" id="78" nodeType="withEffect" presetClass="path" presetID="42" presetSubtype="0">
                                  <p:stCondLst>
                                    <p:cond delay="6800"/>
                                  </p:stCondLst>
                                  <p:childTnLst>
                                    <p:animMotion origin="layout" path="M 0 4.44444E-06 L 0 0.18218" pathEditMode="relative" ptsTypes="AA" rAng="0">
                                      <p:cBhvr>
                                        <p:cTn dur="1000" fill="hold" id="79"/>
                                        <p:tgtEl>
                                          <p:spTgt spid="127"/>
                                        </p:tgtEl>
                                        <p:attrNameLst>
                                          <p:attrName>ppt_x</p:attrName>
                                          <p:attrName>ppt_y</p:attrName>
                                        </p:attrNameLst>
                                      </p:cBhvr>
                                      <p:rCtr x="0" y="9236"/>
                                    </p:animMotion>
                                  </p:childTnLst>
                                </p:cTn>
                              </p:par>
                              <p:par>
                                <p:cTn fill="hold" grpId="1" id="80" nodeType="withEffect" presetClass="exit" presetID="1" presetSubtype="0">
                                  <p:stCondLst>
                                    <p:cond delay="7700"/>
                                  </p:stCondLst>
                                  <p:childTnLst>
                                    <p:set>
                                      <p:cBhvr>
                                        <p:cTn dur="1" fill="hold" id="81">
                                          <p:stCondLst>
                                            <p:cond delay="0"/>
                                          </p:stCondLst>
                                        </p:cTn>
                                        <p:tgtEl>
                                          <p:spTgt spid="127"/>
                                        </p:tgtEl>
                                        <p:attrNameLst>
                                          <p:attrName>style.visibility</p:attrName>
                                        </p:attrNameLst>
                                      </p:cBhvr>
                                      <p:to>
                                        <p:strVal val="hidden"/>
                                      </p:to>
                                    </p:set>
                                  </p:childTnLst>
                                </p:cTn>
                              </p:par>
                              <p:par>
                                <p:cTn fill="hold" grpId="0" id="82" nodeType="withEffect" presetClass="entr" presetID="1" presetSubtype="0">
                                  <p:stCondLst>
                                    <p:cond delay="7700"/>
                                  </p:stCondLst>
                                  <p:childTnLst>
                                    <p:set>
                                      <p:cBhvr>
                                        <p:cTn dur="1" fill="hold" id="83">
                                          <p:stCondLst>
                                            <p:cond delay="0"/>
                                          </p:stCondLst>
                                        </p:cTn>
                                        <p:tgtEl>
                                          <p:spTgt spid="121"/>
                                        </p:tgtEl>
                                        <p:attrNameLst>
                                          <p:attrName>style.visibility</p:attrName>
                                        </p:attrNameLst>
                                      </p:cBhvr>
                                      <p:to>
                                        <p:strVal val="visible"/>
                                      </p:to>
                                    </p:set>
                                  </p:childTnLst>
                                </p:cTn>
                              </p:par>
                              <p:par>
                                <p:cTn accel="50000" decel="50000" fill="hold" grpId="1" id="84" nodeType="withEffect" presetClass="path" presetID="50" presetSubtype="0">
                                  <p:stCondLst>
                                    <p:cond delay="7700"/>
                                  </p:stCondLst>
                                  <p:childTnLst>
                                    <p:animMotion origin="layout" path="M 2.59124E-17 1.25767E-17 C -0.01784 0.00671 -0.06432 -0.02037 -0.07956 -0.05833 C -0.0931 -0.08611 -0.11003 -0.13171 -0.11302 -0.19514" pathEditMode="relative" ptsTypes="AAA" rAng="0">
                                      <p:cBhvr>
                                        <p:cTn dur="500" fill="hold" id="85"/>
                                        <p:tgtEl>
                                          <p:spTgt spid="121"/>
                                        </p:tgtEl>
                                        <p:attrNameLst>
                                          <p:attrName>ppt_x</p:attrName>
                                          <p:attrName>ppt_y</p:attrName>
                                        </p:attrNameLst>
                                      </p:cBhvr>
                                      <p:rCtr x="-5651" y="-9699"/>
                                    </p:animMotion>
                                  </p:childTnLst>
                                </p:cTn>
                              </p:par>
                              <p:par>
                                <p:cTn fill="hold" grpId="2" id="86" nodeType="withEffect" presetClass="exit" presetID="10" presetSubtype="0">
                                  <p:stCondLst>
                                    <p:cond delay="8150"/>
                                  </p:stCondLst>
                                  <p:childTnLst>
                                    <p:animEffect filter="fade" transition="out">
                                      <p:cBhvr>
                                        <p:cTn dur="150" id="87"/>
                                        <p:tgtEl>
                                          <p:spTgt spid="121"/>
                                        </p:tgtEl>
                                      </p:cBhvr>
                                    </p:animEffect>
                                    <p:set>
                                      <p:cBhvr>
                                        <p:cTn dur="1" fill="hold" id="88">
                                          <p:stCondLst>
                                            <p:cond delay="149"/>
                                          </p:stCondLst>
                                        </p:cTn>
                                        <p:tgtEl>
                                          <p:spTgt spid="121"/>
                                        </p:tgtEl>
                                        <p:attrNameLst>
                                          <p:attrName>style.visibility</p:attrName>
                                        </p:attrNameLst>
                                      </p:cBhvr>
                                      <p:to>
                                        <p:strVal val="hidden"/>
                                      </p:to>
                                    </p:set>
                                  </p:childTnLst>
                                </p:cTn>
                              </p:par>
                              <p:par>
                                <p:cTn fill="hold" id="89" nodeType="withEffect" presetClass="entr" presetID="22" presetSubtype="2">
                                  <p:stCondLst>
                                    <p:cond delay="7600"/>
                                  </p:stCondLst>
                                  <p:childTnLst>
                                    <p:set>
                                      <p:cBhvr>
                                        <p:cTn dur="1" fill="hold" id="90">
                                          <p:stCondLst>
                                            <p:cond delay="0"/>
                                          </p:stCondLst>
                                        </p:cTn>
                                        <p:tgtEl>
                                          <p:spTgt spid="88"/>
                                        </p:tgtEl>
                                        <p:attrNameLst>
                                          <p:attrName>style.visibility</p:attrName>
                                        </p:attrNameLst>
                                      </p:cBhvr>
                                      <p:to>
                                        <p:strVal val="visible"/>
                                      </p:to>
                                    </p:set>
                                    <p:animEffect filter="wipe(right)" transition="in">
                                      <p:cBhvr>
                                        <p:cTn dur="500" id="91"/>
                                        <p:tgtEl>
                                          <p:spTgt spid="88"/>
                                        </p:tgtEl>
                                      </p:cBhvr>
                                    </p:animEffect>
                                  </p:childTnLst>
                                </p:cTn>
                              </p:par>
                              <p:par>
                                <p:cTn fill="hold" id="92" nodeType="withEffect" presetClass="entr" presetID="22" presetSubtype="8">
                                  <p:stCondLst>
                                    <p:cond delay="8200"/>
                                  </p:stCondLst>
                                  <p:childTnLst>
                                    <p:set>
                                      <p:cBhvr>
                                        <p:cTn dur="1" fill="hold" id="93">
                                          <p:stCondLst>
                                            <p:cond delay="0"/>
                                          </p:stCondLst>
                                        </p:cTn>
                                        <p:tgtEl>
                                          <p:spTgt spid="80"/>
                                        </p:tgtEl>
                                        <p:attrNameLst>
                                          <p:attrName>style.visibility</p:attrName>
                                        </p:attrNameLst>
                                      </p:cBhvr>
                                      <p:to>
                                        <p:strVal val="visible"/>
                                      </p:to>
                                    </p:set>
                                    <p:animEffect filter="wipe(left)" transition="in">
                                      <p:cBhvr>
                                        <p:cTn dur="500" id="94"/>
                                        <p:tgtEl>
                                          <p:spTgt spid="80"/>
                                        </p:tgtEl>
                                      </p:cBhvr>
                                    </p:animEffect>
                                  </p:childTnLst>
                                </p:cTn>
                              </p:par>
                              <p:par>
                                <p:cTn fill="hold" grpId="0" id="95" nodeType="withEffect" presetClass="entr" presetID="21" presetSubtype="1">
                                  <p:stCondLst>
                                    <p:cond delay="8650"/>
                                  </p:stCondLst>
                                  <p:childTnLst>
                                    <p:set>
                                      <p:cBhvr>
                                        <p:cTn dur="1" fill="hold" id="96">
                                          <p:stCondLst>
                                            <p:cond delay="0"/>
                                          </p:stCondLst>
                                        </p:cTn>
                                        <p:tgtEl>
                                          <p:spTgt spid="99"/>
                                        </p:tgtEl>
                                        <p:attrNameLst>
                                          <p:attrName>style.visibility</p:attrName>
                                        </p:attrNameLst>
                                      </p:cBhvr>
                                      <p:to>
                                        <p:strVal val="visible"/>
                                      </p:to>
                                    </p:set>
                                    <p:animEffect filter="wheel(1)" transition="in">
                                      <p:cBhvr>
                                        <p:cTn dur="500" id="97"/>
                                        <p:tgtEl>
                                          <p:spTgt spid="99"/>
                                        </p:tgtEl>
                                      </p:cBhvr>
                                    </p:animEffect>
                                  </p:childTnLst>
                                </p:cTn>
                              </p:par>
                              <p:par>
                                <p:cTn fill="hold" id="98" nodeType="withEffect" presetClass="entr" presetID="1" presetSubtype="0">
                                  <p:stCondLst>
                                    <p:cond delay="9100"/>
                                  </p:stCondLst>
                                  <p:childTnLst>
                                    <p:set>
                                      <p:cBhvr>
                                        <p:cTn dur="1" fill="hold" id="99">
                                          <p:stCondLst>
                                            <p:cond delay="0"/>
                                          </p:stCondLst>
                                        </p:cTn>
                                        <p:tgtEl>
                                          <p:spTgt spid="63"/>
                                        </p:tgtEl>
                                        <p:attrNameLst>
                                          <p:attrName>style.visibility</p:attrName>
                                        </p:attrNameLst>
                                      </p:cBhvr>
                                      <p:to>
                                        <p:strVal val="visible"/>
                                      </p:to>
                                    </p:set>
                                  </p:childTnLst>
                                </p:cTn>
                              </p:par>
                              <p:par>
                                <p:cTn accel="50000" decel="50000" fill="hold" id="100" nodeType="withEffect" presetClass="path" presetID="35" presetSubtype="0">
                                  <p:stCondLst>
                                    <p:cond delay="9100"/>
                                  </p:stCondLst>
                                  <p:childTnLst>
                                    <p:animMotion origin="layout" path="M 5E-06 -4.81481E-06 L 0.26316 -4.81481E-06" pathEditMode="relative" ptsTypes="AA" rAng="0">
                                      <p:cBhvr>
                                        <p:cTn dur="1000" fill="hold" id="101" spd="-100000"/>
                                        <p:tgtEl>
                                          <p:spTgt spid="63"/>
                                        </p:tgtEl>
                                        <p:attrNameLst>
                                          <p:attrName>ppt_x</p:attrName>
                                          <p:attrName>ppt_y</p:attrName>
                                        </p:attrNameLst>
                                      </p:cBhvr>
                                      <p:rCtr x="13151" y="0"/>
                                    </p:animMotion>
                                  </p:childTnLst>
                                </p:cTn>
                              </p:par>
                              <p:par>
                                <p:cTn fill="hold" id="102" nodeType="withEffect" presetClass="entr" presetID="45" presetSubtype="0">
                                  <p:stCondLst>
                                    <p:cond delay="9100"/>
                                  </p:stCondLst>
                                  <p:childTnLst>
                                    <p:set>
                                      <p:cBhvr>
                                        <p:cTn dur="1" fill="hold" id="103">
                                          <p:stCondLst>
                                            <p:cond delay="0"/>
                                          </p:stCondLst>
                                        </p:cTn>
                                        <p:tgtEl>
                                          <p:spTgt spid="63"/>
                                        </p:tgtEl>
                                        <p:attrNameLst>
                                          <p:attrName>style.visibility</p:attrName>
                                        </p:attrNameLst>
                                      </p:cBhvr>
                                      <p:to>
                                        <p:strVal val="visible"/>
                                      </p:to>
                                    </p:set>
                                    <p:animEffect filter="fade" transition="in">
                                      <p:cBhvr>
                                        <p:cTn dur="1000" id="104"/>
                                        <p:tgtEl>
                                          <p:spTgt spid="63"/>
                                        </p:tgtEl>
                                      </p:cBhvr>
                                    </p:animEffect>
                                    <p:anim calcmode="lin" valueType="num">
                                      <p:cBhvr>
                                        <p:cTn dur="1000" fill="hold" id="105"/>
                                        <p:tgtEl>
                                          <p:spTgt spid="63"/>
                                        </p:tgtEl>
                                        <p:attrNameLst>
                                          <p:attrName>ppt_w</p:attrName>
                                        </p:attrNameLst>
                                      </p:cBhvr>
                                      <p:tavLst>
                                        <p:tav fmla="#ppt_w*sin(2.5*pi*$)" tm="0">
                                          <p:val>
                                            <p:fltVal val="0"/>
                                          </p:val>
                                        </p:tav>
                                        <p:tav tm="100000">
                                          <p:val>
                                            <p:fltVal val="1"/>
                                          </p:val>
                                        </p:tav>
                                      </p:tavLst>
                                    </p:anim>
                                    <p:anim calcmode="lin" valueType="num">
                                      <p:cBhvr>
                                        <p:cTn dur="1000" fill="hold" id="106"/>
                                        <p:tgtEl>
                                          <p:spTgt spid="63"/>
                                        </p:tgtEl>
                                        <p:attrNameLst>
                                          <p:attrName>ppt_h</p:attrName>
                                        </p:attrNameLst>
                                      </p:cBhvr>
                                      <p:tavLst>
                                        <p:tav tm="0">
                                          <p:val>
                                            <p:strVal val="#ppt_h"/>
                                          </p:val>
                                        </p:tav>
                                        <p:tav tm="100000">
                                          <p:val>
                                            <p:strVal val="#ppt_h"/>
                                          </p:val>
                                        </p:tav>
                                      </p:tavLst>
                                    </p:anim>
                                  </p:childTnLst>
                                </p:cTn>
                              </p:par>
                              <p:par>
                                <p:cTn fill="hold" grpId="0" id="107" nodeType="withEffect" presetClass="entr" presetID="22" presetSubtype="8">
                                  <p:stCondLst>
                                    <p:cond delay="10050"/>
                                  </p:stCondLst>
                                  <p:childTnLst>
                                    <p:set>
                                      <p:cBhvr>
                                        <p:cTn dur="1" fill="hold" id="108">
                                          <p:stCondLst>
                                            <p:cond delay="0"/>
                                          </p:stCondLst>
                                        </p:cTn>
                                        <p:tgtEl>
                                          <p:spTgt spid="131"/>
                                        </p:tgtEl>
                                        <p:attrNameLst>
                                          <p:attrName>style.visibility</p:attrName>
                                        </p:attrNameLst>
                                      </p:cBhvr>
                                      <p:to>
                                        <p:strVal val="visible"/>
                                      </p:to>
                                    </p:set>
                                    <p:animEffect filter="wipe(left)" transition="in">
                                      <p:cBhvr>
                                        <p:cTn dur="500" id="109"/>
                                        <p:tgtEl>
                                          <p:spTgt spid="131"/>
                                        </p:tgtEl>
                                      </p:cBhvr>
                                    </p:animEffect>
                                  </p:childTnLst>
                                </p:cTn>
                              </p:par>
                              <p:par>
                                <p:cTn fill="hold" grpId="0" id="110" nodeType="withEffect" presetClass="entr" presetID="45" presetSubtype="0">
                                  <p:stCondLst>
                                    <p:cond delay="10100"/>
                                  </p:stCondLst>
                                  <p:iterate type="lt">
                                    <p:tmPct val="3000"/>
                                  </p:iterate>
                                  <p:childTnLst>
                                    <p:set>
                                      <p:cBhvr>
                                        <p:cTn dur="1" fill="hold" id="111">
                                          <p:stCondLst>
                                            <p:cond delay="0"/>
                                          </p:stCondLst>
                                        </p:cTn>
                                        <p:tgtEl>
                                          <p:spTgt spid="130"/>
                                        </p:tgtEl>
                                        <p:attrNameLst>
                                          <p:attrName>style.visibility</p:attrName>
                                        </p:attrNameLst>
                                      </p:cBhvr>
                                      <p:to>
                                        <p:strVal val="visible"/>
                                      </p:to>
                                    </p:set>
                                    <p:animEffect filter="fade" transition="in">
                                      <p:cBhvr>
                                        <p:cTn dur="550" id="112"/>
                                        <p:tgtEl>
                                          <p:spTgt spid="130"/>
                                        </p:tgtEl>
                                      </p:cBhvr>
                                    </p:animEffect>
                                    <p:anim calcmode="lin" valueType="num">
                                      <p:cBhvr>
                                        <p:cTn dur="550" fill="hold" id="113"/>
                                        <p:tgtEl>
                                          <p:spTgt spid="130"/>
                                        </p:tgtEl>
                                        <p:attrNameLst>
                                          <p:attrName>ppt_w</p:attrName>
                                        </p:attrNameLst>
                                      </p:cBhvr>
                                      <p:tavLst>
                                        <p:tav fmla="#ppt_w*sin(2.5*pi*$)" tm="0">
                                          <p:val>
                                            <p:fltVal val="0"/>
                                          </p:val>
                                        </p:tav>
                                        <p:tav tm="100000">
                                          <p:val>
                                            <p:fltVal val="1"/>
                                          </p:val>
                                        </p:tav>
                                      </p:tavLst>
                                    </p:anim>
                                    <p:anim calcmode="lin" valueType="num">
                                      <p:cBhvr>
                                        <p:cTn dur="550" fill="hold" id="114"/>
                                        <p:tgtEl>
                                          <p:spTgt spid="130"/>
                                        </p:tgtEl>
                                        <p:attrNameLst>
                                          <p:attrName>ppt_h</p:attrName>
                                        </p:attrNameLst>
                                      </p:cBhvr>
                                      <p:tavLst>
                                        <p:tav tm="0">
                                          <p:val>
                                            <p:strVal val="#ppt_h"/>
                                          </p:val>
                                        </p:tav>
                                        <p:tav tm="100000">
                                          <p:val>
                                            <p:strVal val="#ppt_h"/>
                                          </p:val>
                                        </p:tav>
                                      </p:tavLst>
                                    </p:anim>
                                  </p:childTnLst>
                                </p:cTn>
                              </p:par>
                              <p:par>
                                <p:cTn fill="hold" id="115" nodeType="withEffect" presetClass="entr" presetID="53" presetSubtype="0">
                                  <p:stCondLst>
                                    <p:cond delay="10700"/>
                                  </p:stCondLst>
                                  <p:childTnLst>
                                    <p:set>
                                      <p:cBhvr>
                                        <p:cTn dur="1" fill="hold" id="116">
                                          <p:stCondLst>
                                            <p:cond delay="0"/>
                                          </p:stCondLst>
                                        </p:cTn>
                                        <p:tgtEl>
                                          <p:spTgt spid="51"/>
                                        </p:tgtEl>
                                        <p:attrNameLst>
                                          <p:attrName>style.visibility</p:attrName>
                                        </p:attrNameLst>
                                      </p:cBhvr>
                                      <p:to>
                                        <p:strVal val="visible"/>
                                      </p:to>
                                    </p:set>
                                    <p:anim calcmode="lin" valueType="num">
                                      <p:cBhvr>
                                        <p:cTn dur="350" fill="hold" id="117"/>
                                        <p:tgtEl>
                                          <p:spTgt spid="51"/>
                                        </p:tgtEl>
                                        <p:attrNameLst>
                                          <p:attrName>ppt_w</p:attrName>
                                        </p:attrNameLst>
                                      </p:cBhvr>
                                      <p:tavLst>
                                        <p:tav tm="0">
                                          <p:val>
                                            <p:fltVal val="0"/>
                                          </p:val>
                                        </p:tav>
                                        <p:tav tm="100000">
                                          <p:val>
                                            <p:strVal val="#ppt_w"/>
                                          </p:val>
                                        </p:tav>
                                      </p:tavLst>
                                    </p:anim>
                                    <p:anim calcmode="lin" valueType="num">
                                      <p:cBhvr>
                                        <p:cTn dur="350" fill="hold" id="118"/>
                                        <p:tgtEl>
                                          <p:spTgt spid="51"/>
                                        </p:tgtEl>
                                        <p:attrNameLst>
                                          <p:attrName>ppt_h</p:attrName>
                                        </p:attrNameLst>
                                      </p:cBhvr>
                                      <p:tavLst>
                                        <p:tav tm="0">
                                          <p:val>
                                            <p:fltVal val="0"/>
                                          </p:val>
                                        </p:tav>
                                        <p:tav tm="100000">
                                          <p:val>
                                            <p:strVal val="#ppt_h"/>
                                          </p:val>
                                        </p:tav>
                                      </p:tavLst>
                                    </p:anim>
                                    <p:animEffect filter="fade" transition="in">
                                      <p:cBhvr>
                                        <p:cTn dur="350" id="119"/>
                                        <p:tgtEl>
                                          <p:spTgt spid="51"/>
                                        </p:tgtEl>
                                      </p:cBhvr>
                                    </p:animEffect>
                                  </p:childTnLst>
                                </p:cTn>
                              </p:par>
                              <p:par>
                                <p:cTn fill="hold" grpId="0" id="120" nodeType="withEffect" presetClass="entr" presetID="22" presetSubtype="2">
                                  <p:stCondLst>
                                    <p:cond delay="11000"/>
                                  </p:stCondLst>
                                  <p:childTnLst>
                                    <p:set>
                                      <p:cBhvr>
                                        <p:cTn dur="1" fill="hold" id="121">
                                          <p:stCondLst>
                                            <p:cond delay="0"/>
                                          </p:stCondLst>
                                        </p:cTn>
                                        <p:tgtEl>
                                          <p:spTgt spid="27"/>
                                        </p:tgtEl>
                                        <p:attrNameLst>
                                          <p:attrName>style.visibility</p:attrName>
                                        </p:attrNameLst>
                                      </p:cBhvr>
                                      <p:to>
                                        <p:strVal val="visible"/>
                                      </p:to>
                                    </p:set>
                                    <p:animEffect filter="wipe(right)" transition="in">
                                      <p:cBhvr>
                                        <p:cTn dur="350" id="122"/>
                                        <p:tgtEl>
                                          <p:spTgt spid="27"/>
                                        </p:tgtEl>
                                      </p:cBhvr>
                                    </p:animEffect>
                                  </p:childTnLst>
                                </p:cTn>
                              </p:par>
                              <p:par>
                                <p:cTn fill="hold" grpId="0" id="123" nodeType="withEffect" presetClass="entr" presetID="21" presetSubtype="1">
                                  <p:stCondLst>
                                    <p:cond delay="11350"/>
                                  </p:stCondLst>
                                  <p:childTnLst>
                                    <p:set>
                                      <p:cBhvr>
                                        <p:cTn dur="1" fill="hold" id="124">
                                          <p:stCondLst>
                                            <p:cond delay="0"/>
                                          </p:stCondLst>
                                        </p:cTn>
                                        <p:tgtEl>
                                          <p:spTgt spid="97"/>
                                        </p:tgtEl>
                                        <p:attrNameLst>
                                          <p:attrName>style.visibility</p:attrName>
                                        </p:attrNameLst>
                                      </p:cBhvr>
                                      <p:to>
                                        <p:strVal val="visible"/>
                                      </p:to>
                                    </p:set>
                                    <p:animEffect filter="wheel(1)" transition="in">
                                      <p:cBhvr>
                                        <p:cTn dur="500" id="125"/>
                                        <p:tgtEl>
                                          <p:spTgt spid="97"/>
                                        </p:tgtEl>
                                      </p:cBhvr>
                                    </p:animEffect>
                                  </p:childTnLst>
                                </p:cTn>
                              </p:par>
                              <p:par>
                                <p:cTn fill="hold" grpId="0" id="126" nodeType="withEffect" presetClass="entr" presetID="1" presetSubtype="0">
                                  <p:stCondLst>
                                    <p:cond delay="11800"/>
                                  </p:stCondLst>
                                  <p:childTnLst>
                                    <p:set>
                                      <p:cBhvr>
                                        <p:cTn dur="1" fill="hold" id="127">
                                          <p:stCondLst>
                                            <p:cond delay="0"/>
                                          </p:stCondLst>
                                        </p:cTn>
                                        <p:tgtEl>
                                          <p:spTgt spid="62"/>
                                        </p:tgtEl>
                                        <p:attrNameLst>
                                          <p:attrName>style.visibility</p:attrName>
                                        </p:attrNameLst>
                                      </p:cBhvr>
                                      <p:to>
                                        <p:strVal val="visible"/>
                                      </p:to>
                                    </p:set>
                                  </p:childTnLst>
                                </p:cTn>
                              </p:par>
                              <p:par>
                                <p:cTn accel="50000" decel="50000" fill="hold" grpId="1" id="128" nodeType="withEffect" presetClass="path" presetID="35" presetSubtype="0">
                                  <p:stCondLst>
                                    <p:cond delay="11800"/>
                                  </p:stCondLst>
                                  <p:childTnLst>
                                    <p:animMotion origin="layout" path="M 3.125E-06 -2.96296E-06 L -0.26732 -2.96296E-06" pathEditMode="relative" ptsTypes="AA" rAng="0">
                                      <p:cBhvr>
                                        <p:cTn dur="1000" fill="hold" id="129" spd="-100000"/>
                                        <p:tgtEl>
                                          <p:spTgt spid="62"/>
                                        </p:tgtEl>
                                        <p:attrNameLst>
                                          <p:attrName>ppt_x</p:attrName>
                                          <p:attrName>ppt_y</p:attrName>
                                        </p:attrNameLst>
                                      </p:cBhvr>
                                      <p:rCtr x="-13372" y="0"/>
                                    </p:animMotion>
                                  </p:childTnLst>
                                </p:cTn>
                              </p:par>
                              <p:par>
                                <p:cTn fill="hold" grpId="2" id="130" nodeType="withEffect" presetClass="entr" presetID="45" presetSubtype="0">
                                  <p:stCondLst>
                                    <p:cond delay="11800"/>
                                  </p:stCondLst>
                                  <p:childTnLst>
                                    <p:set>
                                      <p:cBhvr>
                                        <p:cTn dur="1" fill="hold" id="131">
                                          <p:stCondLst>
                                            <p:cond delay="0"/>
                                          </p:stCondLst>
                                        </p:cTn>
                                        <p:tgtEl>
                                          <p:spTgt spid="62"/>
                                        </p:tgtEl>
                                        <p:attrNameLst>
                                          <p:attrName>style.visibility</p:attrName>
                                        </p:attrNameLst>
                                      </p:cBhvr>
                                      <p:to>
                                        <p:strVal val="visible"/>
                                      </p:to>
                                    </p:set>
                                    <p:animEffect filter="fade" transition="in">
                                      <p:cBhvr>
                                        <p:cTn dur="1000" id="132"/>
                                        <p:tgtEl>
                                          <p:spTgt spid="62"/>
                                        </p:tgtEl>
                                      </p:cBhvr>
                                    </p:animEffect>
                                    <p:anim calcmode="lin" valueType="num">
                                      <p:cBhvr>
                                        <p:cTn dur="1000" fill="hold" id="133"/>
                                        <p:tgtEl>
                                          <p:spTgt spid="62"/>
                                        </p:tgtEl>
                                        <p:attrNameLst>
                                          <p:attrName>ppt_w</p:attrName>
                                        </p:attrNameLst>
                                      </p:cBhvr>
                                      <p:tavLst>
                                        <p:tav fmla="#ppt_w*sin(2.5*pi*$)" tm="0">
                                          <p:val>
                                            <p:fltVal val="0"/>
                                          </p:val>
                                        </p:tav>
                                        <p:tav tm="100000">
                                          <p:val>
                                            <p:fltVal val="1"/>
                                          </p:val>
                                        </p:tav>
                                      </p:tavLst>
                                    </p:anim>
                                    <p:anim calcmode="lin" valueType="num">
                                      <p:cBhvr>
                                        <p:cTn dur="1000" fill="hold" id="134"/>
                                        <p:tgtEl>
                                          <p:spTgt spid="62"/>
                                        </p:tgtEl>
                                        <p:attrNameLst>
                                          <p:attrName>ppt_h</p:attrName>
                                        </p:attrNameLst>
                                      </p:cBhvr>
                                      <p:tavLst>
                                        <p:tav tm="0">
                                          <p:val>
                                            <p:strVal val="#ppt_h"/>
                                          </p:val>
                                        </p:tav>
                                        <p:tav tm="100000">
                                          <p:val>
                                            <p:strVal val="#ppt_h"/>
                                          </p:val>
                                        </p:tav>
                                      </p:tavLst>
                                    </p:anim>
                                  </p:childTnLst>
                                </p:cTn>
                              </p:par>
                              <p:par>
                                <p:cTn fill="hold" grpId="0" id="135" nodeType="withEffect" presetClass="entr" presetID="22" presetSubtype="2">
                                  <p:stCondLst>
                                    <p:cond delay="12750"/>
                                  </p:stCondLst>
                                  <p:childTnLst>
                                    <p:set>
                                      <p:cBhvr>
                                        <p:cTn dur="1" fill="hold" id="136">
                                          <p:stCondLst>
                                            <p:cond delay="0"/>
                                          </p:stCondLst>
                                        </p:cTn>
                                        <p:tgtEl>
                                          <p:spTgt spid="123"/>
                                        </p:tgtEl>
                                        <p:attrNameLst>
                                          <p:attrName>style.visibility</p:attrName>
                                        </p:attrNameLst>
                                      </p:cBhvr>
                                      <p:to>
                                        <p:strVal val="visible"/>
                                      </p:to>
                                    </p:set>
                                    <p:animEffect filter="wipe(right)" transition="in">
                                      <p:cBhvr>
                                        <p:cTn dur="500" id="137"/>
                                        <p:tgtEl>
                                          <p:spTgt spid="123"/>
                                        </p:tgtEl>
                                      </p:cBhvr>
                                    </p:animEffect>
                                  </p:childTnLst>
                                </p:cTn>
                              </p:par>
                              <p:par>
                                <p:cTn fill="hold" grpId="0" id="138" nodeType="withEffect" presetClass="entr" presetID="45" presetSubtype="0">
                                  <p:stCondLst>
                                    <p:cond delay="12800"/>
                                  </p:stCondLst>
                                  <p:iterate type="lt">
                                    <p:tmPct val="3000"/>
                                  </p:iterate>
                                  <p:childTnLst>
                                    <p:set>
                                      <p:cBhvr>
                                        <p:cTn dur="1" fill="hold" id="139">
                                          <p:stCondLst>
                                            <p:cond delay="0"/>
                                          </p:stCondLst>
                                        </p:cTn>
                                        <p:tgtEl>
                                          <p:spTgt spid="122"/>
                                        </p:tgtEl>
                                        <p:attrNameLst>
                                          <p:attrName>style.visibility</p:attrName>
                                        </p:attrNameLst>
                                      </p:cBhvr>
                                      <p:to>
                                        <p:strVal val="visible"/>
                                      </p:to>
                                    </p:set>
                                    <p:animEffect filter="fade" transition="in">
                                      <p:cBhvr>
                                        <p:cTn dur="550" id="140"/>
                                        <p:tgtEl>
                                          <p:spTgt spid="122"/>
                                        </p:tgtEl>
                                      </p:cBhvr>
                                    </p:animEffect>
                                    <p:anim calcmode="lin" valueType="num">
                                      <p:cBhvr>
                                        <p:cTn dur="550" fill="hold" id="141"/>
                                        <p:tgtEl>
                                          <p:spTgt spid="122"/>
                                        </p:tgtEl>
                                        <p:attrNameLst>
                                          <p:attrName>ppt_w</p:attrName>
                                        </p:attrNameLst>
                                      </p:cBhvr>
                                      <p:tavLst>
                                        <p:tav fmla="#ppt_w*sin(2.5*pi*$)" tm="0">
                                          <p:val>
                                            <p:fltVal val="0"/>
                                          </p:val>
                                        </p:tav>
                                        <p:tav tm="100000">
                                          <p:val>
                                            <p:fltVal val="1"/>
                                          </p:val>
                                        </p:tav>
                                      </p:tavLst>
                                    </p:anim>
                                    <p:anim calcmode="lin" valueType="num">
                                      <p:cBhvr>
                                        <p:cTn dur="550" fill="hold" id="142"/>
                                        <p:tgtEl>
                                          <p:spTgt spid="122"/>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8"/>
      <p:bldP grpId="1" spid="68"/>
      <p:bldP grpId="2" spid="68"/>
      <p:bldP grpId="0" spid="127"/>
      <p:bldP grpId="1" spid="127"/>
      <p:bldP grpId="2" spid="127"/>
      <p:bldP grpId="0" spid="96"/>
      <p:bldP grpId="0" spid="97"/>
      <p:bldP grpId="0" spid="98"/>
      <p:bldP grpId="0" spid="99"/>
      <p:bldP grpId="0" spid="116"/>
      <p:bldP grpId="0" spid="117"/>
      <p:bldP grpId="0" spid="122"/>
      <p:bldP grpId="0" spid="123"/>
      <p:bldP grpId="0" spid="125"/>
      <p:bldP grpId="0" spid="126"/>
      <p:bldP grpId="0" spid="130"/>
      <p:bldP grpId="0" spid="131"/>
      <p:bldP grpId="0" spid="62"/>
      <p:bldP grpId="1" spid="62"/>
      <p:bldP grpId="2" spid="62"/>
      <p:bldP grpId="0" spid="81"/>
      <p:bldP grpId="0" spid="27"/>
      <p:bldP grpId="0" spid="69"/>
      <p:bldP grpId="1" spid="69"/>
      <p:bldP grpId="2" spid="69"/>
      <p:bldP grpId="0" spid="121"/>
      <p:bldP grpId="1" spid="121"/>
      <p:bldP grpId="2" spid="121"/>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6" name="椭圆 65"/>
          <p:cNvSpPr/>
          <p:nvPr/>
        </p:nvSpPr>
        <p:spPr>
          <a:xfrm>
            <a:off x="361936" y="234704"/>
            <a:ext cx="283068" cy="283064"/>
          </a:xfrm>
          <a:prstGeom prst="ellipse">
            <a:avLst/>
          </a:prstGeom>
          <a:gradFill>
            <a:gsLst>
              <a:gs pos="30000">
                <a:srgbClr val="FEEA74">
                  <a:alpha val="7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a:off x="361936" y="234704"/>
            <a:ext cx="283068" cy="283064"/>
          </a:xfrm>
          <a:prstGeom prst="ellipse">
            <a:avLst/>
          </a:prstGeom>
          <a:gradFill>
            <a:gsLst>
              <a:gs pos="30000">
                <a:srgbClr val="FEEA74">
                  <a:alpha val="7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椭圆 67"/>
          <p:cNvSpPr/>
          <p:nvPr/>
        </p:nvSpPr>
        <p:spPr>
          <a:xfrm>
            <a:off x="361936" y="234704"/>
            <a:ext cx="283068" cy="283064"/>
          </a:xfrm>
          <a:prstGeom prst="ellipse">
            <a:avLst/>
          </a:prstGeom>
          <a:gradFill>
            <a:gsLst>
              <a:gs pos="30000">
                <a:srgbClr val="FEEA74">
                  <a:alpha val="7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椭圆 68"/>
          <p:cNvSpPr/>
          <p:nvPr/>
        </p:nvSpPr>
        <p:spPr>
          <a:xfrm>
            <a:off x="361936" y="234704"/>
            <a:ext cx="283068" cy="283064"/>
          </a:xfrm>
          <a:prstGeom prst="ellipse">
            <a:avLst/>
          </a:prstGeom>
          <a:gradFill>
            <a:gsLst>
              <a:gs pos="30000">
                <a:srgbClr val="FEEA74">
                  <a:alpha val="7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椭圆 64"/>
          <p:cNvSpPr/>
          <p:nvPr/>
        </p:nvSpPr>
        <p:spPr>
          <a:xfrm>
            <a:off x="361936" y="234704"/>
            <a:ext cx="283068" cy="283064"/>
          </a:xfrm>
          <a:prstGeom prst="ellipse">
            <a:avLst/>
          </a:prstGeom>
          <a:gradFill>
            <a:gsLst>
              <a:gs pos="30000">
                <a:srgbClr val="FEEA74">
                  <a:alpha val="75000"/>
                </a:srgbClr>
              </a:gs>
              <a:gs pos="65000">
                <a:srgbClr val="FEEA74">
                  <a:alpha val="0"/>
                </a:srgbClr>
              </a:gs>
            </a:gsLst>
            <a:path path="circle">
              <a:fillToRect b="50000" l="50000" r="50000" t="50000"/>
            </a:path>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p:cNvSpPr/>
          <p:nvPr/>
        </p:nvSpPr>
        <p:spPr>
          <a:xfrm>
            <a:off x="-6831" y="732420"/>
            <a:ext cx="12192000" cy="45719"/>
          </a:xfrm>
          <a:prstGeom prst="rect">
            <a:avLst/>
          </a:prstGeom>
          <a:solidFill>
            <a:srgbClr val="FEEA7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rot="5400000">
            <a:off x="162414" y="-26991"/>
            <a:ext cx="665764" cy="806458"/>
            <a:chOff x="6693039" y="2414150"/>
            <a:chExt cx="1260638" cy="1527045"/>
          </a:xfrm>
        </p:grpSpPr>
        <p:sp>
          <p:nvSpPr>
            <p:cNvPr id="11" name="椭圆 10"/>
            <p:cNvSpPr/>
            <p:nvPr/>
          </p:nvSpPr>
          <p:spPr>
            <a:xfrm>
              <a:off x="6857628" y="2712513"/>
              <a:ext cx="931460" cy="931460"/>
            </a:xfrm>
            <a:prstGeom prst="ellipse">
              <a:avLst/>
            </a:prstGeom>
            <a:gradFill>
              <a:gsLst>
                <a:gs pos="0">
                  <a:srgbClr val="E5D369"/>
                </a:gs>
                <a:gs pos="100000">
                  <a:srgbClr val="F5A51D"/>
                </a:gs>
                <a:gs pos="50000">
                  <a:srgbClr val="F5BB4D"/>
                </a:gs>
              </a:gsLst>
              <a:lin ang="2700000" scaled="0"/>
            </a:gra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rot="16200000">
              <a:off x="6955976" y="2799538"/>
              <a:ext cx="751063" cy="750289"/>
            </a:xfrm>
            <a:prstGeom prst="rect">
              <a:avLst/>
            </a:prstGeom>
            <a:noFill/>
          </p:spPr>
          <p:txBody>
            <a:bodyPr rtlCol="0" wrap="square">
              <a:spAutoFit/>
            </a:bodyPr>
            <a:lstStyle/>
            <a:p>
              <a:pPr algn="ctr"/>
              <a:r>
                <a:rPr altLang="zh-CN" lang="en-US" sz="2000">
                  <a:solidFill>
                    <a:srgbClr val="1D1C24"/>
                  </a:solidFill>
                  <a:latin charset="0" panose="020b0806030902050204" pitchFamily="34" typeface="Impact"/>
                </a:rPr>
                <a:t>1</a:t>
              </a:r>
            </a:p>
          </p:txBody>
        </p:sp>
        <p:sp>
          <p:nvSpPr>
            <p:cNvPr id="13" name="椭圆 12"/>
            <p:cNvSpPr/>
            <p:nvPr/>
          </p:nvSpPr>
          <p:spPr>
            <a:xfrm flipV="1" rot="10800000">
              <a:off x="6693039" y="254792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同心圆 22"/>
            <p:cNvSpPr/>
            <p:nvPr/>
          </p:nvSpPr>
          <p:spPr>
            <a:xfrm rot="2700000">
              <a:off x="7189583" y="2414150"/>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 name="同心圆 22"/>
            <p:cNvSpPr/>
            <p:nvPr/>
          </p:nvSpPr>
          <p:spPr>
            <a:xfrm rot="2700000">
              <a:off x="7189582" y="3673648"/>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22" name="文本框 21"/>
          <p:cNvSpPr txBox="1"/>
          <p:nvPr/>
        </p:nvSpPr>
        <p:spPr>
          <a:xfrm>
            <a:off x="1074854" y="114626"/>
            <a:ext cx="3845489" cy="518160"/>
          </a:xfrm>
          <a:prstGeom prst="rect">
            <a:avLst/>
          </a:prstGeom>
          <a:noFill/>
        </p:spPr>
        <p:txBody>
          <a:bodyPr rtlCol="0" vert="horz"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此处输入标题</a:t>
            </a:r>
          </a:p>
        </p:txBody>
      </p:sp>
      <p:cxnSp>
        <p:nvCxnSpPr>
          <p:cNvPr id="64" name="直接连接符 63"/>
          <p:cNvCxnSpPr/>
          <p:nvPr/>
        </p:nvCxnSpPr>
        <p:spPr>
          <a:xfrm>
            <a:off x="0" y="3799883"/>
            <a:ext cx="12192000" cy="0"/>
          </a:xfrm>
          <a:prstGeom prst="line">
            <a:avLst/>
          </a:prstGeom>
          <a:noFill/>
          <a:ln cmpd="sng" w="50800">
            <a:solidFill>
              <a:srgbClr val="56555B"/>
            </a:solidFill>
            <a:prstDash val="solid"/>
          </a:ln>
        </p:spPr>
        <p:style>
          <a:lnRef idx="2">
            <a:schemeClr val="accent1">
              <a:shade val="50000"/>
            </a:schemeClr>
          </a:lnRef>
          <a:fillRef idx="1">
            <a:schemeClr val="accent1"/>
          </a:fillRef>
          <a:effectRef idx="0">
            <a:schemeClr val="accent1"/>
          </a:effectRef>
          <a:fontRef idx="minor">
            <a:schemeClr val="lt1"/>
          </a:fontRef>
        </p:style>
      </p:cxnSp>
      <p:grpSp>
        <p:nvGrpSpPr>
          <p:cNvPr id="8" name="组合 7"/>
          <p:cNvGrpSpPr/>
          <p:nvPr/>
        </p:nvGrpSpPr>
        <p:grpSpPr>
          <a:xfrm>
            <a:off x="10060108" y="3505287"/>
            <a:ext cx="589192" cy="589192"/>
            <a:chOff x="5391801" y="2218233"/>
            <a:chExt cx="589192" cy="589192"/>
          </a:xfrm>
        </p:grpSpPr>
        <p:sp>
          <p:nvSpPr>
            <p:cNvPr id="25" name="椭圆 24"/>
            <p:cNvSpPr/>
            <p:nvPr/>
          </p:nvSpPr>
          <p:spPr>
            <a:xfrm>
              <a:off x="5391801" y="2218233"/>
              <a:ext cx="589192" cy="589192"/>
            </a:xfrm>
            <a:prstGeom prst="ellipse">
              <a:avLst/>
            </a:prstGeom>
            <a:noFill/>
            <a:ln w="76200">
              <a:solidFill>
                <a:srgbClr val="56555B"/>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5420307" y="2246739"/>
              <a:ext cx="532180" cy="532180"/>
            </a:xfrm>
            <a:prstGeom prst="ellipse">
              <a:avLst/>
            </a:prstGeom>
            <a:solidFill>
              <a:srgbClr val="F4B138"/>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8" name="组合 47"/>
          <p:cNvGrpSpPr/>
          <p:nvPr/>
        </p:nvGrpSpPr>
        <p:grpSpPr>
          <a:xfrm>
            <a:off x="7930756" y="3505287"/>
            <a:ext cx="589192" cy="589192"/>
            <a:chOff x="5391801" y="2218233"/>
            <a:chExt cx="589192" cy="589192"/>
          </a:xfrm>
        </p:grpSpPr>
        <p:sp>
          <p:nvSpPr>
            <p:cNvPr id="49" name="椭圆 48"/>
            <p:cNvSpPr/>
            <p:nvPr/>
          </p:nvSpPr>
          <p:spPr>
            <a:xfrm>
              <a:off x="5391801" y="2218233"/>
              <a:ext cx="589192" cy="589192"/>
            </a:xfrm>
            <a:prstGeom prst="ellipse">
              <a:avLst/>
            </a:prstGeom>
            <a:noFill/>
            <a:ln w="76200">
              <a:solidFill>
                <a:srgbClr val="56555B"/>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椭圆 49"/>
            <p:cNvSpPr/>
            <p:nvPr/>
          </p:nvSpPr>
          <p:spPr>
            <a:xfrm>
              <a:off x="5420307" y="2246739"/>
              <a:ext cx="532180" cy="532180"/>
            </a:xfrm>
            <a:prstGeom prst="ellipse">
              <a:avLst/>
            </a:prstGeom>
            <a:solidFill>
              <a:srgbClr val="F4B138"/>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1" name="组合 50"/>
          <p:cNvGrpSpPr/>
          <p:nvPr/>
        </p:nvGrpSpPr>
        <p:grpSpPr>
          <a:xfrm>
            <a:off x="5801405" y="3505287"/>
            <a:ext cx="589192" cy="589192"/>
            <a:chOff x="5391801" y="2218233"/>
            <a:chExt cx="589192" cy="589192"/>
          </a:xfrm>
        </p:grpSpPr>
        <p:sp>
          <p:nvSpPr>
            <p:cNvPr id="52" name="椭圆 51"/>
            <p:cNvSpPr/>
            <p:nvPr/>
          </p:nvSpPr>
          <p:spPr>
            <a:xfrm>
              <a:off x="5391801" y="2218233"/>
              <a:ext cx="589192" cy="589192"/>
            </a:xfrm>
            <a:prstGeom prst="ellipse">
              <a:avLst/>
            </a:prstGeom>
            <a:noFill/>
            <a:ln w="76200">
              <a:solidFill>
                <a:srgbClr val="56555B"/>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椭圆 56"/>
            <p:cNvSpPr/>
            <p:nvPr/>
          </p:nvSpPr>
          <p:spPr>
            <a:xfrm>
              <a:off x="5420307" y="2246739"/>
              <a:ext cx="532180" cy="532180"/>
            </a:xfrm>
            <a:prstGeom prst="ellipse">
              <a:avLst/>
            </a:prstGeom>
            <a:solidFill>
              <a:srgbClr val="F4B138"/>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8" name="组合 57"/>
          <p:cNvGrpSpPr/>
          <p:nvPr/>
        </p:nvGrpSpPr>
        <p:grpSpPr>
          <a:xfrm>
            <a:off x="3672054" y="3505287"/>
            <a:ext cx="589192" cy="589192"/>
            <a:chOff x="5391801" y="2218233"/>
            <a:chExt cx="589192" cy="589192"/>
          </a:xfrm>
        </p:grpSpPr>
        <p:sp>
          <p:nvSpPr>
            <p:cNvPr id="59" name="椭圆 58"/>
            <p:cNvSpPr/>
            <p:nvPr/>
          </p:nvSpPr>
          <p:spPr>
            <a:xfrm>
              <a:off x="5391801" y="2218233"/>
              <a:ext cx="589192" cy="589192"/>
            </a:xfrm>
            <a:prstGeom prst="ellipse">
              <a:avLst/>
            </a:prstGeom>
            <a:noFill/>
            <a:ln w="76200">
              <a:solidFill>
                <a:srgbClr val="56555B"/>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椭圆 59"/>
            <p:cNvSpPr/>
            <p:nvPr/>
          </p:nvSpPr>
          <p:spPr>
            <a:xfrm>
              <a:off x="5420307" y="2246739"/>
              <a:ext cx="532180" cy="532180"/>
            </a:xfrm>
            <a:prstGeom prst="ellipse">
              <a:avLst/>
            </a:prstGeom>
            <a:solidFill>
              <a:srgbClr val="F4B138"/>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1" name="组合 60"/>
          <p:cNvGrpSpPr/>
          <p:nvPr/>
        </p:nvGrpSpPr>
        <p:grpSpPr>
          <a:xfrm>
            <a:off x="1542703" y="3505287"/>
            <a:ext cx="589192" cy="589192"/>
            <a:chOff x="5391801" y="2218233"/>
            <a:chExt cx="589192" cy="589192"/>
          </a:xfrm>
        </p:grpSpPr>
        <p:sp>
          <p:nvSpPr>
            <p:cNvPr id="62" name="椭圆 61"/>
            <p:cNvSpPr/>
            <p:nvPr/>
          </p:nvSpPr>
          <p:spPr>
            <a:xfrm>
              <a:off x="5391801" y="2218233"/>
              <a:ext cx="589192" cy="589192"/>
            </a:xfrm>
            <a:prstGeom prst="ellipse">
              <a:avLst/>
            </a:prstGeom>
            <a:noFill/>
            <a:ln w="76200">
              <a:solidFill>
                <a:srgbClr val="56555B"/>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椭圆 62"/>
            <p:cNvSpPr/>
            <p:nvPr/>
          </p:nvSpPr>
          <p:spPr>
            <a:xfrm>
              <a:off x="5420307" y="2246739"/>
              <a:ext cx="532180" cy="532180"/>
            </a:xfrm>
            <a:prstGeom prst="ellipse">
              <a:avLst/>
            </a:prstGeom>
            <a:solidFill>
              <a:srgbClr val="F4B138"/>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6" name="文本框 95"/>
          <p:cNvSpPr txBox="1"/>
          <p:nvPr/>
        </p:nvSpPr>
        <p:spPr>
          <a:xfrm>
            <a:off x="5046897" y="1402064"/>
            <a:ext cx="2098206" cy="1042416"/>
          </a:xfrm>
          <a:prstGeom prst="rect">
            <a:avLst/>
          </a:prstGeom>
          <a:noFill/>
        </p:spPr>
        <p:txBody>
          <a:bodyPr rtlCol="0" wrap="square">
            <a:spAutoFit/>
          </a:bodyPr>
          <a:lstStyle/>
          <a:p>
            <a:pPr algn="ctr">
              <a:lnSpc>
                <a:spcPct val="130000"/>
              </a:lnSpc>
            </a:pPr>
            <a:r>
              <a:rPr altLang="en-US" lang="zh-CN" spc="-150" sz="2400">
                <a:solidFill>
                  <a:schemeClr val="bg1"/>
                </a:solidFill>
                <a:latin charset="-122" panose="02000000000000000000" pitchFamily="2" typeface="方正正黑简体"/>
                <a:ea charset="-122" panose="02000000000000000000" pitchFamily="2" typeface="方正正黑简体"/>
              </a:rPr>
              <a:t>流程图步骤简单说明简单</a:t>
            </a:r>
          </a:p>
        </p:txBody>
      </p:sp>
      <p:grpSp>
        <p:nvGrpSpPr>
          <p:cNvPr id="3" name="组合 2"/>
          <p:cNvGrpSpPr/>
          <p:nvPr/>
        </p:nvGrpSpPr>
        <p:grpSpPr>
          <a:xfrm>
            <a:off x="5100638" y="2480739"/>
            <a:ext cx="1990724" cy="526751"/>
            <a:chOff x="5100638" y="2480739"/>
            <a:chExt cx="1990724" cy="526751"/>
          </a:xfrm>
        </p:grpSpPr>
        <p:sp>
          <p:nvSpPr>
            <p:cNvPr id="136" name="矩形: 圆角 135"/>
            <p:cNvSpPr/>
            <p:nvPr/>
          </p:nvSpPr>
          <p:spPr>
            <a:xfrm>
              <a:off x="5100638" y="2480739"/>
              <a:ext cx="1990724" cy="461324"/>
            </a:xfrm>
            <a:prstGeom prst="roundRect">
              <a:avLst>
                <a:gd fmla="val 3610" name="adj"/>
              </a:avLst>
            </a:prstGeom>
            <a:solidFill>
              <a:srgbClr val="56555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7" name="文本框 96"/>
            <p:cNvSpPr txBox="1"/>
            <p:nvPr/>
          </p:nvSpPr>
          <p:spPr>
            <a:xfrm>
              <a:off x="5245100" y="2484270"/>
              <a:ext cx="1701800"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步骤三</a:t>
              </a:r>
            </a:p>
          </p:txBody>
        </p:sp>
      </p:grpSp>
      <p:grpSp>
        <p:nvGrpSpPr>
          <p:cNvPr id="107" name="组合 106"/>
          <p:cNvGrpSpPr/>
          <p:nvPr/>
        </p:nvGrpSpPr>
        <p:grpSpPr>
          <a:xfrm>
            <a:off x="5046899" y="1238457"/>
            <a:ext cx="2098204" cy="2098186"/>
            <a:chOff x="6032924" y="-215877"/>
            <a:chExt cx="2098204" cy="2098186"/>
          </a:xfrm>
        </p:grpSpPr>
        <p:sp>
          <p:nvSpPr>
            <p:cNvPr id="106" name="自由: 形状 105"/>
            <p:cNvSpPr/>
            <p:nvPr/>
          </p:nvSpPr>
          <p:spPr>
            <a:xfrm>
              <a:off x="6032924" y="-215877"/>
              <a:ext cx="2098204" cy="2098186"/>
            </a:xfrm>
            <a:custGeom>
              <a:gdLst>
                <a:gd fmla="*/ 68220 w 2098204" name="connsiteX0"/>
                <a:gd fmla="*/ 0 h 2098186" name="connsiteY0"/>
                <a:gd fmla="*/ 2029984 w 2098204" name="connsiteX1"/>
                <a:gd fmla="*/ 0 h 2098186" name="connsiteY1"/>
                <a:gd fmla="*/ 2098204 w 2098204" name="connsiteX2"/>
                <a:gd fmla="*/ 68220 h 2098186" name="connsiteY2"/>
                <a:gd fmla="*/ 2098204 w 2098204" name="connsiteX3"/>
                <a:gd fmla="*/ 1821540 h 2098186" name="connsiteY3"/>
                <a:gd fmla="*/ 2029984 w 2098204" name="connsiteX4"/>
                <a:gd fmla="*/ 1889760 h 2098186" name="connsiteY4"/>
                <a:gd fmla="*/ 1258644 w 2098204" name="connsiteX5"/>
                <a:gd fmla="*/ 1889760 h 2098186" name="connsiteY5"/>
                <a:gd fmla="*/ 1049101 w 2098204" name="connsiteX6"/>
                <a:gd fmla="*/ 2098186 h 2098186" name="connsiteY6"/>
                <a:gd fmla="*/ 839559 w 2098204" name="connsiteX7"/>
                <a:gd fmla="*/ 1889760 h 2098186" name="connsiteY7"/>
                <a:gd fmla="*/ 68220 w 2098204" name="connsiteX8"/>
                <a:gd fmla="*/ 1889760 h 2098186" name="connsiteY8"/>
                <a:gd fmla="*/ 0 w 2098204" name="connsiteX9"/>
                <a:gd fmla="*/ 1821540 h 2098186" name="connsiteY9"/>
                <a:gd fmla="*/ 0 w 2098204" name="connsiteX10"/>
                <a:gd fmla="*/ 68220 h 2098186" name="connsiteY10"/>
                <a:gd fmla="*/ 68220 w 2098204" name="connsiteX11"/>
                <a:gd fmla="*/ 0 h 2098186"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98186" w="2098204">
                  <a:moveTo>
                    <a:pt x="68220" y="0"/>
                  </a:moveTo>
                  <a:lnTo>
                    <a:pt x="2029984" y="0"/>
                  </a:lnTo>
                  <a:cubicBezTo>
                    <a:pt x="2067661" y="0"/>
                    <a:pt x="2098204" y="30543"/>
                    <a:pt x="2098204" y="68220"/>
                  </a:cubicBezTo>
                  <a:lnTo>
                    <a:pt x="2098204" y="1821540"/>
                  </a:lnTo>
                  <a:cubicBezTo>
                    <a:pt x="2098204" y="1859217"/>
                    <a:pt x="2067661" y="1889760"/>
                    <a:pt x="2029984" y="1889760"/>
                  </a:cubicBezTo>
                  <a:lnTo>
                    <a:pt x="1258644" y="1889760"/>
                  </a:lnTo>
                  <a:lnTo>
                    <a:pt x="1049101" y="2098186"/>
                  </a:lnTo>
                  <a:lnTo>
                    <a:pt x="839559" y="1889760"/>
                  </a:lnTo>
                  <a:lnTo>
                    <a:pt x="68220" y="1889760"/>
                  </a:lnTo>
                  <a:cubicBezTo>
                    <a:pt x="30543" y="1889760"/>
                    <a:pt x="0" y="1859217"/>
                    <a:pt x="0" y="1821540"/>
                  </a:cubicBezTo>
                  <a:lnTo>
                    <a:pt x="0" y="68220"/>
                  </a:lnTo>
                  <a:cubicBezTo>
                    <a:pt x="0" y="30543"/>
                    <a:pt x="30543" y="0"/>
                    <a:pt x="68220" y="0"/>
                  </a:cubicBezTo>
                  <a:close/>
                </a:path>
              </a:pathLst>
            </a:custGeom>
            <a:noFill/>
            <a:ln algn="ctr" cap="flat" cmpd="sng" w="12700">
              <a:solidFill>
                <a:srgbClr val="F4B13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5" name="等腰三角形 104"/>
            <p:cNvSpPr/>
            <p:nvPr/>
          </p:nvSpPr>
          <p:spPr>
            <a:xfrm rot="10800000">
              <a:off x="6882188" y="1637539"/>
              <a:ext cx="399674" cy="198774"/>
            </a:xfrm>
            <a:prstGeom prst="triangle">
              <a:avLst/>
            </a:prstGeom>
            <a:solidFill>
              <a:srgbClr val="FEF1A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13" name="文本框 112"/>
          <p:cNvSpPr txBox="1"/>
          <p:nvPr/>
        </p:nvSpPr>
        <p:spPr>
          <a:xfrm>
            <a:off x="9305601" y="1402064"/>
            <a:ext cx="2098206" cy="1042416"/>
          </a:xfrm>
          <a:prstGeom prst="rect">
            <a:avLst/>
          </a:prstGeom>
          <a:noFill/>
        </p:spPr>
        <p:txBody>
          <a:bodyPr rtlCol="0" wrap="square">
            <a:spAutoFit/>
          </a:bodyPr>
          <a:lstStyle/>
          <a:p>
            <a:pPr algn="ctr">
              <a:lnSpc>
                <a:spcPct val="130000"/>
              </a:lnSpc>
            </a:pPr>
            <a:r>
              <a:rPr altLang="en-US" lang="zh-CN" spc="-150" sz="2400">
                <a:solidFill>
                  <a:schemeClr val="bg1"/>
                </a:solidFill>
                <a:latin charset="-122" panose="02000000000000000000" pitchFamily="2" typeface="方正正黑简体"/>
                <a:ea charset="-122" panose="02000000000000000000" pitchFamily="2" typeface="方正正黑简体"/>
              </a:rPr>
              <a:t>流程图步骤五简单说明简单</a:t>
            </a:r>
          </a:p>
        </p:txBody>
      </p:sp>
      <p:grpSp>
        <p:nvGrpSpPr>
          <p:cNvPr id="4" name="组合 3"/>
          <p:cNvGrpSpPr/>
          <p:nvPr/>
        </p:nvGrpSpPr>
        <p:grpSpPr>
          <a:xfrm>
            <a:off x="8938904" y="2480738"/>
            <a:ext cx="2831600" cy="523220"/>
            <a:chOff x="8938904" y="2480738"/>
            <a:chExt cx="2831600" cy="523220"/>
          </a:xfrm>
        </p:grpSpPr>
        <p:sp>
          <p:nvSpPr>
            <p:cNvPr id="162" name="矩形: 圆角 161"/>
            <p:cNvSpPr/>
            <p:nvPr/>
          </p:nvSpPr>
          <p:spPr>
            <a:xfrm>
              <a:off x="9359342" y="2481139"/>
              <a:ext cx="1990724" cy="461324"/>
            </a:xfrm>
            <a:prstGeom prst="roundRect">
              <a:avLst>
                <a:gd fmla="val 3610" name="adj"/>
              </a:avLst>
            </a:prstGeom>
            <a:solidFill>
              <a:srgbClr val="56555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 name="文本框 113"/>
            <p:cNvSpPr txBox="1"/>
            <p:nvPr/>
          </p:nvSpPr>
          <p:spPr>
            <a:xfrm>
              <a:off x="8938905" y="2480738"/>
              <a:ext cx="2831600"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步骤五</a:t>
              </a:r>
            </a:p>
          </p:txBody>
        </p:sp>
      </p:grpSp>
      <p:grpSp>
        <p:nvGrpSpPr>
          <p:cNvPr id="115" name="组合 114"/>
          <p:cNvGrpSpPr/>
          <p:nvPr/>
        </p:nvGrpSpPr>
        <p:grpSpPr>
          <a:xfrm>
            <a:off x="9305603" y="1238457"/>
            <a:ext cx="2098204" cy="2098186"/>
            <a:chOff x="6032924" y="-215877"/>
            <a:chExt cx="2098204" cy="2098186"/>
          </a:xfrm>
        </p:grpSpPr>
        <p:sp>
          <p:nvSpPr>
            <p:cNvPr id="116" name="自由: 形状 115"/>
            <p:cNvSpPr/>
            <p:nvPr/>
          </p:nvSpPr>
          <p:spPr>
            <a:xfrm>
              <a:off x="6032924" y="-215877"/>
              <a:ext cx="2098204" cy="2098186"/>
            </a:xfrm>
            <a:custGeom>
              <a:gdLst>
                <a:gd fmla="*/ 68220 w 2098204" name="connsiteX0"/>
                <a:gd fmla="*/ 0 h 2098186" name="connsiteY0"/>
                <a:gd fmla="*/ 2029984 w 2098204" name="connsiteX1"/>
                <a:gd fmla="*/ 0 h 2098186" name="connsiteY1"/>
                <a:gd fmla="*/ 2098204 w 2098204" name="connsiteX2"/>
                <a:gd fmla="*/ 68220 h 2098186" name="connsiteY2"/>
                <a:gd fmla="*/ 2098204 w 2098204" name="connsiteX3"/>
                <a:gd fmla="*/ 1821540 h 2098186" name="connsiteY3"/>
                <a:gd fmla="*/ 2029984 w 2098204" name="connsiteX4"/>
                <a:gd fmla="*/ 1889760 h 2098186" name="connsiteY4"/>
                <a:gd fmla="*/ 1258644 w 2098204" name="connsiteX5"/>
                <a:gd fmla="*/ 1889760 h 2098186" name="connsiteY5"/>
                <a:gd fmla="*/ 1049101 w 2098204" name="connsiteX6"/>
                <a:gd fmla="*/ 2098186 h 2098186" name="connsiteY6"/>
                <a:gd fmla="*/ 839559 w 2098204" name="connsiteX7"/>
                <a:gd fmla="*/ 1889760 h 2098186" name="connsiteY7"/>
                <a:gd fmla="*/ 68220 w 2098204" name="connsiteX8"/>
                <a:gd fmla="*/ 1889760 h 2098186" name="connsiteY8"/>
                <a:gd fmla="*/ 0 w 2098204" name="connsiteX9"/>
                <a:gd fmla="*/ 1821540 h 2098186" name="connsiteY9"/>
                <a:gd fmla="*/ 0 w 2098204" name="connsiteX10"/>
                <a:gd fmla="*/ 68220 h 2098186" name="connsiteY10"/>
                <a:gd fmla="*/ 68220 w 2098204" name="connsiteX11"/>
                <a:gd fmla="*/ 0 h 2098186"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98186" w="2098204">
                  <a:moveTo>
                    <a:pt x="68220" y="0"/>
                  </a:moveTo>
                  <a:lnTo>
                    <a:pt x="2029984" y="0"/>
                  </a:lnTo>
                  <a:cubicBezTo>
                    <a:pt x="2067661" y="0"/>
                    <a:pt x="2098204" y="30543"/>
                    <a:pt x="2098204" y="68220"/>
                  </a:cubicBezTo>
                  <a:lnTo>
                    <a:pt x="2098204" y="1821540"/>
                  </a:lnTo>
                  <a:cubicBezTo>
                    <a:pt x="2098204" y="1859217"/>
                    <a:pt x="2067661" y="1889760"/>
                    <a:pt x="2029984" y="1889760"/>
                  </a:cubicBezTo>
                  <a:lnTo>
                    <a:pt x="1258644" y="1889760"/>
                  </a:lnTo>
                  <a:lnTo>
                    <a:pt x="1049101" y="2098186"/>
                  </a:lnTo>
                  <a:lnTo>
                    <a:pt x="839559" y="1889760"/>
                  </a:lnTo>
                  <a:lnTo>
                    <a:pt x="68220" y="1889760"/>
                  </a:lnTo>
                  <a:cubicBezTo>
                    <a:pt x="30543" y="1889760"/>
                    <a:pt x="0" y="1859217"/>
                    <a:pt x="0" y="1821540"/>
                  </a:cubicBezTo>
                  <a:lnTo>
                    <a:pt x="0" y="68220"/>
                  </a:lnTo>
                  <a:cubicBezTo>
                    <a:pt x="0" y="30543"/>
                    <a:pt x="30543" y="0"/>
                    <a:pt x="68220" y="0"/>
                  </a:cubicBezTo>
                  <a:close/>
                </a:path>
              </a:pathLst>
            </a:custGeom>
            <a:noFill/>
            <a:ln algn="ctr" cap="flat" cmpd="sng" w="12700">
              <a:solidFill>
                <a:srgbClr val="F4B13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7" name="等腰三角形 116"/>
            <p:cNvSpPr/>
            <p:nvPr/>
          </p:nvSpPr>
          <p:spPr>
            <a:xfrm rot="10800000">
              <a:off x="6882188" y="1637539"/>
              <a:ext cx="399674" cy="198774"/>
            </a:xfrm>
            <a:prstGeom prst="triangle">
              <a:avLst/>
            </a:prstGeom>
            <a:solidFill>
              <a:srgbClr val="FEF1A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19" name="文本框 118"/>
          <p:cNvSpPr txBox="1"/>
          <p:nvPr/>
        </p:nvSpPr>
        <p:spPr>
          <a:xfrm>
            <a:off x="788193" y="1402064"/>
            <a:ext cx="2098206" cy="1042416"/>
          </a:xfrm>
          <a:prstGeom prst="rect">
            <a:avLst/>
          </a:prstGeom>
          <a:noFill/>
        </p:spPr>
        <p:txBody>
          <a:bodyPr rtlCol="0" wrap="square">
            <a:spAutoFit/>
          </a:bodyPr>
          <a:lstStyle/>
          <a:p>
            <a:pPr algn="ctr">
              <a:lnSpc>
                <a:spcPct val="130000"/>
              </a:lnSpc>
            </a:pPr>
            <a:r>
              <a:rPr altLang="en-US" lang="zh-CN" spc="-150" sz="2400">
                <a:solidFill>
                  <a:schemeClr val="bg1"/>
                </a:solidFill>
                <a:latin charset="-122" panose="02000000000000000000" pitchFamily="2" typeface="方正正黑简体"/>
                <a:ea charset="-122" panose="02000000000000000000" pitchFamily="2" typeface="方正正黑简体"/>
              </a:rPr>
              <a:t>流程图步骤一简单说明简单</a:t>
            </a:r>
          </a:p>
        </p:txBody>
      </p:sp>
      <p:grpSp>
        <p:nvGrpSpPr>
          <p:cNvPr id="2" name="组合 1"/>
          <p:cNvGrpSpPr/>
          <p:nvPr/>
        </p:nvGrpSpPr>
        <p:grpSpPr>
          <a:xfrm>
            <a:off x="421496" y="2480738"/>
            <a:ext cx="2831600" cy="523220"/>
            <a:chOff x="421496" y="2480738"/>
            <a:chExt cx="2831600" cy="523220"/>
          </a:xfrm>
        </p:grpSpPr>
        <p:sp>
          <p:nvSpPr>
            <p:cNvPr id="161" name="矩形: 圆角 160"/>
            <p:cNvSpPr/>
            <p:nvPr/>
          </p:nvSpPr>
          <p:spPr>
            <a:xfrm>
              <a:off x="841934" y="2481139"/>
              <a:ext cx="1990724" cy="461324"/>
            </a:xfrm>
            <a:prstGeom prst="roundRect">
              <a:avLst>
                <a:gd fmla="val 3610" name="adj"/>
              </a:avLst>
            </a:prstGeom>
            <a:solidFill>
              <a:srgbClr val="56555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0" name="文本框 119"/>
            <p:cNvSpPr txBox="1"/>
            <p:nvPr/>
          </p:nvSpPr>
          <p:spPr>
            <a:xfrm>
              <a:off x="421496" y="2480738"/>
              <a:ext cx="2831600"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步骤一</a:t>
              </a:r>
            </a:p>
          </p:txBody>
        </p:sp>
      </p:grpSp>
      <p:grpSp>
        <p:nvGrpSpPr>
          <p:cNvPr id="121" name="组合 120"/>
          <p:cNvGrpSpPr/>
          <p:nvPr/>
        </p:nvGrpSpPr>
        <p:grpSpPr>
          <a:xfrm>
            <a:off x="788195" y="1238457"/>
            <a:ext cx="2098204" cy="2098186"/>
            <a:chOff x="6032924" y="-215877"/>
            <a:chExt cx="2098204" cy="2098186"/>
          </a:xfrm>
        </p:grpSpPr>
        <p:sp>
          <p:nvSpPr>
            <p:cNvPr id="122" name="自由: 形状 121"/>
            <p:cNvSpPr/>
            <p:nvPr/>
          </p:nvSpPr>
          <p:spPr>
            <a:xfrm>
              <a:off x="6032924" y="-215877"/>
              <a:ext cx="2098204" cy="2098186"/>
            </a:xfrm>
            <a:custGeom>
              <a:gdLst>
                <a:gd fmla="*/ 68220 w 2098204" name="connsiteX0"/>
                <a:gd fmla="*/ 0 h 2098186" name="connsiteY0"/>
                <a:gd fmla="*/ 2029984 w 2098204" name="connsiteX1"/>
                <a:gd fmla="*/ 0 h 2098186" name="connsiteY1"/>
                <a:gd fmla="*/ 2098204 w 2098204" name="connsiteX2"/>
                <a:gd fmla="*/ 68220 h 2098186" name="connsiteY2"/>
                <a:gd fmla="*/ 2098204 w 2098204" name="connsiteX3"/>
                <a:gd fmla="*/ 1821540 h 2098186" name="connsiteY3"/>
                <a:gd fmla="*/ 2029984 w 2098204" name="connsiteX4"/>
                <a:gd fmla="*/ 1889760 h 2098186" name="connsiteY4"/>
                <a:gd fmla="*/ 1258644 w 2098204" name="connsiteX5"/>
                <a:gd fmla="*/ 1889760 h 2098186" name="connsiteY5"/>
                <a:gd fmla="*/ 1049101 w 2098204" name="connsiteX6"/>
                <a:gd fmla="*/ 2098186 h 2098186" name="connsiteY6"/>
                <a:gd fmla="*/ 839559 w 2098204" name="connsiteX7"/>
                <a:gd fmla="*/ 1889760 h 2098186" name="connsiteY7"/>
                <a:gd fmla="*/ 68220 w 2098204" name="connsiteX8"/>
                <a:gd fmla="*/ 1889760 h 2098186" name="connsiteY8"/>
                <a:gd fmla="*/ 0 w 2098204" name="connsiteX9"/>
                <a:gd fmla="*/ 1821540 h 2098186" name="connsiteY9"/>
                <a:gd fmla="*/ 0 w 2098204" name="connsiteX10"/>
                <a:gd fmla="*/ 68220 h 2098186" name="connsiteY10"/>
                <a:gd fmla="*/ 68220 w 2098204" name="connsiteX11"/>
                <a:gd fmla="*/ 0 h 2098186"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98186" w="2098204">
                  <a:moveTo>
                    <a:pt x="68220" y="0"/>
                  </a:moveTo>
                  <a:lnTo>
                    <a:pt x="2029984" y="0"/>
                  </a:lnTo>
                  <a:cubicBezTo>
                    <a:pt x="2067661" y="0"/>
                    <a:pt x="2098204" y="30543"/>
                    <a:pt x="2098204" y="68220"/>
                  </a:cubicBezTo>
                  <a:lnTo>
                    <a:pt x="2098204" y="1821540"/>
                  </a:lnTo>
                  <a:cubicBezTo>
                    <a:pt x="2098204" y="1859217"/>
                    <a:pt x="2067661" y="1889760"/>
                    <a:pt x="2029984" y="1889760"/>
                  </a:cubicBezTo>
                  <a:lnTo>
                    <a:pt x="1258644" y="1889760"/>
                  </a:lnTo>
                  <a:lnTo>
                    <a:pt x="1049101" y="2098186"/>
                  </a:lnTo>
                  <a:lnTo>
                    <a:pt x="839559" y="1889760"/>
                  </a:lnTo>
                  <a:lnTo>
                    <a:pt x="68220" y="1889760"/>
                  </a:lnTo>
                  <a:cubicBezTo>
                    <a:pt x="30543" y="1889760"/>
                    <a:pt x="0" y="1859217"/>
                    <a:pt x="0" y="1821540"/>
                  </a:cubicBezTo>
                  <a:lnTo>
                    <a:pt x="0" y="68220"/>
                  </a:lnTo>
                  <a:cubicBezTo>
                    <a:pt x="0" y="30543"/>
                    <a:pt x="30543" y="0"/>
                    <a:pt x="68220" y="0"/>
                  </a:cubicBezTo>
                  <a:close/>
                </a:path>
              </a:pathLst>
            </a:custGeom>
            <a:noFill/>
            <a:ln algn="ctr" cap="flat" cmpd="sng" w="12700">
              <a:solidFill>
                <a:srgbClr val="F4B13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3" name="等腰三角形 122"/>
            <p:cNvSpPr/>
            <p:nvPr/>
          </p:nvSpPr>
          <p:spPr>
            <a:xfrm rot="10800000">
              <a:off x="6882188" y="1637539"/>
              <a:ext cx="399674" cy="198774"/>
            </a:xfrm>
            <a:prstGeom prst="triangle">
              <a:avLst/>
            </a:prstGeom>
            <a:solidFill>
              <a:srgbClr val="FEF1A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25" name="文本框 124"/>
          <p:cNvSpPr txBox="1"/>
          <p:nvPr/>
        </p:nvSpPr>
        <p:spPr>
          <a:xfrm>
            <a:off x="2917547" y="5274233"/>
            <a:ext cx="2098206" cy="1042416"/>
          </a:xfrm>
          <a:prstGeom prst="rect">
            <a:avLst/>
          </a:prstGeom>
          <a:noFill/>
        </p:spPr>
        <p:txBody>
          <a:bodyPr rtlCol="0" wrap="square">
            <a:spAutoFit/>
          </a:bodyPr>
          <a:lstStyle/>
          <a:p>
            <a:pPr algn="ctr">
              <a:lnSpc>
                <a:spcPct val="130000"/>
              </a:lnSpc>
            </a:pPr>
            <a:r>
              <a:rPr altLang="en-US" lang="zh-CN" spc="-150" sz="2400">
                <a:solidFill>
                  <a:schemeClr val="bg1"/>
                </a:solidFill>
                <a:latin charset="-122" panose="02000000000000000000" pitchFamily="2" typeface="方正正黑简体"/>
                <a:ea charset="-122" panose="02000000000000000000" pitchFamily="2" typeface="方正正黑简体"/>
              </a:rPr>
              <a:t>流程图步骤二简单说明简单</a:t>
            </a:r>
          </a:p>
        </p:txBody>
      </p:sp>
      <p:grpSp>
        <p:nvGrpSpPr>
          <p:cNvPr id="5" name="组合 4"/>
          <p:cNvGrpSpPr/>
          <p:nvPr/>
        </p:nvGrpSpPr>
        <p:grpSpPr>
          <a:xfrm>
            <a:off x="2971286" y="4779260"/>
            <a:ext cx="1990724" cy="523220"/>
            <a:chOff x="2971286" y="4779260"/>
            <a:chExt cx="1990724" cy="523220"/>
          </a:xfrm>
        </p:grpSpPr>
        <p:sp>
          <p:nvSpPr>
            <p:cNvPr id="163" name="矩形: 圆角 162"/>
            <p:cNvSpPr/>
            <p:nvPr/>
          </p:nvSpPr>
          <p:spPr>
            <a:xfrm>
              <a:off x="2971286" y="4779260"/>
              <a:ext cx="1990724" cy="461324"/>
            </a:xfrm>
            <a:prstGeom prst="roundRect">
              <a:avLst>
                <a:gd fmla="val 3610" name="adj"/>
              </a:avLst>
            </a:prstGeom>
            <a:solidFill>
              <a:srgbClr val="56555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6" name="文本框 125"/>
            <p:cNvSpPr txBox="1"/>
            <p:nvPr/>
          </p:nvSpPr>
          <p:spPr>
            <a:xfrm>
              <a:off x="3114675" y="4779259"/>
              <a:ext cx="1703950"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步骤二</a:t>
              </a:r>
            </a:p>
          </p:txBody>
        </p:sp>
      </p:grpSp>
      <p:grpSp>
        <p:nvGrpSpPr>
          <p:cNvPr id="127" name="组合 126"/>
          <p:cNvGrpSpPr/>
          <p:nvPr/>
        </p:nvGrpSpPr>
        <p:grpSpPr>
          <a:xfrm rot="10800000">
            <a:off x="2917547" y="4389075"/>
            <a:ext cx="2098204" cy="2098186"/>
            <a:chOff x="6032924" y="-215877"/>
            <a:chExt cx="2098204" cy="2098186"/>
          </a:xfrm>
        </p:grpSpPr>
        <p:sp>
          <p:nvSpPr>
            <p:cNvPr id="128" name="自由: 形状 127"/>
            <p:cNvSpPr/>
            <p:nvPr/>
          </p:nvSpPr>
          <p:spPr>
            <a:xfrm>
              <a:off x="6032924" y="-215877"/>
              <a:ext cx="2098204" cy="2098186"/>
            </a:xfrm>
            <a:custGeom>
              <a:gdLst>
                <a:gd fmla="*/ 68220 w 2098204" name="connsiteX0"/>
                <a:gd fmla="*/ 0 h 2098186" name="connsiteY0"/>
                <a:gd fmla="*/ 2029984 w 2098204" name="connsiteX1"/>
                <a:gd fmla="*/ 0 h 2098186" name="connsiteY1"/>
                <a:gd fmla="*/ 2098204 w 2098204" name="connsiteX2"/>
                <a:gd fmla="*/ 68220 h 2098186" name="connsiteY2"/>
                <a:gd fmla="*/ 2098204 w 2098204" name="connsiteX3"/>
                <a:gd fmla="*/ 1821540 h 2098186" name="connsiteY3"/>
                <a:gd fmla="*/ 2029984 w 2098204" name="connsiteX4"/>
                <a:gd fmla="*/ 1889760 h 2098186" name="connsiteY4"/>
                <a:gd fmla="*/ 1258644 w 2098204" name="connsiteX5"/>
                <a:gd fmla="*/ 1889760 h 2098186" name="connsiteY5"/>
                <a:gd fmla="*/ 1049101 w 2098204" name="connsiteX6"/>
                <a:gd fmla="*/ 2098186 h 2098186" name="connsiteY6"/>
                <a:gd fmla="*/ 839559 w 2098204" name="connsiteX7"/>
                <a:gd fmla="*/ 1889760 h 2098186" name="connsiteY7"/>
                <a:gd fmla="*/ 68220 w 2098204" name="connsiteX8"/>
                <a:gd fmla="*/ 1889760 h 2098186" name="connsiteY8"/>
                <a:gd fmla="*/ 0 w 2098204" name="connsiteX9"/>
                <a:gd fmla="*/ 1821540 h 2098186" name="connsiteY9"/>
                <a:gd fmla="*/ 0 w 2098204" name="connsiteX10"/>
                <a:gd fmla="*/ 68220 h 2098186" name="connsiteY10"/>
                <a:gd fmla="*/ 68220 w 2098204" name="connsiteX11"/>
                <a:gd fmla="*/ 0 h 2098186"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98186" w="2098204">
                  <a:moveTo>
                    <a:pt x="68220" y="0"/>
                  </a:moveTo>
                  <a:lnTo>
                    <a:pt x="2029984" y="0"/>
                  </a:lnTo>
                  <a:cubicBezTo>
                    <a:pt x="2067661" y="0"/>
                    <a:pt x="2098204" y="30543"/>
                    <a:pt x="2098204" y="68220"/>
                  </a:cubicBezTo>
                  <a:lnTo>
                    <a:pt x="2098204" y="1821540"/>
                  </a:lnTo>
                  <a:cubicBezTo>
                    <a:pt x="2098204" y="1859217"/>
                    <a:pt x="2067661" y="1889760"/>
                    <a:pt x="2029984" y="1889760"/>
                  </a:cubicBezTo>
                  <a:lnTo>
                    <a:pt x="1258644" y="1889760"/>
                  </a:lnTo>
                  <a:lnTo>
                    <a:pt x="1049101" y="2098186"/>
                  </a:lnTo>
                  <a:lnTo>
                    <a:pt x="839559" y="1889760"/>
                  </a:lnTo>
                  <a:lnTo>
                    <a:pt x="68220" y="1889760"/>
                  </a:lnTo>
                  <a:cubicBezTo>
                    <a:pt x="30543" y="1889760"/>
                    <a:pt x="0" y="1859217"/>
                    <a:pt x="0" y="1821540"/>
                  </a:cubicBezTo>
                  <a:lnTo>
                    <a:pt x="0" y="68220"/>
                  </a:lnTo>
                  <a:cubicBezTo>
                    <a:pt x="0" y="30543"/>
                    <a:pt x="30543" y="0"/>
                    <a:pt x="68220" y="0"/>
                  </a:cubicBezTo>
                  <a:close/>
                </a:path>
              </a:pathLst>
            </a:custGeom>
            <a:noFill/>
            <a:ln algn="ctr" cap="flat" cmpd="sng" w="12700">
              <a:solidFill>
                <a:srgbClr val="F4B13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9" name="等腰三角形 128"/>
            <p:cNvSpPr/>
            <p:nvPr/>
          </p:nvSpPr>
          <p:spPr>
            <a:xfrm rot="10800000">
              <a:off x="6882188" y="1637539"/>
              <a:ext cx="399674" cy="198774"/>
            </a:xfrm>
            <a:prstGeom prst="triangle">
              <a:avLst/>
            </a:prstGeom>
            <a:solidFill>
              <a:srgbClr val="FEF1A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31" name="文本框 130"/>
          <p:cNvSpPr txBox="1"/>
          <p:nvPr/>
        </p:nvSpPr>
        <p:spPr>
          <a:xfrm>
            <a:off x="7176249" y="5275821"/>
            <a:ext cx="2098206" cy="1042416"/>
          </a:xfrm>
          <a:prstGeom prst="rect">
            <a:avLst/>
          </a:prstGeom>
          <a:noFill/>
        </p:spPr>
        <p:txBody>
          <a:bodyPr rtlCol="0" wrap="square">
            <a:spAutoFit/>
          </a:bodyPr>
          <a:lstStyle/>
          <a:p>
            <a:pPr algn="ctr">
              <a:lnSpc>
                <a:spcPct val="130000"/>
              </a:lnSpc>
            </a:pPr>
            <a:r>
              <a:rPr altLang="en-US" lang="zh-CN" spc="-150" sz="2400">
                <a:solidFill>
                  <a:schemeClr val="bg1"/>
                </a:solidFill>
                <a:latin charset="-122" panose="02000000000000000000" pitchFamily="2" typeface="方正正黑简体"/>
                <a:ea charset="-122" panose="02000000000000000000" pitchFamily="2" typeface="方正正黑简体"/>
              </a:rPr>
              <a:t>流程图步骤四简单说明简单</a:t>
            </a:r>
          </a:p>
        </p:txBody>
      </p:sp>
      <p:grpSp>
        <p:nvGrpSpPr>
          <p:cNvPr id="6" name="组合 5"/>
          <p:cNvGrpSpPr/>
          <p:nvPr/>
        </p:nvGrpSpPr>
        <p:grpSpPr>
          <a:xfrm>
            <a:off x="7229989" y="4777978"/>
            <a:ext cx="1990724" cy="523220"/>
            <a:chOff x="7229989" y="4777978"/>
            <a:chExt cx="1990724" cy="523220"/>
          </a:xfrm>
        </p:grpSpPr>
        <p:sp>
          <p:nvSpPr>
            <p:cNvPr id="164" name="矩形: 圆角 163"/>
            <p:cNvSpPr/>
            <p:nvPr/>
          </p:nvSpPr>
          <p:spPr>
            <a:xfrm>
              <a:off x="7229989" y="4781562"/>
              <a:ext cx="1990724" cy="461324"/>
            </a:xfrm>
            <a:prstGeom prst="roundRect">
              <a:avLst>
                <a:gd fmla="val 3610" name="adj"/>
              </a:avLst>
            </a:prstGeom>
            <a:solidFill>
              <a:srgbClr val="56555B"/>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文本框 131"/>
            <p:cNvSpPr txBox="1"/>
            <p:nvPr/>
          </p:nvSpPr>
          <p:spPr>
            <a:xfrm>
              <a:off x="7518400" y="4777978"/>
              <a:ext cx="1413904" cy="518160"/>
            </a:xfrm>
            <a:prstGeom prst="rect">
              <a:avLst/>
            </a:prstGeom>
            <a:noFill/>
          </p:spPr>
          <p:txBody>
            <a:bodyPr rtlCol="0" vert="horz" wrap="square">
              <a:spAutoFit/>
            </a:bodyPr>
            <a:lstStyle/>
            <a:p>
              <a:pPr algn="ctr"/>
              <a:r>
                <a:rPr altLang="en-US" lang="zh-CN" sz="2800">
                  <a:solidFill>
                    <a:srgbClr val="FEEA74"/>
                  </a:solidFill>
                  <a:latin charset="-122" panose="02000000000000000000" pitchFamily="2" typeface="方正正黑简体"/>
                  <a:ea charset="-122" panose="02000000000000000000" pitchFamily="2" typeface="方正正黑简体"/>
                </a:rPr>
                <a:t>步骤四</a:t>
              </a:r>
            </a:p>
          </p:txBody>
        </p:sp>
      </p:grpSp>
      <p:grpSp>
        <p:nvGrpSpPr>
          <p:cNvPr id="133" name="组合 132"/>
          <p:cNvGrpSpPr/>
          <p:nvPr/>
        </p:nvGrpSpPr>
        <p:grpSpPr>
          <a:xfrm rot="10800000">
            <a:off x="7176249" y="4389075"/>
            <a:ext cx="2098204" cy="2098186"/>
            <a:chOff x="6032924" y="-215877"/>
            <a:chExt cx="2098204" cy="2098186"/>
          </a:xfrm>
        </p:grpSpPr>
        <p:sp>
          <p:nvSpPr>
            <p:cNvPr id="134" name="自由: 形状 133"/>
            <p:cNvSpPr/>
            <p:nvPr/>
          </p:nvSpPr>
          <p:spPr>
            <a:xfrm>
              <a:off x="6032924" y="-215877"/>
              <a:ext cx="2098204" cy="2098186"/>
            </a:xfrm>
            <a:custGeom>
              <a:gdLst>
                <a:gd fmla="*/ 68220 w 2098204" name="connsiteX0"/>
                <a:gd fmla="*/ 0 h 2098186" name="connsiteY0"/>
                <a:gd fmla="*/ 2029984 w 2098204" name="connsiteX1"/>
                <a:gd fmla="*/ 0 h 2098186" name="connsiteY1"/>
                <a:gd fmla="*/ 2098204 w 2098204" name="connsiteX2"/>
                <a:gd fmla="*/ 68220 h 2098186" name="connsiteY2"/>
                <a:gd fmla="*/ 2098204 w 2098204" name="connsiteX3"/>
                <a:gd fmla="*/ 1821540 h 2098186" name="connsiteY3"/>
                <a:gd fmla="*/ 2029984 w 2098204" name="connsiteX4"/>
                <a:gd fmla="*/ 1889760 h 2098186" name="connsiteY4"/>
                <a:gd fmla="*/ 1258644 w 2098204" name="connsiteX5"/>
                <a:gd fmla="*/ 1889760 h 2098186" name="connsiteY5"/>
                <a:gd fmla="*/ 1049101 w 2098204" name="connsiteX6"/>
                <a:gd fmla="*/ 2098186 h 2098186" name="connsiteY6"/>
                <a:gd fmla="*/ 839559 w 2098204" name="connsiteX7"/>
                <a:gd fmla="*/ 1889760 h 2098186" name="connsiteY7"/>
                <a:gd fmla="*/ 68220 w 2098204" name="connsiteX8"/>
                <a:gd fmla="*/ 1889760 h 2098186" name="connsiteY8"/>
                <a:gd fmla="*/ 0 w 2098204" name="connsiteX9"/>
                <a:gd fmla="*/ 1821540 h 2098186" name="connsiteY9"/>
                <a:gd fmla="*/ 0 w 2098204" name="connsiteX10"/>
                <a:gd fmla="*/ 68220 h 2098186" name="connsiteY10"/>
                <a:gd fmla="*/ 68220 w 2098204" name="connsiteX11"/>
                <a:gd fmla="*/ 0 h 2098186"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98186" w="2098204">
                  <a:moveTo>
                    <a:pt x="68220" y="0"/>
                  </a:moveTo>
                  <a:lnTo>
                    <a:pt x="2029984" y="0"/>
                  </a:lnTo>
                  <a:cubicBezTo>
                    <a:pt x="2067661" y="0"/>
                    <a:pt x="2098204" y="30543"/>
                    <a:pt x="2098204" y="68220"/>
                  </a:cubicBezTo>
                  <a:lnTo>
                    <a:pt x="2098204" y="1821540"/>
                  </a:lnTo>
                  <a:cubicBezTo>
                    <a:pt x="2098204" y="1859217"/>
                    <a:pt x="2067661" y="1889760"/>
                    <a:pt x="2029984" y="1889760"/>
                  </a:cubicBezTo>
                  <a:lnTo>
                    <a:pt x="1258644" y="1889760"/>
                  </a:lnTo>
                  <a:lnTo>
                    <a:pt x="1049101" y="2098186"/>
                  </a:lnTo>
                  <a:lnTo>
                    <a:pt x="839559" y="1889760"/>
                  </a:lnTo>
                  <a:lnTo>
                    <a:pt x="68220" y="1889760"/>
                  </a:lnTo>
                  <a:cubicBezTo>
                    <a:pt x="30543" y="1889760"/>
                    <a:pt x="0" y="1859217"/>
                    <a:pt x="0" y="1821540"/>
                  </a:cubicBezTo>
                  <a:lnTo>
                    <a:pt x="0" y="68220"/>
                  </a:lnTo>
                  <a:cubicBezTo>
                    <a:pt x="0" y="30543"/>
                    <a:pt x="30543" y="0"/>
                    <a:pt x="68220" y="0"/>
                  </a:cubicBezTo>
                  <a:close/>
                </a:path>
              </a:pathLst>
            </a:custGeom>
            <a:noFill/>
            <a:ln algn="ctr" cap="flat" cmpd="sng" w="12700">
              <a:solidFill>
                <a:srgbClr val="F4B13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5" name="等腰三角形 134"/>
            <p:cNvSpPr/>
            <p:nvPr/>
          </p:nvSpPr>
          <p:spPr>
            <a:xfrm rot="10800000">
              <a:off x="6882188" y="1637539"/>
              <a:ext cx="399674" cy="198774"/>
            </a:xfrm>
            <a:prstGeom prst="triangle">
              <a:avLst/>
            </a:prstGeom>
            <a:solidFill>
              <a:srgbClr val="FEF1A4"/>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343737932"/>
      </p:ext>
    </p:extLst>
  </p:cSld>
  <p:clrMapOvr>
    <a:masterClrMapping/>
  </p:clrMapOvr>
  <mc:AlternateContent>
    <mc:Choice Requires="p14">
      <p:transition advClick="0" advTm="10000" p14:dur="1250" spd="slow">
        <p14:switch dir="l"/>
      </p:transition>
    </mc:Choice>
    <mc:Fallback>
      <p:transition advClick="0" advTm="10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withEffect" presetClass="path" presetID="42" presetSubtype="0">
                                  <p:stCondLst>
                                    <p:cond delay="100"/>
                                  </p:stCondLst>
                                  <p:childTnLst>
                                    <p:animMotion origin="layout" path="M 3.95833E-06 -1.11111E-06 L 0.10938 0.49908" pathEditMode="relative" ptsTypes="AA" rAng="0">
                                      <p:cBhvr>
                                        <p:cTn dur="1000" fill="hold" id="6"/>
                                        <p:tgtEl>
                                          <p:spTgt spid="65"/>
                                        </p:tgtEl>
                                        <p:attrNameLst>
                                          <p:attrName>ppt_x</p:attrName>
                                          <p:attrName>ppt_y</p:attrName>
                                        </p:attrNameLst>
                                      </p:cBhvr>
                                      <p:rCtr x="5638" y="24954"/>
                                    </p:animMotion>
                                  </p:childTnLst>
                                </p:cTn>
                              </p:par>
                              <p:par>
                                <p:cTn decel="100000" fill="hold" grpId="0" id="7" nodeType="withEffect" presetClass="path" presetID="42" presetSubtype="0">
                                  <p:stCondLst>
                                    <p:cond delay="200"/>
                                  </p:stCondLst>
                                  <p:childTnLst>
                                    <p:animMotion origin="layout" path="M 3.95833E-06 -1.11111E-06 L 0.28399 0.49908" pathEditMode="relative" ptsTypes="AA" rAng="0">
                                      <p:cBhvr>
                                        <p:cTn dur="1000" fill="hold" id="8"/>
                                        <p:tgtEl>
                                          <p:spTgt spid="66"/>
                                        </p:tgtEl>
                                        <p:attrNameLst>
                                          <p:attrName>ppt_x</p:attrName>
                                          <p:attrName>ppt_y</p:attrName>
                                        </p:attrNameLst>
                                      </p:cBhvr>
                                      <p:rCtr x="14102" y="24954"/>
                                    </p:animMotion>
                                  </p:childTnLst>
                                </p:cTn>
                              </p:par>
                              <p:par>
                                <p:cTn decel="100000" fill="hold" grpId="0" id="9" nodeType="withEffect" presetClass="path" presetID="42" presetSubtype="0">
                                  <p:stCondLst>
                                    <p:cond delay="300"/>
                                  </p:stCondLst>
                                  <p:childTnLst>
                                    <p:animMotion origin="layout" path="M 3.95833E-06 -1.11111E-06 L 0.45872 0.49931" pathEditMode="relative" ptsTypes="AA" rAng="0">
                                      <p:cBhvr>
                                        <p:cTn dur="1000" fill="hold" id="10"/>
                                        <p:tgtEl>
                                          <p:spTgt spid="67"/>
                                        </p:tgtEl>
                                        <p:attrNameLst>
                                          <p:attrName>ppt_x</p:attrName>
                                          <p:attrName>ppt_y</p:attrName>
                                        </p:attrNameLst>
                                      </p:cBhvr>
                                      <p:rCtr x="22930" y="24954"/>
                                    </p:animMotion>
                                  </p:childTnLst>
                                </p:cTn>
                              </p:par>
                              <p:par>
                                <p:cTn decel="100000" fill="hold" grpId="0" id="11" nodeType="withEffect" presetClass="path" presetID="42" presetSubtype="0">
                                  <p:stCondLst>
                                    <p:cond delay="400"/>
                                  </p:stCondLst>
                                  <p:childTnLst>
                                    <p:animMotion origin="layout" path="M 3.95833E-06 -1.11111E-06 L 0.63333 0.49907" pathEditMode="relative" ptsTypes="AA" rAng="0">
                                      <p:cBhvr>
                                        <p:cTn dur="1000" fill="hold" id="12"/>
                                        <p:tgtEl>
                                          <p:spTgt spid="68"/>
                                        </p:tgtEl>
                                        <p:attrNameLst>
                                          <p:attrName>ppt_x</p:attrName>
                                          <p:attrName>ppt_y</p:attrName>
                                        </p:attrNameLst>
                                      </p:cBhvr>
                                      <p:rCtr x="31107" y="24606"/>
                                    </p:animMotion>
                                  </p:childTnLst>
                                </p:cTn>
                              </p:par>
                              <p:par>
                                <p:cTn decel="100000" fill="hold" grpId="0" id="13" nodeType="withEffect" presetClass="path" presetID="42" presetSubtype="0">
                                  <p:stCondLst>
                                    <p:cond delay="500"/>
                                  </p:stCondLst>
                                  <p:childTnLst>
                                    <p:animMotion origin="layout" path="M 3.95833E-06 -1.11111E-06 L 0.80794 0.49908" pathEditMode="relative" ptsTypes="AA" rAng="0">
                                      <p:cBhvr>
                                        <p:cTn dur="1000" fill="hold" id="14"/>
                                        <p:tgtEl>
                                          <p:spTgt spid="69"/>
                                        </p:tgtEl>
                                        <p:attrNameLst>
                                          <p:attrName>ppt_x</p:attrName>
                                          <p:attrName>ppt_y</p:attrName>
                                        </p:attrNameLst>
                                      </p:cBhvr>
                                      <p:rCtr x="40208" y="24954"/>
                                    </p:animMotion>
                                  </p:childTnLst>
                                </p:cTn>
                              </p:par>
                              <p:par>
                                <p:cTn fill="hold" id="15" nodeType="withEffect" presetClass="entr" presetID="1" presetSubtype="0">
                                  <p:stCondLst>
                                    <p:cond delay="1000"/>
                                  </p:stCondLst>
                                  <p:childTnLst>
                                    <p:set>
                                      <p:cBhvr>
                                        <p:cTn dur="1" fill="hold" id="16">
                                          <p:stCondLst>
                                            <p:cond delay="0"/>
                                          </p:stCondLst>
                                        </p:cTn>
                                        <p:tgtEl>
                                          <p:spTgt spid="61"/>
                                        </p:tgtEl>
                                        <p:attrNameLst>
                                          <p:attrName>style.visibility</p:attrName>
                                        </p:attrNameLst>
                                      </p:cBhvr>
                                      <p:to>
                                        <p:strVal val="visible"/>
                                      </p:to>
                                    </p:set>
                                  </p:childTnLst>
                                </p:cTn>
                              </p:par>
                              <p:par>
                                <p:cTn decel="50000" fill="hold" id="17" nodeType="withEffect" presetClass="path" presetID="63" presetSubtype="0">
                                  <p:stCondLst>
                                    <p:cond delay="1000"/>
                                  </p:stCondLst>
                                  <p:childTnLst>
                                    <p:animMotion origin="layout" path="M -1.04167E-06 4.81481E-06 L -0.17604 4.81481E-06" pathEditMode="relative" ptsTypes="AA" rAng="0">
                                      <p:cBhvr>
                                        <p:cTn dur="500" fill="hold" id="18" spd="-100000"/>
                                        <p:tgtEl>
                                          <p:spTgt spid="61"/>
                                        </p:tgtEl>
                                        <p:attrNameLst>
                                          <p:attrName>ppt_x</p:attrName>
                                          <p:attrName>ppt_y</p:attrName>
                                        </p:attrNameLst>
                                      </p:cBhvr>
                                      <p:rCtr x="-8802" y="0"/>
                                    </p:animMotion>
                                  </p:childTnLst>
                                </p:cTn>
                              </p:par>
                              <p:par>
                                <p:cTn fill="hold" id="19" nodeType="withEffect" presetClass="entr" presetID="1" presetSubtype="0">
                                  <p:stCondLst>
                                    <p:cond delay="1000"/>
                                  </p:stCondLst>
                                  <p:childTnLst>
                                    <p:set>
                                      <p:cBhvr>
                                        <p:cTn dur="1" fill="hold" id="20">
                                          <p:stCondLst>
                                            <p:cond delay="0"/>
                                          </p:stCondLst>
                                        </p:cTn>
                                        <p:tgtEl>
                                          <p:spTgt spid="58"/>
                                        </p:tgtEl>
                                        <p:attrNameLst>
                                          <p:attrName>style.visibility</p:attrName>
                                        </p:attrNameLst>
                                      </p:cBhvr>
                                      <p:to>
                                        <p:strVal val="visible"/>
                                      </p:to>
                                    </p:set>
                                  </p:childTnLst>
                                </p:cTn>
                              </p:par>
                              <p:par>
                                <p:cTn decel="50000" fill="hold" id="21" nodeType="withEffect" presetClass="path" presetID="63" presetSubtype="0">
                                  <p:stCondLst>
                                    <p:cond delay="1000"/>
                                  </p:stCondLst>
                                  <p:childTnLst>
                                    <p:animMotion origin="layout" path="M -4.16667E-07 4.81481E-06 L -0.35065 4.81481E-06" pathEditMode="relative" ptsTypes="AA" rAng="0">
                                      <p:cBhvr>
                                        <p:cTn dur="750" fill="hold" id="22" spd="-100000"/>
                                        <p:tgtEl>
                                          <p:spTgt spid="58"/>
                                        </p:tgtEl>
                                        <p:attrNameLst>
                                          <p:attrName>ppt_x</p:attrName>
                                          <p:attrName>ppt_y</p:attrName>
                                        </p:attrNameLst>
                                      </p:cBhvr>
                                      <p:rCtr x="-17539" y="0"/>
                                    </p:animMotion>
                                  </p:childTnLst>
                                </p:cTn>
                              </p:par>
                              <p:par>
                                <p:cTn fill="hold" id="23" nodeType="withEffect" presetClass="entr" presetID="1" presetSubtype="0">
                                  <p:stCondLst>
                                    <p:cond delay="1000"/>
                                  </p:stCondLst>
                                  <p:childTnLst>
                                    <p:set>
                                      <p:cBhvr>
                                        <p:cTn dur="1" fill="hold" id="24">
                                          <p:stCondLst>
                                            <p:cond delay="0"/>
                                          </p:stCondLst>
                                        </p:cTn>
                                        <p:tgtEl>
                                          <p:spTgt spid="51"/>
                                        </p:tgtEl>
                                        <p:attrNameLst>
                                          <p:attrName>style.visibility</p:attrName>
                                        </p:attrNameLst>
                                      </p:cBhvr>
                                      <p:to>
                                        <p:strVal val="visible"/>
                                      </p:to>
                                    </p:set>
                                  </p:childTnLst>
                                </p:cTn>
                              </p:par>
                              <p:par>
                                <p:cTn decel="50000" fill="hold" id="25" nodeType="withEffect" presetClass="path" presetID="63" presetSubtype="0">
                                  <p:stCondLst>
                                    <p:cond delay="1000"/>
                                  </p:stCondLst>
                                  <p:childTnLst>
                                    <p:animMotion origin="layout" path="M 0 4.81481E-06 L -0.52031 4.81481E-06" pathEditMode="relative" ptsTypes="AA" rAng="0">
                                      <p:cBhvr>
                                        <p:cTn dur="1000" fill="hold" id="26" spd="-100000"/>
                                        <p:tgtEl>
                                          <p:spTgt spid="51"/>
                                        </p:tgtEl>
                                        <p:attrNameLst>
                                          <p:attrName>ppt_x</p:attrName>
                                          <p:attrName>ppt_y</p:attrName>
                                        </p:attrNameLst>
                                      </p:cBhvr>
                                      <p:rCtr x="-26016" y="0"/>
                                    </p:animMotion>
                                  </p:childTnLst>
                                </p:cTn>
                              </p:par>
                              <p:par>
                                <p:cTn fill="hold" id="27" nodeType="withEffect" presetClass="entr" presetID="1" presetSubtype="0">
                                  <p:stCondLst>
                                    <p:cond delay="1000"/>
                                  </p:stCondLst>
                                  <p:childTnLst>
                                    <p:set>
                                      <p:cBhvr>
                                        <p:cTn dur="1" fill="hold" id="28">
                                          <p:stCondLst>
                                            <p:cond delay="0"/>
                                          </p:stCondLst>
                                        </p:cTn>
                                        <p:tgtEl>
                                          <p:spTgt spid="48"/>
                                        </p:tgtEl>
                                        <p:attrNameLst>
                                          <p:attrName>style.visibility</p:attrName>
                                        </p:attrNameLst>
                                      </p:cBhvr>
                                      <p:to>
                                        <p:strVal val="visible"/>
                                      </p:to>
                                    </p:set>
                                  </p:childTnLst>
                                </p:cTn>
                              </p:par>
                              <p:par>
                                <p:cTn decel="50000" fill="hold" id="29" nodeType="withEffect" presetClass="path" presetID="63" presetSubtype="0">
                                  <p:stCondLst>
                                    <p:cond delay="1000"/>
                                  </p:stCondLst>
                                  <p:childTnLst>
                                    <p:animMotion origin="layout" path="M 6.25E-07 4.81481E-06 L -0.69805 4.81481E-06" pathEditMode="relative" ptsTypes="AA" rAng="0">
                                      <p:cBhvr>
                                        <p:cTn dur="1250" fill="hold" id="30" spd="-100000"/>
                                        <p:tgtEl>
                                          <p:spTgt spid="48"/>
                                        </p:tgtEl>
                                        <p:attrNameLst>
                                          <p:attrName>ppt_x</p:attrName>
                                          <p:attrName>ppt_y</p:attrName>
                                        </p:attrNameLst>
                                      </p:cBhvr>
                                      <p:rCtr x="-34909" y="0"/>
                                    </p:animMotion>
                                  </p:childTnLst>
                                </p:cTn>
                              </p:par>
                              <p:par>
                                <p:cTn fill="hold" id="31" nodeType="withEffect" presetClass="entr" presetID="1" presetSubtype="0">
                                  <p:stCondLst>
                                    <p:cond delay="1000"/>
                                  </p:stCondLst>
                                  <p:childTnLst>
                                    <p:set>
                                      <p:cBhvr>
                                        <p:cTn dur="1" fill="hold" id="32">
                                          <p:stCondLst>
                                            <p:cond delay="0"/>
                                          </p:stCondLst>
                                        </p:cTn>
                                        <p:tgtEl>
                                          <p:spTgt spid="8"/>
                                        </p:tgtEl>
                                        <p:attrNameLst>
                                          <p:attrName>style.visibility</p:attrName>
                                        </p:attrNameLst>
                                      </p:cBhvr>
                                      <p:to>
                                        <p:strVal val="visible"/>
                                      </p:to>
                                    </p:set>
                                  </p:childTnLst>
                                </p:cTn>
                              </p:par>
                              <p:par>
                                <p:cTn decel="50000" fill="hold" id="33" nodeType="withEffect" presetClass="path" presetID="63" presetSubtype="0">
                                  <p:stCondLst>
                                    <p:cond delay="1000"/>
                                  </p:stCondLst>
                                  <p:childTnLst>
                                    <p:animMotion origin="layout" path="M 1.25E-06 4.81481E-06 L -0.87461 4.81481E-06" pathEditMode="relative" ptsTypes="AA" rAng="0">
                                      <p:cBhvr>
                                        <p:cTn dur="1500" fill="hold" id="34" spd="-100000"/>
                                        <p:tgtEl>
                                          <p:spTgt spid="8"/>
                                        </p:tgtEl>
                                        <p:attrNameLst>
                                          <p:attrName>ppt_x</p:attrName>
                                          <p:attrName>ppt_y</p:attrName>
                                        </p:attrNameLst>
                                      </p:cBhvr>
                                      <p:rCtr x="-43737" y="0"/>
                                    </p:animMotion>
                                  </p:childTnLst>
                                </p:cTn>
                              </p:par>
                              <p:par>
                                <p:cTn fill="hold" id="35" nodeType="withEffect" presetClass="entr" presetID="22" presetSubtype="8">
                                  <p:stCondLst>
                                    <p:cond delay="1000"/>
                                  </p:stCondLst>
                                  <p:childTnLst>
                                    <p:set>
                                      <p:cBhvr>
                                        <p:cTn dur="1" fill="hold" id="36">
                                          <p:stCondLst>
                                            <p:cond delay="0"/>
                                          </p:stCondLst>
                                        </p:cTn>
                                        <p:tgtEl>
                                          <p:spTgt spid="64"/>
                                        </p:tgtEl>
                                        <p:attrNameLst>
                                          <p:attrName>style.visibility</p:attrName>
                                        </p:attrNameLst>
                                      </p:cBhvr>
                                      <p:to>
                                        <p:strVal val="visible"/>
                                      </p:to>
                                    </p:set>
                                    <p:animEffect filter="wipe(left)" transition="in">
                                      <p:cBhvr>
                                        <p:cTn dur="8000" id="37"/>
                                        <p:tgtEl>
                                          <p:spTgt spid="64"/>
                                        </p:tgtEl>
                                      </p:cBhvr>
                                    </p:animEffect>
                                  </p:childTnLst>
                                </p:cTn>
                              </p:par>
                              <p:par>
                                <p:cTn fill="hold" id="38" nodeType="withEffect" presetClass="entr" presetID="1" presetSubtype="0">
                                  <p:stCondLst>
                                    <p:cond delay="1000"/>
                                  </p:stCondLst>
                                  <p:childTnLst>
                                    <p:set>
                                      <p:cBhvr>
                                        <p:cTn dur="1" fill="hold" id="39">
                                          <p:stCondLst>
                                            <p:cond delay="0"/>
                                          </p:stCondLst>
                                        </p:cTn>
                                        <p:tgtEl>
                                          <p:spTgt spid="121"/>
                                        </p:tgtEl>
                                        <p:attrNameLst>
                                          <p:attrName>style.visibility</p:attrName>
                                        </p:attrNameLst>
                                      </p:cBhvr>
                                      <p:to>
                                        <p:strVal val="visible"/>
                                      </p:to>
                                    </p:set>
                                  </p:childTnLst>
                                </p:cTn>
                              </p:par>
                              <p:par>
                                <p:cTn decel="100000" fill="hold" id="40" nodeType="withEffect" presetClass="path" presetID="64" presetSubtype="0">
                                  <p:stCondLst>
                                    <p:cond delay="1000"/>
                                  </p:stCondLst>
                                  <p:childTnLst>
                                    <p:animMotion origin="layout" path="M -1.04167E-06 -4.81481E-06 L -1.04167E-06 -0.05949" pathEditMode="relative" ptsTypes="AA" rAng="0">
                                      <p:cBhvr>
                                        <p:cTn dur="750" fill="hold" id="41" spd="-100000"/>
                                        <p:tgtEl>
                                          <p:spTgt spid="121"/>
                                        </p:tgtEl>
                                        <p:attrNameLst>
                                          <p:attrName>ppt_x</p:attrName>
                                          <p:attrName>ppt_y</p:attrName>
                                        </p:attrNameLst>
                                      </p:cBhvr>
                                      <p:rCtr x="0" y="-2986"/>
                                    </p:animMotion>
                                  </p:childTnLst>
                                </p:cTn>
                              </p:par>
                              <p:par>
                                <p:cTn fill="hold" id="42" nodeType="withEffect" presetClass="entr" presetID="16" presetSubtype="37">
                                  <p:stCondLst>
                                    <p:cond delay="1500"/>
                                  </p:stCondLst>
                                  <p:childTnLst>
                                    <p:set>
                                      <p:cBhvr>
                                        <p:cTn dur="1" fill="hold" id="43">
                                          <p:stCondLst>
                                            <p:cond delay="0"/>
                                          </p:stCondLst>
                                        </p:cTn>
                                        <p:tgtEl>
                                          <p:spTgt spid="2"/>
                                        </p:tgtEl>
                                        <p:attrNameLst>
                                          <p:attrName>style.visibility</p:attrName>
                                        </p:attrNameLst>
                                      </p:cBhvr>
                                      <p:to>
                                        <p:strVal val="visible"/>
                                      </p:to>
                                    </p:set>
                                    <p:animEffect filter="barn(outVertical)" transition="in">
                                      <p:cBhvr>
                                        <p:cTn dur="500" id="44"/>
                                        <p:tgtEl>
                                          <p:spTgt spid="2"/>
                                        </p:tgtEl>
                                      </p:cBhvr>
                                    </p:animEffect>
                                  </p:childTnLst>
                                </p:cTn>
                              </p:par>
                              <p:par>
                                <p:cTn fill="hold" grpId="0" id="45" nodeType="withEffect" presetClass="entr" presetID="12" presetSubtype="4">
                                  <p:stCondLst>
                                    <p:cond delay="2000"/>
                                  </p:stCondLst>
                                  <p:childTnLst>
                                    <p:set>
                                      <p:cBhvr>
                                        <p:cTn dur="1" fill="hold" id="46">
                                          <p:stCondLst>
                                            <p:cond delay="0"/>
                                          </p:stCondLst>
                                        </p:cTn>
                                        <p:tgtEl>
                                          <p:spTgt spid="119"/>
                                        </p:tgtEl>
                                        <p:attrNameLst>
                                          <p:attrName>style.visibility</p:attrName>
                                        </p:attrNameLst>
                                      </p:cBhvr>
                                      <p:to>
                                        <p:strVal val="visible"/>
                                      </p:to>
                                    </p:set>
                                    <p:anim calcmode="lin" valueType="num">
                                      <p:cBhvr additive="base">
                                        <p:cTn dur="500" id="47"/>
                                        <p:tgtEl>
                                          <p:spTgt spid="119"/>
                                        </p:tgtEl>
                                        <p:attrNameLst>
                                          <p:attrName>ppt_y</p:attrName>
                                        </p:attrNameLst>
                                      </p:cBhvr>
                                      <p:tavLst>
                                        <p:tav tm="0">
                                          <p:val>
                                            <p:strVal val="#ppt_y+#ppt_h*1.125000"/>
                                          </p:val>
                                        </p:tav>
                                        <p:tav tm="100000">
                                          <p:val>
                                            <p:strVal val="#ppt_y"/>
                                          </p:val>
                                        </p:tav>
                                      </p:tavLst>
                                    </p:anim>
                                    <p:animEffect filter="wipe(up)" transition="in">
                                      <p:cBhvr>
                                        <p:cTn dur="500" id="48"/>
                                        <p:tgtEl>
                                          <p:spTgt spid="119"/>
                                        </p:tgtEl>
                                      </p:cBhvr>
                                    </p:animEffect>
                                  </p:childTnLst>
                                </p:cTn>
                              </p:par>
                              <p:par>
                                <p:cTn fill="hold" id="49" nodeType="withEffect" presetClass="entr" presetID="1" presetSubtype="0">
                                  <p:stCondLst>
                                    <p:cond delay="2500"/>
                                  </p:stCondLst>
                                  <p:childTnLst>
                                    <p:set>
                                      <p:cBhvr>
                                        <p:cTn dur="1" fill="hold" id="50">
                                          <p:stCondLst>
                                            <p:cond delay="0"/>
                                          </p:stCondLst>
                                        </p:cTn>
                                        <p:tgtEl>
                                          <p:spTgt spid="127"/>
                                        </p:tgtEl>
                                        <p:attrNameLst>
                                          <p:attrName>style.visibility</p:attrName>
                                        </p:attrNameLst>
                                      </p:cBhvr>
                                      <p:to>
                                        <p:strVal val="visible"/>
                                      </p:to>
                                    </p:set>
                                  </p:childTnLst>
                                </p:cTn>
                              </p:par>
                              <p:par>
                                <p:cTn decel="100000" fill="hold" id="51" nodeType="withEffect" presetClass="path" presetID="42" presetSubtype="0">
                                  <p:stCondLst>
                                    <p:cond delay="2500"/>
                                  </p:stCondLst>
                                  <p:childTnLst>
                                    <p:animMotion origin="layout" path="M -6.25E-07 -4.07407E-06 L -6.25E-07 0.05787" pathEditMode="relative" ptsTypes="AA" rAng="0">
                                      <p:cBhvr>
                                        <p:cTn dur="750" fill="hold" id="52" spd="-100000"/>
                                        <p:tgtEl>
                                          <p:spTgt spid="127"/>
                                        </p:tgtEl>
                                        <p:attrNameLst>
                                          <p:attrName>ppt_x</p:attrName>
                                          <p:attrName>ppt_y</p:attrName>
                                        </p:attrNameLst>
                                      </p:cBhvr>
                                      <p:rCtr x="0" y="2894"/>
                                    </p:animMotion>
                                  </p:childTnLst>
                                </p:cTn>
                              </p:par>
                              <p:par>
                                <p:cTn fill="hold" id="53" nodeType="withEffect" presetClass="entr" presetID="16" presetSubtype="37">
                                  <p:stCondLst>
                                    <p:cond delay="3000"/>
                                  </p:stCondLst>
                                  <p:childTnLst>
                                    <p:set>
                                      <p:cBhvr>
                                        <p:cTn dur="1" fill="hold" id="54">
                                          <p:stCondLst>
                                            <p:cond delay="0"/>
                                          </p:stCondLst>
                                        </p:cTn>
                                        <p:tgtEl>
                                          <p:spTgt spid="5"/>
                                        </p:tgtEl>
                                        <p:attrNameLst>
                                          <p:attrName>style.visibility</p:attrName>
                                        </p:attrNameLst>
                                      </p:cBhvr>
                                      <p:to>
                                        <p:strVal val="visible"/>
                                      </p:to>
                                    </p:set>
                                    <p:animEffect filter="barn(outVertical)" transition="in">
                                      <p:cBhvr>
                                        <p:cTn dur="500" id="55"/>
                                        <p:tgtEl>
                                          <p:spTgt spid="5"/>
                                        </p:tgtEl>
                                      </p:cBhvr>
                                    </p:animEffect>
                                  </p:childTnLst>
                                </p:cTn>
                              </p:par>
                              <p:par>
                                <p:cTn fill="hold" grpId="0" id="56" nodeType="withEffect" presetClass="entr" presetID="12" presetSubtype="4">
                                  <p:stCondLst>
                                    <p:cond delay="3500"/>
                                  </p:stCondLst>
                                  <p:childTnLst>
                                    <p:set>
                                      <p:cBhvr>
                                        <p:cTn dur="1" fill="hold" id="57">
                                          <p:stCondLst>
                                            <p:cond delay="0"/>
                                          </p:stCondLst>
                                        </p:cTn>
                                        <p:tgtEl>
                                          <p:spTgt spid="125"/>
                                        </p:tgtEl>
                                        <p:attrNameLst>
                                          <p:attrName>style.visibility</p:attrName>
                                        </p:attrNameLst>
                                      </p:cBhvr>
                                      <p:to>
                                        <p:strVal val="visible"/>
                                      </p:to>
                                    </p:set>
                                    <p:anim calcmode="lin" valueType="num">
                                      <p:cBhvr additive="base">
                                        <p:cTn dur="500" id="58"/>
                                        <p:tgtEl>
                                          <p:spTgt spid="125"/>
                                        </p:tgtEl>
                                        <p:attrNameLst>
                                          <p:attrName>ppt_y</p:attrName>
                                        </p:attrNameLst>
                                      </p:cBhvr>
                                      <p:tavLst>
                                        <p:tav tm="0">
                                          <p:val>
                                            <p:strVal val="#ppt_y+#ppt_h*1.125000"/>
                                          </p:val>
                                        </p:tav>
                                        <p:tav tm="100000">
                                          <p:val>
                                            <p:strVal val="#ppt_y"/>
                                          </p:val>
                                        </p:tav>
                                      </p:tavLst>
                                    </p:anim>
                                    <p:animEffect filter="wipe(up)" transition="in">
                                      <p:cBhvr>
                                        <p:cTn dur="500" id="59"/>
                                        <p:tgtEl>
                                          <p:spTgt spid="125"/>
                                        </p:tgtEl>
                                      </p:cBhvr>
                                    </p:animEffect>
                                  </p:childTnLst>
                                </p:cTn>
                              </p:par>
                              <p:par>
                                <p:cTn fill="hold" id="60" nodeType="withEffect" presetClass="entr" presetID="1" presetSubtype="0">
                                  <p:stCondLst>
                                    <p:cond delay="4000"/>
                                  </p:stCondLst>
                                  <p:childTnLst>
                                    <p:set>
                                      <p:cBhvr>
                                        <p:cTn dur="1" fill="hold" id="61">
                                          <p:stCondLst>
                                            <p:cond delay="0"/>
                                          </p:stCondLst>
                                        </p:cTn>
                                        <p:tgtEl>
                                          <p:spTgt spid="107"/>
                                        </p:tgtEl>
                                        <p:attrNameLst>
                                          <p:attrName>style.visibility</p:attrName>
                                        </p:attrNameLst>
                                      </p:cBhvr>
                                      <p:to>
                                        <p:strVal val="visible"/>
                                      </p:to>
                                    </p:set>
                                  </p:childTnLst>
                                </p:cTn>
                              </p:par>
                              <p:par>
                                <p:cTn decel="100000" fill="hold" id="62" nodeType="withEffect" presetClass="path" presetID="64" presetSubtype="0">
                                  <p:stCondLst>
                                    <p:cond delay="4000"/>
                                  </p:stCondLst>
                                  <p:childTnLst>
                                    <p:animMotion origin="layout" path="M -1.04167E-06 -4.81481E-06 L -1.04167E-06 -0.05949" pathEditMode="relative" ptsTypes="AA" rAng="0">
                                      <p:cBhvr>
                                        <p:cTn dur="750" fill="hold" id="63" spd="-100000"/>
                                        <p:tgtEl>
                                          <p:spTgt spid="107"/>
                                        </p:tgtEl>
                                        <p:attrNameLst>
                                          <p:attrName>ppt_x</p:attrName>
                                          <p:attrName>ppt_y</p:attrName>
                                        </p:attrNameLst>
                                      </p:cBhvr>
                                      <p:rCtr x="0" y="-2986"/>
                                    </p:animMotion>
                                  </p:childTnLst>
                                </p:cTn>
                              </p:par>
                              <p:par>
                                <p:cTn fill="hold" id="64" nodeType="withEffect" presetClass="entr" presetID="16" presetSubtype="37">
                                  <p:stCondLst>
                                    <p:cond delay="4500"/>
                                  </p:stCondLst>
                                  <p:childTnLst>
                                    <p:set>
                                      <p:cBhvr>
                                        <p:cTn dur="1" fill="hold" id="65">
                                          <p:stCondLst>
                                            <p:cond delay="0"/>
                                          </p:stCondLst>
                                        </p:cTn>
                                        <p:tgtEl>
                                          <p:spTgt spid="3"/>
                                        </p:tgtEl>
                                        <p:attrNameLst>
                                          <p:attrName>style.visibility</p:attrName>
                                        </p:attrNameLst>
                                      </p:cBhvr>
                                      <p:to>
                                        <p:strVal val="visible"/>
                                      </p:to>
                                    </p:set>
                                    <p:animEffect filter="barn(outVertical)" transition="in">
                                      <p:cBhvr>
                                        <p:cTn dur="500" id="66"/>
                                        <p:tgtEl>
                                          <p:spTgt spid="3"/>
                                        </p:tgtEl>
                                      </p:cBhvr>
                                    </p:animEffect>
                                  </p:childTnLst>
                                </p:cTn>
                              </p:par>
                              <p:par>
                                <p:cTn fill="hold" grpId="0" id="67" nodeType="withEffect" presetClass="entr" presetID="12" presetSubtype="4">
                                  <p:stCondLst>
                                    <p:cond delay="5000"/>
                                  </p:stCondLst>
                                  <p:childTnLst>
                                    <p:set>
                                      <p:cBhvr>
                                        <p:cTn dur="1" fill="hold" id="68">
                                          <p:stCondLst>
                                            <p:cond delay="0"/>
                                          </p:stCondLst>
                                        </p:cTn>
                                        <p:tgtEl>
                                          <p:spTgt spid="96"/>
                                        </p:tgtEl>
                                        <p:attrNameLst>
                                          <p:attrName>style.visibility</p:attrName>
                                        </p:attrNameLst>
                                      </p:cBhvr>
                                      <p:to>
                                        <p:strVal val="visible"/>
                                      </p:to>
                                    </p:set>
                                    <p:anim calcmode="lin" valueType="num">
                                      <p:cBhvr additive="base">
                                        <p:cTn dur="500" id="69"/>
                                        <p:tgtEl>
                                          <p:spTgt spid="96"/>
                                        </p:tgtEl>
                                        <p:attrNameLst>
                                          <p:attrName>ppt_y</p:attrName>
                                        </p:attrNameLst>
                                      </p:cBhvr>
                                      <p:tavLst>
                                        <p:tav tm="0">
                                          <p:val>
                                            <p:strVal val="#ppt_y+#ppt_h*1.125000"/>
                                          </p:val>
                                        </p:tav>
                                        <p:tav tm="100000">
                                          <p:val>
                                            <p:strVal val="#ppt_y"/>
                                          </p:val>
                                        </p:tav>
                                      </p:tavLst>
                                    </p:anim>
                                    <p:animEffect filter="wipe(up)" transition="in">
                                      <p:cBhvr>
                                        <p:cTn dur="500" id="70"/>
                                        <p:tgtEl>
                                          <p:spTgt spid="96"/>
                                        </p:tgtEl>
                                      </p:cBhvr>
                                    </p:animEffect>
                                  </p:childTnLst>
                                </p:cTn>
                              </p:par>
                              <p:par>
                                <p:cTn fill="hold" id="71" nodeType="withEffect" presetClass="entr" presetID="1" presetSubtype="0">
                                  <p:stCondLst>
                                    <p:cond delay="5500"/>
                                  </p:stCondLst>
                                  <p:childTnLst>
                                    <p:set>
                                      <p:cBhvr>
                                        <p:cTn dur="1" fill="hold" id="72">
                                          <p:stCondLst>
                                            <p:cond delay="0"/>
                                          </p:stCondLst>
                                        </p:cTn>
                                        <p:tgtEl>
                                          <p:spTgt spid="133"/>
                                        </p:tgtEl>
                                        <p:attrNameLst>
                                          <p:attrName>style.visibility</p:attrName>
                                        </p:attrNameLst>
                                      </p:cBhvr>
                                      <p:to>
                                        <p:strVal val="visible"/>
                                      </p:to>
                                    </p:set>
                                  </p:childTnLst>
                                </p:cTn>
                              </p:par>
                              <p:par>
                                <p:cTn decel="100000" fill="hold" id="73" nodeType="withEffect" presetClass="path" presetID="42" presetSubtype="0">
                                  <p:stCondLst>
                                    <p:cond delay="5500"/>
                                  </p:stCondLst>
                                  <p:childTnLst>
                                    <p:animMotion origin="layout" path="M -6.25E-07 -4.07407E-06 L -6.25E-07 0.05787" pathEditMode="relative" ptsTypes="AA" rAng="0">
                                      <p:cBhvr>
                                        <p:cTn dur="750" fill="hold" id="74" spd="-100000"/>
                                        <p:tgtEl>
                                          <p:spTgt spid="133"/>
                                        </p:tgtEl>
                                        <p:attrNameLst>
                                          <p:attrName>ppt_x</p:attrName>
                                          <p:attrName>ppt_y</p:attrName>
                                        </p:attrNameLst>
                                      </p:cBhvr>
                                      <p:rCtr x="0" y="2894"/>
                                    </p:animMotion>
                                  </p:childTnLst>
                                </p:cTn>
                              </p:par>
                              <p:par>
                                <p:cTn fill="hold" id="75" nodeType="withEffect" presetClass="entr" presetID="16" presetSubtype="37">
                                  <p:stCondLst>
                                    <p:cond delay="6000"/>
                                  </p:stCondLst>
                                  <p:childTnLst>
                                    <p:set>
                                      <p:cBhvr>
                                        <p:cTn dur="1" fill="hold" id="76">
                                          <p:stCondLst>
                                            <p:cond delay="0"/>
                                          </p:stCondLst>
                                        </p:cTn>
                                        <p:tgtEl>
                                          <p:spTgt spid="6"/>
                                        </p:tgtEl>
                                        <p:attrNameLst>
                                          <p:attrName>style.visibility</p:attrName>
                                        </p:attrNameLst>
                                      </p:cBhvr>
                                      <p:to>
                                        <p:strVal val="visible"/>
                                      </p:to>
                                    </p:set>
                                    <p:animEffect filter="barn(outVertical)" transition="in">
                                      <p:cBhvr>
                                        <p:cTn dur="500" id="77"/>
                                        <p:tgtEl>
                                          <p:spTgt spid="6"/>
                                        </p:tgtEl>
                                      </p:cBhvr>
                                    </p:animEffect>
                                  </p:childTnLst>
                                </p:cTn>
                              </p:par>
                              <p:par>
                                <p:cTn fill="hold" grpId="0" id="78" nodeType="withEffect" presetClass="entr" presetID="12" presetSubtype="4">
                                  <p:stCondLst>
                                    <p:cond delay="6500"/>
                                  </p:stCondLst>
                                  <p:childTnLst>
                                    <p:set>
                                      <p:cBhvr>
                                        <p:cTn dur="1" fill="hold" id="79">
                                          <p:stCondLst>
                                            <p:cond delay="0"/>
                                          </p:stCondLst>
                                        </p:cTn>
                                        <p:tgtEl>
                                          <p:spTgt spid="131"/>
                                        </p:tgtEl>
                                        <p:attrNameLst>
                                          <p:attrName>style.visibility</p:attrName>
                                        </p:attrNameLst>
                                      </p:cBhvr>
                                      <p:to>
                                        <p:strVal val="visible"/>
                                      </p:to>
                                    </p:set>
                                    <p:anim calcmode="lin" valueType="num">
                                      <p:cBhvr additive="base">
                                        <p:cTn dur="500" id="80"/>
                                        <p:tgtEl>
                                          <p:spTgt spid="131"/>
                                        </p:tgtEl>
                                        <p:attrNameLst>
                                          <p:attrName>ppt_y</p:attrName>
                                        </p:attrNameLst>
                                      </p:cBhvr>
                                      <p:tavLst>
                                        <p:tav tm="0">
                                          <p:val>
                                            <p:strVal val="#ppt_y+#ppt_h*1.125000"/>
                                          </p:val>
                                        </p:tav>
                                        <p:tav tm="100000">
                                          <p:val>
                                            <p:strVal val="#ppt_y"/>
                                          </p:val>
                                        </p:tav>
                                      </p:tavLst>
                                    </p:anim>
                                    <p:animEffect filter="wipe(up)" transition="in">
                                      <p:cBhvr>
                                        <p:cTn dur="500" id="81"/>
                                        <p:tgtEl>
                                          <p:spTgt spid="131"/>
                                        </p:tgtEl>
                                      </p:cBhvr>
                                    </p:animEffect>
                                  </p:childTnLst>
                                </p:cTn>
                              </p:par>
                              <p:par>
                                <p:cTn fill="hold" id="82" nodeType="withEffect" presetClass="entr" presetID="1" presetSubtype="0">
                                  <p:stCondLst>
                                    <p:cond delay="7000"/>
                                  </p:stCondLst>
                                  <p:childTnLst>
                                    <p:set>
                                      <p:cBhvr>
                                        <p:cTn dur="1" fill="hold" id="83">
                                          <p:stCondLst>
                                            <p:cond delay="0"/>
                                          </p:stCondLst>
                                        </p:cTn>
                                        <p:tgtEl>
                                          <p:spTgt spid="115"/>
                                        </p:tgtEl>
                                        <p:attrNameLst>
                                          <p:attrName>style.visibility</p:attrName>
                                        </p:attrNameLst>
                                      </p:cBhvr>
                                      <p:to>
                                        <p:strVal val="visible"/>
                                      </p:to>
                                    </p:set>
                                  </p:childTnLst>
                                </p:cTn>
                              </p:par>
                              <p:par>
                                <p:cTn decel="100000" fill="hold" id="84" nodeType="withEffect" presetClass="path" presetID="64" presetSubtype="0">
                                  <p:stCondLst>
                                    <p:cond delay="7000"/>
                                  </p:stCondLst>
                                  <p:childTnLst>
                                    <p:animMotion origin="layout" path="M -1.04167E-06 -4.81481E-06 L -1.04167E-06 -0.05949" pathEditMode="relative" ptsTypes="AA" rAng="0">
                                      <p:cBhvr>
                                        <p:cTn dur="750" fill="hold" id="85" spd="-100000"/>
                                        <p:tgtEl>
                                          <p:spTgt spid="115"/>
                                        </p:tgtEl>
                                        <p:attrNameLst>
                                          <p:attrName>ppt_x</p:attrName>
                                          <p:attrName>ppt_y</p:attrName>
                                        </p:attrNameLst>
                                      </p:cBhvr>
                                      <p:rCtr x="0" y="-2986"/>
                                    </p:animMotion>
                                  </p:childTnLst>
                                </p:cTn>
                              </p:par>
                              <p:par>
                                <p:cTn fill="hold" id="86" nodeType="withEffect" presetClass="entr" presetID="16" presetSubtype="37">
                                  <p:stCondLst>
                                    <p:cond delay="7500"/>
                                  </p:stCondLst>
                                  <p:childTnLst>
                                    <p:set>
                                      <p:cBhvr>
                                        <p:cTn dur="1" fill="hold" id="87">
                                          <p:stCondLst>
                                            <p:cond delay="0"/>
                                          </p:stCondLst>
                                        </p:cTn>
                                        <p:tgtEl>
                                          <p:spTgt spid="4"/>
                                        </p:tgtEl>
                                        <p:attrNameLst>
                                          <p:attrName>style.visibility</p:attrName>
                                        </p:attrNameLst>
                                      </p:cBhvr>
                                      <p:to>
                                        <p:strVal val="visible"/>
                                      </p:to>
                                    </p:set>
                                    <p:animEffect filter="barn(outVertical)" transition="in">
                                      <p:cBhvr>
                                        <p:cTn dur="500" id="88"/>
                                        <p:tgtEl>
                                          <p:spTgt spid="4"/>
                                        </p:tgtEl>
                                      </p:cBhvr>
                                    </p:animEffect>
                                  </p:childTnLst>
                                </p:cTn>
                              </p:par>
                              <p:par>
                                <p:cTn fill="hold" grpId="0" id="89" nodeType="withEffect" presetClass="entr" presetID="12" presetSubtype="4">
                                  <p:stCondLst>
                                    <p:cond delay="8000"/>
                                  </p:stCondLst>
                                  <p:childTnLst>
                                    <p:set>
                                      <p:cBhvr>
                                        <p:cTn dur="1" fill="hold" id="90">
                                          <p:stCondLst>
                                            <p:cond delay="0"/>
                                          </p:stCondLst>
                                        </p:cTn>
                                        <p:tgtEl>
                                          <p:spTgt spid="113"/>
                                        </p:tgtEl>
                                        <p:attrNameLst>
                                          <p:attrName>style.visibility</p:attrName>
                                        </p:attrNameLst>
                                      </p:cBhvr>
                                      <p:to>
                                        <p:strVal val="visible"/>
                                      </p:to>
                                    </p:set>
                                    <p:anim calcmode="lin" valueType="num">
                                      <p:cBhvr additive="base">
                                        <p:cTn dur="500" id="91"/>
                                        <p:tgtEl>
                                          <p:spTgt spid="113"/>
                                        </p:tgtEl>
                                        <p:attrNameLst>
                                          <p:attrName>ppt_y</p:attrName>
                                        </p:attrNameLst>
                                      </p:cBhvr>
                                      <p:tavLst>
                                        <p:tav tm="0">
                                          <p:val>
                                            <p:strVal val="#ppt_y+#ppt_h*1.125000"/>
                                          </p:val>
                                        </p:tav>
                                        <p:tav tm="100000">
                                          <p:val>
                                            <p:strVal val="#ppt_y"/>
                                          </p:val>
                                        </p:tav>
                                      </p:tavLst>
                                    </p:anim>
                                    <p:animEffect filter="wipe(up)" transition="in">
                                      <p:cBhvr>
                                        <p:cTn dur="500" id="92"/>
                                        <p:tgtEl>
                                          <p:spTgt spid="1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6"/>
      <p:bldP grpId="0" spid="67"/>
      <p:bldP grpId="0" spid="68"/>
      <p:bldP grpId="0" spid="69"/>
      <p:bldP grpId="0" spid="65"/>
      <p:bldP grpId="0" spid="96"/>
      <p:bldP grpId="0" spid="113"/>
      <p:bldP grpId="0" spid="119"/>
      <p:bldP grpId="0" spid="125"/>
      <p:bldP grpId="0" spid="131"/>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9" name="文本框 58"/>
          <p:cNvSpPr txBox="1"/>
          <p:nvPr/>
        </p:nvSpPr>
        <p:spPr>
          <a:xfrm>
            <a:off x="5761358" y="3747848"/>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此处输入目录三</a:t>
            </a:r>
          </a:p>
        </p:txBody>
      </p:sp>
      <p:sp>
        <p:nvSpPr>
          <p:cNvPr id="4" name="椭圆 3"/>
          <p:cNvSpPr/>
          <p:nvPr/>
        </p:nvSpPr>
        <p:spPr>
          <a:xfrm>
            <a:off x="5016000" y="-1080000"/>
            <a:ext cx="2160000" cy="2160000"/>
          </a:xfrm>
          <a:prstGeom prst="ellipse">
            <a:avLst/>
          </a:prstGeom>
          <a:solidFill>
            <a:srgbClr val="FEEA74"/>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10397" y="-1080000"/>
            <a:ext cx="2160000" cy="2160000"/>
          </a:xfrm>
          <a:prstGeom prst="ellipse">
            <a:avLst/>
          </a:prstGeom>
          <a:solidFill>
            <a:srgbClr val="37201C">
              <a:alpha val="5000"/>
            </a:srgbClr>
          </a:solidFill>
          <a:ln>
            <a:solidFill>
              <a:srgbClr val="37201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762500" y="500"/>
            <a:ext cx="2667000" cy="822960"/>
          </a:xfrm>
          <a:prstGeom prst="rect">
            <a:avLst/>
          </a:prstGeom>
          <a:noFill/>
        </p:spPr>
        <p:txBody>
          <a:bodyPr rtlCol="0" wrap="square">
            <a:spAutoFit/>
          </a:bodyPr>
          <a:lstStyle/>
          <a:p>
            <a:pPr algn="ctr"/>
            <a:r>
              <a:rPr altLang="en-US" lang="zh-CN" sz="4800">
                <a:solidFill>
                  <a:srgbClr val="1D1C24"/>
                </a:solidFill>
                <a:latin charset="-122" panose="02000000000000000000" pitchFamily="2" typeface="方正正黑简体"/>
                <a:ea charset="-122" panose="02000000000000000000" pitchFamily="2" typeface="方正正黑简体"/>
              </a:rPr>
              <a:t>目录</a:t>
            </a:r>
          </a:p>
        </p:txBody>
      </p:sp>
      <p:sp>
        <p:nvSpPr>
          <p:cNvPr id="12" name="椭圆 11"/>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a:off x="2925948" y="-3661231"/>
            <a:ext cx="6341201" cy="7304422"/>
            <a:chOff x="2925948" y="-3661231"/>
            <a:chExt cx="6341201" cy="7304422"/>
          </a:xfrm>
        </p:grpSpPr>
        <p:grpSp>
          <p:nvGrpSpPr>
            <p:cNvPr id="2" name="组合 1"/>
            <p:cNvGrpSpPr/>
            <p:nvPr/>
          </p:nvGrpSpPr>
          <p:grpSpPr>
            <a:xfrm>
              <a:off x="2925948" y="805933"/>
              <a:ext cx="6341201" cy="2837258"/>
              <a:chOff x="2925948" y="805933"/>
              <a:chExt cx="6341201" cy="2837258"/>
            </a:xfrm>
          </p:grpSpPr>
          <p:grpSp>
            <p:nvGrpSpPr>
              <p:cNvPr id="8" name="组合 7"/>
              <p:cNvGrpSpPr/>
              <p:nvPr/>
            </p:nvGrpSpPr>
            <p:grpSpPr>
              <a:xfrm>
                <a:off x="5465681" y="2116146"/>
                <a:ext cx="1260638" cy="1527045"/>
                <a:chOff x="5465681" y="2116146"/>
                <a:chExt cx="1260638" cy="1527045"/>
              </a:xfrm>
            </p:grpSpPr>
            <p:sp>
              <p:nvSpPr>
                <p:cNvPr id="14" name="椭圆 13"/>
                <p:cNvSpPr/>
                <p:nvPr/>
              </p:nvSpPr>
              <p:spPr>
                <a:xfrm>
                  <a:off x="5630270" y="2414509"/>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flipV="1" rot="10800000">
                  <a:off x="5465681" y="2249919"/>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同心圆 22"/>
                <p:cNvSpPr/>
                <p:nvPr/>
              </p:nvSpPr>
              <p:spPr>
                <a:xfrm rot="2700000">
                  <a:off x="5962225" y="2116146"/>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6" name="同心圆 22"/>
                <p:cNvSpPr/>
                <p:nvPr/>
              </p:nvSpPr>
              <p:spPr>
                <a:xfrm rot="2700000">
                  <a:off x="5962224" y="3375644"/>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 name="组合 6"/>
              <p:cNvGrpSpPr/>
              <p:nvPr/>
            </p:nvGrpSpPr>
            <p:grpSpPr>
              <a:xfrm>
                <a:off x="4032810" y="1807123"/>
                <a:ext cx="1260638" cy="1358303"/>
                <a:chOff x="4032810" y="1807123"/>
                <a:chExt cx="1260638" cy="1358303"/>
              </a:xfrm>
            </p:grpSpPr>
            <p:sp>
              <p:nvSpPr>
                <p:cNvPr id="70" name="椭圆 69"/>
                <p:cNvSpPr/>
                <p:nvPr/>
              </p:nvSpPr>
              <p:spPr>
                <a:xfrm rot="1800000">
                  <a:off x="4197399" y="2021039"/>
                  <a:ext cx="931460" cy="931461"/>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椭圆 71"/>
                <p:cNvSpPr/>
                <p:nvPr/>
              </p:nvSpPr>
              <p:spPr>
                <a:xfrm flipV="1" rot="12600000">
                  <a:off x="4032810" y="1856449"/>
                  <a:ext cx="1260638" cy="1260639"/>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同心圆 22"/>
                <p:cNvSpPr/>
                <p:nvPr/>
              </p:nvSpPr>
              <p:spPr>
                <a:xfrm rot="4500000">
                  <a:off x="4844514" y="1807123"/>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同心圆 22"/>
                <p:cNvSpPr/>
                <p:nvPr/>
              </p:nvSpPr>
              <p:spPr>
                <a:xfrm rot="4500000">
                  <a:off x="4214764" y="289787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0" name="组合 9"/>
              <p:cNvGrpSpPr/>
              <p:nvPr/>
            </p:nvGrpSpPr>
            <p:grpSpPr>
              <a:xfrm>
                <a:off x="6897917" y="1811889"/>
                <a:ext cx="1260638" cy="1358305"/>
                <a:chOff x="6897917" y="1811889"/>
                <a:chExt cx="1260638" cy="1358305"/>
              </a:xfrm>
            </p:grpSpPr>
            <p:sp>
              <p:nvSpPr>
                <p:cNvPr id="76" name="椭圆 75"/>
                <p:cNvSpPr/>
                <p:nvPr/>
              </p:nvSpPr>
              <p:spPr>
                <a:xfrm rot="19800000">
                  <a:off x="7062506" y="2025805"/>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p:cNvSpPr/>
                <p:nvPr/>
              </p:nvSpPr>
              <p:spPr>
                <a:xfrm flipV="1" rot="9000000">
                  <a:off x="6897917" y="1861216"/>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同心圆 22"/>
                <p:cNvSpPr/>
                <p:nvPr/>
              </p:nvSpPr>
              <p:spPr>
                <a:xfrm rot="900000">
                  <a:off x="7079302" y="181188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同心圆 22"/>
                <p:cNvSpPr/>
                <p:nvPr/>
              </p:nvSpPr>
              <p:spPr>
                <a:xfrm rot="900000">
                  <a:off x="7709050" y="290264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1" name="组合 10"/>
              <p:cNvGrpSpPr/>
              <p:nvPr/>
            </p:nvGrpSpPr>
            <p:grpSpPr>
              <a:xfrm>
                <a:off x="7908845" y="812468"/>
                <a:ext cx="1358304" cy="1260638"/>
                <a:chOff x="7908845" y="812468"/>
                <a:chExt cx="1358304" cy="1260638"/>
              </a:xfrm>
            </p:grpSpPr>
            <p:sp>
              <p:nvSpPr>
                <p:cNvPr id="82" name="椭圆 81"/>
                <p:cNvSpPr/>
                <p:nvPr/>
              </p:nvSpPr>
              <p:spPr>
                <a:xfrm rot="18000000">
                  <a:off x="8122762" y="977057"/>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椭圆 83"/>
                <p:cNvSpPr/>
                <p:nvPr/>
              </p:nvSpPr>
              <p:spPr>
                <a:xfrm flipV="1" rot="7200000">
                  <a:off x="7958172" y="812468"/>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同心圆 22"/>
                <p:cNvSpPr/>
                <p:nvPr/>
              </p:nvSpPr>
              <p:spPr>
                <a:xfrm rot="20700000">
                  <a:off x="7908845" y="99385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6" name="同心圆 22"/>
                <p:cNvSpPr/>
                <p:nvPr/>
              </p:nvSpPr>
              <p:spPr>
                <a:xfrm rot="20700000">
                  <a:off x="8999602" y="1623605"/>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3" name="组合 2"/>
              <p:cNvGrpSpPr/>
              <p:nvPr/>
            </p:nvGrpSpPr>
            <p:grpSpPr>
              <a:xfrm>
                <a:off x="2925948" y="805933"/>
                <a:ext cx="1358305" cy="1260638"/>
                <a:chOff x="2925948" y="805933"/>
                <a:chExt cx="1358305" cy="1260638"/>
              </a:xfrm>
            </p:grpSpPr>
            <p:sp>
              <p:nvSpPr>
                <p:cNvPr id="88" name="椭圆 87"/>
                <p:cNvSpPr/>
                <p:nvPr/>
              </p:nvSpPr>
              <p:spPr>
                <a:xfrm rot="3600000">
                  <a:off x="3138877" y="970523"/>
                  <a:ext cx="931460" cy="931460"/>
                </a:xfrm>
                <a:prstGeom prst="ellipse">
                  <a:avLst/>
                </a:prstGeom>
                <a:gradFill>
                  <a:gsLst>
                    <a:gs pos="0">
                      <a:srgbClr val="E5D369"/>
                    </a:gs>
                    <a:gs pos="100000">
                      <a:srgbClr val="F5A51D"/>
                    </a:gs>
                    <a:gs pos="50000">
                      <a:srgbClr val="F5BB4D"/>
                    </a:gs>
                  </a:gsLst>
                  <a:lin ang="8100000" scaled="0"/>
                </a:gra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椭圆 89"/>
                <p:cNvSpPr/>
                <p:nvPr/>
              </p:nvSpPr>
              <p:spPr>
                <a:xfrm flipV="1" rot="14400000">
                  <a:off x="2974289" y="805933"/>
                  <a:ext cx="1260638" cy="1260638"/>
                </a:xfrm>
                <a:prstGeom prst="ellipse">
                  <a:avLst/>
                </a:prstGeom>
                <a:noFill/>
                <a:ln w="25400">
                  <a:solidFill>
                    <a:schemeClr val="bg1">
                      <a:alpha val="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同心圆 22"/>
                <p:cNvSpPr/>
                <p:nvPr/>
              </p:nvSpPr>
              <p:spPr>
                <a:xfrm rot="6300000">
                  <a:off x="4016706" y="987319"/>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2" name="同心圆 22"/>
                <p:cNvSpPr/>
                <p:nvPr/>
              </p:nvSpPr>
              <p:spPr>
                <a:xfrm rot="6300000">
                  <a:off x="2925948" y="1617067"/>
                  <a:ext cx="267547" cy="267547"/>
                </a:xfrm>
                <a:prstGeom prst="donut">
                  <a:avLst>
                    <a:gd fmla="val 14865" name="adj"/>
                  </a:avLst>
                </a:prstGeom>
                <a:solidFill>
                  <a:srgbClr val="4F4E53"/>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nvGrpSpPr>
            <p:cNvPr id="43" name="组合 42"/>
            <p:cNvGrpSpPr/>
            <p:nvPr/>
          </p:nvGrpSpPr>
          <p:grpSpPr>
            <a:xfrm rot="10800000">
              <a:off x="2925948" y="-3661231"/>
              <a:ext cx="6341201" cy="2837258"/>
              <a:chOff x="2925948" y="805933"/>
              <a:chExt cx="6341201" cy="2837258"/>
            </a:xfrm>
          </p:grpSpPr>
          <p:grpSp>
            <p:nvGrpSpPr>
              <p:cNvPr id="44" name="组合 43"/>
              <p:cNvGrpSpPr/>
              <p:nvPr/>
            </p:nvGrpSpPr>
            <p:grpSpPr>
              <a:xfrm>
                <a:off x="5465681" y="2116146"/>
                <a:ext cx="1260638" cy="1527045"/>
                <a:chOff x="5465681" y="2116146"/>
                <a:chExt cx="1260638" cy="1527045"/>
              </a:xfrm>
            </p:grpSpPr>
            <p:sp>
              <p:nvSpPr>
                <p:cNvPr id="75" name="椭圆 74"/>
                <p:cNvSpPr/>
                <p:nvPr/>
              </p:nvSpPr>
              <p:spPr>
                <a:xfrm>
                  <a:off x="5630270" y="2414509"/>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椭圆 80"/>
                <p:cNvSpPr/>
                <p:nvPr/>
              </p:nvSpPr>
              <p:spPr>
                <a:xfrm flipV="1" rot="10800000">
                  <a:off x="5465681" y="2249919"/>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同心圆 22"/>
                <p:cNvSpPr/>
                <p:nvPr/>
              </p:nvSpPr>
              <p:spPr>
                <a:xfrm rot="2700000">
                  <a:off x="5962225" y="2116146"/>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3" name="同心圆 22"/>
                <p:cNvSpPr/>
                <p:nvPr/>
              </p:nvSpPr>
              <p:spPr>
                <a:xfrm rot="2700000">
                  <a:off x="5962224" y="3375644"/>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5" name="组合 44"/>
              <p:cNvGrpSpPr/>
              <p:nvPr/>
            </p:nvGrpSpPr>
            <p:grpSpPr>
              <a:xfrm>
                <a:off x="4032810" y="1807123"/>
                <a:ext cx="1260638" cy="1358303"/>
                <a:chOff x="4032810" y="1807123"/>
                <a:chExt cx="1260638" cy="1358303"/>
              </a:xfrm>
            </p:grpSpPr>
            <p:sp>
              <p:nvSpPr>
                <p:cNvPr id="65" name="椭圆 64"/>
                <p:cNvSpPr/>
                <p:nvPr/>
              </p:nvSpPr>
              <p:spPr>
                <a:xfrm rot="1800000">
                  <a:off x="4197399" y="2021039"/>
                  <a:ext cx="931460" cy="931461"/>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椭圆 66"/>
                <p:cNvSpPr/>
                <p:nvPr/>
              </p:nvSpPr>
              <p:spPr>
                <a:xfrm flipV="1" rot="12600000">
                  <a:off x="4032810" y="1856449"/>
                  <a:ext cx="1260638" cy="1260639"/>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同心圆 22"/>
                <p:cNvSpPr/>
                <p:nvPr/>
              </p:nvSpPr>
              <p:spPr>
                <a:xfrm rot="4500000">
                  <a:off x="4844514" y="1807123"/>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9" name="同心圆 22"/>
                <p:cNvSpPr/>
                <p:nvPr/>
              </p:nvSpPr>
              <p:spPr>
                <a:xfrm rot="4500000">
                  <a:off x="4214764" y="289787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6" name="组合 45"/>
              <p:cNvGrpSpPr/>
              <p:nvPr/>
            </p:nvGrpSpPr>
            <p:grpSpPr>
              <a:xfrm>
                <a:off x="6897917" y="1811889"/>
                <a:ext cx="1260638" cy="1358305"/>
                <a:chOff x="6897917" y="1811889"/>
                <a:chExt cx="1260638" cy="1358305"/>
              </a:xfrm>
            </p:grpSpPr>
            <p:sp>
              <p:nvSpPr>
                <p:cNvPr id="60" name="椭圆 59"/>
                <p:cNvSpPr/>
                <p:nvPr/>
              </p:nvSpPr>
              <p:spPr>
                <a:xfrm rot="19800000">
                  <a:off x="7062506" y="2025805"/>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flipV="1" rot="9000000">
                  <a:off x="6897917" y="1861216"/>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同心圆 22"/>
                <p:cNvSpPr/>
                <p:nvPr/>
              </p:nvSpPr>
              <p:spPr>
                <a:xfrm rot="900000">
                  <a:off x="7079302" y="181188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4" name="同心圆 22"/>
                <p:cNvSpPr/>
                <p:nvPr/>
              </p:nvSpPr>
              <p:spPr>
                <a:xfrm rot="900000">
                  <a:off x="7709050" y="290264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47" name="组合 46"/>
              <p:cNvGrpSpPr/>
              <p:nvPr/>
            </p:nvGrpSpPr>
            <p:grpSpPr>
              <a:xfrm>
                <a:off x="7908845" y="812468"/>
                <a:ext cx="1358304" cy="1260638"/>
                <a:chOff x="7908845" y="812468"/>
                <a:chExt cx="1358304" cy="1260638"/>
              </a:xfrm>
            </p:grpSpPr>
            <p:sp>
              <p:nvSpPr>
                <p:cNvPr id="55" name="椭圆 54"/>
                <p:cNvSpPr/>
                <p:nvPr/>
              </p:nvSpPr>
              <p:spPr>
                <a:xfrm rot="18000000">
                  <a:off x="8122762" y="977057"/>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椭圆 55"/>
                <p:cNvSpPr/>
                <p:nvPr/>
              </p:nvSpPr>
              <p:spPr>
                <a:xfrm flipV="1" rot="7200000">
                  <a:off x="7958172" y="812468"/>
                  <a:ext cx="1260638" cy="1260638"/>
                </a:xfrm>
                <a:prstGeom prst="ellipse">
                  <a:avLst/>
                </a:prstGeom>
                <a:solidFill>
                  <a:srgbClr val="4F4E53">
                    <a:alpha val="0"/>
                  </a:srgbClr>
                </a:solid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同心圆 22"/>
                <p:cNvSpPr/>
                <p:nvPr/>
              </p:nvSpPr>
              <p:spPr>
                <a:xfrm rot="20700000">
                  <a:off x="7908845" y="99385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8" name="同心圆 22"/>
                <p:cNvSpPr/>
                <p:nvPr/>
              </p:nvSpPr>
              <p:spPr>
                <a:xfrm rot="20700000">
                  <a:off x="8999602" y="1623605"/>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50" name="组合 49"/>
              <p:cNvGrpSpPr/>
              <p:nvPr/>
            </p:nvGrpSpPr>
            <p:grpSpPr>
              <a:xfrm>
                <a:off x="2925948" y="805933"/>
                <a:ext cx="1358305" cy="1260638"/>
                <a:chOff x="2925948" y="805933"/>
                <a:chExt cx="1358305" cy="1260638"/>
              </a:xfrm>
            </p:grpSpPr>
            <p:sp>
              <p:nvSpPr>
                <p:cNvPr id="51" name="椭圆 50"/>
                <p:cNvSpPr/>
                <p:nvPr/>
              </p:nvSpPr>
              <p:spPr>
                <a:xfrm rot="3600000">
                  <a:off x="3138877" y="970523"/>
                  <a:ext cx="931460" cy="931460"/>
                </a:xfrm>
                <a:prstGeom prst="ellipse">
                  <a:avLst/>
                </a:prstGeom>
                <a:solidFill>
                  <a:srgbClr val="1D1C24">
                    <a:alpha val="0"/>
                  </a:srgbClr>
                </a:solidFill>
                <a:ln algn="ctr" cap="flat" cmpd="sng" w="12700">
                  <a:noFill/>
                  <a:prstDash val="solid"/>
                  <a:miter lim="800000"/>
                </a:ln>
                <a:effectLst>
                  <a:outerShdw algn="t" blurRad="317500" dir="5400000" dist="228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flipV="1" rot="14400000">
                  <a:off x="2974289" y="805933"/>
                  <a:ext cx="1260638" cy="1260638"/>
                </a:xfrm>
                <a:prstGeom prst="ellipse">
                  <a:avLst/>
                </a:prstGeom>
                <a:noFill/>
                <a:ln w="25400">
                  <a:solidFill>
                    <a:schemeClr val="bg1">
                      <a:alpha val="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同心圆 22"/>
                <p:cNvSpPr/>
                <p:nvPr/>
              </p:nvSpPr>
              <p:spPr>
                <a:xfrm rot="6300000">
                  <a:off x="4016706" y="987319"/>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4" name="同心圆 22"/>
                <p:cNvSpPr/>
                <p:nvPr/>
              </p:nvSpPr>
              <p:spPr>
                <a:xfrm rot="6300000">
                  <a:off x="2925948" y="1617067"/>
                  <a:ext cx="267547" cy="267547"/>
                </a:xfrm>
                <a:prstGeom prst="donut">
                  <a:avLst>
                    <a:gd fmla="val 14865" name="adj"/>
                  </a:avLst>
                </a:prstGeom>
                <a:solidFill>
                  <a:srgbClr val="4F4E53">
                    <a:alpha val="0"/>
                  </a:srgbClr>
                </a:solid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grpSp>
      <p:sp>
        <p:nvSpPr>
          <p:cNvPr id="49" name="文本框 48"/>
          <p:cNvSpPr txBox="1"/>
          <p:nvPr/>
        </p:nvSpPr>
        <p:spPr>
          <a:xfrm>
            <a:off x="5720466" y="255351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3</a:t>
            </a:r>
          </a:p>
        </p:txBody>
      </p:sp>
      <p:sp>
        <p:nvSpPr>
          <p:cNvPr id="71" name="文本框 70"/>
          <p:cNvSpPr txBox="1"/>
          <p:nvPr/>
        </p:nvSpPr>
        <p:spPr>
          <a:xfrm>
            <a:off x="4289375" y="2160517"/>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2</a:t>
            </a:r>
          </a:p>
        </p:txBody>
      </p:sp>
      <p:sp>
        <p:nvSpPr>
          <p:cNvPr id="77" name="文本框 76"/>
          <p:cNvSpPr txBox="1"/>
          <p:nvPr/>
        </p:nvSpPr>
        <p:spPr>
          <a:xfrm>
            <a:off x="7150922" y="2165286"/>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4</a:t>
            </a:r>
          </a:p>
        </p:txBody>
      </p:sp>
      <p:sp>
        <p:nvSpPr>
          <p:cNvPr id="83" name="文本框 82"/>
          <p:cNvSpPr txBox="1"/>
          <p:nvPr/>
        </p:nvSpPr>
        <p:spPr>
          <a:xfrm>
            <a:off x="8209875" y="1117842"/>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5</a:t>
            </a:r>
          </a:p>
        </p:txBody>
      </p:sp>
      <p:sp>
        <p:nvSpPr>
          <p:cNvPr id="89" name="文本框 88"/>
          <p:cNvSpPr txBox="1"/>
          <p:nvPr/>
        </p:nvSpPr>
        <p:spPr>
          <a:xfrm>
            <a:off x="3232159" y="1111304"/>
            <a:ext cx="751062" cy="640080"/>
          </a:xfrm>
          <a:prstGeom prst="rect">
            <a:avLst/>
          </a:prstGeom>
          <a:noFill/>
        </p:spPr>
        <p:txBody>
          <a:bodyPr rtlCol="0" wrap="square">
            <a:spAutoFit/>
          </a:bodyPr>
          <a:lstStyle/>
          <a:p>
            <a:pPr algn="ctr"/>
            <a:r>
              <a:rPr altLang="zh-CN" lang="en-US" sz="3600">
                <a:solidFill>
                  <a:srgbClr val="1D1C24"/>
                </a:solidFill>
                <a:latin charset="0" panose="020b0806030902050204" pitchFamily="34" typeface="Impact"/>
              </a:rPr>
              <a:t>1</a:t>
            </a:r>
          </a:p>
        </p:txBody>
      </p:sp>
      <p:sp>
        <p:nvSpPr>
          <p:cNvPr id="105" name="文本框 104"/>
          <p:cNvSpPr txBox="1"/>
          <p:nvPr/>
        </p:nvSpPr>
        <p:spPr>
          <a:xfrm>
            <a:off x="3806531"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此处输入目录二</a:t>
            </a:r>
          </a:p>
        </p:txBody>
      </p:sp>
      <p:sp>
        <p:nvSpPr>
          <p:cNvPr id="106" name="文本框 105"/>
          <p:cNvSpPr txBox="1"/>
          <p:nvPr/>
        </p:nvSpPr>
        <p:spPr>
          <a:xfrm>
            <a:off x="2443060"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此处输入目录一</a:t>
            </a:r>
          </a:p>
        </p:txBody>
      </p:sp>
      <p:sp>
        <p:nvSpPr>
          <p:cNvPr id="107" name="文本框 106"/>
          <p:cNvSpPr txBox="1"/>
          <p:nvPr/>
        </p:nvSpPr>
        <p:spPr>
          <a:xfrm>
            <a:off x="9079657" y="1912377"/>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此处输入目录五</a:t>
            </a:r>
          </a:p>
        </p:txBody>
      </p:sp>
      <p:sp>
        <p:nvSpPr>
          <p:cNvPr id="108" name="文本框 107"/>
          <p:cNvSpPr txBox="1"/>
          <p:nvPr/>
        </p:nvSpPr>
        <p:spPr>
          <a:xfrm>
            <a:off x="7769912" y="3224834"/>
            <a:ext cx="609600" cy="3060659"/>
          </a:xfrm>
          <a:prstGeom prst="rect">
            <a:avLst/>
          </a:prstGeom>
          <a:noFill/>
        </p:spPr>
        <p:txBody>
          <a:bodyPr rtlCol="0" vert="eaVert" wrap="square">
            <a:spAutoFit/>
          </a:bodyPr>
          <a:lstStyle/>
          <a:p>
            <a:r>
              <a:rPr altLang="en-US" lang="zh-CN" sz="2800">
                <a:solidFill>
                  <a:srgbClr val="FEEA74"/>
                </a:solidFill>
                <a:latin charset="-122" panose="02000000000000000000" pitchFamily="2" typeface="方正正黑简体"/>
                <a:ea charset="-122" panose="02000000000000000000" pitchFamily="2" typeface="方正正黑简体"/>
              </a:rPr>
              <a:t>此处输入目录四</a:t>
            </a:r>
          </a:p>
        </p:txBody>
      </p:sp>
      <p:sp>
        <p:nvSpPr>
          <p:cNvPr hidden="1" id="48" name="椭圆 47"/>
          <p:cNvSpPr/>
          <p:nvPr>
            <p:custDataLst>
              <p:tags r:id="rId2"/>
            </p:custDataLst>
          </p:nvPr>
        </p:nvSpPr>
        <p:spPr>
          <a:xfrm>
            <a:off x="3222463" y="-2877309"/>
            <a:ext cx="5747074" cy="5747072"/>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椭圆 94"/>
          <p:cNvSpPr/>
          <p:nvPr/>
        </p:nvSpPr>
        <p:spPr>
          <a:xfrm>
            <a:off x="3848127" y="-2247872"/>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椭圆 95"/>
          <p:cNvSpPr/>
          <p:nvPr/>
        </p:nvSpPr>
        <p:spPr>
          <a:xfrm>
            <a:off x="3848127" y="-2251645"/>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7" name="椭圆 96"/>
          <p:cNvSpPr/>
          <p:nvPr/>
        </p:nvSpPr>
        <p:spPr>
          <a:xfrm>
            <a:off x="3848127" y="-2247872"/>
            <a:ext cx="4495746" cy="4495744"/>
          </a:xfrm>
          <a:prstGeom prst="ellipse">
            <a:avLst/>
          </a:prstGeom>
          <a:noFill/>
          <a:ln w="25400">
            <a:solidFill>
              <a:schemeClr val="bg1">
                <a:alpha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359552987"/>
      </p:ext>
    </p:extLst>
  </p:cSld>
  <p:clrMapOvr>
    <a:masterClrMapping/>
  </p:clrMapOvr>
  <mc:AlternateContent>
    <mc:Choice Requires="p14">
      <p:transition advClick="0" advTm="5000" p14:dur="1400" spd="slow">
        <p14:ripple/>
      </p:transition>
    </mc:Choice>
    <mc:Fallback>
      <p:transition advClick="0" advTm="5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withEffect" presetClass="entr" presetID="10"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300" id="7"/>
                                        <p:tgtEl>
                                          <p:spTgt spid="6"/>
                                        </p:tgtEl>
                                      </p:cBhvr>
                                    </p:animEffect>
                                  </p:childTnLst>
                                </p:cTn>
                              </p:par>
                              <p:par>
                                <p:cTn autoRev="1" fill="hold" grpId="0" id="8" nodeType="withEffect" presetClass="emph" presetID="6" presetSubtype="0">
                                  <p:stCondLst>
                                    <p:cond delay="0"/>
                                  </p:stCondLst>
                                  <p:childTnLst>
                                    <p:animScale>
                                      <p:cBhvr>
                                        <p:cTn dur="200" fill="hold" id="9"/>
                                        <p:tgtEl>
                                          <p:spTgt spid="6"/>
                                        </p:tgtEl>
                                      </p:cBhvr>
                                      <p:by x="150000" y="150000"/>
                                    </p:animScale>
                                  </p:childTnLst>
                                </p:cTn>
                              </p:par>
                              <p:par>
                                <p:cTn fill="hold" grpId="0" id="10" nodeType="withEffect" presetClass="entr" presetID="53" presetSubtype="0">
                                  <p:stCondLst>
                                    <p:cond delay="0"/>
                                  </p:stCondLst>
                                  <p:childTnLst>
                                    <p:set>
                                      <p:cBhvr>
                                        <p:cTn dur="1" fill="hold" id="11">
                                          <p:stCondLst>
                                            <p:cond delay="0"/>
                                          </p:stCondLst>
                                        </p:cTn>
                                        <p:tgtEl>
                                          <p:spTgt spid="97"/>
                                        </p:tgtEl>
                                        <p:attrNameLst>
                                          <p:attrName>style.visibility</p:attrName>
                                        </p:attrNameLst>
                                      </p:cBhvr>
                                      <p:to>
                                        <p:strVal val="visible"/>
                                      </p:to>
                                    </p:set>
                                    <p:anim calcmode="lin" valueType="num">
                                      <p:cBhvr>
                                        <p:cTn dur="750" fill="hold" id="12"/>
                                        <p:tgtEl>
                                          <p:spTgt spid="97"/>
                                        </p:tgtEl>
                                        <p:attrNameLst>
                                          <p:attrName>ppt_w</p:attrName>
                                        </p:attrNameLst>
                                      </p:cBhvr>
                                      <p:tavLst>
                                        <p:tav tm="0">
                                          <p:val>
                                            <p:fltVal val="0"/>
                                          </p:val>
                                        </p:tav>
                                        <p:tav tm="100000">
                                          <p:val>
                                            <p:strVal val="#ppt_w"/>
                                          </p:val>
                                        </p:tav>
                                      </p:tavLst>
                                    </p:anim>
                                    <p:anim calcmode="lin" valueType="num">
                                      <p:cBhvr>
                                        <p:cTn dur="750" fill="hold" id="13"/>
                                        <p:tgtEl>
                                          <p:spTgt spid="97"/>
                                        </p:tgtEl>
                                        <p:attrNameLst>
                                          <p:attrName>ppt_h</p:attrName>
                                        </p:attrNameLst>
                                      </p:cBhvr>
                                      <p:tavLst>
                                        <p:tav tm="0">
                                          <p:val>
                                            <p:fltVal val="0"/>
                                          </p:val>
                                        </p:tav>
                                        <p:tav tm="100000">
                                          <p:val>
                                            <p:strVal val="#ppt_h"/>
                                          </p:val>
                                        </p:tav>
                                      </p:tavLst>
                                    </p:anim>
                                    <p:animEffect filter="fade" transition="in">
                                      <p:cBhvr>
                                        <p:cTn dur="750" id="14"/>
                                        <p:tgtEl>
                                          <p:spTgt spid="97"/>
                                        </p:tgtEl>
                                      </p:cBhvr>
                                    </p:animEffect>
                                  </p:childTnLst>
                                </p:cTn>
                              </p:par>
                              <p:par>
                                <p:cTn fill="hold" grpId="0" id="15" nodeType="withEffect" presetClass="entr" presetID="53" presetSubtype="0">
                                  <p:stCondLst>
                                    <p:cond delay="100"/>
                                  </p:stCondLst>
                                  <p:childTnLst>
                                    <p:set>
                                      <p:cBhvr>
                                        <p:cTn dur="1" fill="hold" id="16">
                                          <p:stCondLst>
                                            <p:cond delay="0"/>
                                          </p:stCondLst>
                                        </p:cTn>
                                        <p:tgtEl>
                                          <p:spTgt spid="95"/>
                                        </p:tgtEl>
                                        <p:attrNameLst>
                                          <p:attrName>style.visibility</p:attrName>
                                        </p:attrNameLst>
                                      </p:cBhvr>
                                      <p:to>
                                        <p:strVal val="visible"/>
                                      </p:to>
                                    </p:set>
                                    <p:anim calcmode="lin" valueType="num">
                                      <p:cBhvr>
                                        <p:cTn dur="750" fill="hold" id="17"/>
                                        <p:tgtEl>
                                          <p:spTgt spid="95"/>
                                        </p:tgtEl>
                                        <p:attrNameLst>
                                          <p:attrName>ppt_w</p:attrName>
                                        </p:attrNameLst>
                                      </p:cBhvr>
                                      <p:tavLst>
                                        <p:tav tm="0">
                                          <p:val>
                                            <p:fltVal val="0"/>
                                          </p:val>
                                        </p:tav>
                                        <p:tav tm="100000">
                                          <p:val>
                                            <p:strVal val="#ppt_w"/>
                                          </p:val>
                                        </p:tav>
                                      </p:tavLst>
                                    </p:anim>
                                    <p:anim calcmode="lin" valueType="num">
                                      <p:cBhvr>
                                        <p:cTn dur="750" fill="hold" id="18"/>
                                        <p:tgtEl>
                                          <p:spTgt spid="95"/>
                                        </p:tgtEl>
                                        <p:attrNameLst>
                                          <p:attrName>ppt_h</p:attrName>
                                        </p:attrNameLst>
                                      </p:cBhvr>
                                      <p:tavLst>
                                        <p:tav tm="0">
                                          <p:val>
                                            <p:fltVal val="0"/>
                                          </p:val>
                                        </p:tav>
                                        <p:tav tm="100000">
                                          <p:val>
                                            <p:strVal val="#ppt_h"/>
                                          </p:val>
                                        </p:tav>
                                      </p:tavLst>
                                    </p:anim>
                                    <p:animEffect filter="fade" transition="in">
                                      <p:cBhvr>
                                        <p:cTn dur="750" id="19"/>
                                        <p:tgtEl>
                                          <p:spTgt spid="95"/>
                                        </p:tgtEl>
                                      </p:cBhvr>
                                    </p:animEffect>
                                  </p:childTnLst>
                                </p:cTn>
                              </p:par>
                              <p:par>
                                <p:cTn fill="hold" grpId="0" id="20" nodeType="withEffect" presetClass="entr" presetID="53" presetSubtype="0">
                                  <p:stCondLst>
                                    <p:cond delay="200"/>
                                  </p:stCondLst>
                                  <p:childTnLst>
                                    <p:set>
                                      <p:cBhvr>
                                        <p:cTn dur="1" fill="hold" id="21">
                                          <p:stCondLst>
                                            <p:cond delay="0"/>
                                          </p:stCondLst>
                                        </p:cTn>
                                        <p:tgtEl>
                                          <p:spTgt spid="96"/>
                                        </p:tgtEl>
                                        <p:attrNameLst>
                                          <p:attrName>style.visibility</p:attrName>
                                        </p:attrNameLst>
                                      </p:cBhvr>
                                      <p:to>
                                        <p:strVal val="visible"/>
                                      </p:to>
                                    </p:set>
                                    <p:anim calcmode="lin" valueType="num">
                                      <p:cBhvr>
                                        <p:cTn dur="750" fill="hold" id="22"/>
                                        <p:tgtEl>
                                          <p:spTgt spid="96"/>
                                        </p:tgtEl>
                                        <p:attrNameLst>
                                          <p:attrName>ppt_w</p:attrName>
                                        </p:attrNameLst>
                                      </p:cBhvr>
                                      <p:tavLst>
                                        <p:tav tm="0">
                                          <p:val>
                                            <p:fltVal val="0"/>
                                          </p:val>
                                        </p:tav>
                                        <p:tav tm="100000">
                                          <p:val>
                                            <p:strVal val="#ppt_w"/>
                                          </p:val>
                                        </p:tav>
                                      </p:tavLst>
                                    </p:anim>
                                    <p:anim calcmode="lin" valueType="num">
                                      <p:cBhvr>
                                        <p:cTn dur="750" fill="hold" id="23"/>
                                        <p:tgtEl>
                                          <p:spTgt spid="96"/>
                                        </p:tgtEl>
                                        <p:attrNameLst>
                                          <p:attrName>ppt_h</p:attrName>
                                        </p:attrNameLst>
                                      </p:cBhvr>
                                      <p:tavLst>
                                        <p:tav tm="0">
                                          <p:val>
                                            <p:fltVal val="0"/>
                                          </p:val>
                                        </p:tav>
                                        <p:tav tm="100000">
                                          <p:val>
                                            <p:strVal val="#ppt_h"/>
                                          </p:val>
                                        </p:tav>
                                      </p:tavLst>
                                    </p:anim>
                                    <p:animEffect filter="fade" transition="in">
                                      <p:cBhvr>
                                        <p:cTn dur="750" id="24"/>
                                        <p:tgtEl>
                                          <p:spTgt spid="96"/>
                                        </p:tgtEl>
                                      </p:cBhvr>
                                    </p:animEffect>
                                  </p:childTnLst>
                                </p:cTn>
                              </p:par>
                              <p:par>
                                <p:cTn fill="hold" grpId="1" id="25" nodeType="withEffect" presetClass="entr" presetID="53" presetSubtype="0">
                                  <p:stCondLst>
                                    <p:cond delay="300"/>
                                  </p:stCondLst>
                                  <p:childTnLst>
                                    <p:set>
                                      <p:cBhvr>
                                        <p:cTn dur="1" fill="hold" id="26">
                                          <p:stCondLst>
                                            <p:cond delay="0"/>
                                          </p:stCondLst>
                                        </p:cTn>
                                        <p:tgtEl>
                                          <p:spTgt spid="12"/>
                                        </p:tgtEl>
                                        <p:attrNameLst>
                                          <p:attrName>style.visibility</p:attrName>
                                        </p:attrNameLst>
                                      </p:cBhvr>
                                      <p:to>
                                        <p:strVal val="visible"/>
                                      </p:to>
                                    </p:set>
                                    <p:anim calcmode="lin" valueType="num">
                                      <p:cBhvr>
                                        <p:cTn dur="750" fill="hold" id="27"/>
                                        <p:tgtEl>
                                          <p:spTgt spid="12"/>
                                        </p:tgtEl>
                                        <p:attrNameLst>
                                          <p:attrName>ppt_w</p:attrName>
                                        </p:attrNameLst>
                                      </p:cBhvr>
                                      <p:tavLst>
                                        <p:tav tm="0">
                                          <p:val>
                                            <p:fltVal val="0"/>
                                          </p:val>
                                        </p:tav>
                                        <p:tav tm="100000">
                                          <p:val>
                                            <p:strVal val="#ppt_w"/>
                                          </p:val>
                                        </p:tav>
                                      </p:tavLst>
                                    </p:anim>
                                    <p:anim calcmode="lin" valueType="num">
                                      <p:cBhvr>
                                        <p:cTn dur="750" fill="hold" id="28"/>
                                        <p:tgtEl>
                                          <p:spTgt spid="12"/>
                                        </p:tgtEl>
                                        <p:attrNameLst>
                                          <p:attrName>ppt_h</p:attrName>
                                        </p:attrNameLst>
                                      </p:cBhvr>
                                      <p:tavLst>
                                        <p:tav tm="0">
                                          <p:val>
                                            <p:fltVal val="0"/>
                                          </p:val>
                                        </p:tav>
                                        <p:tav tm="100000">
                                          <p:val>
                                            <p:strVal val="#ppt_h"/>
                                          </p:val>
                                        </p:tav>
                                      </p:tavLst>
                                    </p:anim>
                                    <p:animEffect filter="fade" transition="in">
                                      <p:cBhvr>
                                        <p:cTn dur="750" id="29"/>
                                        <p:tgtEl>
                                          <p:spTgt spid="12"/>
                                        </p:tgtEl>
                                      </p:cBhvr>
                                    </p:animEffect>
                                  </p:childTnLst>
                                </p:cTn>
                              </p:par>
                              <p:par>
                                <p:cTn fill="hold" grpId="1" id="30" nodeType="withEffect" presetClass="exit" presetID="1" presetSubtype="0">
                                  <p:stCondLst>
                                    <p:cond delay="1100"/>
                                  </p:stCondLst>
                                  <p:childTnLst>
                                    <p:set>
                                      <p:cBhvr>
                                        <p:cTn dur="1" fill="hold" id="31">
                                          <p:stCondLst>
                                            <p:cond delay="0"/>
                                          </p:stCondLst>
                                        </p:cTn>
                                        <p:tgtEl>
                                          <p:spTgt spid="97"/>
                                        </p:tgtEl>
                                        <p:attrNameLst>
                                          <p:attrName>style.visibility</p:attrName>
                                        </p:attrNameLst>
                                      </p:cBhvr>
                                      <p:to>
                                        <p:strVal val="hidden"/>
                                      </p:to>
                                    </p:set>
                                  </p:childTnLst>
                                </p:cTn>
                              </p:par>
                              <p:par>
                                <p:cTn fill="hold" grpId="1" id="32" nodeType="withEffect" presetClass="exit" presetID="1" presetSubtype="0">
                                  <p:stCondLst>
                                    <p:cond delay="1100"/>
                                  </p:stCondLst>
                                  <p:childTnLst>
                                    <p:set>
                                      <p:cBhvr>
                                        <p:cTn dur="1" fill="hold" id="33">
                                          <p:stCondLst>
                                            <p:cond delay="0"/>
                                          </p:stCondLst>
                                        </p:cTn>
                                        <p:tgtEl>
                                          <p:spTgt spid="95"/>
                                        </p:tgtEl>
                                        <p:attrNameLst>
                                          <p:attrName>style.visibility</p:attrName>
                                        </p:attrNameLst>
                                      </p:cBhvr>
                                      <p:to>
                                        <p:strVal val="hidden"/>
                                      </p:to>
                                    </p:set>
                                  </p:childTnLst>
                                </p:cTn>
                              </p:par>
                              <p:par>
                                <p:cTn fill="hold" grpId="1" id="34" nodeType="withEffect" presetClass="exit" presetID="1" presetSubtype="0">
                                  <p:stCondLst>
                                    <p:cond delay="1100"/>
                                  </p:stCondLst>
                                  <p:childTnLst>
                                    <p:set>
                                      <p:cBhvr>
                                        <p:cTn dur="1" fill="hold" id="35">
                                          <p:stCondLst>
                                            <p:cond delay="0"/>
                                          </p:stCondLst>
                                        </p:cTn>
                                        <p:tgtEl>
                                          <p:spTgt spid="96"/>
                                        </p:tgtEl>
                                        <p:attrNameLst>
                                          <p:attrName>style.visibility</p:attrName>
                                        </p:attrNameLst>
                                      </p:cBhvr>
                                      <p:to>
                                        <p:strVal val="hidden"/>
                                      </p:to>
                                    </p:set>
                                  </p:childTnLst>
                                </p:cTn>
                              </p:par>
                              <p:par>
                                <p:cTn fill="hold" grpId="0" id="36" nodeType="withEffect" presetClass="emph" presetID="8" presetSubtype="0">
                                  <p:stCondLst>
                                    <p:cond delay="1100"/>
                                  </p:stCondLst>
                                  <p:childTnLst>
                                    <p:animRot by="-43200000">
                                      <p:cBhvr>
                                        <p:cTn dur="2000" fill="hold" id="37"/>
                                        <p:tgtEl>
                                          <p:spTgt spid="12"/>
                                        </p:tgtEl>
                                        <p:attrNameLst>
                                          <p:attrName>r</p:attrName>
                                        </p:attrNameLst>
                                      </p:cBhvr>
                                    </p:animRot>
                                  </p:childTnLst>
                                </p:cTn>
                              </p:par>
                              <p:par>
                                <p:cTn fill="hold" id="38" nodeType="withEffect" presetClass="entr" presetID="10" presetSubtype="0">
                                  <p:stCondLst>
                                    <p:cond delay="2000"/>
                                  </p:stCondLst>
                                  <p:childTnLst>
                                    <p:set>
                                      <p:cBhvr>
                                        <p:cTn dur="1" fill="hold" id="39">
                                          <p:stCondLst>
                                            <p:cond delay="0"/>
                                          </p:stCondLst>
                                        </p:cTn>
                                        <p:tgtEl>
                                          <p:spTgt spid="9"/>
                                        </p:tgtEl>
                                        <p:attrNameLst>
                                          <p:attrName>style.visibility</p:attrName>
                                        </p:attrNameLst>
                                      </p:cBhvr>
                                      <p:to>
                                        <p:strVal val="visible"/>
                                      </p:to>
                                    </p:set>
                                    <p:animEffect filter="fade" transition="in">
                                      <p:cBhvr>
                                        <p:cTn dur="500" id="40"/>
                                        <p:tgtEl>
                                          <p:spTgt spid="9"/>
                                        </p:tgtEl>
                                      </p:cBhvr>
                                    </p:animEffect>
                                  </p:childTnLst>
                                </p:cTn>
                              </p:par>
                              <p:par>
                                <p:cTn fill="hold" id="41" nodeType="withEffect" presetClass="emph" presetID="8" presetSubtype="0">
                                  <p:stCondLst>
                                    <p:cond delay="750"/>
                                  </p:stCondLst>
                                  <p:childTnLst>
                                    <p:animRot by="-21600000">
                                      <p:cBhvr>
                                        <p:cTn dur="2000" fill="hold" id="42"/>
                                        <p:tgtEl>
                                          <p:spTgt spid="9"/>
                                        </p:tgtEl>
                                        <p:attrNameLst>
                                          <p:attrName>r</p:attrName>
                                        </p:attrNameLst>
                                      </p:cBhvr>
                                    </p:animRot>
                                  </p:childTnLst>
                                </p:cTn>
                              </p:par>
                              <p:par>
                                <p:cTn fill="hold" grpId="0" id="43" nodeType="withEffect" presetClass="entr" presetID="10" presetSubtype="0">
                                  <p:stCondLst>
                                    <p:cond delay="2600"/>
                                  </p:stCondLst>
                                  <p:childTnLst>
                                    <p:set>
                                      <p:cBhvr>
                                        <p:cTn dur="1" fill="hold" id="44">
                                          <p:stCondLst>
                                            <p:cond delay="0"/>
                                          </p:stCondLst>
                                        </p:cTn>
                                        <p:tgtEl>
                                          <p:spTgt spid="89"/>
                                        </p:tgtEl>
                                        <p:attrNameLst>
                                          <p:attrName>style.visibility</p:attrName>
                                        </p:attrNameLst>
                                      </p:cBhvr>
                                      <p:to>
                                        <p:strVal val="visible"/>
                                      </p:to>
                                    </p:set>
                                    <p:animEffect filter="fade" transition="in">
                                      <p:cBhvr>
                                        <p:cTn dur="150" id="45"/>
                                        <p:tgtEl>
                                          <p:spTgt spid="89"/>
                                        </p:tgtEl>
                                      </p:cBhvr>
                                    </p:animEffect>
                                  </p:childTnLst>
                                </p:cTn>
                              </p:par>
                              <p:par>
                                <p:cTn fill="hold" grpId="0" id="46" nodeType="withEffect" presetClass="entr" presetID="37" presetSubtype="0">
                                  <p:stCondLst>
                                    <p:cond delay="2600"/>
                                  </p:stCondLst>
                                  <p:childTnLst>
                                    <p:set>
                                      <p:cBhvr>
                                        <p:cTn dur="1" fill="hold" id="47">
                                          <p:stCondLst>
                                            <p:cond delay="0"/>
                                          </p:stCondLst>
                                        </p:cTn>
                                        <p:tgtEl>
                                          <p:spTgt spid="106"/>
                                        </p:tgtEl>
                                        <p:attrNameLst>
                                          <p:attrName>style.visibility</p:attrName>
                                        </p:attrNameLst>
                                      </p:cBhvr>
                                      <p:to>
                                        <p:strVal val="visible"/>
                                      </p:to>
                                    </p:set>
                                    <p:animEffect filter="fade" transition="in">
                                      <p:cBhvr>
                                        <p:cTn dur="500" id="48"/>
                                        <p:tgtEl>
                                          <p:spTgt spid="106"/>
                                        </p:tgtEl>
                                      </p:cBhvr>
                                    </p:animEffect>
                                    <p:anim calcmode="lin" valueType="num">
                                      <p:cBhvr>
                                        <p:cTn dur="500" fill="hold" id="49"/>
                                        <p:tgtEl>
                                          <p:spTgt spid="106"/>
                                        </p:tgtEl>
                                        <p:attrNameLst>
                                          <p:attrName>ppt_x</p:attrName>
                                        </p:attrNameLst>
                                      </p:cBhvr>
                                      <p:tavLst>
                                        <p:tav tm="0">
                                          <p:val>
                                            <p:strVal val="#ppt_x"/>
                                          </p:val>
                                        </p:tav>
                                        <p:tav tm="100000">
                                          <p:val>
                                            <p:strVal val="#ppt_x"/>
                                          </p:val>
                                        </p:tav>
                                      </p:tavLst>
                                    </p:anim>
                                    <p:anim calcmode="lin" valueType="num">
                                      <p:cBhvr>
                                        <p:cTn decel="100000" dur="450" fill="hold" id="50"/>
                                        <p:tgtEl>
                                          <p:spTgt spid="106"/>
                                        </p:tgtEl>
                                        <p:attrNameLst>
                                          <p:attrName>ppt_y</p:attrName>
                                        </p:attrNameLst>
                                      </p:cBhvr>
                                      <p:tavLst>
                                        <p:tav tm="0">
                                          <p:val>
                                            <p:strVal val="#ppt_y+1"/>
                                          </p:val>
                                        </p:tav>
                                        <p:tav tm="100000">
                                          <p:val>
                                            <p:strVal val="#ppt_y-.03"/>
                                          </p:val>
                                        </p:tav>
                                      </p:tavLst>
                                    </p:anim>
                                    <p:anim calcmode="lin" valueType="num">
                                      <p:cBhvr>
                                        <p:cTn accel="100000" dur="50" fill="hold" id="51">
                                          <p:stCondLst>
                                            <p:cond delay="450"/>
                                          </p:stCondLst>
                                        </p:cTn>
                                        <p:tgtEl>
                                          <p:spTgt spid="106"/>
                                        </p:tgtEl>
                                        <p:attrNameLst>
                                          <p:attrName>ppt_y</p:attrName>
                                        </p:attrNameLst>
                                      </p:cBhvr>
                                      <p:tavLst>
                                        <p:tav tm="0">
                                          <p:val>
                                            <p:strVal val="#ppt_y-.03"/>
                                          </p:val>
                                        </p:tav>
                                        <p:tav tm="100000">
                                          <p:val>
                                            <p:strVal val="#ppt_y"/>
                                          </p:val>
                                        </p:tav>
                                      </p:tavLst>
                                    </p:anim>
                                  </p:childTnLst>
                                </p:cTn>
                              </p:par>
                              <p:par>
                                <p:cTn fill="hold" grpId="0" id="52" nodeType="withEffect" presetClass="entr" presetID="10" presetSubtype="0">
                                  <p:stCondLst>
                                    <p:cond delay="2700"/>
                                  </p:stCondLst>
                                  <p:childTnLst>
                                    <p:set>
                                      <p:cBhvr>
                                        <p:cTn dur="1" fill="hold" id="53">
                                          <p:stCondLst>
                                            <p:cond delay="0"/>
                                          </p:stCondLst>
                                        </p:cTn>
                                        <p:tgtEl>
                                          <p:spTgt spid="71"/>
                                        </p:tgtEl>
                                        <p:attrNameLst>
                                          <p:attrName>style.visibility</p:attrName>
                                        </p:attrNameLst>
                                      </p:cBhvr>
                                      <p:to>
                                        <p:strVal val="visible"/>
                                      </p:to>
                                    </p:set>
                                    <p:animEffect filter="fade" transition="in">
                                      <p:cBhvr>
                                        <p:cTn dur="150" id="54"/>
                                        <p:tgtEl>
                                          <p:spTgt spid="71"/>
                                        </p:tgtEl>
                                      </p:cBhvr>
                                    </p:animEffect>
                                  </p:childTnLst>
                                </p:cTn>
                              </p:par>
                              <p:par>
                                <p:cTn fill="hold" grpId="0" id="55" nodeType="withEffect" presetClass="entr" presetID="37" presetSubtype="0">
                                  <p:stCondLst>
                                    <p:cond delay="2700"/>
                                  </p:stCondLst>
                                  <p:childTnLst>
                                    <p:set>
                                      <p:cBhvr>
                                        <p:cTn dur="1" fill="hold" id="56">
                                          <p:stCondLst>
                                            <p:cond delay="0"/>
                                          </p:stCondLst>
                                        </p:cTn>
                                        <p:tgtEl>
                                          <p:spTgt spid="105"/>
                                        </p:tgtEl>
                                        <p:attrNameLst>
                                          <p:attrName>style.visibility</p:attrName>
                                        </p:attrNameLst>
                                      </p:cBhvr>
                                      <p:to>
                                        <p:strVal val="visible"/>
                                      </p:to>
                                    </p:set>
                                    <p:animEffect filter="fade" transition="in">
                                      <p:cBhvr>
                                        <p:cTn dur="500" id="57"/>
                                        <p:tgtEl>
                                          <p:spTgt spid="105"/>
                                        </p:tgtEl>
                                      </p:cBhvr>
                                    </p:animEffect>
                                    <p:anim calcmode="lin" valueType="num">
                                      <p:cBhvr>
                                        <p:cTn dur="500" fill="hold" id="58"/>
                                        <p:tgtEl>
                                          <p:spTgt spid="105"/>
                                        </p:tgtEl>
                                        <p:attrNameLst>
                                          <p:attrName>ppt_x</p:attrName>
                                        </p:attrNameLst>
                                      </p:cBhvr>
                                      <p:tavLst>
                                        <p:tav tm="0">
                                          <p:val>
                                            <p:strVal val="#ppt_x"/>
                                          </p:val>
                                        </p:tav>
                                        <p:tav tm="100000">
                                          <p:val>
                                            <p:strVal val="#ppt_x"/>
                                          </p:val>
                                        </p:tav>
                                      </p:tavLst>
                                    </p:anim>
                                    <p:anim calcmode="lin" valueType="num">
                                      <p:cBhvr>
                                        <p:cTn decel="100000" dur="450" fill="hold" id="59"/>
                                        <p:tgtEl>
                                          <p:spTgt spid="105"/>
                                        </p:tgtEl>
                                        <p:attrNameLst>
                                          <p:attrName>ppt_y</p:attrName>
                                        </p:attrNameLst>
                                      </p:cBhvr>
                                      <p:tavLst>
                                        <p:tav tm="0">
                                          <p:val>
                                            <p:strVal val="#ppt_y+1"/>
                                          </p:val>
                                        </p:tav>
                                        <p:tav tm="100000">
                                          <p:val>
                                            <p:strVal val="#ppt_y-.03"/>
                                          </p:val>
                                        </p:tav>
                                      </p:tavLst>
                                    </p:anim>
                                    <p:anim calcmode="lin" valueType="num">
                                      <p:cBhvr>
                                        <p:cTn accel="100000" dur="50" fill="hold" id="60">
                                          <p:stCondLst>
                                            <p:cond delay="450"/>
                                          </p:stCondLst>
                                        </p:cTn>
                                        <p:tgtEl>
                                          <p:spTgt spid="105"/>
                                        </p:tgtEl>
                                        <p:attrNameLst>
                                          <p:attrName>ppt_y</p:attrName>
                                        </p:attrNameLst>
                                      </p:cBhvr>
                                      <p:tavLst>
                                        <p:tav tm="0">
                                          <p:val>
                                            <p:strVal val="#ppt_y-.03"/>
                                          </p:val>
                                        </p:tav>
                                        <p:tav tm="100000">
                                          <p:val>
                                            <p:strVal val="#ppt_y"/>
                                          </p:val>
                                        </p:tav>
                                      </p:tavLst>
                                    </p:anim>
                                  </p:childTnLst>
                                </p:cTn>
                              </p:par>
                              <p:par>
                                <p:cTn fill="hold" grpId="0" id="61" nodeType="withEffect" presetClass="entr" presetID="10" presetSubtype="0">
                                  <p:stCondLst>
                                    <p:cond delay="2800"/>
                                  </p:stCondLst>
                                  <p:childTnLst>
                                    <p:set>
                                      <p:cBhvr>
                                        <p:cTn dur="1" fill="hold" id="62">
                                          <p:stCondLst>
                                            <p:cond delay="0"/>
                                          </p:stCondLst>
                                        </p:cTn>
                                        <p:tgtEl>
                                          <p:spTgt spid="49"/>
                                        </p:tgtEl>
                                        <p:attrNameLst>
                                          <p:attrName>style.visibility</p:attrName>
                                        </p:attrNameLst>
                                      </p:cBhvr>
                                      <p:to>
                                        <p:strVal val="visible"/>
                                      </p:to>
                                    </p:set>
                                    <p:animEffect filter="fade" transition="in">
                                      <p:cBhvr>
                                        <p:cTn dur="150" id="63"/>
                                        <p:tgtEl>
                                          <p:spTgt spid="49"/>
                                        </p:tgtEl>
                                      </p:cBhvr>
                                    </p:animEffect>
                                  </p:childTnLst>
                                </p:cTn>
                              </p:par>
                              <p:par>
                                <p:cTn fill="hold" grpId="0" id="64" nodeType="withEffect" presetClass="entr" presetID="37" presetSubtype="0">
                                  <p:stCondLst>
                                    <p:cond delay="2800"/>
                                  </p:stCondLst>
                                  <p:childTnLst>
                                    <p:set>
                                      <p:cBhvr>
                                        <p:cTn dur="1" fill="hold" id="65">
                                          <p:stCondLst>
                                            <p:cond delay="0"/>
                                          </p:stCondLst>
                                        </p:cTn>
                                        <p:tgtEl>
                                          <p:spTgt spid="59"/>
                                        </p:tgtEl>
                                        <p:attrNameLst>
                                          <p:attrName>style.visibility</p:attrName>
                                        </p:attrNameLst>
                                      </p:cBhvr>
                                      <p:to>
                                        <p:strVal val="visible"/>
                                      </p:to>
                                    </p:set>
                                    <p:animEffect filter="fade" transition="in">
                                      <p:cBhvr>
                                        <p:cTn dur="500" id="66"/>
                                        <p:tgtEl>
                                          <p:spTgt spid="59"/>
                                        </p:tgtEl>
                                      </p:cBhvr>
                                    </p:animEffect>
                                    <p:anim calcmode="lin" valueType="num">
                                      <p:cBhvr>
                                        <p:cTn dur="500" fill="hold" id="67"/>
                                        <p:tgtEl>
                                          <p:spTgt spid="59"/>
                                        </p:tgtEl>
                                        <p:attrNameLst>
                                          <p:attrName>ppt_x</p:attrName>
                                        </p:attrNameLst>
                                      </p:cBhvr>
                                      <p:tavLst>
                                        <p:tav tm="0">
                                          <p:val>
                                            <p:strVal val="#ppt_x"/>
                                          </p:val>
                                        </p:tav>
                                        <p:tav tm="100000">
                                          <p:val>
                                            <p:strVal val="#ppt_x"/>
                                          </p:val>
                                        </p:tav>
                                      </p:tavLst>
                                    </p:anim>
                                    <p:anim calcmode="lin" valueType="num">
                                      <p:cBhvr>
                                        <p:cTn decel="100000" dur="450" fill="hold" id="68"/>
                                        <p:tgtEl>
                                          <p:spTgt spid="59"/>
                                        </p:tgtEl>
                                        <p:attrNameLst>
                                          <p:attrName>ppt_y</p:attrName>
                                        </p:attrNameLst>
                                      </p:cBhvr>
                                      <p:tavLst>
                                        <p:tav tm="0">
                                          <p:val>
                                            <p:strVal val="#ppt_y+1"/>
                                          </p:val>
                                        </p:tav>
                                        <p:tav tm="100000">
                                          <p:val>
                                            <p:strVal val="#ppt_y-.03"/>
                                          </p:val>
                                        </p:tav>
                                      </p:tavLst>
                                    </p:anim>
                                    <p:anim calcmode="lin" valueType="num">
                                      <p:cBhvr>
                                        <p:cTn accel="100000" dur="50" fill="hold" id="69">
                                          <p:stCondLst>
                                            <p:cond delay="450"/>
                                          </p:stCondLst>
                                        </p:cTn>
                                        <p:tgtEl>
                                          <p:spTgt spid="59"/>
                                        </p:tgtEl>
                                        <p:attrNameLst>
                                          <p:attrName>ppt_y</p:attrName>
                                        </p:attrNameLst>
                                      </p:cBhvr>
                                      <p:tavLst>
                                        <p:tav tm="0">
                                          <p:val>
                                            <p:strVal val="#ppt_y-.03"/>
                                          </p:val>
                                        </p:tav>
                                        <p:tav tm="100000">
                                          <p:val>
                                            <p:strVal val="#ppt_y"/>
                                          </p:val>
                                        </p:tav>
                                      </p:tavLst>
                                    </p:anim>
                                  </p:childTnLst>
                                </p:cTn>
                              </p:par>
                              <p:par>
                                <p:cTn fill="hold" grpId="0" id="70" nodeType="withEffect" presetClass="entr" presetID="10" presetSubtype="0">
                                  <p:stCondLst>
                                    <p:cond delay="2900"/>
                                  </p:stCondLst>
                                  <p:childTnLst>
                                    <p:set>
                                      <p:cBhvr>
                                        <p:cTn dur="1" fill="hold" id="71">
                                          <p:stCondLst>
                                            <p:cond delay="0"/>
                                          </p:stCondLst>
                                        </p:cTn>
                                        <p:tgtEl>
                                          <p:spTgt spid="77"/>
                                        </p:tgtEl>
                                        <p:attrNameLst>
                                          <p:attrName>style.visibility</p:attrName>
                                        </p:attrNameLst>
                                      </p:cBhvr>
                                      <p:to>
                                        <p:strVal val="visible"/>
                                      </p:to>
                                    </p:set>
                                    <p:animEffect filter="fade" transition="in">
                                      <p:cBhvr>
                                        <p:cTn dur="150" id="72"/>
                                        <p:tgtEl>
                                          <p:spTgt spid="77"/>
                                        </p:tgtEl>
                                      </p:cBhvr>
                                    </p:animEffect>
                                  </p:childTnLst>
                                </p:cTn>
                              </p:par>
                              <p:par>
                                <p:cTn fill="hold" grpId="0" id="73" nodeType="withEffect" presetClass="entr" presetID="37" presetSubtype="0">
                                  <p:stCondLst>
                                    <p:cond delay="2900"/>
                                  </p:stCondLst>
                                  <p:childTnLst>
                                    <p:set>
                                      <p:cBhvr>
                                        <p:cTn dur="1" fill="hold" id="74">
                                          <p:stCondLst>
                                            <p:cond delay="0"/>
                                          </p:stCondLst>
                                        </p:cTn>
                                        <p:tgtEl>
                                          <p:spTgt spid="108"/>
                                        </p:tgtEl>
                                        <p:attrNameLst>
                                          <p:attrName>style.visibility</p:attrName>
                                        </p:attrNameLst>
                                      </p:cBhvr>
                                      <p:to>
                                        <p:strVal val="visible"/>
                                      </p:to>
                                    </p:set>
                                    <p:animEffect filter="fade" transition="in">
                                      <p:cBhvr>
                                        <p:cTn dur="500" id="75"/>
                                        <p:tgtEl>
                                          <p:spTgt spid="108"/>
                                        </p:tgtEl>
                                      </p:cBhvr>
                                    </p:animEffect>
                                    <p:anim calcmode="lin" valueType="num">
                                      <p:cBhvr>
                                        <p:cTn dur="500" fill="hold" id="76"/>
                                        <p:tgtEl>
                                          <p:spTgt spid="108"/>
                                        </p:tgtEl>
                                        <p:attrNameLst>
                                          <p:attrName>ppt_x</p:attrName>
                                        </p:attrNameLst>
                                      </p:cBhvr>
                                      <p:tavLst>
                                        <p:tav tm="0">
                                          <p:val>
                                            <p:strVal val="#ppt_x"/>
                                          </p:val>
                                        </p:tav>
                                        <p:tav tm="100000">
                                          <p:val>
                                            <p:strVal val="#ppt_x"/>
                                          </p:val>
                                        </p:tav>
                                      </p:tavLst>
                                    </p:anim>
                                    <p:anim calcmode="lin" valueType="num">
                                      <p:cBhvr>
                                        <p:cTn decel="100000" dur="450" fill="hold" id="77"/>
                                        <p:tgtEl>
                                          <p:spTgt spid="108"/>
                                        </p:tgtEl>
                                        <p:attrNameLst>
                                          <p:attrName>ppt_y</p:attrName>
                                        </p:attrNameLst>
                                      </p:cBhvr>
                                      <p:tavLst>
                                        <p:tav tm="0">
                                          <p:val>
                                            <p:strVal val="#ppt_y+1"/>
                                          </p:val>
                                        </p:tav>
                                        <p:tav tm="100000">
                                          <p:val>
                                            <p:strVal val="#ppt_y-.03"/>
                                          </p:val>
                                        </p:tav>
                                      </p:tavLst>
                                    </p:anim>
                                    <p:anim calcmode="lin" valueType="num">
                                      <p:cBhvr>
                                        <p:cTn accel="100000" dur="50" fill="hold" id="78">
                                          <p:stCondLst>
                                            <p:cond delay="450"/>
                                          </p:stCondLst>
                                        </p:cTn>
                                        <p:tgtEl>
                                          <p:spTgt spid="108"/>
                                        </p:tgtEl>
                                        <p:attrNameLst>
                                          <p:attrName>ppt_y</p:attrName>
                                        </p:attrNameLst>
                                      </p:cBhvr>
                                      <p:tavLst>
                                        <p:tav tm="0">
                                          <p:val>
                                            <p:strVal val="#ppt_y-.03"/>
                                          </p:val>
                                        </p:tav>
                                        <p:tav tm="100000">
                                          <p:val>
                                            <p:strVal val="#ppt_y"/>
                                          </p:val>
                                        </p:tav>
                                      </p:tavLst>
                                    </p:anim>
                                  </p:childTnLst>
                                </p:cTn>
                              </p:par>
                              <p:par>
                                <p:cTn fill="hold" grpId="0" id="79" nodeType="withEffect" presetClass="entr" presetID="10" presetSubtype="0">
                                  <p:stCondLst>
                                    <p:cond delay="3000"/>
                                  </p:stCondLst>
                                  <p:childTnLst>
                                    <p:set>
                                      <p:cBhvr>
                                        <p:cTn dur="1" fill="hold" id="80">
                                          <p:stCondLst>
                                            <p:cond delay="0"/>
                                          </p:stCondLst>
                                        </p:cTn>
                                        <p:tgtEl>
                                          <p:spTgt spid="83"/>
                                        </p:tgtEl>
                                        <p:attrNameLst>
                                          <p:attrName>style.visibility</p:attrName>
                                        </p:attrNameLst>
                                      </p:cBhvr>
                                      <p:to>
                                        <p:strVal val="visible"/>
                                      </p:to>
                                    </p:set>
                                    <p:animEffect filter="fade" transition="in">
                                      <p:cBhvr>
                                        <p:cTn dur="150" id="81"/>
                                        <p:tgtEl>
                                          <p:spTgt spid="83"/>
                                        </p:tgtEl>
                                      </p:cBhvr>
                                    </p:animEffect>
                                  </p:childTnLst>
                                </p:cTn>
                              </p:par>
                              <p:par>
                                <p:cTn fill="hold" grpId="0" id="82" nodeType="withEffect" presetClass="entr" presetID="37" presetSubtype="0">
                                  <p:stCondLst>
                                    <p:cond delay="3000"/>
                                  </p:stCondLst>
                                  <p:childTnLst>
                                    <p:set>
                                      <p:cBhvr>
                                        <p:cTn dur="1" fill="hold" id="83">
                                          <p:stCondLst>
                                            <p:cond delay="0"/>
                                          </p:stCondLst>
                                        </p:cTn>
                                        <p:tgtEl>
                                          <p:spTgt spid="107"/>
                                        </p:tgtEl>
                                        <p:attrNameLst>
                                          <p:attrName>style.visibility</p:attrName>
                                        </p:attrNameLst>
                                      </p:cBhvr>
                                      <p:to>
                                        <p:strVal val="visible"/>
                                      </p:to>
                                    </p:set>
                                    <p:animEffect filter="fade" transition="in">
                                      <p:cBhvr>
                                        <p:cTn dur="500" id="84"/>
                                        <p:tgtEl>
                                          <p:spTgt spid="107"/>
                                        </p:tgtEl>
                                      </p:cBhvr>
                                    </p:animEffect>
                                    <p:anim calcmode="lin" valueType="num">
                                      <p:cBhvr>
                                        <p:cTn dur="500" fill="hold" id="85"/>
                                        <p:tgtEl>
                                          <p:spTgt spid="107"/>
                                        </p:tgtEl>
                                        <p:attrNameLst>
                                          <p:attrName>ppt_x</p:attrName>
                                        </p:attrNameLst>
                                      </p:cBhvr>
                                      <p:tavLst>
                                        <p:tav tm="0">
                                          <p:val>
                                            <p:strVal val="#ppt_x"/>
                                          </p:val>
                                        </p:tav>
                                        <p:tav tm="100000">
                                          <p:val>
                                            <p:strVal val="#ppt_x"/>
                                          </p:val>
                                        </p:tav>
                                      </p:tavLst>
                                    </p:anim>
                                    <p:anim calcmode="lin" valueType="num">
                                      <p:cBhvr>
                                        <p:cTn decel="100000" dur="450" fill="hold" id="86"/>
                                        <p:tgtEl>
                                          <p:spTgt spid="107"/>
                                        </p:tgtEl>
                                        <p:attrNameLst>
                                          <p:attrName>ppt_y</p:attrName>
                                        </p:attrNameLst>
                                      </p:cBhvr>
                                      <p:tavLst>
                                        <p:tav tm="0">
                                          <p:val>
                                            <p:strVal val="#ppt_y+1"/>
                                          </p:val>
                                        </p:tav>
                                        <p:tav tm="100000">
                                          <p:val>
                                            <p:strVal val="#ppt_y-.03"/>
                                          </p:val>
                                        </p:tav>
                                      </p:tavLst>
                                    </p:anim>
                                    <p:anim calcmode="lin" valueType="num">
                                      <p:cBhvr>
                                        <p:cTn accel="100000" dur="50" fill="hold" id="87">
                                          <p:stCondLst>
                                            <p:cond delay="450"/>
                                          </p:stCondLst>
                                        </p:cTn>
                                        <p:tgtEl>
                                          <p:spTgt spid="107"/>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0" spid="6"/>
      <p:bldP grpId="1" spid="6"/>
      <p:bldP grpId="0" spid="12"/>
      <p:bldP grpId="1" spid="12"/>
      <p:bldP grpId="0" spid="49"/>
      <p:bldP grpId="0" spid="71"/>
      <p:bldP grpId="0" spid="77"/>
      <p:bldP grpId="0" spid="83"/>
      <p:bldP grpId="0" spid="89"/>
      <p:bldP grpId="0" spid="105"/>
      <p:bldP grpId="0" spid="106"/>
      <p:bldP grpId="0" spid="107"/>
      <p:bldP grpId="0" spid="108"/>
      <p:bldP grpId="0" spid="95"/>
      <p:bldP grpId="1" spid="95"/>
      <p:bldP grpId="0" spid="96"/>
      <p:bldP grpId="1" spid="96"/>
      <p:bldP grpId="0" spid="97"/>
      <p:bldP grpId="1" spid="97"/>
    </p:bldLst>
  </p:timing>
</p:sld>
</file>

<file path=ppt/tags/tag1.xml><?xml version="1.0" encoding="utf-8"?>
<p:tagLst xmlns:p="http://schemas.openxmlformats.org/presentationml/2006/main">
  <p:tag name="POCKET_SHAPE_SH" val="H"/>
</p:tagLst>
</file>

<file path=ppt/tags/tag2.xml><?xml version="1.0" encoding="utf-8"?>
<p:tagLst xmlns:p="http://schemas.openxmlformats.org/presentationml/2006/main">
  <p:tag name="POCKET_SHAPE_SH" val="H"/>
</p:tagLst>
</file>

<file path=ppt/tags/tag3.xml><?xml version="1.0" encoding="utf-8"?>
<p:tagLst xmlns:p="http://schemas.openxmlformats.org/presentationml/2006/main">
  <p:tag name="POCKET_SHAPE_SH" val="H"/>
</p:tagLst>
</file>

<file path=ppt/tags/tag4.xml><?xml version="1.0" encoding="utf-8"?>
<p:tagLst xmlns:p="http://schemas.openxmlformats.org/presentationml/2006/main">
  <p:tag name="POCKET_SHAPE_SH" val="H"/>
</p:tagLst>
</file>

<file path=ppt/tags/tag5.xml><?xml version="1.0" encoding="utf-8"?>
<p:tagLst xmlns:p="http://schemas.openxmlformats.org/presentationml/2006/main">
  <p:tag name="POCKET_SHAPE_SH" val="H"/>
</p:tagLst>
</file>

<file path=ppt/tags/tag6.xml><?xml version="1.0" encoding="utf-8"?>
<p:tagLst xmlns:p="http://schemas.openxmlformats.org/presentationml/2006/main">
  <p:tag name="POCKET_SHAPE_SH" val="H"/>
</p:tagLst>
</file>

<file path=ppt/tags/tag7.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338</Paragraphs>
  <Slides>39</Slides>
  <Notes>0</Notes>
  <TotalTime>0</TotalTime>
  <HiddenSlides>0</HiddenSlides>
  <MMClips>0</MMClips>
  <ScaleCrop>0</ScaleCrop>
  <HeadingPairs>
    <vt:vector baseType="variant" size="6">
      <vt:variant>
        <vt:lpstr>Fonts used</vt:lpstr>
      </vt:variant>
      <vt:variant>
        <vt:i4>12</vt:i4>
      </vt:variant>
      <vt:variant>
        <vt:lpstr>Theme</vt:lpstr>
      </vt:variant>
      <vt:variant>
        <vt:i4>1</vt:i4>
      </vt:variant>
      <vt:variant>
        <vt:lpstr>Slide Titles</vt:lpstr>
      </vt:variant>
      <vt:variant>
        <vt:i4>39</vt:i4>
      </vt:variant>
    </vt:vector>
  </HeadingPairs>
  <TitlesOfParts>
    <vt:vector baseType="lpstr" size="52">
      <vt:lpstr>Arial</vt:lpstr>
      <vt:lpstr>等线 Light</vt:lpstr>
      <vt:lpstr>等线</vt:lpstr>
      <vt:lpstr>Calibri Light</vt:lpstr>
      <vt:lpstr>Calibri</vt:lpstr>
      <vt:lpstr>Impact</vt:lpstr>
      <vt:lpstr>微软雅黑 Light</vt:lpstr>
      <vt:lpstr>方正正黑简体</vt:lpstr>
      <vt:lpstr>Segoe UI Black</vt:lpstr>
      <vt:lpstr>微软雅黑</vt:lpstr>
      <vt:lpstr>Franklin Gothic Heavy</vt:lpstr>
      <vt:lpstr>宋体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2021-08-22T11:59:38Z</dcterms:created>
  <cp:lastPrinted>2021-08-22T11:59:38Z</cp:lastPrinted>
  <dcterms:modified xsi:type="dcterms:W3CDTF">2021-08-22T05:43:04Z</dcterms:modified>
  <cp:revision>1</cp:revision>
</cp:coreProperties>
</file>