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3"/>
  </p:notesMasterIdLst>
  <p:sldIdLst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78" r:id="rId23"/>
    <p:sldId id="281" r:id="rId24"/>
    <p:sldId id="280" r:id="rId25"/>
    <p:sldId id="282" r:id="rId26"/>
    <p:sldId id="277" r:id="rId27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 varScale="1">
        <p:scale>
          <a:sx n="88" d="100"/>
          <a:sy n="88" d="100"/>
        </p:scale>
        <p:origin x="2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tags/tag1.xml" Type="http://schemas.openxmlformats.org/officeDocument/2006/relationships/tags"/><Relationship Id="rId29" Target="presProps.xml" Type="http://schemas.openxmlformats.org/officeDocument/2006/relationships/presProps"/><Relationship Id="rId3" Target="notesMasters/notesMaster1.xml" Type="http://schemas.openxmlformats.org/officeDocument/2006/relationships/notes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 rot="0"/>
          <a:lstStyle/>
          <a:p>
            <a:pPr>
              <a:defRPr/>
            </a:pPr>
            <a:endParaRPr lang="en-US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004999999888241291"/>
          <c:y val="0.004999999888241291"/>
          <c:w val="1"/>
          <c:h val="1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C4C4C4"/>
            </a:solidFill>
            <a:ln w="12700" cap="flat">
              <a:noFill/>
              <a:miter lim="400000"/>
            </a:ln>
            <a:effectLst/>
          </c:spPr>
          <c:dPt>
            <c:idx val="0"/>
            <c:invertIfNegative val="1"/>
            <c:extLst>
              <c:ext xmlns:c16="http://schemas.microsoft.com/office/drawing/2014/chart" uri="{C3380CC4-5D6E-409C-BE32-E72D297353CC}">
                <c16:uniqueId val="{00000000-E947-4AC1-883D-144FF79A6B3F}"/>
              </c:ext>
            </c:extLst>
          </c:dPt>
          <c:dPt>
            <c:idx val="1"/>
            <c:invertIfNegative val="1"/>
            <c:spPr>
              <a:solidFill>
                <a:srgbClr val="41CBC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E947-4AC1-883D-144FF79A6B3F}"/>
              </c:ext>
            </c:extLst>
          </c:dPt>
          <c:cat>
            <c:strRef>
              <c:f>Sheet1!$B$1:$C$1</c:f>
              <c:strCache>
                <c:ptCount val="2"/>
                <c:pt idx="0">
                  <c:v>2013</c:v>
                </c:pt>
                <c:pt idx="1">
                  <c:v>2014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47-4AC1-883D-144FF79A6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p>
      <a:pPr>
        <a:defRPr smtId="4294967295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smtId="4294967295">
        <a:latin typeface="Arial" panose="020b0604020202020204" pitchFamily="34" charset="0"/>
        <a:ea typeface="微软雅黑" panose="020b0503020204020204" pitchFamily="34" charset="-122"/>
        <a:cs typeface="+mn-ea"/>
        <a:sym typeface="Arial" panose="020b0604020202020204" pitchFamily="34" charset="0"/>
      </a:endParaRPr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 rot="0"/>
          <a:lstStyle/>
          <a:p>
            <a:pPr>
              <a:defRPr/>
            </a:pPr>
            <a:endParaRPr lang="en-US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004999999888241291"/>
          <c:y val="0.004999999888241291"/>
          <c:w val="1"/>
          <c:h val="1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C4C4C4"/>
            </a:solidFill>
            <a:ln w="12700" cap="flat">
              <a:noFill/>
              <a:miter lim="400000"/>
            </a:ln>
            <a:effectLst/>
          </c:spPr>
          <c:dPt>
            <c:idx val="0"/>
            <c:invertIfNegative val="1"/>
            <c:extLst>
              <c:ext xmlns:c16="http://schemas.microsoft.com/office/drawing/2014/chart" uri="{C3380CC4-5D6E-409C-BE32-E72D297353CC}">
                <c16:uniqueId val="{00000000-7A32-46B4-BB8A-3C339BD7A817}"/>
              </c:ext>
            </c:extLst>
          </c:dPt>
          <c:dPt>
            <c:idx val="1"/>
            <c:invertIfNegative val="1"/>
            <c:spPr>
              <a:solidFill>
                <a:srgbClr val="4B73A8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7A32-46B4-BB8A-3C339BD7A817}"/>
              </c:ext>
            </c:extLst>
          </c:dPt>
          <c:cat>
            <c:strRef>
              <c:f>Sheet1!$B$1:$C$1</c:f>
              <c:strCache>
                <c:ptCount val="2"/>
                <c:pt idx="0">
                  <c:v>2013</c:v>
                </c:pt>
                <c:pt idx="1">
                  <c:v>2014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32-46B4-BB8A-3C339BD7A8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p>
      <a:pPr>
        <a:defRPr smtId="4294967295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smtId="4294967295">
        <a:latin typeface="Arial" panose="020b0604020202020204" pitchFamily="34" charset="0"/>
        <a:ea typeface="微软雅黑" panose="020b0503020204020204" pitchFamily="34" charset="-122"/>
        <a:cs typeface="+mn-ea"/>
        <a:sym typeface="Arial" panose="020b0604020202020204" pitchFamily="34" charset="0"/>
      </a:endParaRPr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 rot="0"/>
          <a:lstStyle/>
          <a:p>
            <a:pPr>
              <a:defRPr/>
            </a:pPr>
            <a:endParaRPr lang="en-US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004999999888241291"/>
          <c:y val="0.004999999888241291"/>
          <c:w val="1"/>
          <c:h val="1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C4C4C4"/>
            </a:solidFill>
            <a:ln w="12700" cap="flat">
              <a:noFill/>
              <a:miter lim="400000"/>
            </a:ln>
            <a:effectLst/>
          </c:spPr>
          <c:dPt>
            <c:idx val="0"/>
            <c:invertIfNegative val="1"/>
            <c:extLst>
              <c:ext xmlns:c16="http://schemas.microsoft.com/office/drawing/2014/chart" uri="{C3380CC4-5D6E-409C-BE32-E72D297353CC}">
                <c16:uniqueId val="{00000000-BE82-4BE0-B4A4-3E50FD336D1B}"/>
              </c:ext>
            </c:extLst>
          </c:dPt>
          <c:dPt>
            <c:idx val="1"/>
            <c:invertIfNegative val="1"/>
            <c:spPr>
              <a:solidFill>
                <a:srgbClr val="5A538C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BE82-4BE0-B4A4-3E50FD336D1B}"/>
              </c:ext>
            </c:extLst>
          </c:dPt>
          <c:cat>
            <c:strRef>
              <c:f>Sheet1!$B$1:$C$1</c:f>
              <c:strCache>
                <c:ptCount val="2"/>
                <c:pt idx="0">
                  <c:v>2013</c:v>
                </c:pt>
                <c:pt idx="1">
                  <c:v>2014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50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82-4BE0-B4A4-3E50FD336D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p>
      <a:pPr>
        <a:defRPr smtId="4294967295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smtId="4294967295">
        <a:latin typeface="Arial" panose="020b0604020202020204" pitchFamily="34" charset="0"/>
        <a:ea typeface="微软雅黑" panose="020b0503020204020204" pitchFamily="34" charset="-122"/>
        <a:cs typeface="+mn-ea"/>
        <a:sym typeface="Arial" panose="020b0604020202020204" pitchFamily="34" charset="0"/>
      </a:endParaRPr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 rot="0"/>
          <a:lstStyle/>
          <a:p>
            <a:pPr>
              <a:defRPr/>
            </a:pPr>
            <a:endParaRPr lang="en-US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004999999888241291"/>
          <c:y val="0.004999999888241291"/>
          <c:w val="1"/>
          <c:h val="1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C4C4C4"/>
            </a:solidFill>
            <a:ln w="12700" cap="flat">
              <a:noFill/>
              <a:miter lim="400000"/>
            </a:ln>
            <a:effectLst/>
          </c:spPr>
          <c:dPt>
            <c:idx val="0"/>
            <c:invertIfNegative val="1"/>
            <c:extLst>
              <c:ext xmlns:c16="http://schemas.microsoft.com/office/drawing/2014/chart" uri="{C3380CC4-5D6E-409C-BE32-E72D297353CC}">
                <c16:uniqueId val="{00000000-1ADB-478E-8DB9-1A0E569405E3}"/>
              </c:ext>
            </c:extLst>
          </c:dPt>
          <c:dPt>
            <c:idx val="1"/>
            <c:invertIfNegative val="1"/>
            <c:spPr>
              <a:solidFill>
                <a:srgbClr val="4A9CCB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1ADB-478E-8DB9-1A0E569405E3}"/>
              </c:ext>
            </c:extLst>
          </c:dPt>
          <c:cat>
            <c:strRef>
              <c:f>Sheet1!$B$1:$C$1</c:f>
              <c:strCache>
                <c:ptCount val="2"/>
                <c:pt idx="0">
                  <c:v>2013</c:v>
                </c:pt>
                <c:pt idx="1">
                  <c:v>2014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DB-478E-8DB9-1A0E569405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p>
      <a:pPr>
        <a:defRPr smtId="4294967295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smtId="4294967295">
        <a:latin typeface="Arial" panose="020b0604020202020204" pitchFamily="34" charset="0"/>
        <a:ea typeface="微软雅黑" panose="020b0503020204020204" pitchFamily="34" charset="-122"/>
        <a:cs typeface="+mn-ea"/>
        <a:sym typeface="Arial" panose="020b0604020202020204" pitchFamily="34" charset="0"/>
      </a:endParaRPr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B73A8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spPr/>
              <c:txPr>
                <a:bodyPr/>
                <a:p>
                  <a:pPr>
                    <a:defRPr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pPr>
                  <a:endParaRPr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E3-42DE-BB08-64180F28D49F}"/>
                </c:ext>
              </c:extLst>
            </c:dLbl>
            <c:dLbl>
              <c:idx val="1"/>
              <c:spPr/>
              <c:txPr>
                <a:bodyPr/>
                <a:p>
                  <a:pPr>
                    <a:defRPr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pPr>
                  <a:endParaRPr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E3-42DE-BB08-64180F28D49F}"/>
                </c:ext>
              </c:extLst>
            </c:dLbl>
            <c:dLbl>
              <c:idx val="2"/>
              <c:delete val="1"/>
              <c:extLst/>
            </c:dLbl>
            <c:dLbl>
              <c:idx val="3"/>
              <c:delete val="1"/>
              <c:extLst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p>
                <a:pPr>
                  <a:defRPr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smtId="4294967295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/>
          </c:dLbls>
          <c:cat>
            <c:strRef>
              <c:f>Sheet1!$A$2:$A$5</c:f>
              <c:strCache>
                <c:ptCount val="4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 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90</c:v>
                </c:pt>
                <c:pt idx="2">
                  <c:v>50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E3-42DE-BB08-64180F28D4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41CBC6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p>
                <a:pPr>
                  <a:defRPr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smtId="4294967295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Sheet1!$A$2:$A$5</c:f>
              <c:strCache>
                <c:ptCount val="4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 3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90</c:v>
                </c:pt>
                <c:pt idx="1">
                  <c:v>75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E3-42DE-BB08-64180F28D49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4A9CCB"/>
            </a:solidFill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p>
                <a:pPr>
                  <a:defRPr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smtId="4294967295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Sheet1!$A$2:$A$5</c:f>
              <c:strCache>
                <c:ptCount val="4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 3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50</c:v>
                </c:pt>
                <c:pt idx="1">
                  <c:v>65</c:v>
                </c:pt>
                <c:pt idx="2">
                  <c:v>75</c:v>
                </c:pt>
                <c:pt idx="3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E3-42DE-BB08-64180F28D49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32</c:v>
                </c:pt>
              </c:strCache>
            </c:strRef>
          </c:tx>
          <c:spPr>
            <a:solidFill>
              <a:srgbClr val="5A538C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p>
                <a:pPr>
                  <a:defRPr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smtId="4294967295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Sheet1!$A$2:$A$5</c:f>
              <c:strCache>
                <c:ptCount val="4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 3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50</c:v>
                </c:pt>
                <c:pt idx="1">
                  <c:v>65</c:v>
                </c:pt>
                <c:pt idx="2">
                  <c:v>75</c:v>
                </c:pt>
                <c:pt idx="3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9E3-42DE-BB08-64180F28D4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351"/>
        <c:overlap/>
        <c:axId val="693182544"/>
        <c:axId val="693183104"/>
      </c:barChart>
      <c:catAx>
        <c:axId val="693182544"/>
        <c:scaling>
          <c:orientation/>
        </c:scaling>
        <c:delete val="0"/>
        <c:axPos val="b"/>
        <c:numFmt formatCode="General" sourceLinked="0"/>
        <c:majorTickMark val="out"/>
        <c:minorTickMark val="none"/>
        <c:spPr>
          <a:noFill/>
        </c:spPr>
        <c:txPr>
          <a:bodyPr rot="0" vert="horz"/>
          <a:p>
            <a:pPr>
              <a:defRPr smtId="4294967295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smtId="4294967295">
              <a:solidFill>
                <a:schemeClr val="tx1">
                  <a:lumMod val="75000"/>
                  <a:lumOff val="25000"/>
                </a:schemeClr>
              </a:solidFill>
            </a:endParaRPr>
          </a:p>
        </c:txPr>
        <c:crossAx val="693183104"/>
        <c:crosses val="autoZero"/>
        <c:auto val="0"/>
        <c:lblAlgn val="ctr"/>
        <c:lblOffset/>
        <c:noMultiLvlLbl val="0"/>
      </c:catAx>
      <c:valAx>
        <c:axId val="693183104"/>
        <c:scaling>
          <c:orientation/>
        </c:scaling>
        <c:delete val="0"/>
        <c:axPos val="l"/>
        <c:majorGridlines>
          <c:spPr>
            <a:ln>
              <a:solidFill>
                <a:prstClr val="white">
                  <a:lumMod val="85000"/>
                  <a:alpha val="48000"/>
                </a:prstClr>
              </a:solidFill>
            </a:ln>
          </c:spPr>
        </c:majorGridlines>
        <c:numFmt formatCode="General" sourceLinked="0"/>
        <c:majorTickMark val="none"/>
        <c:minorTickMark val="in"/>
        <c:tickLblPos val="low"/>
        <c:spPr>
          <a:noFill/>
          <a:ln>
            <a:solidFill>
              <a:schemeClr val="bg1">
                <a:lumMod val="85000"/>
              </a:schemeClr>
            </a:solidFill>
          </a:ln>
        </c:spPr>
        <c:txPr>
          <a:bodyPr rot="0" vert="horz"/>
          <a:p>
            <a:pPr>
              <a:defRPr smtId="4294967295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smtId="4294967295">
              <a:solidFill>
                <a:schemeClr val="tx1">
                  <a:lumMod val="75000"/>
                  <a:lumOff val="25000"/>
                </a:schemeClr>
              </a:solidFill>
            </a:endParaRPr>
          </a:p>
        </c:txPr>
        <c:crossAx val="693182544"/>
        <c:crosses val="autoZero"/>
        <c:crossBetween val="between"/>
      </c:valAx>
      <c:spPr>
        <a:noFill/>
        <a:ln w="25346">
          <a:noFill/>
        </a:ln>
      </c:spPr>
    </c:plotArea>
    <c:plotVisOnly val="1"/>
    <c:dispBlanksAs val="gap"/>
    <c:showDLblsOverMax val="0"/>
  </c:chart>
  <c:txPr>
    <a:bodyPr/>
    <a:p>
      <a:pPr>
        <a:defRPr sz="1197" b="1" i="0" u="none" strike="noStrike" baseline="0" smtId="4294967295">
          <a:solidFill>
            <a:srgbClr val="333333"/>
          </a:solidFill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sz="1197" b="1" i="0" u="none" strike="noStrike" baseline="0" smtId="4294967295">
        <a:solidFill>
          <a:srgbClr val="333333"/>
        </a:solidFill>
        <a:latin typeface="Arial" panose="020b0604020202020204" pitchFamily="34" charset="0"/>
        <a:ea typeface="微软雅黑" panose="020b0503020204020204" pitchFamily="34" charset="-122"/>
        <a:cs typeface="+mn-ea"/>
        <a:sym typeface="Arial" panose="020b0604020202020204" pitchFamily="34" charset="0"/>
      </a:endParaRPr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AF924-5BD8-4F42-BEFE-3FD1A705B1CA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111DE-C169-40AE-8D28-0CD40262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133318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-1" y="0"/>
            <a:ext cx="12263389" cy="6858000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5103562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94797398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5740947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6895505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7773013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8239049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4735120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6080625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5850963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2050039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02672831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slideLayouts/slideLayout11.xml" Type="http://schemas.openxmlformats.org/officeDocument/2006/relationships/slideLayout"/><Relationship Id="rId11" Target="../slideLayouts/slideLayout1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3.xml" Type="http://schemas.openxmlformats.org/officeDocument/2006/relationships/slideLayout"/><Relationship Id="rId3" Target="../slideLayouts/slideLayout4.xml" Type="http://schemas.openxmlformats.org/officeDocument/2006/relationships/slideLayout"/><Relationship Id="rId4" Target="../slideLayouts/slideLayout5.xml" Type="http://schemas.openxmlformats.org/officeDocument/2006/relationships/slideLayout"/><Relationship Id="rId5" Target="../slideLayouts/slideLayout6.xml" Type="http://schemas.openxmlformats.org/officeDocument/2006/relationships/slideLayout"/><Relationship Id="rId6" Target="../slideLayouts/slideLayout7.xml" Type="http://schemas.openxmlformats.org/officeDocument/2006/relationships/slideLayout"/><Relationship Id="rId7" Target="../slideLayouts/slideLayout8.xml" Type="http://schemas.openxmlformats.org/officeDocument/2006/relationships/slideLayout"/><Relationship Id="rId8" Target="../slideLayouts/slideLayout9.xml" Type="http://schemas.openxmlformats.org/officeDocument/2006/relationships/slideLayout"/><Relationship Id="rId9" Target="../slideLayouts/slideLayout1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2018/2/2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53702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7.jpeg" Type="http://schemas.openxmlformats.org/officeDocument/2006/relationships/image"/><Relationship Id="rId3" Target="../media/image8.jpeg" Type="http://schemas.openxmlformats.org/officeDocument/2006/relationships/image"/><Relationship Id="rId4" Target="../media/image9.jpeg" Type="http://schemas.openxmlformats.org/officeDocument/2006/relationships/image"/><Relationship Id="rId5" Target="../media/image10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charts/chart1.xml" Type="http://schemas.openxmlformats.org/officeDocument/2006/relationships/chart"/><Relationship Id="rId3" Target="../charts/chart2.xml" Type="http://schemas.openxmlformats.org/officeDocument/2006/relationships/chart"/><Relationship Id="rId4" Target="../charts/chart3.xml" Type="http://schemas.openxmlformats.org/officeDocument/2006/relationships/chart"/><Relationship Id="rId5" Target="../charts/chart4.xml" Type="http://schemas.openxmlformats.org/officeDocument/2006/relationships/chart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charts/chart5.xml" Type="http://schemas.openxmlformats.org/officeDocument/2006/relationships/chart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 18"/>
          <p:cNvSpPr/>
          <p:nvPr/>
        </p:nvSpPr>
        <p:spPr>
          <a:xfrm>
            <a:off x="4619141" y="1640958"/>
            <a:ext cx="3171687" cy="2069635"/>
          </a:xfrm>
          <a:custGeom>
            <a:gdLst>
              <a:gd fmla="*/ 0 w 3171687" name="connsiteX0"/>
              <a:gd fmla="*/ 259565 h 2069635" name="connsiteY0"/>
              <a:gd fmla="*/ 0 w 3171687" name="connsiteX1"/>
              <a:gd fmla="*/ 0 h 2069635" name="connsiteY1"/>
              <a:gd fmla="*/ 3171687 w 3171687" name="connsiteX2"/>
              <a:gd fmla="*/ 0 h 2069635" name="connsiteY2"/>
              <a:gd fmla="*/ 3171687 w 3171687" name="connsiteX3"/>
              <a:gd fmla="*/ 2069635 h 2069635" name="connsiteY3"/>
              <a:gd fmla="*/ 0 w 3171687" name="connsiteX4"/>
              <a:gd fmla="*/ 2069635 h 2069635" name="connsiteY4"/>
              <a:gd fmla="*/ 0 w 3171687" name="connsiteX5"/>
              <a:gd fmla="*/ 1810069 h 2069635" name="connsiteY5"/>
              <a:gd fmla="*/ 0 w 3171687" name="connsiteX6"/>
              <a:gd fmla="*/ 1810069 h 2069635" name="connsiteY6"/>
              <a:gd fmla="*/ 0 w 3171687" name="connsiteX7"/>
              <a:gd fmla="*/ 1810069 h 2069635" name="connsiteY7"/>
              <a:gd fmla="*/ 1071343 w 3171687" name="connsiteX8"/>
              <a:gd fmla="*/ 1901509 h 2069635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2069635" w="3171687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任意多边形 22"/>
          <p:cNvSpPr/>
          <p:nvPr/>
        </p:nvSpPr>
        <p:spPr>
          <a:xfrm>
            <a:off x="6313724" y="1253472"/>
            <a:ext cx="2253807" cy="1262130"/>
          </a:xfrm>
          <a:custGeom>
            <a:gdLst>
              <a:gd fmla="*/ 0 w 2253807" name="connsiteX0"/>
              <a:gd fmla="*/ 700070 h 1262130" name="connsiteY0"/>
              <a:gd fmla="*/ 0 w 2253807" name="connsiteX1"/>
              <a:gd fmla="*/ 0 h 1262130" name="connsiteY1"/>
              <a:gd fmla="*/ 2253807 w 2253807" name="connsiteX2"/>
              <a:gd fmla="*/ 0 h 1262130" name="connsiteY2"/>
              <a:gd fmla="*/ 2253807 w 2253807" name="connsiteX3"/>
              <a:gd fmla="*/ 1262130 h 1262130" name="connsiteY3"/>
              <a:gd fmla="*/ 1013277 w 2253807" name="connsiteX4"/>
              <a:gd fmla="*/ 1262130 h 1262130" name="connsiteY4"/>
              <a:gd fmla="*/ 1013277 w 2253807" name="connsiteX5"/>
              <a:gd fmla="*/ 1262130 h 1262130" name="connsiteY5"/>
              <a:gd fmla="*/ 1104717 w 2253807" name="connsiteX6"/>
              <a:gd fmla="*/ 791510 h 126213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62130" w="2253807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TextBox 5"/>
          <p:cNvSpPr txBox="1"/>
          <p:nvPr/>
        </p:nvSpPr>
        <p:spPr>
          <a:xfrm>
            <a:off x="3914990" y="1753755"/>
            <a:ext cx="3624042" cy="184404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pPr algn="ctr"/>
            <a:r>
              <a:rPr altLang="zh-CN" lang="en-US" smtClean="0" sz="11500">
                <a:solidFill>
                  <a:srgbClr val="41CBC6"/>
                </a:solidFill>
                <a:latin charset="0" panose="020b0806030902050204" pitchFamily="34" typeface="Impact"/>
                <a:ea charset="-122" panose="020b0503020204020204" pitchFamily="34" typeface="微软雅黑"/>
                <a:cs charset="0" panose="02000000000000000000" pitchFamily="2" typeface="Ebrima"/>
              </a:rPr>
              <a:t>2018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667474" y="3912730"/>
            <a:ext cx="7532914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5400">
                <a:solidFill>
                  <a:schemeClr val="tx1">
                    <a:lumMod val="75000"/>
                    <a:lumOff val="25000"/>
                  </a:schemeClr>
                </a:solidFill>
                <a:ea charset="-122" panose="02010509060101010101" pitchFamily="49" typeface="幼圆"/>
                <a:cs charset="0" panose="02000000000000000000" pitchFamily="2" typeface="Ebrima"/>
              </a:rPr>
              <a:t>简约工作总结汇报模板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903289" y="4898230"/>
            <a:ext cx="5061284" cy="320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pc="150" sz="15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[工作汇报] [商务路演] [新年计划] [PPT演示]</a:t>
            </a:r>
          </a:p>
        </p:txBody>
      </p:sp>
      <p:sp>
        <p:nvSpPr>
          <p:cNvPr id="8" name="矩形 7"/>
          <p:cNvSpPr/>
          <p:nvPr/>
        </p:nvSpPr>
        <p:spPr>
          <a:xfrm>
            <a:off x="4084970" y="5606731"/>
            <a:ext cx="2382654" cy="30480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pPr algn="ctr"/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部门：销售部</a:t>
            </a:r>
          </a:p>
        </p:txBody>
      </p:sp>
      <p:sp>
        <p:nvSpPr>
          <p:cNvPr id="9" name="矩形 8"/>
          <p:cNvSpPr/>
          <p:nvPr/>
        </p:nvSpPr>
        <p:spPr>
          <a:xfrm>
            <a:off x="6467626" y="5606731"/>
            <a:ext cx="2382654" cy="30480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pPr algn="ctr"/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时间：XX年XX月</a:t>
            </a:r>
          </a:p>
        </p:txBody>
      </p:sp>
    </p:spTree>
    <p:extLst>
      <p:ext uri="{BB962C8B-B14F-4D97-AF65-F5344CB8AC3E}">
        <p14:creationId val="13432986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3" presetSubtype="3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4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3333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1" id="26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7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8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34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3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0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30" fill="hold" id="3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70" fill="hold" id="39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3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4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00" fill="hold" id="4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30" fill="hold" id="4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70" fill="hold" id="45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1" spid="5"/>
      <p:bldP grpId="0" spid="6"/>
      <p:bldP grpId="0" spid="8"/>
      <p:bldP grpId="0" spid="9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4071967" y="2743680"/>
            <a:ext cx="4048065" cy="1833623"/>
          </a:xfrm>
          <a:prstGeom prst="ellipse">
            <a:avLst/>
          </a:prstGeom>
          <a:noFill/>
          <a:ln cap="rnd" w="25400">
            <a:solidFill>
              <a:srgbClr val="4B73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/>
            <a:endParaRPr altLang="en-US" lang="zh-CN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 rot="5400000">
            <a:off x="4067272" y="2743680"/>
            <a:ext cx="4048065" cy="1833623"/>
          </a:xfrm>
          <a:prstGeom prst="ellipse">
            <a:avLst/>
          </a:prstGeom>
          <a:noFill/>
          <a:ln cap="rnd" w="25400">
            <a:solidFill>
              <a:srgbClr val="41CBC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4566861" y="2142576"/>
            <a:ext cx="1398111" cy="1398111"/>
          </a:xfrm>
          <a:prstGeom prst="roundRect">
            <a:avLst/>
          </a:prstGeom>
          <a:solidFill>
            <a:srgbClr val="4B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291819" y="2142576"/>
            <a:ext cx="1398111" cy="1398111"/>
          </a:xfrm>
          <a:prstGeom prst="roundRect">
            <a:avLst/>
          </a:prstGeom>
          <a:solidFill>
            <a:srgbClr val="41C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altLang="en-US" lang="zh-CN" sz="24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291819" y="3809037"/>
            <a:ext cx="1398111" cy="1398111"/>
          </a:xfrm>
          <a:prstGeom prst="roundRect">
            <a:avLst/>
          </a:prstGeom>
          <a:solidFill>
            <a:srgbClr val="4A9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566861" y="3823388"/>
            <a:ext cx="1398111" cy="1398111"/>
          </a:xfrm>
          <a:prstGeom prst="roundRect">
            <a:avLst/>
          </a:prstGeom>
          <a:solidFill>
            <a:srgbClr val="5A5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altLang="en-US" lang="zh-CN" sz="24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77321" y="2474002"/>
            <a:ext cx="563683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mtClean="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S</a:t>
            </a:r>
          </a:p>
        </p:txBody>
      </p:sp>
      <p:sp>
        <p:nvSpPr>
          <p:cNvPr id="9" name="矩形 8"/>
          <p:cNvSpPr/>
          <p:nvPr/>
        </p:nvSpPr>
        <p:spPr>
          <a:xfrm>
            <a:off x="6648357" y="2496255"/>
            <a:ext cx="787546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mtClean="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</a:t>
            </a:r>
          </a:p>
        </p:txBody>
      </p:sp>
      <p:sp>
        <p:nvSpPr>
          <p:cNvPr id="10" name="矩形 9"/>
          <p:cNvSpPr/>
          <p:nvPr/>
        </p:nvSpPr>
        <p:spPr>
          <a:xfrm>
            <a:off x="4920178" y="4167875"/>
            <a:ext cx="722381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mtClean="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O</a:t>
            </a:r>
          </a:p>
        </p:txBody>
      </p:sp>
      <p:sp>
        <p:nvSpPr>
          <p:cNvPr id="11" name="矩形 10"/>
          <p:cNvSpPr/>
          <p:nvPr/>
        </p:nvSpPr>
        <p:spPr>
          <a:xfrm>
            <a:off x="6689589" y="4167875"/>
            <a:ext cx="520843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mtClean="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</a:t>
            </a:r>
          </a:p>
        </p:txBody>
      </p:sp>
      <p:sp>
        <p:nvSpPr>
          <p:cNvPr id="12" name="TextBox 76"/>
          <p:cNvSpPr txBox="1"/>
          <p:nvPr/>
        </p:nvSpPr>
        <p:spPr>
          <a:xfrm>
            <a:off x="8110643" y="1882082"/>
            <a:ext cx="109854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110643" y="2251414"/>
            <a:ext cx="3051344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请在此添加文字说明。</a:t>
            </a:r>
          </a:p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请在此添加文字说明。</a:t>
            </a:r>
          </a:p>
        </p:txBody>
      </p:sp>
      <p:sp>
        <p:nvSpPr>
          <p:cNvPr id="14" name="TextBox 76"/>
          <p:cNvSpPr txBox="1"/>
          <p:nvPr/>
        </p:nvSpPr>
        <p:spPr>
          <a:xfrm>
            <a:off x="8110643" y="4423246"/>
            <a:ext cx="109854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110643" y="4792578"/>
            <a:ext cx="3051344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请在此添加文字说明。</a:t>
            </a:r>
          </a:p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请在此添加文字说明。</a:t>
            </a:r>
          </a:p>
        </p:txBody>
      </p:sp>
      <p:sp>
        <p:nvSpPr>
          <p:cNvPr id="16" name="TextBox 76"/>
          <p:cNvSpPr txBox="1"/>
          <p:nvPr/>
        </p:nvSpPr>
        <p:spPr>
          <a:xfrm>
            <a:off x="2986801" y="1882082"/>
            <a:ext cx="109854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033998" y="2251414"/>
            <a:ext cx="3051344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请在此添加文字说明。</a:t>
            </a:r>
          </a:p>
          <a:p>
            <a:pPr algn="r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请在此添加文字说明。</a:t>
            </a:r>
          </a:p>
        </p:txBody>
      </p:sp>
      <p:sp>
        <p:nvSpPr>
          <p:cNvPr id="18" name="TextBox 76"/>
          <p:cNvSpPr txBox="1"/>
          <p:nvPr/>
        </p:nvSpPr>
        <p:spPr>
          <a:xfrm>
            <a:off x="2986801" y="4423246"/>
            <a:ext cx="109854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033998" y="4792578"/>
            <a:ext cx="3051344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请在此添加文字说明。</a:t>
            </a:r>
          </a:p>
          <a:p>
            <a:pPr algn="r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请在此添加文字说明。</a:t>
            </a:r>
          </a:p>
        </p:txBody>
      </p: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1073958" y="224898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806030902050204" pitchFamily="34" typeface="Impact"/>
              </a:rPr>
              <a:t>工作完成情况</a:t>
            </a:r>
          </a:p>
        </p:txBody>
      </p:sp>
      <p:sp>
        <p:nvSpPr>
          <p:cNvPr id="21" name="文本框 37"/>
          <p:cNvSpPr txBox="1"/>
          <p:nvPr/>
        </p:nvSpPr>
        <p:spPr>
          <a:xfrm>
            <a:off x="1073958" y="759817"/>
            <a:ext cx="2308007" cy="335272"/>
          </a:xfrm>
          <a:prstGeom prst="rect">
            <a:avLst/>
          </a:prstGeom>
          <a:noFill/>
        </p:spPr>
        <p:txBody>
          <a:bodyPr bIns="45716" lIns="91431" rIns="91431" rtlCol="0" tIns="45716" wrap="square">
            <a:spAutoFit/>
          </a:bodyPr>
          <a:lstStyle/>
          <a:p>
            <a:r>
              <a:rPr altLang="zh-CN" lang="en-US" sz="16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Title</a:t>
            </a:r>
          </a:p>
        </p:txBody>
      </p:sp>
      <p:sp>
        <p:nvSpPr>
          <p:cNvPr id="22" name="任意多边形 4"/>
          <p:cNvSpPr/>
          <p:nvPr/>
        </p:nvSpPr>
        <p:spPr>
          <a:xfrm flipH="1">
            <a:off x="274490" y="423071"/>
            <a:ext cx="496568" cy="557564"/>
          </a:xfrm>
          <a:custGeom>
            <a:gdLst>
              <a:gd fmla="*/ 0 w 3171687" name="connsiteX0"/>
              <a:gd fmla="*/ 259565 h 2069635" name="connsiteY0"/>
              <a:gd fmla="*/ 0 w 3171687" name="connsiteX1"/>
              <a:gd fmla="*/ 0 h 2069635" name="connsiteY1"/>
              <a:gd fmla="*/ 3171687 w 3171687" name="connsiteX2"/>
              <a:gd fmla="*/ 0 h 2069635" name="connsiteY2"/>
              <a:gd fmla="*/ 3171687 w 3171687" name="connsiteX3"/>
              <a:gd fmla="*/ 2069635 h 2069635" name="connsiteY3"/>
              <a:gd fmla="*/ 0 w 3171687" name="connsiteX4"/>
              <a:gd fmla="*/ 2069635 h 2069635" name="connsiteY4"/>
              <a:gd fmla="*/ 0 w 3171687" name="connsiteX5"/>
              <a:gd fmla="*/ 1810069 h 2069635" name="connsiteY5"/>
              <a:gd fmla="*/ 0 w 3171687" name="connsiteX6"/>
              <a:gd fmla="*/ 1810069 h 2069635" name="connsiteY6"/>
              <a:gd fmla="*/ 0 w 3171687" name="connsiteX7"/>
              <a:gd fmla="*/ 1810069 h 2069635" name="connsiteY7"/>
              <a:gd fmla="*/ 1071343 w 3171687" name="connsiteX8"/>
              <a:gd fmla="*/ 1901509 h 2069635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2069635" w="3171687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任意多边形 5"/>
          <p:cNvSpPr/>
          <p:nvPr/>
        </p:nvSpPr>
        <p:spPr>
          <a:xfrm flipH="1">
            <a:off x="425940" y="300119"/>
            <a:ext cx="496568" cy="443846"/>
          </a:xfrm>
          <a:custGeom>
            <a:gdLst>
              <a:gd fmla="*/ 0 w 2253807" name="connsiteX0"/>
              <a:gd fmla="*/ 700070 h 1262130" name="connsiteY0"/>
              <a:gd fmla="*/ 0 w 2253807" name="connsiteX1"/>
              <a:gd fmla="*/ 0 h 1262130" name="connsiteY1"/>
              <a:gd fmla="*/ 2253807 w 2253807" name="connsiteX2"/>
              <a:gd fmla="*/ 0 h 1262130" name="connsiteY2"/>
              <a:gd fmla="*/ 2253807 w 2253807" name="connsiteX3"/>
              <a:gd fmla="*/ 1262130 h 1262130" name="connsiteY3"/>
              <a:gd fmla="*/ 1013277 w 2253807" name="connsiteX4"/>
              <a:gd fmla="*/ 1262130 h 1262130" name="connsiteY4"/>
              <a:gd fmla="*/ 1013277 w 2253807" name="connsiteX5"/>
              <a:gd fmla="*/ 1262130 h 1262130" name="connsiteY5"/>
              <a:gd fmla="*/ 1104717 w 2253807" name="connsiteX6"/>
              <a:gd fmla="*/ 791510 h 126213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62130" w="2253807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2826861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dministrator\Desktop\1234.jpg" id="2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297468" y="1716420"/>
            <a:ext cx="1901919" cy="304039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Administrator\Desktop\12345.jpg" id="3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961167" y="1716420"/>
            <a:ext cx="1901919" cy="304039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Administrator\Desktop\123如.jpg" id="4" name="Picture 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7884" y="1716420"/>
            <a:ext cx="1901919" cy="304039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Administrator\Desktop\78.jpg" id="5" name="Picture 6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134628" y="1716420"/>
            <a:ext cx="1901919" cy="304039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1297468" y="3730238"/>
            <a:ext cx="1901919" cy="2316224"/>
            <a:chOff x="1774726" y="3537012"/>
            <a:chExt cx="1803400" cy="2196244"/>
          </a:xfrm>
          <a:solidFill>
            <a:schemeClr val="accent5">
              <a:lumMod val="75000"/>
            </a:schemeClr>
          </a:solidFill>
        </p:grpSpPr>
        <p:sp>
          <p:nvSpPr>
            <p:cNvPr id="7" name="矩形 6"/>
            <p:cNvSpPr/>
            <p:nvPr/>
          </p:nvSpPr>
          <p:spPr>
            <a:xfrm>
              <a:off x="1774726" y="3825044"/>
              <a:ext cx="1803400" cy="1908212"/>
            </a:xfrm>
            <a:prstGeom prst="rect">
              <a:avLst/>
            </a:prstGeom>
            <a:solidFill>
              <a:srgbClr val="4B7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8" name="等腰三角形 7"/>
            <p:cNvSpPr/>
            <p:nvPr/>
          </p:nvSpPr>
          <p:spPr>
            <a:xfrm>
              <a:off x="2509367" y="3537012"/>
              <a:ext cx="334117" cy="288032"/>
            </a:xfrm>
            <a:prstGeom prst="triangle">
              <a:avLst/>
            </a:prstGeom>
            <a:solidFill>
              <a:srgbClr val="4B7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961167" y="3730238"/>
            <a:ext cx="1901919" cy="2316224"/>
            <a:chOff x="1774726" y="3537012"/>
            <a:chExt cx="1803400" cy="2196244"/>
          </a:xfrm>
          <a:solidFill>
            <a:schemeClr val="accent5">
              <a:lumMod val="75000"/>
            </a:schemeClr>
          </a:solidFill>
        </p:grpSpPr>
        <p:sp>
          <p:nvSpPr>
            <p:cNvPr id="10" name="矩形 9"/>
            <p:cNvSpPr/>
            <p:nvPr/>
          </p:nvSpPr>
          <p:spPr>
            <a:xfrm>
              <a:off x="1774726" y="3825044"/>
              <a:ext cx="1803400" cy="1908212"/>
            </a:xfrm>
            <a:prstGeom prst="rect">
              <a:avLst/>
            </a:prstGeom>
            <a:solidFill>
              <a:srgbClr val="5A53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>
              <a:off x="2509367" y="3537012"/>
              <a:ext cx="334117" cy="288032"/>
            </a:xfrm>
            <a:prstGeom prst="triangle">
              <a:avLst/>
            </a:prstGeom>
            <a:solidFill>
              <a:srgbClr val="5A53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577884" y="3730238"/>
            <a:ext cx="1901919" cy="2316224"/>
            <a:chOff x="1774726" y="3537012"/>
            <a:chExt cx="1803400" cy="2196244"/>
          </a:xfrm>
          <a:solidFill>
            <a:schemeClr val="accent5">
              <a:lumMod val="75000"/>
            </a:schemeClr>
          </a:solidFill>
        </p:grpSpPr>
        <p:sp>
          <p:nvSpPr>
            <p:cNvPr id="13" name="矩形 12"/>
            <p:cNvSpPr/>
            <p:nvPr/>
          </p:nvSpPr>
          <p:spPr>
            <a:xfrm>
              <a:off x="1774726" y="3825044"/>
              <a:ext cx="1803400" cy="1908212"/>
            </a:xfrm>
            <a:prstGeom prst="rect">
              <a:avLst/>
            </a:prstGeom>
            <a:solidFill>
              <a:srgbClr val="4A9C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>
              <a:off x="2509367" y="3537012"/>
              <a:ext cx="334117" cy="288032"/>
            </a:xfrm>
            <a:prstGeom prst="triangle">
              <a:avLst/>
            </a:prstGeom>
            <a:solidFill>
              <a:srgbClr val="4A9C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b0604020202020204" pitchFamily="34" typeface="Arial"/>
                <a:ea typeface="Arial"/>
                <a:sym charset="0" panose="020b0604020202020204" pitchFamily="34" typeface="Arial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138003" y="3730238"/>
            <a:ext cx="1901919" cy="2316224"/>
            <a:chOff x="1774726" y="3537012"/>
            <a:chExt cx="1803400" cy="2196244"/>
          </a:xfrm>
          <a:solidFill>
            <a:schemeClr val="accent5">
              <a:lumMod val="75000"/>
            </a:schemeClr>
          </a:solidFill>
        </p:grpSpPr>
        <p:sp>
          <p:nvSpPr>
            <p:cNvPr id="16" name="矩形 15"/>
            <p:cNvSpPr/>
            <p:nvPr/>
          </p:nvSpPr>
          <p:spPr>
            <a:xfrm>
              <a:off x="1774726" y="3825044"/>
              <a:ext cx="1803400" cy="1908212"/>
            </a:xfrm>
            <a:prstGeom prst="rect">
              <a:avLst/>
            </a:prstGeom>
            <a:solidFill>
              <a:srgbClr val="41CB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>
              <a:off x="2509367" y="3537012"/>
              <a:ext cx="334117" cy="288032"/>
            </a:xfrm>
            <a:prstGeom prst="triangle">
              <a:avLst/>
            </a:prstGeom>
            <a:solidFill>
              <a:srgbClr val="41CB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470460" y="4409428"/>
            <a:ext cx="1509242" cy="422111"/>
            <a:chOff x="9741514" y="2056906"/>
            <a:chExt cx="1707269" cy="400244"/>
          </a:xfrm>
        </p:grpSpPr>
        <p:sp>
          <p:nvSpPr>
            <p:cNvPr id="19" name="圆角矩形 18"/>
            <p:cNvSpPr/>
            <p:nvPr/>
          </p:nvSpPr>
          <p:spPr>
            <a:xfrm>
              <a:off x="9741514" y="2068691"/>
              <a:ext cx="1707269" cy="388459"/>
            </a:xfrm>
            <a:prstGeom prst="roundRect">
              <a:avLst>
                <a:gd fmla="val 50000" name="adj"/>
              </a:avLst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109">
                <a:solidFill>
                  <a:schemeClr val="accent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0" name="文本框 16"/>
            <p:cNvSpPr txBox="1"/>
            <p:nvPr/>
          </p:nvSpPr>
          <p:spPr bwMode="auto">
            <a:xfrm>
              <a:off x="9800602" y="2056906"/>
              <a:ext cx="1589089" cy="3914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altLang="en-US" b="1" lang="zh-CN" sz="2109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添加标题</a:t>
              </a:r>
            </a:p>
          </p:txBody>
        </p:sp>
      </p:grpSp>
      <p:sp>
        <p:nvSpPr>
          <p:cNvPr id="21" name="文本框 26"/>
          <p:cNvSpPr txBox="1"/>
          <p:nvPr/>
        </p:nvSpPr>
        <p:spPr bwMode="auto">
          <a:xfrm>
            <a:off x="1376785" y="4909171"/>
            <a:ext cx="1840520" cy="66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en-US" lang="zh-CN" sz="1266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您的内容打在这里或者通过复制您的文本后，在此框中粘贴。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4155267" y="4450322"/>
            <a:ext cx="1509242" cy="418270"/>
            <a:chOff x="9741514" y="2068691"/>
            <a:chExt cx="1707269" cy="396603"/>
          </a:xfrm>
        </p:grpSpPr>
        <p:sp>
          <p:nvSpPr>
            <p:cNvPr id="23" name="圆角矩形 22"/>
            <p:cNvSpPr/>
            <p:nvPr/>
          </p:nvSpPr>
          <p:spPr>
            <a:xfrm>
              <a:off x="9741514" y="2068691"/>
              <a:ext cx="1707269" cy="388459"/>
            </a:xfrm>
            <a:prstGeom prst="roundRect">
              <a:avLst>
                <a:gd fmla="val 50000" name="adj"/>
              </a:avLst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109">
                <a:solidFill>
                  <a:schemeClr val="accent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4" name="文本框 16"/>
            <p:cNvSpPr txBox="1"/>
            <p:nvPr/>
          </p:nvSpPr>
          <p:spPr bwMode="auto">
            <a:xfrm>
              <a:off x="9800602" y="2069981"/>
              <a:ext cx="1589089" cy="3914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altLang="en-US" b="1" lang="zh-CN" sz="2109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添加标题</a:t>
              </a:r>
            </a:p>
          </p:txBody>
        </p:sp>
      </p:grpSp>
      <p:sp>
        <p:nvSpPr>
          <p:cNvPr id="25" name="文本框 26"/>
          <p:cNvSpPr txBox="1"/>
          <p:nvPr/>
        </p:nvSpPr>
        <p:spPr bwMode="auto">
          <a:xfrm>
            <a:off x="3982275" y="4934443"/>
            <a:ext cx="1880811" cy="66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en-US" lang="zh-CN" sz="1266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您的内容打在这里或者通过复制您的文本后，在此框中粘贴。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6750876" y="4450322"/>
            <a:ext cx="1509242" cy="418270"/>
            <a:chOff x="9741514" y="2068691"/>
            <a:chExt cx="1707269" cy="396603"/>
          </a:xfrm>
        </p:grpSpPr>
        <p:sp>
          <p:nvSpPr>
            <p:cNvPr id="27" name="圆角矩形 26"/>
            <p:cNvSpPr/>
            <p:nvPr/>
          </p:nvSpPr>
          <p:spPr>
            <a:xfrm>
              <a:off x="9741514" y="2068691"/>
              <a:ext cx="1707269" cy="388459"/>
            </a:xfrm>
            <a:prstGeom prst="roundRect">
              <a:avLst>
                <a:gd fmla="val 50000" name="adj"/>
              </a:avLst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109">
                <a:solidFill>
                  <a:schemeClr val="accent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8" name="文本框 16"/>
            <p:cNvSpPr txBox="1"/>
            <p:nvPr/>
          </p:nvSpPr>
          <p:spPr bwMode="auto">
            <a:xfrm>
              <a:off x="9800602" y="2069981"/>
              <a:ext cx="1589089" cy="3914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altLang="en-US" b="1" lang="zh-CN" smtClean="0" sz="2109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添加标题</a:t>
              </a:r>
            </a:p>
          </p:txBody>
        </p:sp>
      </p:grpSp>
      <p:sp>
        <p:nvSpPr>
          <p:cNvPr id="29" name="文本框 26"/>
          <p:cNvSpPr txBox="1"/>
          <p:nvPr/>
        </p:nvSpPr>
        <p:spPr bwMode="auto">
          <a:xfrm>
            <a:off x="6577884" y="4934443"/>
            <a:ext cx="1880811" cy="66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en-US" lang="zh-CN" sz="1266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您的内容打在这里或者通过复制您的文本后，在此框中粘贴。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9328729" y="4450322"/>
            <a:ext cx="1509242" cy="418270"/>
            <a:chOff x="9741514" y="2068691"/>
            <a:chExt cx="1707269" cy="396603"/>
          </a:xfrm>
        </p:grpSpPr>
        <p:sp>
          <p:nvSpPr>
            <p:cNvPr id="31" name="圆角矩形 30"/>
            <p:cNvSpPr/>
            <p:nvPr/>
          </p:nvSpPr>
          <p:spPr>
            <a:xfrm>
              <a:off x="9741514" y="2068691"/>
              <a:ext cx="1707269" cy="388459"/>
            </a:xfrm>
            <a:prstGeom prst="roundRect">
              <a:avLst>
                <a:gd fmla="val 50000" name="adj"/>
              </a:avLst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109">
                <a:solidFill>
                  <a:schemeClr val="accent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32" name="文本框 16"/>
            <p:cNvSpPr txBox="1"/>
            <p:nvPr/>
          </p:nvSpPr>
          <p:spPr bwMode="auto">
            <a:xfrm>
              <a:off x="9800603" y="2069981"/>
              <a:ext cx="1589089" cy="3914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altLang="en-US" b="1" lang="zh-CN" sz="2109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添加标题</a:t>
              </a:r>
            </a:p>
          </p:txBody>
        </p:sp>
      </p:grpSp>
      <p:sp>
        <p:nvSpPr>
          <p:cNvPr id="33" name="文本框 26"/>
          <p:cNvSpPr txBox="1"/>
          <p:nvPr/>
        </p:nvSpPr>
        <p:spPr bwMode="auto">
          <a:xfrm>
            <a:off x="9155737" y="4934443"/>
            <a:ext cx="1880811" cy="66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en-US" lang="zh-CN" sz="1266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您的内容打在这里或者通过复制您的文本后，在此框中粘贴。</a:t>
            </a:r>
          </a:p>
        </p:txBody>
      </p:sp>
      <p:sp>
        <p:nvSpPr>
          <p:cNvPr id="38" name="矩形 3"/>
          <p:cNvSpPr>
            <a:spLocks noChangeArrowheads="1"/>
          </p:cNvSpPr>
          <p:nvPr/>
        </p:nvSpPr>
        <p:spPr bwMode="auto">
          <a:xfrm>
            <a:off x="1073958" y="224898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806030902050204" pitchFamily="34" typeface="Impact"/>
              </a:rPr>
              <a:t>工作完成情况</a:t>
            </a:r>
          </a:p>
        </p:txBody>
      </p:sp>
      <p:sp>
        <p:nvSpPr>
          <p:cNvPr id="39" name="文本框 37"/>
          <p:cNvSpPr txBox="1"/>
          <p:nvPr/>
        </p:nvSpPr>
        <p:spPr>
          <a:xfrm>
            <a:off x="1073958" y="759817"/>
            <a:ext cx="2308007" cy="335272"/>
          </a:xfrm>
          <a:prstGeom prst="rect">
            <a:avLst/>
          </a:prstGeom>
          <a:noFill/>
        </p:spPr>
        <p:txBody>
          <a:bodyPr bIns="45716" lIns="91431" rIns="91431" rtlCol="0" tIns="45716" wrap="square">
            <a:spAutoFit/>
          </a:bodyPr>
          <a:lstStyle/>
          <a:p>
            <a:r>
              <a:rPr altLang="zh-CN" lang="en-US" sz="16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Title</a:t>
            </a:r>
          </a:p>
        </p:txBody>
      </p:sp>
      <p:sp>
        <p:nvSpPr>
          <p:cNvPr id="40" name="任意多边形 4"/>
          <p:cNvSpPr/>
          <p:nvPr/>
        </p:nvSpPr>
        <p:spPr>
          <a:xfrm flipH="1">
            <a:off x="274490" y="423071"/>
            <a:ext cx="496568" cy="557564"/>
          </a:xfrm>
          <a:custGeom>
            <a:gdLst>
              <a:gd fmla="*/ 0 w 3171687" name="connsiteX0"/>
              <a:gd fmla="*/ 259565 h 2069635" name="connsiteY0"/>
              <a:gd fmla="*/ 0 w 3171687" name="connsiteX1"/>
              <a:gd fmla="*/ 0 h 2069635" name="connsiteY1"/>
              <a:gd fmla="*/ 3171687 w 3171687" name="connsiteX2"/>
              <a:gd fmla="*/ 0 h 2069635" name="connsiteY2"/>
              <a:gd fmla="*/ 3171687 w 3171687" name="connsiteX3"/>
              <a:gd fmla="*/ 2069635 h 2069635" name="connsiteY3"/>
              <a:gd fmla="*/ 0 w 3171687" name="connsiteX4"/>
              <a:gd fmla="*/ 2069635 h 2069635" name="connsiteY4"/>
              <a:gd fmla="*/ 0 w 3171687" name="connsiteX5"/>
              <a:gd fmla="*/ 1810069 h 2069635" name="connsiteY5"/>
              <a:gd fmla="*/ 0 w 3171687" name="connsiteX6"/>
              <a:gd fmla="*/ 1810069 h 2069635" name="connsiteY6"/>
              <a:gd fmla="*/ 0 w 3171687" name="connsiteX7"/>
              <a:gd fmla="*/ 1810069 h 2069635" name="connsiteY7"/>
              <a:gd fmla="*/ 1071343 w 3171687" name="connsiteX8"/>
              <a:gd fmla="*/ 1901509 h 2069635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2069635" w="3171687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任意多边形 5"/>
          <p:cNvSpPr/>
          <p:nvPr/>
        </p:nvSpPr>
        <p:spPr>
          <a:xfrm flipH="1">
            <a:off x="425940" y="300119"/>
            <a:ext cx="496568" cy="443846"/>
          </a:xfrm>
          <a:custGeom>
            <a:gdLst>
              <a:gd fmla="*/ 0 w 2253807" name="connsiteX0"/>
              <a:gd fmla="*/ 700070 h 1262130" name="connsiteY0"/>
              <a:gd fmla="*/ 0 w 2253807" name="connsiteX1"/>
              <a:gd fmla="*/ 0 h 1262130" name="connsiteY1"/>
              <a:gd fmla="*/ 2253807 w 2253807" name="connsiteX2"/>
              <a:gd fmla="*/ 0 h 1262130" name="connsiteY2"/>
              <a:gd fmla="*/ 2253807 w 2253807" name="connsiteX3"/>
              <a:gd fmla="*/ 1262130 h 1262130" name="connsiteY3"/>
              <a:gd fmla="*/ 1013277 w 2253807" name="connsiteX4"/>
              <a:gd fmla="*/ 1262130 h 1262130" name="connsiteY4"/>
              <a:gd fmla="*/ 1013277 w 2253807" name="connsiteX5"/>
              <a:gd fmla="*/ 1262130 h 1262130" name="connsiteY5"/>
              <a:gd fmla="*/ 1104717 w 2253807" name="connsiteX6"/>
              <a:gd fmla="*/ 791510 h 126213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62130" w="2253807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15172430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42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accel="60000" fill="hold" id="4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1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5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accel="60000" fill="hold" id="5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60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6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accel="60000" fill="hold" id="6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69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accel="60000" fill="hold" id="7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78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8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5"/>
      <p:bldP grpId="0" spid="29"/>
      <p:bldP grpId="0" spid="33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 6"/>
          <p:cNvSpPr/>
          <p:nvPr/>
        </p:nvSpPr>
        <p:spPr>
          <a:xfrm rot="21255144">
            <a:off x="7061092" y="2329662"/>
            <a:ext cx="4002010" cy="1176525"/>
          </a:xfrm>
          <a:custGeom>
            <a:gdLst>
              <a:gd fmla="*/ 0 w 3977640" name="connsiteX0"/>
              <a:gd fmla="*/ 1333500 h 1508760" name="connsiteY0"/>
              <a:gd fmla="*/ 624840 w 3977640" name="connsiteX1"/>
              <a:gd fmla="*/ 655320 h 1508760" name="connsiteY1"/>
              <a:gd fmla="*/ 1264920 w 3977640" name="connsiteX2"/>
              <a:gd fmla="*/ 1074420 h 1508760" name="connsiteY2"/>
              <a:gd fmla="*/ 2049780 w 3977640" name="connsiteX3"/>
              <a:gd fmla="*/ 342900 h 1508760" name="connsiteY3"/>
              <a:gd fmla="*/ 2682240 w 3977640" name="connsiteX4"/>
              <a:gd fmla="*/ 982980 h 1508760" name="connsiteY4"/>
              <a:gd fmla="*/ 3406140 w 3977640" name="connsiteX5"/>
              <a:gd fmla="*/ 266700 h 1508760" name="connsiteY5"/>
              <a:gd fmla="*/ 3185160 w 3977640" name="connsiteX6"/>
              <a:gd fmla="*/ 83820 h 1508760" name="connsiteY6"/>
              <a:gd fmla="*/ 3977640 w 3977640" name="connsiteX7"/>
              <a:gd fmla="*/ 0 h 1508760" name="connsiteY7"/>
              <a:gd fmla="*/ 3909060 w 3977640" name="connsiteX8"/>
              <a:gd fmla="*/ 777240 h 1508760" name="connsiteY8"/>
              <a:gd fmla="*/ 3703320 w 3977640" name="connsiteX9"/>
              <a:gd fmla="*/ 594360 h 1508760" name="connsiteY9"/>
              <a:gd fmla="*/ 2689860 w 3977640" name="connsiteX10"/>
              <a:gd fmla="*/ 1501140 h 1508760" name="connsiteY10"/>
              <a:gd fmla="*/ 2065020 w 3977640" name="connsiteX11"/>
              <a:gd fmla="*/ 861060 h 1508760" name="connsiteY11"/>
              <a:gd fmla="*/ 1264920 w 3977640" name="connsiteX12"/>
              <a:gd fmla="*/ 1508760 h 1508760" name="connsiteY12"/>
              <a:gd fmla="*/ 655320 w 3977640" name="connsiteX13"/>
              <a:gd fmla="*/ 1059180 h 1508760" name="connsiteY13"/>
              <a:gd fmla="*/ 198120 w 3977640" name="connsiteX14"/>
              <a:gd fmla="*/ 1493520 h 1508760" name="connsiteY14"/>
              <a:gd fmla="*/ 0 w 3977640" name="connsiteX15"/>
              <a:gd fmla="*/ 1333500 h 1508760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1508760" w="3977640">
                <a:moveTo>
                  <a:pt x="0" y="1333500"/>
                </a:moveTo>
                <a:lnTo>
                  <a:pt x="624840" y="655320"/>
                </a:lnTo>
                <a:lnTo>
                  <a:pt x="1264920" y="1074420"/>
                </a:lnTo>
                <a:lnTo>
                  <a:pt x="2049780" y="342900"/>
                </a:lnTo>
                <a:lnTo>
                  <a:pt x="2682240" y="982980"/>
                </a:lnTo>
                <a:lnTo>
                  <a:pt x="3406140" y="266700"/>
                </a:lnTo>
                <a:lnTo>
                  <a:pt x="3185160" y="83820"/>
                </a:lnTo>
                <a:lnTo>
                  <a:pt x="3977640" y="0"/>
                </a:lnTo>
                <a:lnTo>
                  <a:pt x="3909060" y="777240"/>
                </a:lnTo>
                <a:lnTo>
                  <a:pt x="3703320" y="594360"/>
                </a:lnTo>
                <a:lnTo>
                  <a:pt x="2689860" y="1501140"/>
                </a:lnTo>
                <a:lnTo>
                  <a:pt x="2065020" y="861060"/>
                </a:lnTo>
                <a:lnTo>
                  <a:pt x="1264920" y="1508760"/>
                </a:lnTo>
                <a:lnTo>
                  <a:pt x="655320" y="1059180"/>
                </a:lnTo>
                <a:lnTo>
                  <a:pt x="198120" y="1493520"/>
                </a:lnTo>
                <a:lnTo>
                  <a:pt x="0" y="1333500"/>
                </a:lnTo>
                <a:close/>
              </a:path>
            </a:pathLst>
          </a:custGeom>
          <a:solidFill>
            <a:srgbClr val="41C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endParaRPr altLang="en-US" lang="zh-CN">
              <a:solidFill>
                <a:schemeClr val="bg2">
                  <a:lumMod val="50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grpSp>
        <p:nvGrpSpPr>
          <p:cNvPr id="3" name="组合 7"/>
          <p:cNvGrpSpPr/>
          <p:nvPr/>
        </p:nvGrpSpPr>
        <p:grpSpPr>
          <a:xfrm>
            <a:off x="7198633" y="3023929"/>
            <a:ext cx="3898066" cy="2910828"/>
            <a:chOff x="-148492" y="2581206"/>
            <a:chExt cx="3271249" cy="1862753"/>
          </a:xfrm>
          <a:solidFill>
            <a:schemeClr val="accent1"/>
          </a:solidFill>
        </p:grpSpPr>
        <p:cxnSp>
          <p:nvCxnSpPr>
            <p:cNvPr id="4" name="直接连接符 8"/>
            <p:cNvCxnSpPr/>
            <p:nvPr/>
          </p:nvCxnSpPr>
          <p:spPr>
            <a:xfrm>
              <a:off x="-148492" y="4443958"/>
              <a:ext cx="3271249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矩形 4"/>
            <p:cNvSpPr/>
            <p:nvPr/>
          </p:nvSpPr>
          <p:spPr>
            <a:xfrm>
              <a:off x="1100875" y="3147813"/>
              <a:ext cx="335087" cy="1296144"/>
            </a:xfrm>
            <a:prstGeom prst="rect">
              <a:avLst/>
            </a:prstGeom>
            <a:solidFill>
              <a:srgbClr val="4B73A8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altLang="en-US" lang="zh-CN">
                <a:solidFill>
                  <a:schemeClr val="bg2">
                    <a:lumMod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932639" y="2934474"/>
              <a:ext cx="335087" cy="1509484"/>
            </a:xfrm>
            <a:prstGeom prst="rect">
              <a:avLst/>
            </a:prstGeom>
            <a:solidFill>
              <a:srgbClr val="5A538C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altLang="en-US" lang="zh-CN">
                <a:solidFill>
                  <a:schemeClr val="bg2">
                    <a:lumMod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764403" y="2581206"/>
              <a:ext cx="358354" cy="1862752"/>
            </a:xfrm>
            <a:prstGeom prst="rect">
              <a:avLst/>
            </a:prstGeom>
            <a:solidFill>
              <a:srgbClr val="4A9CCB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altLang="en-US" lang="zh-CN">
                <a:solidFill>
                  <a:schemeClr val="bg2">
                    <a:lumMod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516757" y="3003799"/>
              <a:ext cx="335087" cy="1440160"/>
            </a:xfrm>
            <a:prstGeom prst="rect">
              <a:avLst/>
            </a:prstGeom>
            <a:solidFill>
              <a:srgbClr val="5A538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altLang="en-US" lang="zh-CN">
                <a:solidFill>
                  <a:schemeClr val="bg2">
                    <a:lumMod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348521" y="3291830"/>
              <a:ext cx="335087" cy="1152128"/>
            </a:xfrm>
            <a:prstGeom prst="rect">
              <a:avLst/>
            </a:prstGeom>
            <a:solidFill>
              <a:srgbClr val="4A9CC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altLang="en-US" lang="zh-CN">
                <a:solidFill>
                  <a:schemeClr val="bg2">
                    <a:lumMod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84993" y="3291830"/>
              <a:ext cx="335087" cy="1152128"/>
            </a:xfrm>
            <a:prstGeom prst="rect">
              <a:avLst/>
            </a:prstGeom>
            <a:solidFill>
              <a:srgbClr val="4B73A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altLang="en-US" lang="zh-CN">
                <a:solidFill>
                  <a:schemeClr val="bg2">
                    <a:lumMod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67390" y="3147814"/>
              <a:ext cx="335087" cy="1296144"/>
            </a:xfrm>
            <a:prstGeom prst="rect">
              <a:avLst/>
            </a:prstGeom>
            <a:solidFill>
              <a:srgbClr val="41CBC6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altLang="en-US" lang="zh-CN">
                <a:solidFill>
                  <a:schemeClr val="bg2">
                    <a:lumMod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-148492" y="3512582"/>
              <a:ext cx="335087" cy="931376"/>
            </a:xfrm>
            <a:prstGeom prst="rect">
              <a:avLst/>
            </a:prstGeom>
            <a:solidFill>
              <a:srgbClr val="41CBC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altLang="en-US" lang="zh-CN">
                <a:solidFill>
                  <a:schemeClr val="bg2">
                    <a:lumMod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3" name="组合 13"/>
          <p:cNvGrpSpPr/>
          <p:nvPr/>
        </p:nvGrpSpPr>
        <p:grpSpPr>
          <a:xfrm>
            <a:off x="2154609" y="1849454"/>
            <a:ext cx="3660288" cy="998905"/>
            <a:chOff x="544923" y="2418093"/>
            <a:chExt cx="4750103" cy="947162"/>
          </a:xfrm>
        </p:grpSpPr>
        <p:sp>
          <p:nvSpPr>
            <p:cNvPr id="14" name="矩形 13"/>
            <p:cNvSpPr/>
            <p:nvPr/>
          </p:nvSpPr>
          <p:spPr>
            <a:xfrm>
              <a:off x="544923" y="2787424"/>
              <a:ext cx="4750103" cy="5722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mtClean="0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请替换文字内容，修改文字内容，也可以直接复制你的内容到此。</a:t>
              </a:r>
            </a:p>
          </p:txBody>
        </p:sp>
        <p:sp>
          <p:nvSpPr>
            <p:cNvPr id="15" name="文本框 26"/>
            <p:cNvSpPr txBox="1"/>
            <p:nvPr/>
          </p:nvSpPr>
          <p:spPr>
            <a:xfrm>
              <a:off x="544923" y="2418093"/>
              <a:ext cx="1292134" cy="364154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添加标题</a:t>
              </a:r>
            </a:p>
          </p:txBody>
        </p:sp>
      </p:grpSp>
      <p:grpSp>
        <p:nvGrpSpPr>
          <p:cNvPr id="16" name="组合 16"/>
          <p:cNvGrpSpPr/>
          <p:nvPr/>
        </p:nvGrpSpPr>
        <p:grpSpPr>
          <a:xfrm>
            <a:off x="2154609" y="3439946"/>
            <a:ext cx="3660288" cy="998906"/>
            <a:chOff x="544923" y="2418093"/>
            <a:chExt cx="4750103" cy="947163"/>
          </a:xfrm>
        </p:grpSpPr>
        <p:sp>
          <p:nvSpPr>
            <p:cNvPr id="17" name="矩形 16"/>
            <p:cNvSpPr/>
            <p:nvPr/>
          </p:nvSpPr>
          <p:spPr>
            <a:xfrm>
              <a:off x="544923" y="2787425"/>
              <a:ext cx="4750103" cy="5722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mtClean="0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请替换文字内容，修改文字内容，也可以直接复制你的内容到此。</a:t>
              </a:r>
            </a:p>
          </p:txBody>
        </p:sp>
        <p:sp>
          <p:nvSpPr>
            <p:cNvPr id="18" name="文本框 30"/>
            <p:cNvSpPr txBox="1"/>
            <p:nvPr/>
          </p:nvSpPr>
          <p:spPr>
            <a:xfrm>
              <a:off x="544923" y="2418093"/>
              <a:ext cx="1292134" cy="364154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添加标题</a:t>
              </a:r>
            </a:p>
          </p:txBody>
        </p:sp>
      </p:grpSp>
      <p:grpSp>
        <p:nvGrpSpPr>
          <p:cNvPr id="19" name="组合 19"/>
          <p:cNvGrpSpPr/>
          <p:nvPr/>
        </p:nvGrpSpPr>
        <p:grpSpPr>
          <a:xfrm>
            <a:off x="2154609" y="4935848"/>
            <a:ext cx="3660288" cy="998906"/>
            <a:chOff x="544923" y="2418093"/>
            <a:chExt cx="4750103" cy="947163"/>
          </a:xfrm>
        </p:grpSpPr>
        <p:sp>
          <p:nvSpPr>
            <p:cNvPr id="20" name="矩形 19"/>
            <p:cNvSpPr/>
            <p:nvPr/>
          </p:nvSpPr>
          <p:spPr>
            <a:xfrm>
              <a:off x="544923" y="2787425"/>
              <a:ext cx="4750103" cy="5722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mtClean="0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请替换文字内容，修改文字内容，也可以直接复制你的内容到此。</a:t>
              </a:r>
            </a:p>
          </p:txBody>
        </p:sp>
        <p:sp>
          <p:nvSpPr>
            <p:cNvPr id="21" name="文本框 34"/>
            <p:cNvSpPr txBox="1"/>
            <p:nvPr/>
          </p:nvSpPr>
          <p:spPr>
            <a:xfrm>
              <a:off x="544923" y="2418093"/>
              <a:ext cx="1292134" cy="364154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添加标题</a:t>
              </a:r>
            </a:p>
          </p:txBody>
        </p:sp>
      </p:grpSp>
      <p:sp>
        <p:nvSpPr>
          <p:cNvPr id="26" name="矩形 3"/>
          <p:cNvSpPr>
            <a:spLocks noChangeArrowheads="1"/>
          </p:cNvSpPr>
          <p:nvPr/>
        </p:nvSpPr>
        <p:spPr bwMode="auto">
          <a:xfrm>
            <a:off x="1073958" y="224898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806030902050204" pitchFamily="34" typeface="Impact"/>
              </a:rPr>
              <a:t>工作完成情况</a:t>
            </a:r>
          </a:p>
        </p:txBody>
      </p:sp>
      <p:sp>
        <p:nvSpPr>
          <p:cNvPr id="27" name="文本框 37"/>
          <p:cNvSpPr txBox="1"/>
          <p:nvPr/>
        </p:nvSpPr>
        <p:spPr>
          <a:xfrm>
            <a:off x="1073958" y="759817"/>
            <a:ext cx="2308007" cy="335272"/>
          </a:xfrm>
          <a:prstGeom prst="rect">
            <a:avLst/>
          </a:prstGeom>
          <a:noFill/>
        </p:spPr>
        <p:txBody>
          <a:bodyPr bIns="45716" lIns="91431" rIns="91431" rtlCol="0" tIns="45716" wrap="square">
            <a:spAutoFit/>
          </a:bodyPr>
          <a:lstStyle/>
          <a:p>
            <a:r>
              <a:rPr altLang="zh-CN" lang="en-US" sz="16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Title</a:t>
            </a:r>
          </a:p>
        </p:txBody>
      </p:sp>
      <p:sp>
        <p:nvSpPr>
          <p:cNvPr id="28" name="任意多边形 4"/>
          <p:cNvSpPr/>
          <p:nvPr/>
        </p:nvSpPr>
        <p:spPr>
          <a:xfrm flipH="1">
            <a:off x="274490" y="423071"/>
            <a:ext cx="496568" cy="557564"/>
          </a:xfrm>
          <a:custGeom>
            <a:gdLst>
              <a:gd fmla="*/ 0 w 3171687" name="connsiteX0"/>
              <a:gd fmla="*/ 259565 h 2069635" name="connsiteY0"/>
              <a:gd fmla="*/ 0 w 3171687" name="connsiteX1"/>
              <a:gd fmla="*/ 0 h 2069635" name="connsiteY1"/>
              <a:gd fmla="*/ 3171687 w 3171687" name="connsiteX2"/>
              <a:gd fmla="*/ 0 h 2069635" name="connsiteY2"/>
              <a:gd fmla="*/ 3171687 w 3171687" name="connsiteX3"/>
              <a:gd fmla="*/ 2069635 h 2069635" name="connsiteY3"/>
              <a:gd fmla="*/ 0 w 3171687" name="connsiteX4"/>
              <a:gd fmla="*/ 2069635 h 2069635" name="connsiteY4"/>
              <a:gd fmla="*/ 0 w 3171687" name="connsiteX5"/>
              <a:gd fmla="*/ 1810069 h 2069635" name="connsiteY5"/>
              <a:gd fmla="*/ 0 w 3171687" name="connsiteX6"/>
              <a:gd fmla="*/ 1810069 h 2069635" name="connsiteY6"/>
              <a:gd fmla="*/ 0 w 3171687" name="connsiteX7"/>
              <a:gd fmla="*/ 1810069 h 2069635" name="connsiteY7"/>
              <a:gd fmla="*/ 1071343 w 3171687" name="connsiteX8"/>
              <a:gd fmla="*/ 1901509 h 2069635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2069635" w="3171687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任意多边形 5"/>
          <p:cNvSpPr/>
          <p:nvPr/>
        </p:nvSpPr>
        <p:spPr>
          <a:xfrm flipH="1">
            <a:off x="425940" y="300119"/>
            <a:ext cx="496568" cy="443846"/>
          </a:xfrm>
          <a:custGeom>
            <a:gdLst>
              <a:gd fmla="*/ 0 w 2253807" name="connsiteX0"/>
              <a:gd fmla="*/ 700070 h 1262130" name="connsiteY0"/>
              <a:gd fmla="*/ 0 w 2253807" name="connsiteX1"/>
              <a:gd fmla="*/ 0 h 1262130" name="connsiteY1"/>
              <a:gd fmla="*/ 2253807 w 2253807" name="connsiteX2"/>
              <a:gd fmla="*/ 0 h 1262130" name="connsiteY2"/>
              <a:gd fmla="*/ 2253807 w 2253807" name="connsiteX3"/>
              <a:gd fmla="*/ 1262130 h 1262130" name="connsiteY3"/>
              <a:gd fmla="*/ 1013277 w 2253807" name="connsiteX4"/>
              <a:gd fmla="*/ 1262130 h 1262130" name="connsiteY4"/>
              <a:gd fmla="*/ 1013277 w 2253807" name="connsiteX5"/>
              <a:gd fmla="*/ 1262130 h 1262130" name="connsiteY5"/>
              <a:gd fmla="*/ 1104717 w 2253807" name="connsiteX6"/>
              <a:gd fmla="*/ 791510 h 126213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62130" w="2253807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19543295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hape 1334"/>
          <p:cNvSpPr/>
          <p:nvPr/>
        </p:nvSpPr>
        <p:spPr>
          <a:xfrm>
            <a:off x="739635" y="3294662"/>
            <a:ext cx="2009660" cy="1127614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593" w="21600">
                <a:moveTo>
                  <a:pt x="5362" y="8702"/>
                </a:moveTo>
                <a:cubicBezTo>
                  <a:pt x="6154" y="3493"/>
                  <a:pt x="8339" y="-7"/>
                  <a:pt x="10794" y="0"/>
                </a:cubicBezTo>
                <a:cubicBezTo>
                  <a:pt x="13249" y="6"/>
                  <a:pt x="15430" y="3519"/>
                  <a:pt x="16217" y="8734"/>
                </a:cubicBezTo>
                <a:cubicBezTo>
                  <a:pt x="16576" y="11187"/>
                  <a:pt x="17136" y="13469"/>
                  <a:pt x="17869" y="15463"/>
                </a:cubicBezTo>
                <a:cubicBezTo>
                  <a:pt x="18864" y="18174"/>
                  <a:pt x="20147" y="20279"/>
                  <a:pt x="21600" y="21585"/>
                </a:cubicBezTo>
                <a:cubicBezTo>
                  <a:pt x="17994" y="21587"/>
                  <a:pt x="14388" y="21588"/>
                  <a:pt x="10782" y="21589"/>
                </a:cubicBezTo>
                <a:cubicBezTo>
                  <a:pt x="7188" y="21591"/>
                  <a:pt x="3594" y="21592"/>
                  <a:pt x="0" y="21593"/>
                </a:cubicBezTo>
                <a:cubicBezTo>
                  <a:pt x="1456" y="20285"/>
                  <a:pt x="2740" y="18169"/>
                  <a:pt x="3731" y="15444"/>
                </a:cubicBezTo>
                <a:cubicBezTo>
                  <a:pt x="4457" y="13445"/>
                  <a:pt x="5011" y="11158"/>
                  <a:pt x="5362" y="8702"/>
                </a:cubicBezTo>
                <a:close/>
              </a:path>
            </a:pathLst>
          </a:custGeom>
          <a:solidFill>
            <a:srgbClr val="4B73A8"/>
          </a:solidFill>
          <a:ln w="12700">
            <a:miter lim="400000"/>
          </a:ln>
        </p:spPr>
        <p:txBody>
          <a:bodyPr anchor="ctr" bIns="26763" lIns="26763" rIns="26763" tIns="26763"/>
          <a:lstStyle/>
          <a:p>
            <a:pPr defTabSz="240874">
              <a:lnSpc>
                <a:spcPct val="120000"/>
              </a:lnSpc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904">
              <a:solidFill>
                <a:schemeClr val="tx1">
                  <a:lumMod val="75000"/>
                  <a:lumOff val="2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3" name="Shape 1335"/>
          <p:cNvSpPr/>
          <p:nvPr/>
        </p:nvSpPr>
        <p:spPr>
          <a:xfrm>
            <a:off x="1744465" y="2816490"/>
            <a:ext cx="2009660" cy="1605785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593" w="21600">
                <a:moveTo>
                  <a:pt x="5362" y="8702"/>
                </a:moveTo>
                <a:cubicBezTo>
                  <a:pt x="6154" y="3493"/>
                  <a:pt x="8339" y="-7"/>
                  <a:pt x="10794" y="0"/>
                </a:cubicBezTo>
                <a:cubicBezTo>
                  <a:pt x="13249" y="6"/>
                  <a:pt x="15430" y="3519"/>
                  <a:pt x="16217" y="8734"/>
                </a:cubicBezTo>
                <a:cubicBezTo>
                  <a:pt x="16576" y="11187"/>
                  <a:pt x="17136" y="13469"/>
                  <a:pt x="17869" y="15463"/>
                </a:cubicBezTo>
                <a:cubicBezTo>
                  <a:pt x="18864" y="18174"/>
                  <a:pt x="20147" y="20279"/>
                  <a:pt x="21600" y="21585"/>
                </a:cubicBezTo>
                <a:cubicBezTo>
                  <a:pt x="17994" y="21587"/>
                  <a:pt x="14388" y="21588"/>
                  <a:pt x="10782" y="21589"/>
                </a:cubicBezTo>
                <a:cubicBezTo>
                  <a:pt x="7188" y="21591"/>
                  <a:pt x="3594" y="21592"/>
                  <a:pt x="0" y="21593"/>
                </a:cubicBezTo>
                <a:cubicBezTo>
                  <a:pt x="1456" y="20285"/>
                  <a:pt x="2740" y="18169"/>
                  <a:pt x="3731" y="15444"/>
                </a:cubicBezTo>
                <a:cubicBezTo>
                  <a:pt x="4457" y="13445"/>
                  <a:pt x="5011" y="11158"/>
                  <a:pt x="5362" y="8702"/>
                </a:cubicBezTo>
                <a:close/>
              </a:path>
            </a:pathLst>
          </a:custGeom>
          <a:solidFill>
            <a:srgbClr val="41CBC6"/>
          </a:solidFill>
          <a:ln w="12700">
            <a:miter lim="400000"/>
          </a:ln>
        </p:spPr>
        <p:txBody>
          <a:bodyPr anchor="ctr" bIns="26763" lIns="26763" rIns="26763" tIns="26763"/>
          <a:lstStyle/>
          <a:p>
            <a:pPr defTabSz="240874">
              <a:lnSpc>
                <a:spcPct val="120000"/>
              </a:lnSpc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904">
              <a:solidFill>
                <a:schemeClr val="tx1">
                  <a:lumMod val="75000"/>
                  <a:lumOff val="2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4" name="Shape 1336"/>
          <p:cNvSpPr/>
          <p:nvPr/>
        </p:nvSpPr>
        <p:spPr>
          <a:xfrm>
            <a:off x="2749295" y="3126911"/>
            <a:ext cx="2009661" cy="1295364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593" w="21600">
                <a:moveTo>
                  <a:pt x="5362" y="8702"/>
                </a:moveTo>
                <a:cubicBezTo>
                  <a:pt x="6154" y="3493"/>
                  <a:pt x="8339" y="-7"/>
                  <a:pt x="10794" y="0"/>
                </a:cubicBezTo>
                <a:cubicBezTo>
                  <a:pt x="13249" y="6"/>
                  <a:pt x="15430" y="3519"/>
                  <a:pt x="16217" y="8734"/>
                </a:cubicBezTo>
                <a:cubicBezTo>
                  <a:pt x="16576" y="11187"/>
                  <a:pt x="17136" y="13469"/>
                  <a:pt x="17869" y="15463"/>
                </a:cubicBezTo>
                <a:cubicBezTo>
                  <a:pt x="18864" y="18174"/>
                  <a:pt x="20147" y="20279"/>
                  <a:pt x="21600" y="21585"/>
                </a:cubicBezTo>
                <a:cubicBezTo>
                  <a:pt x="17994" y="21587"/>
                  <a:pt x="14388" y="21588"/>
                  <a:pt x="10782" y="21589"/>
                </a:cubicBezTo>
                <a:cubicBezTo>
                  <a:pt x="7188" y="21591"/>
                  <a:pt x="3594" y="21592"/>
                  <a:pt x="0" y="21593"/>
                </a:cubicBezTo>
                <a:cubicBezTo>
                  <a:pt x="1456" y="20285"/>
                  <a:pt x="2740" y="18169"/>
                  <a:pt x="3731" y="15444"/>
                </a:cubicBezTo>
                <a:cubicBezTo>
                  <a:pt x="4457" y="13445"/>
                  <a:pt x="5011" y="11158"/>
                  <a:pt x="5362" y="8702"/>
                </a:cubicBezTo>
                <a:close/>
              </a:path>
            </a:pathLst>
          </a:custGeom>
          <a:solidFill>
            <a:srgbClr val="4A9CCB"/>
          </a:solidFill>
          <a:ln w="12700">
            <a:miter lim="400000"/>
          </a:ln>
        </p:spPr>
        <p:txBody>
          <a:bodyPr anchor="ctr" bIns="26763" lIns="26763" rIns="26763" tIns="26763"/>
          <a:lstStyle/>
          <a:p>
            <a:pPr defTabSz="240874">
              <a:lnSpc>
                <a:spcPct val="120000"/>
              </a:lnSpc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904">
              <a:solidFill>
                <a:schemeClr val="tx1">
                  <a:lumMod val="75000"/>
                  <a:lumOff val="2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5" name="Shape 1337"/>
          <p:cNvSpPr/>
          <p:nvPr/>
        </p:nvSpPr>
        <p:spPr>
          <a:xfrm>
            <a:off x="3754126" y="2514741"/>
            <a:ext cx="2009660" cy="1907535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593" w="21600">
                <a:moveTo>
                  <a:pt x="5362" y="8702"/>
                </a:moveTo>
                <a:cubicBezTo>
                  <a:pt x="6154" y="3493"/>
                  <a:pt x="8339" y="-7"/>
                  <a:pt x="10794" y="0"/>
                </a:cubicBezTo>
                <a:cubicBezTo>
                  <a:pt x="13249" y="6"/>
                  <a:pt x="15430" y="3519"/>
                  <a:pt x="16217" y="8734"/>
                </a:cubicBezTo>
                <a:cubicBezTo>
                  <a:pt x="16576" y="11187"/>
                  <a:pt x="17136" y="13469"/>
                  <a:pt x="17869" y="15463"/>
                </a:cubicBezTo>
                <a:cubicBezTo>
                  <a:pt x="18864" y="18174"/>
                  <a:pt x="20147" y="20279"/>
                  <a:pt x="21600" y="21585"/>
                </a:cubicBezTo>
                <a:cubicBezTo>
                  <a:pt x="17994" y="21587"/>
                  <a:pt x="14388" y="21588"/>
                  <a:pt x="10782" y="21589"/>
                </a:cubicBezTo>
                <a:cubicBezTo>
                  <a:pt x="7188" y="21591"/>
                  <a:pt x="3594" y="21592"/>
                  <a:pt x="0" y="21593"/>
                </a:cubicBezTo>
                <a:cubicBezTo>
                  <a:pt x="1456" y="20285"/>
                  <a:pt x="2740" y="18169"/>
                  <a:pt x="3731" y="15444"/>
                </a:cubicBezTo>
                <a:cubicBezTo>
                  <a:pt x="4457" y="13445"/>
                  <a:pt x="5011" y="11158"/>
                  <a:pt x="5362" y="8702"/>
                </a:cubicBezTo>
                <a:close/>
              </a:path>
            </a:pathLst>
          </a:custGeom>
          <a:solidFill>
            <a:srgbClr val="5A538C"/>
          </a:solidFill>
          <a:ln w="12700">
            <a:miter lim="400000"/>
          </a:ln>
        </p:spPr>
        <p:txBody>
          <a:bodyPr anchor="ctr" bIns="26763" lIns="26763" rIns="26763" tIns="26763"/>
          <a:lstStyle/>
          <a:p>
            <a:pPr defTabSz="240874">
              <a:lnSpc>
                <a:spcPct val="120000"/>
              </a:lnSpc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904">
              <a:solidFill>
                <a:schemeClr val="tx1">
                  <a:lumMod val="75000"/>
                  <a:lumOff val="2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6" name="Shape 1338"/>
          <p:cNvSpPr/>
          <p:nvPr/>
        </p:nvSpPr>
        <p:spPr>
          <a:xfrm>
            <a:off x="4758956" y="3199833"/>
            <a:ext cx="2009661" cy="122244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593" w="21600">
                <a:moveTo>
                  <a:pt x="5362" y="8702"/>
                </a:moveTo>
                <a:cubicBezTo>
                  <a:pt x="6154" y="3493"/>
                  <a:pt x="8339" y="-7"/>
                  <a:pt x="10794" y="0"/>
                </a:cubicBezTo>
                <a:cubicBezTo>
                  <a:pt x="13249" y="6"/>
                  <a:pt x="15430" y="3519"/>
                  <a:pt x="16217" y="8734"/>
                </a:cubicBezTo>
                <a:cubicBezTo>
                  <a:pt x="16576" y="11187"/>
                  <a:pt x="17136" y="13469"/>
                  <a:pt x="17869" y="15463"/>
                </a:cubicBezTo>
                <a:cubicBezTo>
                  <a:pt x="18864" y="18174"/>
                  <a:pt x="20147" y="20279"/>
                  <a:pt x="21600" y="21585"/>
                </a:cubicBezTo>
                <a:cubicBezTo>
                  <a:pt x="17994" y="21587"/>
                  <a:pt x="14388" y="21588"/>
                  <a:pt x="10782" y="21589"/>
                </a:cubicBezTo>
                <a:cubicBezTo>
                  <a:pt x="7188" y="21591"/>
                  <a:pt x="3594" y="21592"/>
                  <a:pt x="0" y="21593"/>
                </a:cubicBezTo>
                <a:cubicBezTo>
                  <a:pt x="1456" y="20285"/>
                  <a:pt x="2740" y="18169"/>
                  <a:pt x="3731" y="15444"/>
                </a:cubicBezTo>
                <a:cubicBezTo>
                  <a:pt x="4457" y="13445"/>
                  <a:pt x="5011" y="11158"/>
                  <a:pt x="5362" y="8702"/>
                </a:cubicBezTo>
                <a:close/>
              </a:path>
            </a:pathLst>
          </a:custGeom>
          <a:solidFill>
            <a:srgbClr val="4A9CCB"/>
          </a:solidFill>
          <a:ln w="12700">
            <a:miter lim="400000"/>
          </a:ln>
        </p:spPr>
        <p:txBody>
          <a:bodyPr anchor="ctr" bIns="26763" lIns="26763" rIns="26763" tIns="26763"/>
          <a:lstStyle/>
          <a:p>
            <a:pPr defTabSz="240874">
              <a:lnSpc>
                <a:spcPct val="120000"/>
              </a:lnSpc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904">
              <a:solidFill>
                <a:schemeClr val="tx1">
                  <a:lumMod val="75000"/>
                  <a:lumOff val="2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7" name="Shape 1339"/>
          <p:cNvSpPr/>
          <p:nvPr/>
        </p:nvSpPr>
        <p:spPr>
          <a:xfrm>
            <a:off x="5763786" y="3387128"/>
            <a:ext cx="2009660" cy="1035148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593" w="21600">
                <a:moveTo>
                  <a:pt x="5362" y="8702"/>
                </a:moveTo>
                <a:cubicBezTo>
                  <a:pt x="6154" y="3493"/>
                  <a:pt x="8339" y="-7"/>
                  <a:pt x="10794" y="0"/>
                </a:cubicBezTo>
                <a:cubicBezTo>
                  <a:pt x="13249" y="6"/>
                  <a:pt x="15430" y="3519"/>
                  <a:pt x="16217" y="8734"/>
                </a:cubicBezTo>
                <a:cubicBezTo>
                  <a:pt x="16576" y="11187"/>
                  <a:pt x="17136" y="13469"/>
                  <a:pt x="17869" y="15463"/>
                </a:cubicBezTo>
                <a:cubicBezTo>
                  <a:pt x="18864" y="18174"/>
                  <a:pt x="20147" y="20279"/>
                  <a:pt x="21600" y="21585"/>
                </a:cubicBezTo>
                <a:cubicBezTo>
                  <a:pt x="17994" y="21587"/>
                  <a:pt x="14388" y="21588"/>
                  <a:pt x="10782" y="21589"/>
                </a:cubicBezTo>
                <a:cubicBezTo>
                  <a:pt x="7188" y="21591"/>
                  <a:pt x="3594" y="21592"/>
                  <a:pt x="0" y="21593"/>
                </a:cubicBezTo>
                <a:cubicBezTo>
                  <a:pt x="1456" y="20285"/>
                  <a:pt x="2740" y="18169"/>
                  <a:pt x="3731" y="15444"/>
                </a:cubicBezTo>
                <a:cubicBezTo>
                  <a:pt x="4457" y="13445"/>
                  <a:pt x="5011" y="11158"/>
                  <a:pt x="5362" y="8702"/>
                </a:cubicBezTo>
                <a:close/>
              </a:path>
            </a:pathLst>
          </a:custGeom>
          <a:solidFill>
            <a:srgbClr val="41CBC6"/>
          </a:solidFill>
          <a:ln w="12700">
            <a:miter lim="400000"/>
          </a:ln>
        </p:spPr>
        <p:txBody>
          <a:bodyPr anchor="ctr" bIns="26763" lIns="26763" rIns="26763" tIns="26763"/>
          <a:lstStyle/>
          <a:p>
            <a:pPr defTabSz="240874">
              <a:lnSpc>
                <a:spcPct val="120000"/>
              </a:lnSpc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904">
              <a:solidFill>
                <a:schemeClr val="tx1">
                  <a:lumMod val="75000"/>
                  <a:lumOff val="2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8" name="Shape 1340"/>
          <p:cNvSpPr/>
          <p:nvPr/>
        </p:nvSpPr>
        <p:spPr>
          <a:xfrm>
            <a:off x="6768616" y="2816490"/>
            <a:ext cx="2009660" cy="1605785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593" w="21600">
                <a:moveTo>
                  <a:pt x="5362" y="8702"/>
                </a:moveTo>
                <a:cubicBezTo>
                  <a:pt x="6154" y="3493"/>
                  <a:pt x="8339" y="-7"/>
                  <a:pt x="10794" y="0"/>
                </a:cubicBezTo>
                <a:cubicBezTo>
                  <a:pt x="13249" y="6"/>
                  <a:pt x="15430" y="3519"/>
                  <a:pt x="16217" y="8734"/>
                </a:cubicBezTo>
                <a:cubicBezTo>
                  <a:pt x="16576" y="11187"/>
                  <a:pt x="17136" y="13469"/>
                  <a:pt x="17869" y="15463"/>
                </a:cubicBezTo>
                <a:cubicBezTo>
                  <a:pt x="18864" y="18174"/>
                  <a:pt x="20147" y="20279"/>
                  <a:pt x="21600" y="21585"/>
                </a:cubicBezTo>
                <a:cubicBezTo>
                  <a:pt x="17994" y="21587"/>
                  <a:pt x="14388" y="21588"/>
                  <a:pt x="10782" y="21589"/>
                </a:cubicBezTo>
                <a:cubicBezTo>
                  <a:pt x="7188" y="21591"/>
                  <a:pt x="3594" y="21592"/>
                  <a:pt x="0" y="21593"/>
                </a:cubicBezTo>
                <a:cubicBezTo>
                  <a:pt x="1456" y="20285"/>
                  <a:pt x="2740" y="18169"/>
                  <a:pt x="3731" y="15444"/>
                </a:cubicBezTo>
                <a:cubicBezTo>
                  <a:pt x="4457" y="13445"/>
                  <a:pt x="5011" y="11158"/>
                  <a:pt x="5362" y="8702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 w="12700">
            <a:miter lim="400000"/>
          </a:ln>
        </p:spPr>
        <p:txBody>
          <a:bodyPr anchor="ctr" bIns="26763" lIns="26763" rIns="26763" tIns="26763"/>
          <a:lstStyle/>
          <a:p>
            <a:pPr defTabSz="240874">
              <a:lnSpc>
                <a:spcPct val="120000"/>
              </a:lnSpc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904">
              <a:solidFill>
                <a:schemeClr val="tx1">
                  <a:lumMod val="75000"/>
                  <a:lumOff val="2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9" name="Shape 1341"/>
          <p:cNvSpPr/>
          <p:nvPr/>
        </p:nvSpPr>
        <p:spPr>
          <a:xfrm>
            <a:off x="7773447" y="3565091"/>
            <a:ext cx="2009660" cy="857183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593" w="21600">
                <a:moveTo>
                  <a:pt x="5362" y="8702"/>
                </a:moveTo>
                <a:cubicBezTo>
                  <a:pt x="6154" y="3493"/>
                  <a:pt x="8339" y="-7"/>
                  <a:pt x="10794" y="0"/>
                </a:cubicBezTo>
                <a:cubicBezTo>
                  <a:pt x="13249" y="6"/>
                  <a:pt x="15430" y="3519"/>
                  <a:pt x="16217" y="8734"/>
                </a:cubicBezTo>
                <a:cubicBezTo>
                  <a:pt x="16576" y="11187"/>
                  <a:pt x="17136" y="13469"/>
                  <a:pt x="17869" y="15463"/>
                </a:cubicBezTo>
                <a:cubicBezTo>
                  <a:pt x="18864" y="18174"/>
                  <a:pt x="20147" y="20279"/>
                  <a:pt x="21600" y="21585"/>
                </a:cubicBezTo>
                <a:cubicBezTo>
                  <a:pt x="17994" y="21587"/>
                  <a:pt x="14388" y="21588"/>
                  <a:pt x="10782" y="21589"/>
                </a:cubicBezTo>
                <a:cubicBezTo>
                  <a:pt x="7188" y="21591"/>
                  <a:pt x="3594" y="21592"/>
                  <a:pt x="0" y="21593"/>
                </a:cubicBezTo>
                <a:cubicBezTo>
                  <a:pt x="1456" y="20285"/>
                  <a:pt x="2740" y="18169"/>
                  <a:pt x="3731" y="15444"/>
                </a:cubicBezTo>
                <a:cubicBezTo>
                  <a:pt x="4457" y="13445"/>
                  <a:pt x="5011" y="11158"/>
                  <a:pt x="5362" y="8702"/>
                </a:cubicBezTo>
                <a:close/>
              </a:path>
            </a:pathLst>
          </a:custGeom>
          <a:solidFill>
            <a:srgbClr val="5A538C"/>
          </a:solidFill>
          <a:ln w="12700">
            <a:miter lim="400000"/>
          </a:ln>
        </p:spPr>
        <p:txBody>
          <a:bodyPr anchor="ctr" bIns="26763" lIns="26763" rIns="26763" tIns="26763"/>
          <a:lstStyle/>
          <a:p>
            <a:pPr defTabSz="240874">
              <a:lnSpc>
                <a:spcPct val="120000"/>
              </a:lnSpc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904">
              <a:solidFill>
                <a:schemeClr val="tx1">
                  <a:lumMod val="75000"/>
                  <a:lumOff val="2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0" name="Shape 1342"/>
          <p:cNvSpPr/>
          <p:nvPr/>
        </p:nvSpPr>
        <p:spPr>
          <a:xfrm>
            <a:off x="8778278" y="2514741"/>
            <a:ext cx="2009661" cy="1907535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593" w="21600">
                <a:moveTo>
                  <a:pt x="5362" y="8702"/>
                </a:moveTo>
                <a:cubicBezTo>
                  <a:pt x="6154" y="3493"/>
                  <a:pt x="8339" y="-7"/>
                  <a:pt x="10794" y="0"/>
                </a:cubicBezTo>
                <a:cubicBezTo>
                  <a:pt x="13249" y="6"/>
                  <a:pt x="15430" y="3519"/>
                  <a:pt x="16217" y="8734"/>
                </a:cubicBezTo>
                <a:cubicBezTo>
                  <a:pt x="16576" y="11187"/>
                  <a:pt x="17136" y="13469"/>
                  <a:pt x="17869" y="15463"/>
                </a:cubicBezTo>
                <a:cubicBezTo>
                  <a:pt x="18864" y="18174"/>
                  <a:pt x="20147" y="20279"/>
                  <a:pt x="21600" y="21585"/>
                </a:cubicBezTo>
                <a:cubicBezTo>
                  <a:pt x="17994" y="21587"/>
                  <a:pt x="14388" y="21588"/>
                  <a:pt x="10782" y="21589"/>
                </a:cubicBezTo>
                <a:cubicBezTo>
                  <a:pt x="7188" y="21591"/>
                  <a:pt x="3594" y="21592"/>
                  <a:pt x="0" y="21593"/>
                </a:cubicBezTo>
                <a:cubicBezTo>
                  <a:pt x="1456" y="20285"/>
                  <a:pt x="2740" y="18169"/>
                  <a:pt x="3731" y="15444"/>
                </a:cubicBezTo>
                <a:cubicBezTo>
                  <a:pt x="4457" y="13445"/>
                  <a:pt x="5011" y="11158"/>
                  <a:pt x="5362" y="8702"/>
                </a:cubicBezTo>
                <a:close/>
              </a:path>
            </a:pathLst>
          </a:custGeom>
          <a:solidFill>
            <a:srgbClr val="4B73A8"/>
          </a:solidFill>
          <a:ln w="12700">
            <a:miter lim="400000"/>
          </a:ln>
        </p:spPr>
        <p:txBody>
          <a:bodyPr anchor="ctr" bIns="26763" lIns="26763" rIns="26763" tIns="26763"/>
          <a:lstStyle/>
          <a:p>
            <a:pPr defTabSz="240874">
              <a:lnSpc>
                <a:spcPct val="120000"/>
              </a:lnSpc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904">
              <a:solidFill>
                <a:schemeClr val="tx1">
                  <a:lumMod val="75000"/>
                  <a:lumOff val="2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1" name="Shape 1343"/>
          <p:cNvSpPr/>
          <p:nvPr/>
        </p:nvSpPr>
        <p:spPr>
          <a:xfrm>
            <a:off x="9783108" y="3019653"/>
            <a:ext cx="2009660" cy="140262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593" w="21600">
                <a:moveTo>
                  <a:pt x="5362" y="8702"/>
                </a:moveTo>
                <a:cubicBezTo>
                  <a:pt x="6154" y="3493"/>
                  <a:pt x="8339" y="-7"/>
                  <a:pt x="10794" y="0"/>
                </a:cubicBezTo>
                <a:cubicBezTo>
                  <a:pt x="13249" y="6"/>
                  <a:pt x="15430" y="3519"/>
                  <a:pt x="16217" y="8734"/>
                </a:cubicBezTo>
                <a:cubicBezTo>
                  <a:pt x="16576" y="11187"/>
                  <a:pt x="17136" y="13469"/>
                  <a:pt x="17869" y="15463"/>
                </a:cubicBezTo>
                <a:cubicBezTo>
                  <a:pt x="18864" y="18174"/>
                  <a:pt x="20147" y="20279"/>
                  <a:pt x="21600" y="21585"/>
                </a:cubicBezTo>
                <a:cubicBezTo>
                  <a:pt x="17994" y="21587"/>
                  <a:pt x="14388" y="21588"/>
                  <a:pt x="10782" y="21589"/>
                </a:cubicBezTo>
                <a:cubicBezTo>
                  <a:pt x="7188" y="21591"/>
                  <a:pt x="3594" y="21592"/>
                  <a:pt x="0" y="21593"/>
                </a:cubicBezTo>
                <a:cubicBezTo>
                  <a:pt x="1456" y="20285"/>
                  <a:pt x="2740" y="18169"/>
                  <a:pt x="3731" y="15444"/>
                </a:cubicBezTo>
                <a:cubicBezTo>
                  <a:pt x="4457" y="13445"/>
                  <a:pt x="5011" y="11158"/>
                  <a:pt x="5362" y="8702"/>
                </a:cubicBezTo>
                <a:close/>
              </a:path>
            </a:pathLst>
          </a:custGeom>
          <a:solidFill>
            <a:srgbClr val="41CBC6"/>
          </a:solidFill>
          <a:ln w="12700">
            <a:miter lim="400000"/>
          </a:ln>
        </p:spPr>
        <p:txBody>
          <a:bodyPr anchor="ctr" bIns="26763" lIns="26763" rIns="26763" tIns="26763"/>
          <a:lstStyle/>
          <a:p>
            <a:pPr defTabSz="240874">
              <a:lnSpc>
                <a:spcPct val="120000"/>
              </a:lnSpc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904">
              <a:solidFill>
                <a:schemeClr val="tx1">
                  <a:lumMod val="75000"/>
                  <a:lumOff val="25000"/>
                </a:schemeClr>
              </a:solidFill>
              <a:latin typeface="宋体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grpSp>
        <p:nvGrpSpPr>
          <p:cNvPr id="12" name="组合 1"/>
          <p:cNvGrpSpPr/>
          <p:nvPr/>
        </p:nvGrpSpPr>
        <p:grpSpPr>
          <a:xfrm>
            <a:off x="1384412" y="2116815"/>
            <a:ext cx="9763581" cy="1345662"/>
            <a:chOff x="2901684" y="4755184"/>
            <a:chExt cx="18514642" cy="2557643"/>
          </a:xfrm>
        </p:grpSpPr>
        <p:sp>
          <p:nvSpPr>
            <p:cNvPr id="13" name="Shape 1344"/>
            <p:cNvSpPr/>
            <p:nvPr/>
          </p:nvSpPr>
          <p:spPr>
            <a:xfrm>
              <a:off x="2901684" y="6330756"/>
              <a:ext cx="1365535" cy="518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38277" lIns="38277" rIns="38277" tIns="38277"/>
            <a:lstStyle>
              <a:lvl1pPr defTabSz="825500">
                <a:lnSpc>
                  <a:spcPct val="120000"/>
                </a:lnSpc>
                <a:defRPr b="1" sz="2500">
                  <a:solidFill>
                    <a:srgbClr val="4F586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sz="1281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48%</a:t>
              </a:r>
            </a:p>
          </p:txBody>
        </p:sp>
        <p:sp>
          <p:nvSpPr>
            <p:cNvPr id="14" name="Shape 1345"/>
            <p:cNvSpPr/>
            <p:nvPr/>
          </p:nvSpPr>
          <p:spPr>
            <a:xfrm>
              <a:off x="4807141" y="5371089"/>
              <a:ext cx="1365534" cy="518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38277" lIns="38277" rIns="38277" tIns="38277"/>
            <a:lstStyle>
              <a:lvl1pPr defTabSz="825500">
                <a:lnSpc>
                  <a:spcPct val="120000"/>
                </a:lnSpc>
                <a:defRPr b="1" sz="2500">
                  <a:solidFill>
                    <a:srgbClr val="4F586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sz="1281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76%</a:t>
              </a:r>
            </a:p>
          </p:txBody>
        </p:sp>
        <p:sp>
          <p:nvSpPr>
            <p:cNvPr id="15" name="Shape 1346"/>
            <p:cNvSpPr/>
            <p:nvPr/>
          </p:nvSpPr>
          <p:spPr>
            <a:xfrm>
              <a:off x="6712597" y="5946525"/>
              <a:ext cx="1365534" cy="51890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38277" lIns="38277" rIns="38277" tIns="38277"/>
            <a:lstStyle>
              <a:lvl1pPr defTabSz="825500">
                <a:lnSpc>
                  <a:spcPct val="120000"/>
                </a:lnSpc>
                <a:defRPr b="1" sz="2500">
                  <a:solidFill>
                    <a:srgbClr val="4F586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sz="1281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63%</a:t>
              </a:r>
            </a:p>
          </p:txBody>
        </p:sp>
        <p:sp>
          <p:nvSpPr>
            <p:cNvPr id="16" name="Shape 1347"/>
            <p:cNvSpPr/>
            <p:nvPr/>
          </p:nvSpPr>
          <p:spPr>
            <a:xfrm>
              <a:off x="8618053" y="4857306"/>
              <a:ext cx="1365534" cy="51890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38277" lIns="38277" rIns="38277" tIns="38277"/>
            <a:lstStyle>
              <a:lvl1pPr defTabSz="825500">
                <a:lnSpc>
                  <a:spcPct val="120000"/>
                </a:lnSpc>
                <a:defRPr b="1" sz="2500">
                  <a:solidFill>
                    <a:srgbClr val="4F586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sz="1281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88%</a:t>
              </a:r>
            </a:p>
          </p:txBody>
        </p:sp>
        <p:sp>
          <p:nvSpPr>
            <p:cNvPr id="17" name="Shape 1348"/>
            <p:cNvSpPr/>
            <p:nvPr/>
          </p:nvSpPr>
          <p:spPr>
            <a:xfrm>
              <a:off x="10523508" y="6185810"/>
              <a:ext cx="1365535" cy="51890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38277" lIns="38277" rIns="38277" tIns="38277"/>
            <a:lstStyle>
              <a:lvl1pPr defTabSz="825500">
                <a:lnSpc>
                  <a:spcPct val="120000"/>
                </a:lnSpc>
                <a:defRPr b="1" sz="2500">
                  <a:solidFill>
                    <a:srgbClr val="4F586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sz="1281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60%</a:t>
              </a:r>
            </a:p>
          </p:txBody>
        </p:sp>
        <p:sp>
          <p:nvSpPr>
            <p:cNvPr id="18" name="Shape 1349"/>
            <p:cNvSpPr/>
            <p:nvPr/>
          </p:nvSpPr>
          <p:spPr>
            <a:xfrm>
              <a:off x="12428964" y="6438885"/>
              <a:ext cx="1365535" cy="51890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38277" lIns="38277" rIns="38277" tIns="38277"/>
            <a:lstStyle>
              <a:lvl1pPr defTabSz="825500">
                <a:lnSpc>
                  <a:spcPct val="120000"/>
                </a:lnSpc>
                <a:defRPr b="1" sz="2500">
                  <a:solidFill>
                    <a:srgbClr val="4F586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sz="1281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58%</a:t>
              </a:r>
            </a:p>
          </p:txBody>
        </p:sp>
        <p:sp>
          <p:nvSpPr>
            <p:cNvPr id="19" name="Shape 1350"/>
            <p:cNvSpPr/>
            <p:nvPr/>
          </p:nvSpPr>
          <p:spPr>
            <a:xfrm>
              <a:off x="14334421" y="5371089"/>
              <a:ext cx="1365534" cy="518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38277" lIns="38277" rIns="38277" tIns="38277"/>
            <a:lstStyle>
              <a:lvl1pPr defTabSz="825500">
                <a:lnSpc>
                  <a:spcPct val="120000"/>
                </a:lnSpc>
                <a:defRPr b="1" sz="2500">
                  <a:solidFill>
                    <a:srgbClr val="4F586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sz="1281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75%</a:t>
              </a:r>
            </a:p>
          </p:txBody>
        </p:sp>
        <p:sp>
          <p:nvSpPr>
            <p:cNvPr id="20" name="Shape 1351"/>
            <p:cNvSpPr/>
            <p:nvPr/>
          </p:nvSpPr>
          <p:spPr>
            <a:xfrm>
              <a:off x="16239875" y="6793924"/>
              <a:ext cx="1365535" cy="518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38277" lIns="38277" rIns="38277" tIns="38277"/>
            <a:lstStyle>
              <a:lvl1pPr defTabSz="825500">
                <a:lnSpc>
                  <a:spcPct val="120000"/>
                </a:lnSpc>
                <a:defRPr b="1" sz="2500">
                  <a:solidFill>
                    <a:srgbClr val="4F586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sz="1281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35%</a:t>
              </a:r>
            </a:p>
          </p:txBody>
        </p:sp>
        <p:sp>
          <p:nvSpPr>
            <p:cNvPr id="21" name="Shape 1352"/>
            <p:cNvSpPr/>
            <p:nvPr/>
          </p:nvSpPr>
          <p:spPr>
            <a:xfrm>
              <a:off x="18145334" y="4755184"/>
              <a:ext cx="1365534" cy="51890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38277" lIns="38277" rIns="38277" tIns="38277"/>
            <a:lstStyle>
              <a:lvl1pPr defTabSz="825500">
                <a:lnSpc>
                  <a:spcPct val="120000"/>
                </a:lnSpc>
                <a:defRPr b="1" sz="2500">
                  <a:solidFill>
                    <a:srgbClr val="4F586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sz="1281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90%</a:t>
              </a:r>
            </a:p>
          </p:txBody>
        </p:sp>
        <p:sp>
          <p:nvSpPr>
            <p:cNvPr id="22" name="Shape 1353"/>
            <p:cNvSpPr/>
            <p:nvPr/>
          </p:nvSpPr>
          <p:spPr>
            <a:xfrm>
              <a:off x="20050792" y="5903884"/>
              <a:ext cx="1365535" cy="51890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38277" lIns="38277" rIns="38277" tIns="38277"/>
            <a:lstStyle>
              <a:lvl1pPr defTabSz="825500">
                <a:lnSpc>
                  <a:spcPct val="120000"/>
                </a:lnSpc>
                <a:defRPr b="1" sz="2500">
                  <a:solidFill>
                    <a:srgbClr val="4F586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sz="1281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65%</a:t>
              </a:r>
            </a:p>
          </p:txBody>
        </p:sp>
      </p:grpSp>
      <p:grpSp>
        <p:nvGrpSpPr>
          <p:cNvPr id="23" name="组合 2"/>
          <p:cNvGrpSpPr/>
          <p:nvPr/>
        </p:nvGrpSpPr>
        <p:grpSpPr>
          <a:xfrm>
            <a:off x="766624" y="4677539"/>
            <a:ext cx="11076402" cy="1238340"/>
            <a:chOff x="1730176" y="9622242"/>
            <a:chExt cx="21004141" cy="2353660"/>
          </a:xfrm>
        </p:grpSpPr>
        <p:sp>
          <p:nvSpPr>
            <p:cNvPr id="24" name="Shape 1356"/>
            <p:cNvSpPr/>
            <p:nvPr/>
          </p:nvSpPr>
          <p:spPr>
            <a:xfrm>
              <a:off x="1730176" y="9622242"/>
              <a:ext cx="1187848" cy="1187848"/>
            </a:xfrm>
            <a:prstGeom prst="roundRect">
              <a:avLst>
                <a:gd fmla="val 50000" name="adj"/>
              </a:avLst>
            </a:prstGeom>
            <a:solidFill>
              <a:srgbClr val="4A9CCB"/>
            </a:solidFill>
            <a:ln w="12700">
              <a:miter lim="400000"/>
            </a:ln>
          </p:spPr>
          <p:txBody>
            <a:bodyPr anchor="ctr" bIns="0" lIns="0" rIns="0" tIns="0"/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5" name="Shape 1358"/>
            <p:cNvSpPr/>
            <p:nvPr/>
          </p:nvSpPr>
          <p:spPr>
            <a:xfrm>
              <a:off x="3191071" y="9865177"/>
              <a:ext cx="4699077" cy="69518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0" lIns="0" rIns="0" tIns="0">
              <a:spAutoFit/>
            </a:bodyPr>
            <a:lstStyle>
              <a:lvl1pPr algn="l" defTabSz="647700">
                <a:lnSpc>
                  <a:spcPct val="120000"/>
                </a:lnSpc>
                <a:spcBef>
                  <a:spcPts val="1700"/>
                </a:spcBef>
                <a:defRPr b="1" sz="2500">
                  <a:solidFill>
                    <a:srgbClr val="00264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Mail Marketing</a:t>
              </a:r>
            </a:p>
          </p:txBody>
        </p:sp>
        <p:sp>
          <p:nvSpPr>
            <p:cNvPr id="26" name="Shape 1361"/>
            <p:cNvSpPr/>
            <p:nvPr/>
          </p:nvSpPr>
          <p:spPr>
            <a:xfrm>
              <a:off x="9134277" y="9622242"/>
              <a:ext cx="1187848" cy="1187848"/>
            </a:xfrm>
            <a:prstGeom prst="roundRect">
              <a:avLst>
                <a:gd fmla="val 50000" name="adj"/>
              </a:avLst>
            </a:prstGeom>
            <a:solidFill>
              <a:srgbClr val="5A538C"/>
            </a:solidFill>
            <a:ln w="12700">
              <a:miter lim="400000"/>
            </a:ln>
          </p:spPr>
          <p:txBody>
            <a:bodyPr anchor="ctr" bIns="0" lIns="0" rIns="0" tIns="0"/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7" name="Shape 1363"/>
            <p:cNvSpPr/>
            <p:nvPr/>
          </p:nvSpPr>
          <p:spPr>
            <a:xfrm>
              <a:off x="10597504" y="9865177"/>
              <a:ext cx="4699077" cy="69518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0" lIns="0" rIns="0" tIns="0">
              <a:spAutoFit/>
            </a:bodyPr>
            <a:lstStyle>
              <a:lvl1pPr algn="l" defTabSz="647700">
                <a:lnSpc>
                  <a:spcPct val="120000"/>
                </a:lnSpc>
                <a:spcBef>
                  <a:spcPts val="1700"/>
                </a:spcBef>
                <a:defRPr b="1" sz="2500">
                  <a:solidFill>
                    <a:srgbClr val="0087B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Social Marketing</a:t>
              </a:r>
            </a:p>
          </p:txBody>
        </p:sp>
        <p:sp>
          <p:nvSpPr>
            <p:cNvPr id="28" name="Shape 1366"/>
            <p:cNvSpPr/>
            <p:nvPr/>
          </p:nvSpPr>
          <p:spPr>
            <a:xfrm>
              <a:off x="16543040" y="9622242"/>
              <a:ext cx="1187848" cy="1187848"/>
            </a:xfrm>
            <a:prstGeom prst="roundRect">
              <a:avLst>
                <a:gd fmla="val 50000" name="adj"/>
              </a:avLst>
            </a:prstGeom>
            <a:solidFill>
              <a:srgbClr val="4B73A8"/>
            </a:solidFill>
            <a:ln w="12700">
              <a:miter lim="400000"/>
            </a:ln>
          </p:spPr>
          <p:txBody>
            <a:bodyPr anchor="ctr" bIns="0" lIns="0" rIns="0" tIns="0"/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9" name="Shape 1368"/>
            <p:cNvSpPr/>
            <p:nvPr/>
          </p:nvSpPr>
          <p:spPr>
            <a:xfrm>
              <a:off x="18003937" y="9865177"/>
              <a:ext cx="4699077" cy="69518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0" lIns="0" rIns="0" tIns="0">
              <a:spAutoFit/>
            </a:bodyPr>
            <a:lstStyle>
              <a:lvl1pPr algn="l" defTabSz="647700">
                <a:lnSpc>
                  <a:spcPct val="120000"/>
                </a:lnSpc>
                <a:spcBef>
                  <a:spcPts val="1700"/>
                </a:spcBef>
                <a:defRPr b="1" sz="2500">
                  <a:solidFill>
                    <a:srgbClr val="3ABE9B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Planning 文字内容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3191426" y="10810091"/>
              <a:ext cx="4789070" cy="12165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altLang="en-US" lang="zh-CN" smtClean="0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请替换文字内容，修改文字内容，也可以直接复制你的内容到此。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10496901" y="10810091"/>
              <a:ext cx="4789070" cy="12165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altLang="en-US" lang="zh-CN" smtClean="0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请替换文字内容，修改文字内容，也可以直接复制你的内容到此。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17945246" y="10810090"/>
              <a:ext cx="4789070" cy="12165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altLang="en-US" lang="zh-CN" smtClean="0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请替换文字内容，修改文字内容，也可以直接复制你的内容到此。</a:t>
              </a:r>
            </a:p>
          </p:txBody>
        </p:sp>
      </p:grpSp>
      <p:sp>
        <p:nvSpPr>
          <p:cNvPr id="37" name="矩形 3"/>
          <p:cNvSpPr>
            <a:spLocks noChangeArrowheads="1"/>
          </p:cNvSpPr>
          <p:nvPr/>
        </p:nvSpPr>
        <p:spPr bwMode="auto">
          <a:xfrm>
            <a:off x="1073958" y="224898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806030902050204" pitchFamily="34" typeface="Impact"/>
              </a:rPr>
              <a:t>工作完成情况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1073958" y="759817"/>
            <a:ext cx="2308007" cy="335272"/>
          </a:xfrm>
          <a:prstGeom prst="rect">
            <a:avLst/>
          </a:prstGeom>
          <a:noFill/>
        </p:spPr>
        <p:txBody>
          <a:bodyPr bIns="45716" lIns="91431" rIns="91431" rtlCol="0" tIns="45716" wrap="square">
            <a:spAutoFit/>
          </a:bodyPr>
          <a:lstStyle/>
          <a:p>
            <a:r>
              <a:rPr altLang="zh-CN" lang="en-US" sz="16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Title</a:t>
            </a:r>
          </a:p>
        </p:txBody>
      </p:sp>
      <p:sp>
        <p:nvSpPr>
          <p:cNvPr id="39" name="任意多边形 4"/>
          <p:cNvSpPr/>
          <p:nvPr/>
        </p:nvSpPr>
        <p:spPr>
          <a:xfrm flipH="1">
            <a:off x="274490" y="423071"/>
            <a:ext cx="496568" cy="557564"/>
          </a:xfrm>
          <a:custGeom>
            <a:gdLst>
              <a:gd fmla="*/ 0 w 3171687" name="connsiteX0"/>
              <a:gd fmla="*/ 259565 h 2069635" name="connsiteY0"/>
              <a:gd fmla="*/ 0 w 3171687" name="connsiteX1"/>
              <a:gd fmla="*/ 0 h 2069635" name="connsiteY1"/>
              <a:gd fmla="*/ 3171687 w 3171687" name="connsiteX2"/>
              <a:gd fmla="*/ 0 h 2069635" name="connsiteY2"/>
              <a:gd fmla="*/ 3171687 w 3171687" name="connsiteX3"/>
              <a:gd fmla="*/ 2069635 h 2069635" name="connsiteY3"/>
              <a:gd fmla="*/ 0 w 3171687" name="connsiteX4"/>
              <a:gd fmla="*/ 2069635 h 2069635" name="connsiteY4"/>
              <a:gd fmla="*/ 0 w 3171687" name="connsiteX5"/>
              <a:gd fmla="*/ 1810069 h 2069635" name="connsiteY5"/>
              <a:gd fmla="*/ 0 w 3171687" name="connsiteX6"/>
              <a:gd fmla="*/ 1810069 h 2069635" name="connsiteY6"/>
              <a:gd fmla="*/ 0 w 3171687" name="connsiteX7"/>
              <a:gd fmla="*/ 1810069 h 2069635" name="connsiteY7"/>
              <a:gd fmla="*/ 1071343 w 3171687" name="connsiteX8"/>
              <a:gd fmla="*/ 1901509 h 2069635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2069635" w="3171687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任意多边形 5"/>
          <p:cNvSpPr/>
          <p:nvPr/>
        </p:nvSpPr>
        <p:spPr>
          <a:xfrm flipH="1">
            <a:off x="425940" y="300119"/>
            <a:ext cx="496568" cy="443846"/>
          </a:xfrm>
          <a:custGeom>
            <a:gdLst>
              <a:gd fmla="*/ 0 w 2253807" name="connsiteX0"/>
              <a:gd fmla="*/ 700070 h 1262130" name="connsiteY0"/>
              <a:gd fmla="*/ 0 w 2253807" name="connsiteX1"/>
              <a:gd fmla="*/ 0 h 1262130" name="connsiteY1"/>
              <a:gd fmla="*/ 2253807 w 2253807" name="connsiteX2"/>
              <a:gd fmla="*/ 0 h 1262130" name="connsiteY2"/>
              <a:gd fmla="*/ 2253807 w 2253807" name="connsiteX3"/>
              <a:gd fmla="*/ 1262130 h 1262130" name="connsiteY3"/>
              <a:gd fmla="*/ 1013277 w 2253807" name="connsiteX4"/>
              <a:gd fmla="*/ 1262130 h 1262130" name="connsiteY4"/>
              <a:gd fmla="*/ 1013277 w 2253807" name="connsiteX5"/>
              <a:gd fmla="*/ 1262130 h 1262130" name="connsiteY5"/>
              <a:gd fmla="*/ 1104717 w 2253807" name="connsiteX6"/>
              <a:gd fmla="*/ 791510 h 126213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62130" w="2253807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29108156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2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2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5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52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2" presetSubtype="4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2" presetSubtype="4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4"/>
          <p:cNvGrpSpPr/>
          <p:nvPr/>
        </p:nvGrpSpPr>
        <p:grpSpPr>
          <a:xfrm>
            <a:off x="8964745" y="2131752"/>
            <a:ext cx="2022576" cy="2017935"/>
            <a:chOff x="16999810" y="5112215"/>
            <a:chExt cx="3835403" cy="3835403"/>
          </a:xfrm>
        </p:grpSpPr>
        <p:graphicFrame>
          <p:nvGraphicFramePr>
            <p:cNvPr id="3" name="Chart 1388"/>
            <p:cNvGraphicFramePr/>
            <p:nvPr>
              <p:extLst>
                <p:ext uri="{D42A27DB-BD31-4B8C-83A1-F6EECF244321}">
                  <p14:modId val="536263913"/>
                </p:ext>
              </p:extLst>
            </p:nvPr>
          </p:nvGraphicFramePr>
          <p:xfrm>
            <a:off x="16999810" y="5112215"/>
            <a:ext cx="3835403" cy="3835403"/>
          </p:xfrm>
          <a:graphic>
            <a:graphicData uri="http://schemas.openxmlformats.org/drawingml/2006/chart">
              <c:chart xmlns:c="http://schemas.openxmlformats.org/drawingml/2006/chart" r:id="rId2"/>
            </a:graphicData>
          </a:graphic>
        </p:graphicFrame>
        <p:sp>
          <p:nvSpPr>
            <p:cNvPr id="4" name="Shape 1389"/>
            <p:cNvSpPr/>
            <p:nvPr/>
          </p:nvSpPr>
          <p:spPr>
            <a:xfrm>
              <a:off x="17333362" y="5426766"/>
              <a:ext cx="3175001" cy="317499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2F3F2"/>
            </a:solidFill>
            <a:ln w="25400">
              <a:solidFill>
                <a:srgbClr val="000000">
                  <a:alpha val="0"/>
                </a:srgbClr>
              </a:solidFill>
              <a:miter lim="400000"/>
            </a:ln>
          </p:spPr>
          <p:txBody>
            <a:bodyPr anchor="ctr" bIns="38277" lIns="38277" rIns="38277" tIns="38277"/>
            <a:lstStyle/>
            <a:p>
              <a:pPr algn="ctr" lvl="0">
                <a:lnSpc>
                  <a:spcPct val="120000"/>
                </a:lnSpc>
                <a:defRPr sz="4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14">
                <a:solidFill>
                  <a:schemeClr val="tx1">
                    <a:lumMod val="75000"/>
                    <a:lumOff val="2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" name="Shape 1390"/>
            <p:cNvSpPr/>
            <p:nvPr/>
          </p:nvSpPr>
          <p:spPr>
            <a:xfrm>
              <a:off x="17412098" y="6193376"/>
              <a:ext cx="3085208" cy="165612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38277" lIns="38277" rIns="38277" tIns="38277">
              <a:normAutofit/>
            </a:bodyPr>
            <a:lstStyle>
              <a:lvl1pPr defTabSz="825500">
                <a:defRPr sz="6000">
                  <a:solidFill>
                    <a:srgbClr val="9A9A9A"/>
                  </a:solidFill>
                  <a:latin typeface="Lato Light"/>
                  <a:ea typeface="Lato Light"/>
                  <a:cs typeface="Lato Light"/>
                  <a:sym typeface="Lato Light"/>
                </a:defRPr>
              </a:lvl1pPr>
            </a:lstStyle>
            <a:p>
              <a:pPr algn="ctr"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b="1" sz="3165">
                  <a:solidFill>
                    <a:srgbClr val="41CBC6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30%</a:t>
              </a:r>
            </a:p>
          </p:txBody>
        </p:sp>
      </p:grpSp>
      <p:grpSp>
        <p:nvGrpSpPr>
          <p:cNvPr id="6" name="组合 1"/>
          <p:cNvGrpSpPr/>
          <p:nvPr/>
        </p:nvGrpSpPr>
        <p:grpSpPr>
          <a:xfrm>
            <a:off x="1884393" y="2131751"/>
            <a:ext cx="2022576" cy="2017935"/>
            <a:chOff x="3573366" y="5112215"/>
            <a:chExt cx="3835403" cy="3835403"/>
          </a:xfrm>
        </p:grpSpPr>
        <p:graphicFrame>
          <p:nvGraphicFramePr>
            <p:cNvPr id="7" name="Chart 1379"/>
            <p:cNvGraphicFramePr/>
            <p:nvPr>
              <p:extLst>
                <p:ext uri="{D42A27DB-BD31-4B8C-83A1-F6EECF244321}">
                  <p14:modId val="1249830330"/>
                </p:ext>
              </p:extLst>
            </p:nvPr>
          </p:nvGraphicFramePr>
          <p:xfrm>
            <a:off x="3573366" y="5112215"/>
            <a:ext cx="3835403" cy="3835403"/>
          </p:xfrm>
          <a:graphic>
            <a:graphicData uri="http://schemas.openxmlformats.org/drawingml/2006/chart">
              <c:chart xmlns:c="http://schemas.openxmlformats.org/drawingml/2006/chart" r:id="rId3"/>
            </a:graphicData>
          </a:graphic>
        </p:graphicFrame>
        <p:sp>
          <p:nvSpPr>
            <p:cNvPr id="8" name="Shape 1380"/>
            <p:cNvSpPr/>
            <p:nvPr/>
          </p:nvSpPr>
          <p:spPr>
            <a:xfrm>
              <a:off x="3875213" y="5425611"/>
              <a:ext cx="3175001" cy="317500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2F3F2"/>
            </a:solidFill>
            <a:ln w="25400">
              <a:solidFill>
                <a:srgbClr val="000000">
                  <a:alpha val="0"/>
                </a:srgbClr>
              </a:solidFill>
              <a:miter lim="400000"/>
            </a:ln>
          </p:spPr>
          <p:txBody>
            <a:bodyPr anchor="ctr" bIns="38277" lIns="38277" rIns="38277" tIns="38277"/>
            <a:lstStyle/>
            <a:p>
              <a:pPr algn="ctr" lvl="0">
                <a:lnSpc>
                  <a:spcPct val="120000"/>
                </a:lnSpc>
                <a:defRPr sz="4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14">
                <a:solidFill>
                  <a:schemeClr val="tx1">
                    <a:lumMod val="75000"/>
                    <a:lumOff val="2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9" name="Shape 1381"/>
            <p:cNvSpPr/>
            <p:nvPr/>
          </p:nvSpPr>
          <p:spPr>
            <a:xfrm>
              <a:off x="3924370" y="6193376"/>
              <a:ext cx="3085208" cy="165612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38277" lIns="38277" rIns="38277" tIns="38277">
              <a:normAutofit/>
            </a:bodyPr>
            <a:lstStyle>
              <a:lvl1pPr defTabSz="825500">
                <a:defRPr sz="6000">
                  <a:solidFill>
                    <a:srgbClr val="9A9A9A"/>
                  </a:solidFill>
                  <a:latin typeface="Lato Light"/>
                  <a:ea typeface="Lato Light"/>
                  <a:cs typeface="Lato Light"/>
                  <a:sym typeface="Lato Light"/>
                </a:defRPr>
              </a:lvl1pPr>
            </a:lstStyle>
            <a:p>
              <a:pPr algn="ctr"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b="1" sz="3165">
                  <a:solidFill>
                    <a:srgbClr val="4B73A8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20%</a:t>
              </a:r>
            </a:p>
          </p:txBody>
        </p:sp>
      </p:grpSp>
      <p:grpSp>
        <p:nvGrpSpPr>
          <p:cNvPr id="10" name="组合 2"/>
          <p:cNvGrpSpPr/>
          <p:nvPr/>
        </p:nvGrpSpPr>
        <p:grpSpPr>
          <a:xfrm>
            <a:off x="4239597" y="2131752"/>
            <a:ext cx="2022576" cy="2017935"/>
            <a:chOff x="8039529" y="5112215"/>
            <a:chExt cx="3835403" cy="3835403"/>
          </a:xfrm>
        </p:grpSpPr>
        <p:graphicFrame>
          <p:nvGraphicFramePr>
            <p:cNvPr id="11" name="Chart 1382"/>
            <p:cNvGraphicFramePr/>
            <p:nvPr>
              <p:extLst>
                <p:ext uri="{D42A27DB-BD31-4B8C-83A1-F6EECF244321}">
                  <p14:modId val="1611003636"/>
                </p:ext>
              </p:extLst>
            </p:nvPr>
          </p:nvGraphicFramePr>
          <p:xfrm>
            <a:off x="8039529" y="5112215"/>
            <a:ext cx="3835403" cy="3835403"/>
          </p:xfrm>
          <a:graphic>
            <a:graphicData uri="http://schemas.openxmlformats.org/drawingml/2006/chart">
              <c:chart xmlns:c="http://schemas.openxmlformats.org/drawingml/2006/chart" r:id="rId4"/>
            </a:graphicData>
          </a:graphic>
        </p:graphicFrame>
        <p:sp>
          <p:nvSpPr>
            <p:cNvPr id="12" name="Shape 1383"/>
            <p:cNvSpPr/>
            <p:nvPr/>
          </p:nvSpPr>
          <p:spPr>
            <a:xfrm>
              <a:off x="8373085" y="5464866"/>
              <a:ext cx="3175001" cy="317499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2F3F2"/>
            </a:solidFill>
            <a:ln w="25400">
              <a:solidFill>
                <a:srgbClr val="000000">
                  <a:alpha val="0"/>
                </a:srgbClr>
              </a:solidFill>
              <a:miter lim="400000"/>
            </a:ln>
          </p:spPr>
          <p:txBody>
            <a:bodyPr anchor="ctr" bIns="38277" lIns="38277" rIns="38277" tIns="38277"/>
            <a:lstStyle/>
            <a:p>
              <a:pPr algn="ctr" lvl="0">
                <a:lnSpc>
                  <a:spcPct val="120000"/>
                </a:lnSpc>
                <a:defRPr sz="4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14">
                <a:solidFill>
                  <a:schemeClr val="tx1">
                    <a:lumMod val="75000"/>
                    <a:lumOff val="2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3" name="Shape 1384"/>
            <p:cNvSpPr/>
            <p:nvPr/>
          </p:nvSpPr>
          <p:spPr>
            <a:xfrm>
              <a:off x="8489925" y="6193376"/>
              <a:ext cx="3085207" cy="165612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38277" lIns="38277" rIns="38277" tIns="38277">
              <a:normAutofit/>
            </a:bodyPr>
            <a:lstStyle>
              <a:lvl1pPr defTabSz="825500">
                <a:defRPr sz="6000">
                  <a:solidFill>
                    <a:srgbClr val="9A9A9A"/>
                  </a:solidFill>
                  <a:latin typeface="Lato Light"/>
                  <a:ea typeface="Lato Light"/>
                  <a:cs typeface="Lato Light"/>
                  <a:sym typeface="Lato Light"/>
                </a:defRPr>
              </a:lvl1pPr>
            </a:lstStyle>
            <a:p>
              <a:pPr algn="ctr"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b="1" sz="3165">
                  <a:solidFill>
                    <a:srgbClr val="5A538C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50%</a:t>
              </a:r>
            </a:p>
          </p:txBody>
        </p:sp>
      </p:grpSp>
      <p:grpSp>
        <p:nvGrpSpPr>
          <p:cNvPr id="14" name="组合 3"/>
          <p:cNvGrpSpPr/>
          <p:nvPr/>
        </p:nvGrpSpPr>
        <p:grpSpPr>
          <a:xfrm>
            <a:off x="6601285" y="2131752"/>
            <a:ext cx="2022576" cy="2017935"/>
            <a:chOff x="12517989" y="5112215"/>
            <a:chExt cx="3835403" cy="3835403"/>
          </a:xfrm>
        </p:grpSpPr>
        <p:graphicFrame>
          <p:nvGraphicFramePr>
            <p:cNvPr id="15" name="Chart 1385"/>
            <p:cNvGraphicFramePr/>
            <p:nvPr>
              <p:extLst>
                <p:ext uri="{D42A27DB-BD31-4B8C-83A1-F6EECF244321}">
                  <p14:modId val="666052877"/>
                </p:ext>
              </p:extLst>
            </p:nvPr>
          </p:nvGraphicFramePr>
          <p:xfrm>
            <a:off x="12517989" y="5112215"/>
            <a:ext cx="3835403" cy="3835403"/>
          </p:xfrm>
          <a:graphic>
            <a:graphicData uri="http://schemas.openxmlformats.org/drawingml/2006/chart">
              <c:chart xmlns:c="http://schemas.openxmlformats.org/drawingml/2006/chart" r:id="rId5"/>
            </a:graphicData>
          </a:graphic>
        </p:graphicFrame>
        <p:sp>
          <p:nvSpPr>
            <p:cNvPr id="16" name="Shape 1386"/>
            <p:cNvSpPr/>
            <p:nvPr/>
          </p:nvSpPr>
          <p:spPr>
            <a:xfrm>
              <a:off x="12864247" y="5464866"/>
              <a:ext cx="3175001" cy="317499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2F3F2"/>
            </a:solidFill>
            <a:ln w="25400">
              <a:solidFill>
                <a:srgbClr val="000000">
                  <a:alpha val="0"/>
                </a:srgbClr>
              </a:solidFill>
              <a:miter lim="400000"/>
            </a:ln>
          </p:spPr>
          <p:txBody>
            <a:bodyPr anchor="ctr" bIns="38277" lIns="38277" rIns="38277" tIns="38277"/>
            <a:lstStyle/>
            <a:p>
              <a:pPr algn="ctr" lvl="0">
                <a:lnSpc>
                  <a:spcPct val="120000"/>
                </a:lnSpc>
                <a:defRPr sz="4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14">
                <a:solidFill>
                  <a:schemeClr val="tx1">
                    <a:lumMod val="75000"/>
                    <a:lumOff val="2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7" name="Shape 1387"/>
            <p:cNvSpPr/>
            <p:nvPr/>
          </p:nvSpPr>
          <p:spPr>
            <a:xfrm>
              <a:off x="12904883" y="6193376"/>
              <a:ext cx="3085208" cy="165612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38277" lIns="38277" rIns="38277" tIns="38277">
              <a:normAutofit/>
            </a:bodyPr>
            <a:lstStyle>
              <a:lvl1pPr defTabSz="825500">
                <a:defRPr sz="6000">
                  <a:solidFill>
                    <a:srgbClr val="9A9A9A"/>
                  </a:solidFill>
                  <a:latin typeface="Lato Light"/>
                  <a:ea typeface="Lato Light"/>
                  <a:cs typeface="Lato Light"/>
                  <a:sym typeface="Lato Light"/>
                </a:defRPr>
              </a:lvl1pPr>
            </a:lstStyle>
            <a:p>
              <a:pPr algn="ctr"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b="1" sz="3165">
                  <a:solidFill>
                    <a:srgbClr val="4A9CCB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70%</a:t>
              </a:r>
            </a:p>
          </p:txBody>
        </p:sp>
      </p:grpSp>
      <p:grpSp>
        <p:nvGrpSpPr>
          <p:cNvPr id="18" name="组合 5"/>
          <p:cNvGrpSpPr/>
          <p:nvPr/>
        </p:nvGrpSpPr>
        <p:grpSpPr>
          <a:xfrm>
            <a:off x="1640161" y="4799764"/>
            <a:ext cx="2478029" cy="1323606"/>
            <a:chOff x="3110231" y="9686633"/>
            <a:chExt cx="4699077" cy="2515721"/>
          </a:xfrm>
        </p:grpSpPr>
        <p:sp>
          <p:nvSpPr>
            <p:cNvPr id="19" name="Shape 1393"/>
            <p:cNvSpPr/>
            <p:nvPr/>
          </p:nvSpPr>
          <p:spPr>
            <a:xfrm>
              <a:off x="3110231" y="9686633"/>
              <a:ext cx="4699077" cy="48662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0" lIns="0" rIns="0" t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 b="1" sz="2500">
                  <a:solidFill>
                    <a:srgbClr val="00264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algn="ctr">
                <a:defRPr b="0" sz="1800">
                  <a:solidFill>
                    <a:srgbClr val="000000"/>
                  </a:solidFill>
                </a:defRPr>
              </a:pPr>
              <a:r>
                <a:rPr b="0" lang="en-US" smtClean="0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TITLE 文字内容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3190914" y="10510062"/>
              <a:ext cx="4515081" cy="12165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mtClean="0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请替换文字内容，修改文字内容，也可以直接复制你的内容到此。</a:t>
              </a:r>
            </a:p>
          </p:txBody>
        </p:sp>
      </p:grpSp>
      <p:grpSp>
        <p:nvGrpSpPr>
          <p:cNvPr id="21" name="组合 6"/>
          <p:cNvGrpSpPr/>
          <p:nvPr/>
        </p:nvGrpSpPr>
        <p:grpSpPr>
          <a:xfrm>
            <a:off x="4110213" y="4799764"/>
            <a:ext cx="2381000" cy="1323606"/>
            <a:chOff x="7794179" y="9686633"/>
            <a:chExt cx="4515081" cy="2515721"/>
          </a:xfrm>
        </p:grpSpPr>
        <p:sp>
          <p:nvSpPr>
            <p:cNvPr id="22" name="Shape 1397"/>
            <p:cNvSpPr/>
            <p:nvPr/>
          </p:nvSpPr>
          <p:spPr>
            <a:xfrm>
              <a:off x="8233739" y="9686633"/>
              <a:ext cx="3564236" cy="48662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0" lIns="0" rIns="0" t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 b="1" sz="2500">
                  <a:solidFill>
                    <a:srgbClr val="00264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algn="ctr">
                <a:defRPr b="0" sz="1800">
                  <a:solidFill>
                    <a:srgbClr val="000000"/>
                  </a:solidFill>
                </a:defRPr>
              </a:pPr>
              <a:r>
                <a:rPr b="0" lang="en-US" smtClean="0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TITLE 文字内容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7794181" y="10510062"/>
              <a:ext cx="4515081" cy="12165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mtClean="0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请替换文字内容，修改文字内容，也可以直接复制你的内容到此。</a:t>
              </a:r>
            </a:p>
          </p:txBody>
        </p:sp>
      </p:grpSp>
      <p:grpSp>
        <p:nvGrpSpPr>
          <p:cNvPr id="24" name="组合 7"/>
          <p:cNvGrpSpPr/>
          <p:nvPr/>
        </p:nvGrpSpPr>
        <p:grpSpPr>
          <a:xfrm>
            <a:off x="6561496" y="4799764"/>
            <a:ext cx="2381000" cy="1323606"/>
            <a:chOff x="12442540" y="9686633"/>
            <a:chExt cx="4515081" cy="2515721"/>
          </a:xfrm>
        </p:grpSpPr>
        <p:sp>
          <p:nvSpPr>
            <p:cNvPr id="25" name="Shape 1401"/>
            <p:cNvSpPr/>
            <p:nvPr/>
          </p:nvSpPr>
          <p:spPr>
            <a:xfrm>
              <a:off x="12655250" y="9686633"/>
              <a:ext cx="3564236" cy="48662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0" lIns="0" rIns="0" t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 b="1" sz="2500">
                  <a:solidFill>
                    <a:srgbClr val="00264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algn="ctr">
                <a:defRPr b="0" sz="1800">
                  <a:solidFill>
                    <a:srgbClr val="000000"/>
                  </a:solidFill>
                </a:defRPr>
              </a:pPr>
              <a:r>
                <a:rPr b="0" lang="en-US" smtClean="0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TITLE 文字内容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12442538" y="10510062"/>
              <a:ext cx="4515081" cy="12165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mtClean="0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请替换文字内容，修改文字内容，也可以直接复制你的内容到此。</a:t>
              </a:r>
            </a:p>
          </p:txBody>
        </p:sp>
      </p:grpSp>
      <p:grpSp>
        <p:nvGrpSpPr>
          <p:cNvPr id="27" name="组合 8"/>
          <p:cNvGrpSpPr/>
          <p:nvPr/>
        </p:nvGrpSpPr>
        <p:grpSpPr>
          <a:xfrm>
            <a:off x="8956051" y="4799763"/>
            <a:ext cx="2381000" cy="1046607"/>
            <a:chOff x="16983325" y="9686633"/>
            <a:chExt cx="4515081" cy="1989241"/>
          </a:xfrm>
        </p:grpSpPr>
        <p:sp>
          <p:nvSpPr>
            <p:cNvPr id="28" name="Shape 1405"/>
            <p:cNvSpPr/>
            <p:nvPr/>
          </p:nvSpPr>
          <p:spPr>
            <a:xfrm>
              <a:off x="17172584" y="9686633"/>
              <a:ext cx="3564236" cy="48662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0" lIns="0" rIns="0" t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 b="1" sz="2500">
                  <a:solidFill>
                    <a:srgbClr val="00264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algn="ctr" lvl="0">
                <a:defRPr b="0" sz="1800">
                  <a:solidFill>
                    <a:srgbClr val="000000"/>
                  </a:solidFill>
                </a:defRPr>
              </a:pPr>
              <a:r>
                <a:rPr lang="en-US" smtClean="0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TITLE 文字内容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16983326" y="10510063"/>
              <a:ext cx="4515081" cy="12165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mtClean="0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请替换文字内容，修改文字内容，也可以直接复制你的内容到此。</a:t>
              </a:r>
            </a:p>
          </p:txBody>
        </p:sp>
      </p:grpSp>
      <p:sp>
        <p:nvSpPr>
          <p:cNvPr id="30" name="Shape 1391"/>
          <p:cNvSpPr/>
          <p:nvPr/>
        </p:nvSpPr>
        <p:spPr>
          <a:xfrm>
            <a:off x="2582479" y="3709327"/>
            <a:ext cx="626404" cy="624967"/>
          </a:xfrm>
          <a:prstGeom prst="roundRect">
            <a:avLst>
              <a:gd fmla="val 50000" name="adj"/>
            </a:avLst>
          </a:prstGeom>
          <a:solidFill>
            <a:srgbClr val="4B73A8"/>
          </a:solidFill>
          <a:ln w="12700">
            <a:miter lim="400000"/>
          </a:ln>
        </p:spPr>
        <p:txBody>
          <a:bodyPr anchor="ctr" bIns="0" lIns="0" rIns="0" tIns="0"/>
          <a:lstStyle/>
          <a:p>
            <a:pPr algn="ctr" lvl="0">
              <a:lnSpc>
                <a:spcPct val="120000"/>
              </a:lnSpc>
              <a:defRPr sz="3200">
                <a:solidFill>
                  <a:srgbClr val="FFFFFF"/>
                </a:solidFill>
              </a:defRPr>
            </a:pPr>
            <a:endParaRPr sz="2411">
              <a:solidFill>
                <a:schemeClr val="tx1">
                  <a:lumMod val="75000"/>
                  <a:lumOff val="2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31" name="Shape 1395"/>
          <p:cNvSpPr/>
          <p:nvPr/>
        </p:nvSpPr>
        <p:spPr>
          <a:xfrm>
            <a:off x="4985104" y="3709327"/>
            <a:ext cx="626404" cy="624967"/>
          </a:xfrm>
          <a:prstGeom prst="roundRect">
            <a:avLst>
              <a:gd fmla="val 50000" name="adj"/>
            </a:avLst>
          </a:prstGeom>
          <a:solidFill>
            <a:srgbClr val="5A538C"/>
          </a:solidFill>
          <a:ln w="12700">
            <a:miter lim="400000"/>
          </a:ln>
        </p:spPr>
        <p:txBody>
          <a:bodyPr anchor="ctr" bIns="0" lIns="0" rIns="0" tIns="0"/>
          <a:lstStyle/>
          <a:p>
            <a:pPr algn="ctr" lvl="0">
              <a:lnSpc>
                <a:spcPct val="120000"/>
              </a:lnSpc>
              <a:defRPr sz="3200">
                <a:solidFill>
                  <a:srgbClr val="FFFFFF"/>
                </a:solidFill>
              </a:defRPr>
            </a:pPr>
            <a:endParaRPr sz="2411">
              <a:solidFill>
                <a:schemeClr val="tx1">
                  <a:lumMod val="75000"/>
                  <a:lumOff val="2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32" name="Shape 1399"/>
          <p:cNvSpPr/>
          <p:nvPr/>
        </p:nvSpPr>
        <p:spPr>
          <a:xfrm>
            <a:off x="7316761" y="3709327"/>
            <a:ext cx="626404" cy="624967"/>
          </a:xfrm>
          <a:prstGeom prst="roundRect">
            <a:avLst>
              <a:gd fmla="val 50000" name="adj"/>
            </a:avLst>
          </a:prstGeom>
          <a:solidFill>
            <a:srgbClr val="4A9CCB"/>
          </a:solidFill>
          <a:ln w="12700">
            <a:miter lim="400000"/>
          </a:ln>
        </p:spPr>
        <p:txBody>
          <a:bodyPr anchor="ctr" bIns="0" lIns="0" rIns="0" tIns="0"/>
          <a:lstStyle/>
          <a:p>
            <a:pPr algn="ctr" lvl="0">
              <a:lnSpc>
                <a:spcPct val="120000"/>
              </a:lnSpc>
              <a:defRPr sz="3200">
                <a:solidFill>
                  <a:srgbClr val="FFFFFF"/>
                </a:solidFill>
              </a:defRPr>
            </a:pPr>
            <a:endParaRPr sz="2411">
              <a:solidFill>
                <a:schemeClr val="tx1">
                  <a:lumMod val="75000"/>
                  <a:lumOff val="2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33" name="Shape 1403"/>
          <p:cNvSpPr/>
          <p:nvPr/>
        </p:nvSpPr>
        <p:spPr>
          <a:xfrm>
            <a:off x="9698947" y="3709327"/>
            <a:ext cx="626404" cy="624967"/>
          </a:xfrm>
          <a:prstGeom prst="roundRect">
            <a:avLst>
              <a:gd fmla="val 50000" name="adj"/>
            </a:avLst>
          </a:prstGeom>
          <a:solidFill>
            <a:srgbClr val="41CBC6"/>
          </a:solidFill>
          <a:ln w="12700">
            <a:miter lim="400000"/>
          </a:ln>
        </p:spPr>
        <p:txBody>
          <a:bodyPr anchor="ctr" bIns="0" lIns="0" rIns="0" tIns="0"/>
          <a:lstStyle/>
          <a:p>
            <a:pPr algn="ctr" lvl="0">
              <a:lnSpc>
                <a:spcPct val="120000"/>
              </a:lnSpc>
              <a:defRPr sz="3200">
                <a:solidFill>
                  <a:srgbClr val="FFFFFF"/>
                </a:solidFill>
              </a:defRPr>
            </a:pPr>
            <a:endParaRPr sz="2411">
              <a:solidFill>
                <a:schemeClr val="tx1">
                  <a:lumMod val="75000"/>
                  <a:lumOff val="2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38" name="矩形 3"/>
          <p:cNvSpPr>
            <a:spLocks noChangeArrowheads="1"/>
          </p:cNvSpPr>
          <p:nvPr/>
        </p:nvSpPr>
        <p:spPr bwMode="auto">
          <a:xfrm>
            <a:off x="1073958" y="224898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806030902050204" pitchFamily="34" typeface="Impact"/>
              </a:rPr>
              <a:t>工作完成情况</a:t>
            </a:r>
          </a:p>
        </p:txBody>
      </p:sp>
      <p:sp>
        <p:nvSpPr>
          <p:cNvPr id="39" name="文本框 37"/>
          <p:cNvSpPr txBox="1"/>
          <p:nvPr/>
        </p:nvSpPr>
        <p:spPr>
          <a:xfrm>
            <a:off x="1073958" y="759817"/>
            <a:ext cx="2308007" cy="335272"/>
          </a:xfrm>
          <a:prstGeom prst="rect">
            <a:avLst/>
          </a:prstGeom>
          <a:noFill/>
        </p:spPr>
        <p:txBody>
          <a:bodyPr bIns="45716" lIns="91431" rIns="91431" rtlCol="0" tIns="45716" wrap="square">
            <a:spAutoFit/>
          </a:bodyPr>
          <a:lstStyle/>
          <a:p>
            <a:r>
              <a:rPr altLang="zh-CN" lang="en-US" sz="16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Title</a:t>
            </a:r>
          </a:p>
        </p:txBody>
      </p:sp>
      <p:sp>
        <p:nvSpPr>
          <p:cNvPr id="40" name="任意多边形 4"/>
          <p:cNvSpPr/>
          <p:nvPr/>
        </p:nvSpPr>
        <p:spPr>
          <a:xfrm flipH="1">
            <a:off x="274490" y="423071"/>
            <a:ext cx="496568" cy="557564"/>
          </a:xfrm>
          <a:custGeom>
            <a:gdLst>
              <a:gd fmla="*/ 0 w 3171687" name="connsiteX0"/>
              <a:gd fmla="*/ 259565 h 2069635" name="connsiteY0"/>
              <a:gd fmla="*/ 0 w 3171687" name="connsiteX1"/>
              <a:gd fmla="*/ 0 h 2069635" name="connsiteY1"/>
              <a:gd fmla="*/ 3171687 w 3171687" name="connsiteX2"/>
              <a:gd fmla="*/ 0 h 2069635" name="connsiteY2"/>
              <a:gd fmla="*/ 3171687 w 3171687" name="connsiteX3"/>
              <a:gd fmla="*/ 2069635 h 2069635" name="connsiteY3"/>
              <a:gd fmla="*/ 0 w 3171687" name="connsiteX4"/>
              <a:gd fmla="*/ 2069635 h 2069635" name="connsiteY4"/>
              <a:gd fmla="*/ 0 w 3171687" name="connsiteX5"/>
              <a:gd fmla="*/ 1810069 h 2069635" name="connsiteY5"/>
              <a:gd fmla="*/ 0 w 3171687" name="connsiteX6"/>
              <a:gd fmla="*/ 1810069 h 2069635" name="connsiteY6"/>
              <a:gd fmla="*/ 0 w 3171687" name="connsiteX7"/>
              <a:gd fmla="*/ 1810069 h 2069635" name="connsiteY7"/>
              <a:gd fmla="*/ 1071343 w 3171687" name="connsiteX8"/>
              <a:gd fmla="*/ 1901509 h 2069635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2069635" w="3171687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任意多边形 5"/>
          <p:cNvSpPr/>
          <p:nvPr/>
        </p:nvSpPr>
        <p:spPr>
          <a:xfrm flipH="1">
            <a:off x="425940" y="300119"/>
            <a:ext cx="496568" cy="443846"/>
          </a:xfrm>
          <a:custGeom>
            <a:gdLst>
              <a:gd fmla="*/ 0 w 2253807" name="connsiteX0"/>
              <a:gd fmla="*/ 700070 h 1262130" name="connsiteY0"/>
              <a:gd fmla="*/ 0 w 2253807" name="connsiteX1"/>
              <a:gd fmla="*/ 0 h 1262130" name="connsiteY1"/>
              <a:gd fmla="*/ 2253807 w 2253807" name="connsiteX2"/>
              <a:gd fmla="*/ 0 h 1262130" name="connsiteY2"/>
              <a:gd fmla="*/ 2253807 w 2253807" name="connsiteX3"/>
              <a:gd fmla="*/ 1262130 h 1262130" name="connsiteY3"/>
              <a:gd fmla="*/ 1013277 w 2253807" name="connsiteX4"/>
              <a:gd fmla="*/ 1262130 h 1262130" name="connsiteY4"/>
              <a:gd fmla="*/ 1013277 w 2253807" name="connsiteX5"/>
              <a:gd fmla="*/ 1262130 h 1262130" name="connsiteY5"/>
              <a:gd fmla="*/ 1104717 w 2253807" name="connsiteX6"/>
              <a:gd fmla="*/ 791510 h 126213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62130" w="2253807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49478599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1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1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1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42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42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31"/>
      <p:bldP grpId="0" spid="32"/>
      <p:bldP grpId="0" spid="33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4175763" y="3810883"/>
            <a:ext cx="3840480" cy="822960"/>
          </a:xfrm>
          <a:prstGeom prst="rect">
            <a:avLst/>
          </a:prstGeom>
          <a:noFill/>
        </p:spPr>
        <p:txBody>
          <a:bodyPr anchor="ctr" rtlCol="0" vert="horz" wrap="none">
            <a:spAutoFit/>
          </a:bodyPr>
          <a:lstStyle/>
          <a:p>
            <a:pPr algn="ctr"/>
            <a:r>
              <a:rPr altLang="en-US" b="1" lang="zh-CN" smtClean="0" sz="4800">
                <a:solidFill>
                  <a:srgbClr val="41CBC6"/>
                </a:solidFill>
                <a:latin charset="-122" typeface="Microsoft YaHei"/>
                <a:ea charset="-122" typeface="Microsoft YaHei"/>
                <a:cs charset="-122" typeface="Microsoft YaHei"/>
              </a:rPr>
              <a:t>工作不足之处</a:t>
            </a:r>
          </a:p>
        </p:txBody>
      </p:sp>
      <p:sp>
        <p:nvSpPr>
          <p:cNvPr id="3" name="矩形 47"/>
          <p:cNvSpPr>
            <a:spLocks noChangeArrowheads="1"/>
          </p:cNvSpPr>
          <p:nvPr/>
        </p:nvSpPr>
        <p:spPr bwMode="auto">
          <a:xfrm>
            <a:off x="3625516" y="4743323"/>
            <a:ext cx="4940968" cy="67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600">
                <a:solidFill>
                  <a:srgbClr val="41CBC6"/>
                </a:solidFill>
                <a:sym charset="-122" panose="020b0503020204020204" pitchFamily="34" typeface="微软雅黑"/>
              </a:rPr>
              <a:t>请点击录入本章节的概括性描述文字或者复制粘贴，请添加说明文字，图像描述及总结。</a:t>
            </a:r>
          </a:p>
        </p:txBody>
      </p:sp>
      <p:grpSp>
        <p:nvGrpSpPr>
          <p:cNvPr id="4" name="组合 7"/>
          <p:cNvGrpSpPr/>
          <p:nvPr/>
        </p:nvGrpSpPr>
        <p:grpSpPr>
          <a:xfrm>
            <a:off x="5023040" y="1569382"/>
            <a:ext cx="2498670" cy="1862048"/>
            <a:chOff x="2757770" y="2361497"/>
            <a:chExt cx="2498670" cy="1862048"/>
          </a:xfrm>
        </p:grpSpPr>
        <p:sp>
          <p:nvSpPr>
            <p:cNvPr id="5" name="TextBox 59"/>
            <p:cNvSpPr txBox="1">
              <a:spLocks noChangeArrowheads="1"/>
            </p:cNvSpPr>
            <p:nvPr/>
          </p:nvSpPr>
          <p:spPr bwMode="auto">
            <a:xfrm flipH="1">
              <a:off x="3115977" y="2370500"/>
              <a:ext cx="1782258" cy="184404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9pPr>
            </a:lstStyle>
            <a:p>
              <a:pPr algn="ctr" defTabSz="685800">
                <a:defRPr/>
              </a:pPr>
              <a:r>
                <a:rPr altLang="zh-CN" kern="0" lang="en-US" smtClean="0" sz="11500">
                  <a:solidFill>
                    <a:srgbClr val="41CBC6"/>
                  </a:solidFill>
                  <a:latin charset="0" panose="020b0806030902050204" pitchFamily="34" typeface="Impact"/>
                  <a:ea charset="-122" panose="020b0503020204020204" pitchFamily="34" typeface="微软雅黑"/>
                </a:rPr>
                <a:t>03</a:t>
              </a:r>
            </a:p>
          </p:txBody>
        </p:sp>
        <p:sp>
          <p:nvSpPr>
            <p:cNvPr id="6" name="椭圆 5"/>
            <p:cNvSpPr/>
            <p:nvPr/>
          </p:nvSpPr>
          <p:spPr>
            <a:xfrm>
              <a:off x="2787950" y="3646240"/>
              <a:ext cx="2468490" cy="32768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9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41CBC6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757770" y="3801706"/>
              <a:ext cx="2498670" cy="387863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41CBC6"/>
                </a:solidFill>
              </a:endParaRPr>
            </a:p>
          </p:txBody>
        </p:sp>
      </p:grpSp>
      <p:sp>
        <p:nvSpPr>
          <p:cNvPr id="8" name="任意多边形 38"/>
          <p:cNvSpPr/>
          <p:nvPr/>
        </p:nvSpPr>
        <p:spPr>
          <a:xfrm>
            <a:off x="5318387" y="1331543"/>
            <a:ext cx="1954610" cy="1113172"/>
          </a:xfrm>
          <a:custGeom>
            <a:gdLst>
              <a:gd fmla="*/ 0 w 1845118" name="connsiteX0"/>
              <a:gd fmla="*/ 539460 h 1113172" name="connsiteY0"/>
              <a:gd fmla="*/ 0 w 1845118" name="connsiteX1"/>
              <a:gd fmla="*/ 0 h 1113172" name="connsiteY1"/>
              <a:gd fmla="*/ 1845118 w 1845118" name="connsiteX2"/>
              <a:gd fmla="*/ 0 h 1113172" name="connsiteY2"/>
              <a:gd fmla="*/ 1845118 w 1845118" name="connsiteX3"/>
              <a:gd fmla="*/ 1113172 h 1113172" name="connsiteY3"/>
              <a:gd fmla="*/ 1054278 w 1845118" name="connsiteX4"/>
              <a:gd fmla="*/ 1113172 h 1113172" name="connsiteY4"/>
              <a:gd fmla="*/ 1054278 w 1845118" name="connsiteX5"/>
              <a:gd fmla="*/ 1113172 h 1113172" name="connsiteY5"/>
              <a:gd fmla="*/ 1145718 w 1845118" name="connsiteX6"/>
              <a:gd fmla="*/ 630900 h 1113172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113172" w="1845117">
                <a:moveTo>
                  <a:pt x="0" y="539460"/>
                </a:moveTo>
                <a:lnTo>
                  <a:pt x="0" y="0"/>
                </a:lnTo>
                <a:lnTo>
                  <a:pt x="1845118" y="0"/>
                </a:lnTo>
                <a:lnTo>
                  <a:pt x="1845118" y="1113172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srgbClr val="41CBC6"/>
              </a:solidFill>
            </a:endParaRPr>
          </a:p>
        </p:txBody>
      </p:sp>
      <p:sp>
        <p:nvSpPr>
          <p:cNvPr id="9" name="任意多边形 36"/>
          <p:cNvSpPr/>
          <p:nvPr/>
        </p:nvSpPr>
        <p:spPr>
          <a:xfrm>
            <a:off x="5023040" y="1639722"/>
            <a:ext cx="2498670" cy="1827878"/>
          </a:xfrm>
          <a:custGeom>
            <a:gdLst>
              <a:gd fmla="*/ 2362498 w 2362498" name="connsiteX0"/>
              <a:gd fmla="*/ 1612423 h 1827878" name="connsiteY0"/>
              <a:gd fmla="*/ 2362498 w 2362498" name="connsiteX1"/>
              <a:gd fmla="*/ 1827878 h 1827878" name="connsiteY1"/>
              <a:gd fmla="*/ 839514 w 2362498" name="connsiteX2"/>
              <a:gd fmla="*/ 1827878 h 1827878" name="connsiteY2"/>
              <a:gd fmla="*/ 433218 w 2362498" name="connsiteX3"/>
              <a:gd fmla="*/ 1827878 h 1827878" name="connsiteY3"/>
              <a:gd fmla="*/ 433218 w 2362498" name="connsiteX4"/>
              <a:gd fmla="*/ 1826314 h 1827878" name="connsiteY4"/>
              <a:gd fmla="*/ 0 w 2362498" name="connsiteX5"/>
              <a:gd fmla="*/ 1826314 h 1827878" name="connsiteY5"/>
              <a:gd fmla="*/ 0 w 2362498" name="connsiteX6"/>
              <a:gd fmla="*/ 0 h 1827878" name="connsiteY6"/>
              <a:gd fmla="*/ 618105 w 2362498" name="connsiteX7"/>
              <a:gd fmla="*/ 0 h 1827878" name="connsiteY7"/>
              <a:gd fmla="*/ 618105 w 2362498" name="connsiteX8"/>
              <a:gd fmla="*/ 0 h 1827878" name="connsiteY8"/>
              <a:gd fmla="*/ 709545 w 2362498" name="connsiteX9"/>
              <a:gd fmla="*/ 1703863 h 1827878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827878" w="2362498">
                <a:moveTo>
                  <a:pt x="2362498" y="1612423"/>
                </a:moveTo>
                <a:lnTo>
                  <a:pt x="2362498" y="1827878"/>
                </a:lnTo>
                <a:lnTo>
                  <a:pt x="839514" y="1827878"/>
                </a:lnTo>
                <a:lnTo>
                  <a:pt x="433218" y="1827878"/>
                </a:lnTo>
                <a:lnTo>
                  <a:pt x="433218" y="1826314"/>
                </a:lnTo>
                <a:lnTo>
                  <a:pt x="0" y="1826314"/>
                </a:lnTo>
                <a:lnTo>
                  <a:pt x="0" y="0"/>
                </a:lnTo>
                <a:lnTo>
                  <a:pt x="618105" y="0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srgbClr val="41CBC6"/>
              </a:solidFill>
            </a:endParaRPr>
          </a:p>
        </p:txBody>
      </p:sp>
    </p:spTree>
    <p:extLst>
      <p:ext uri="{BB962C8B-B14F-4D97-AF65-F5344CB8AC3E}">
        <p14:creationId val="80355894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3" presetSubtype="3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id="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fill="hold" grpId="0" id="20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fill="hold" grpId="0" id="24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8"/>
      <p:bldP grpId="0" spid="9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Chart 63"/>
          <p:cNvGraphicFramePr/>
          <p:nvPr>
            <p:extLst>
              <p:ext uri="{D42A27DB-BD31-4B8C-83A1-F6EECF244321}">
                <p14:modId val="1537939833"/>
              </p:ext>
            </p:extLst>
          </p:nvPr>
        </p:nvGraphicFramePr>
        <p:xfrm>
          <a:off x="1033620" y="1590779"/>
          <a:ext cx="10654219" cy="3550161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pSp>
        <p:nvGrpSpPr>
          <p:cNvPr id="3" name="Group 27"/>
          <p:cNvGrpSpPr/>
          <p:nvPr/>
        </p:nvGrpSpPr>
        <p:grpSpPr>
          <a:xfrm>
            <a:off x="1123865" y="5311626"/>
            <a:ext cx="2564476" cy="1273509"/>
            <a:chOff x="4121391" y="1169847"/>
            <a:chExt cx="1842375" cy="930286"/>
          </a:xfrm>
        </p:grpSpPr>
        <p:sp>
          <p:nvSpPr>
            <p:cNvPr id="4" name="Text Placeholder 3"/>
            <p:cNvSpPr txBox="1"/>
            <p:nvPr/>
          </p:nvSpPr>
          <p:spPr bwMode="auto">
            <a:xfrm>
              <a:off x="4355461" y="1176942"/>
              <a:ext cx="995652" cy="267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charset="0" pitchFamily="34" typeface="Calibri"/>
                </a:defRPr>
              </a:lvl1pPr>
              <a:lvl2pPr indent="-285750" marL="742950">
                <a:defRPr sz="2000">
                  <a:solidFill>
                    <a:schemeClr val="tx1"/>
                  </a:solidFill>
                  <a:latin charset="0" pitchFamily="34" typeface="Calibri"/>
                </a:defRPr>
              </a:lvl2pPr>
              <a:lvl3pPr indent="-228600" marL="1143000">
                <a:defRPr sz="2000">
                  <a:solidFill>
                    <a:schemeClr val="tx1"/>
                  </a:solidFill>
                  <a:latin charset="0" pitchFamily="34" typeface="Calibri"/>
                </a:defRPr>
              </a:lvl3pPr>
              <a:lvl4pPr indent="-228600" marL="1600200">
                <a:defRPr sz="2000">
                  <a:solidFill>
                    <a:schemeClr val="tx1"/>
                  </a:solidFill>
                  <a:latin charset="0" pitchFamily="34" typeface="Calibri"/>
                </a:defRPr>
              </a:lvl4pPr>
              <a:lvl5pPr indent="-228600" marL="2057400">
                <a:defRPr sz="2000">
                  <a:solidFill>
                    <a:schemeClr val="tx1"/>
                  </a:solidFill>
                  <a:latin charset="0" pitchFamily="34" typeface="Calibri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charset="0" pitchFamily="34" typeface="Calibri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charset="0" pitchFamily="34" typeface="Calibri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charset="0" pitchFamily="34" typeface="Calibri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charset="0" pitchFamily="34" typeface="Calibri"/>
                </a:defRPr>
              </a:lvl9pPr>
            </a:lstStyle>
            <a:p>
              <a:pPr defTabSz="1274708">
                <a:lnSpc>
                  <a:spcPct val="150000"/>
                </a:lnSpc>
                <a:spcBef>
                  <a:spcPct val="20000"/>
                </a:spcBef>
              </a:pPr>
              <a:r>
                <a:rPr altLang="zh-CN" b="1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NUMBER ONE</a:t>
              </a:r>
            </a:p>
          </p:txBody>
        </p:sp>
        <p:sp>
          <p:nvSpPr>
            <p:cNvPr id="5" name="Text Placeholder 3"/>
            <p:cNvSpPr txBox="1"/>
            <p:nvPr/>
          </p:nvSpPr>
          <p:spPr>
            <a:xfrm>
              <a:off x="4181907" y="1709438"/>
              <a:ext cx="1781859" cy="400776"/>
            </a:xfrm>
            <a:prstGeom prst="rect">
              <a:avLst/>
            </a:prstGeom>
          </p:spPr>
          <p:txBody>
            <a:bodyPr anchor="ctr" bIns="0" lIns="0" rIns="0" t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charset="0" pitchFamily="34" typeface="Calibri"/>
                </a:defRPr>
              </a:lvl1pPr>
              <a:lvl2pPr indent="-285750" marL="742950">
                <a:defRPr sz="2000">
                  <a:solidFill>
                    <a:schemeClr val="tx1"/>
                  </a:solidFill>
                  <a:latin charset="0" pitchFamily="34" typeface="Calibri"/>
                </a:defRPr>
              </a:lvl2pPr>
              <a:lvl3pPr indent="-228600" marL="1143000">
                <a:defRPr sz="2000">
                  <a:solidFill>
                    <a:schemeClr val="tx1"/>
                  </a:solidFill>
                  <a:latin charset="0" pitchFamily="34" typeface="Calibri"/>
                </a:defRPr>
              </a:lvl3pPr>
              <a:lvl4pPr indent="-228600" marL="1600200">
                <a:defRPr sz="2000">
                  <a:solidFill>
                    <a:schemeClr val="tx1"/>
                  </a:solidFill>
                  <a:latin charset="0" pitchFamily="34" typeface="Calibri"/>
                </a:defRPr>
              </a:lvl4pPr>
              <a:lvl5pPr indent="-228600" marL="2057400">
                <a:defRPr sz="2000">
                  <a:solidFill>
                    <a:schemeClr val="tx1"/>
                  </a:solidFill>
                  <a:latin charset="0" pitchFamily="34" typeface="Calibri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charset="0" pitchFamily="34" typeface="Calibri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charset="0" pitchFamily="34" typeface="Calibri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charset="0" pitchFamily="34" typeface="Calibri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charset="0" pitchFamily="34" typeface="Calibri"/>
                </a:defRPr>
              </a:lvl9pPr>
            </a:lstStyle>
            <a:p>
              <a:pPr defTabSz="1274708">
                <a:lnSpc>
                  <a:spcPct val="150000"/>
                </a:lnSpc>
                <a:spcBef>
                  <a:spcPct val="20000"/>
                </a:spcBef>
              </a:pPr>
              <a:r>
                <a:rPr altLang="en-US" lang="zh-CN" smtClean="0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请替换文字内容，修改文字内容，也可以直接复制你的内容到此。</a:t>
              </a:r>
            </a:p>
          </p:txBody>
        </p:sp>
        <p:sp>
          <p:nvSpPr>
            <p:cNvPr id="6" name="Text Placeholder 3"/>
            <p:cNvSpPr txBox="1"/>
            <p:nvPr/>
          </p:nvSpPr>
          <p:spPr bwMode="auto">
            <a:xfrm>
              <a:off x="4121391" y="1172130"/>
              <a:ext cx="141421" cy="233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 bIns="0" lIns="0" rIns="0" tIns="0"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charset="0" pitchFamily="34" typeface="Calibri"/>
                </a:defRPr>
              </a:lvl1pPr>
              <a:lvl2pPr indent="-285750" marL="742950">
                <a:defRPr sz="2000">
                  <a:solidFill>
                    <a:schemeClr val="tx1"/>
                  </a:solidFill>
                  <a:latin charset="0" pitchFamily="34" typeface="Calibri"/>
                </a:defRPr>
              </a:lvl2pPr>
              <a:lvl3pPr indent="-228600" marL="1143000">
                <a:defRPr sz="2000">
                  <a:solidFill>
                    <a:schemeClr val="tx1"/>
                  </a:solidFill>
                  <a:latin charset="0" pitchFamily="34" typeface="Calibri"/>
                </a:defRPr>
              </a:lvl3pPr>
              <a:lvl4pPr indent="-228600" marL="1600200">
                <a:defRPr sz="2000">
                  <a:solidFill>
                    <a:schemeClr val="tx1"/>
                  </a:solidFill>
                  <a:latin charset="0" pitchFamily="34" typeface="Calibri"/>
                </a:defRPr>
              </a:lvl4pPr>
              <a:lvl5pPr indent="-228600" marL="2057400">
                <a:defRPr sz="2000">
                  <a:solidFill>
                    <a:schemeClr val="tx1"/>
                  </a:solidFill>
                  <a:latin charset="0" pitchFamily="34" typeface="Calibri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charset="0" pitchFamily="34" typeface="Calibri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charset="0" pitchFamily="34" typeface="Calibri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charset="0" pitchFamily="34" typeface="Calibri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charset="0" pitchFamily="34" typeface="Calibri"/>
                </a:defRPr>
              </a:lvl9pPr>
            </a:lstStyle>
            <a:p>
              <a:pPr defTabSz="1274708">
                <a:lnSpc>
                  <a:spcPct val="150000"/>
                </a:lnSpc>
                <a:spcBef>
                  <a:spcPct val="20000"/>
                </a:spcBef>
              </a:pPr>
              <a:r>
                <a:rPr altLang="zh-CN" b="1"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01</a:t>
              </a:r>
            </a:p>
          </p:txBody>
        </p:sp>
      </p:grpSp>
      <p:grpSp>
        <p:nvGrpSpPr>
          <p:cNvPr id="7" name="Group 27"/>
          <p:cNvGrpSpPr/>
          <p:nvPr/>
        </p:nvGrpSpPr>
        <p:grpSpPr>
          <a:xfrm>
            <a:off x="3822757" y="5287869"/>
            <a:ext cx="2562267" cy="1237131"/>
            <a:chOff x="4121359" y="1152494"/>
            <a:chExt cx="1842407" cy="903711"/>
          </a:xfrm>
        </p:grpSpPr>
        <p:sp>
          <p:nvSpPr>
            <p:cNvPr id="8" name="Text Placeholder 3"/>
            <p:cNvSpPr txBox="1"/>
            <p:nvPr/>
          </p:nvSpPr>
          <p:spPr bwMode="auto">
            <a:xfrm>
              <a:off x="4351810" y="1176945"/>
              <a:ext cx="1021640" cy="267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charset="0" pitchFamily="34" typeface="Calibri"/>
                </a:defRPr>
              </a:lvl1pPr>
              <a:lvl2pPr indent="-285750" marL="742950">
                <a:defRPr sz="2000">
                  <a:solidFill>
                    <a:schemeClr val="tx1"/>
                  </a:solidFill>
                  <a:latin charset="0" pitchFamily="34" typeface="Calibri"/>
                </a:defRPr>
              </a:lvl2pPr>
              <a:lvl3pPr indent="-228600" marL="1143000">
                <a:defRPr sz="2000">
                  <a:solidFill>
                    <a:schemeClr val="tx1"/>
                  </a:solidFill>
                  <a:latin charset="0" pitchFamily="34" typeface="Calibri"/>
                </a:defRPr>
              </a:lvl3pPr>
              <a:lvl4pPr indent="-228600" marL="1600200">
                <a:defRPr sz="2000">
                  <a:solidFill>
                    <a:schemeClr val="tx1"/>
                  </a:solidFill>
                  <a:latin charset="0" pitchFamily="34" typeface="Calibri"/>
                </a:defRPr>
              </a:lvl4pPr>
              <a:lvl5pPr indent="-228600" marL="2057400">
                <a:defRPr sz="2000">
                  <a:solidFill>
                    <a:schemeClr val="tx1"/>
                  </a:solidFill>
                  <a:latin charset="0" pitchFamily="34" typeface="Calibri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charset="0" pitchFamily="34" typeface="Calibri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charset="0" pitchFamily="34" typeface="Calibri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charset="0" pitchFamily="34" typeface="Calibri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charset="0" pitchFamily="34" typeface="Calibri"/>
                </a:defRPr>
              </a:lvl9pPr>
            </a:lstStyle>
            <a:p>
              <a:pPr defTabSz="1274708">
                <a:lnSpc>
                  <a:spcPct val="150000"/>
                </a:lnSpc>
                <a:spcBef>
                  <a:spcPct val="20000"/>
                </a:spcBef>
              </a:pPr>
              <a:r>
                <a:rPr altLang="zh-CN" b="1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NUMBER TWO</a:t>
              </a:r>
            </a:p>
          </p:txBody>
        </p:sp>
        <p:sp>
          <p:nvSpPr>
            <p:cNvPr id="9" name="Text Placeholder 3"/>
            <p:cNvSpPr txBox="1"/>
            <p:nvPr/>
          </p:nvSpPr>
          <p:spPr>
            <a:xfrm>
              <a:off x="4181928" y="1665510"/>
              <a:ext cx="1781838" cy="400776"/>
            </a:xfrm>
            <a:prstGeom prst="rect">
              <a:avLst/>
            </a:prstGeom>
          </p:spPr>
          <p:txBody>
            <a:bodyPr anchor="ctr" bIns="0" lIns="0" rIns="0" t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charset="0" pitchFamily="34" typeface="Calibri"/>
                </a:defRPr>
              </a:lvl1pPr>
              <a:lvl2pPr indent="-285750" marL="742950">
                <a:defRPr sz="2000">
                  <a:solidFill>
                    <a:schemeClr val="tx1"/>
                  </a:solidFill>
                  <a:latin charset="0" pitchFamily="34" typeface="Calibri"/>
                </a:defRPr>
              </a:lvl2pPr>
              <a:lvl3pPr indent="-228600" marL="1143000">
                <a:defRPr sz="2000">
                  <a:solidFill>
                    <a:schemeClr val="tx1"/>
                  </a:solidFill>
                  <a:latin charset="0" pitchFamily="34" typeface="Calibri"/>
                </a:defRPr>
              </a:lvl3pPr>
              <a:lvl4pPr indent="-228600" marL="1600200">
                <a:defRPr sz="2000">
                  <a:solidFill>
                    <a:schemeClr val="tx1"/>
                  </a:solidFill>
                  <a:latin charset="0" pitchFamily="34" typeface="Calibri"/>
                </a:defRPr>
              </a:lvl4pPr>
              <a:lvl5pPr indent="-228600" marL="2057400">
                <a:defRPr sz="2000">
                  <a:solidFill>
                    <a:schemeClr val="tx1"/>
                  </a:solidFill>
                  <a:latin charset="0" pitchFamily="34" typeface="Calibri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charset="0" pitchFamily="34" typeface="Calibri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charset="0" pitchFamily="34" typeface="Calibri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charset="0" pitchFamily="34" typeface="Calibri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charset="0" pitchFamily="34" typeface="Calibri"/>
                </a:defRPr>
              </a:lvl9pPr>
            </a:lstStyle>
            <a:p>
              <a:pPr defTabSz="1274708">
                <a:lnSpc>
                  <a:spcPct val="150000"/>
                </a:lnSpc>
                <a:spcBef>
                  <a:spcPct val="20000"/>
                </a:spcBef>
              </a:pPr>
              <a:r>
                <a:rPr altLang="en-US" lang="zh-CN" smtClean="0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请替换文字内容，修改文字内容，也可以直接复制你的内容到此。</a:t>
              </a:r>
            </a:p>
          </p:txBody>
        </p:sp>
        <p:sp>
          <p:nvSpPr>
            <p:cNvPr id="10" name="Text Placeholder 3"/>
            <p:cNvSpPr txBox="1"/>
            <p:nvPr/>
          </p:nvSpPr>
          <p:spPr bwMode="auto">
            <a:xfrm>
              <a:off x="4121359" y="1154777"/>
              <a:ext cx="141546" cy="233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 bIns="0" lIns="0" rIns="0" tIns="0"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charset="0" pitchFamily="34" typeface="Calibri"/>
                </a:defRPr>
              </a:lvl1pPr>
              <a:lvl2pPr indent="-285750" marL="742950">
                <a:defRPr sz="2000">
                  <a:solidFill>
                    <a:schemeClr val="tx1"/>
                  </a:solidFill>
                  <a:latin charset="0" pitchFamily="34" typeface="Calibri"/>
                </a:defRPr>
              </a:lvl2pPr>
              <a:lvl3pPr indent="-228600" marL="1143000">
                <a:defRPr sz="2000">
                  <a:solidFill>
                    <a:schemeClr val="tx1"/>
                  </a:solidFill>
                  <a:latin charset="0" pitchFamily="34" typeface="Calibri"/>
                </a:defRPr>
              </a:lvl3pPr>
              <a:lvl4pPr indent="-228600" marL="1600200">
                <a:defRPr sz="2000">
                  <a:solidFill>
                    <a:schemeClr val="tx1"/>
                  </a:solidFill>
                  <a:latin charset="0" pitchFamily="34" typeface="Calibri"/>
                </a:defRPr>
              </a:lvl4pPr>
              <a:lvl5pPr indent="-228600" marL="2057400">
                <a:defRPr sz="2000">
                  <a:solidFill>
                    <a:schemeClr val="tx1"/>
                  </a:solidFill>
                  <a:latin charset="0" pitchFamily="34" typeface="Calibri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charset="0" pitchFamily="34" typeface="Calibri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charset="0" pitchFamily="34" typeface="Calibri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charset="0" pitchFamily="34" typeface="Calibri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charset="0" pitchFamily="34" typeface="Calibri"/>
                </a:defRPr>
              </a:lvl9pPr>
            </a:lstStyle>
            <a:p>
              <a:pPr defTabSz="1274708">
                <a:lnSpc>
                  <a:spcPct val="150000"/>
                </a:lnSpc>
                <a:spcBef>
                  <a:spcPct val="20000"/>
                </a:spcBef>
              </a:pPr>
              <a:r>
                <a:rPr altLang="zh-CN" b="1"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02</a:t>
              </a:r>
            </a:p>
          </p:txBody>
        </p:sp>
      </p:grpSp>
      <p:grpSp>
        <p:nvGrpSpPr>
          <p:cNvPr id="11" name="Group 27"/>
          <p:cNvGrpSpPr/>
          <p:nvPr/>
        </p:nvGrpSpPr>
        <p:grpSpPr>
          <a:xfrm>
            <a:off x="6521648" y="5311630"/>
            <a:ext cx="2562267" cy="1183308"/>
            <a:chOff x="4121359" y="1169849"/>
            <a:chExt cx="1842407" cy="864393"/>
          </a:xfrm>
        </p:grpSpPr>
        <p:sp>
          <p:nvSpPr>
            <p:cNvPr id="12" name="Text Placeholder 3"/>
            <p:cNvSpPr txBox="1"/>
            <p:nvPr/>
          </p:nvSpPr>
          <p:spPr bwMode="auto">
            <a:xfrm>
              <a:off x="4337443" y="1176944"/>
              <a:ext cx="1173459" cy="267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charset="0" pitchFamily="34" typeface="Calibri"/>
                </a:defRPr>
              </a:lvl1pPr>
              <a:lvl2pPr indent="-285750" marL="742950">
                <a:defRPr sz="2000">
                  <a:solidFill>
                    <a:schemeClr val="tx1"/>
                  </a:solidFill>
                  <a:latin charset="0" pitchFamily="34" typeface="Calibri"/>
                </a:defRPr>
              </a:lvl2pPr>
              <a:lvl3pPr indent="-228600" marL="1143000">
                <a:defRPr sz="2000">
                  <a:solidFill>
                    <a:schemeClr val="tx1"/>
                  </a:solidFill>
                  <a:latin charset="0" pitchFamily="34" typeface="Calibri"/>
                </a:defRPr>
              </a:lvl3pPr>
              <a:lvl4pPr indent="-228600" marL="1600200">
                <a:defRPr sz="2000">
                  <a:solidFill>
                    <a:schemeClr val="tx1"/>
                  </a:solidFill>
                  <a:latin charset="0" pitchFamily="34" typeface="Calibri"/>
                </a:defRPr>
              </a:lvl4pPr>
              <a:lvl5pPr indent="-228600" marL="2057400">
                <a:defRPr sz="2000">
                  <a:solidFill>
                    <a:schemeClr val="tx1"/>
                  </a:solidFill>
                  <a:latin charset="0" pitchFamily="34" typeface="Calibri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charset="0" pitchFamily="34" typeface="Calibri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charset="0" pitchFamily="34" typeface="Calibri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charset="0" pitchFamily="34" typeface="Calibri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charset="0" pitchFamily="34" typeface="Calibri"/>
                </a:defRPr>
              </a:lvl9pPr>
            </a:lstStyle>
            <a:p>
              <a:pPr defTabSz="1274708">
                <a:lnSpc>
                  <a:spcPct val="150000"/>
                </a:lnSpc>
                <a:spcBef>
                  <a:spcPct val="20000"/>
                </a:spcBef>
              </a:pPr>
              <a:r>
                <a:rPr altLang="zh-CN" b="1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NUMBER THREE</a:t>
              </a:r>
            </a:p>
          </p:txBody>
        </p:sp>
        <p:sp>
          <p:nvSpPr>
            <p:cNvPr id="13" name="Text Placeholder 3"/>
            <p:cNvSpPr txBox="1"/>
            <p:nvPr/>
          </p:nvSpPr>
          <p:spPr>
            <a:xfrm>
              <a:off x="4181928" y="1643547"/>
              <a:ext cx="1781838" cy="400775"/>
            </a:xfrm>
            <a:prstGeom prst="rect">
              <a:avLst/>
            </a:prstGeom>
          </p:spPr>
          <p:txBody>
            <a:bodyPr anchor="ctr" bIns="0" lIns="0" rIns="0" t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charset="0" pitchFamily="34" typeface="Calibri"/>
                </a:defRPr>
              </a:lvl1pPr>
              <a:lvl2pPr indent="-285750" marL="742950">
                <a:defRPr sz="2000">
                  <a:solidFill>
                    <a:schemeClr val="tx1"/>
                  </a:solidFill>
                  <a:latin charset="0" pitchFamily="34" typeface="Calibri"/>
                </a:defRPr>
              </a:lvl2pPr>
              <a:lvl3pPr indent="-228600" marL="1143000">
                <a:defRPr sz="2000">
                  <a:solidFill>
                    <a:schemeClr val="tx1"/>
                  </a:solidFill>
                  <a:latin charset="0" pitchFamily="34" typeface="Calibri"/>
                </a:defRPr>
              </a:lvl3pPr>
              <a:lvl4pPr indent="-228600" marL="1600200">
                <a:defRPr sz="2000">
                  <a:solidFill>
                    <a:schemeClr val="tx1"/>
                  </a:solidFill>
                  <a:latin charset="0" pitchFamily="34" typeface="Calibri"/>
                </a:defRPr>
              </a:lvl4pPr>
              <a:lvl5pPr indent="-228600" marL="2057400">
                <a:defRPr sz="2000">
                  <a:solidFill>
                    <a:schemeClr val="tx1"/>
                  </a:solidFill>
                  <a:latin charset="0" pitchFamily="34" typeface="Calibri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charset="0" pitchFamily="34" typeface="Calibri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charset="0" pitchFamily="34" typeface="Calibri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charset="0" pitchFamily="34" typeface="Calibri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charset="0" pitchFamily="34" typeface="Calibri"/>
                </a:defRPr>
              </a:lvl9pPr>
            </a:lstStyle>
            <a:p>
              <a:pPr defTabSz="1274708">
                <a:lnSpc>
                  <a:spcPct val="150000"/>
                </a:lnSpc>
                <a:spcBef>
                  <a:spcPct val="20000"/>
                </a:spcBef>
              </a:pPr>
              <a:r>
                <a:rPr altLang="en-US" lang="zh-CN" smtClean="0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请替换文字内容，修改文字内容，也可以直接复制你的内容到此。</a:t>
              </a:r>
            </a:p>
          </p:txBody>
        </p:sp>
        <p:sp>
          <p:nvSpPr>
            <p:cNvPr id="14" name="Text Placeholder 3"/>
            <p:cNvSpPr txBox="1"/>
            <p:nvPr/>
          </p:nvSpPr>
          <p:spPr bwMode="auto">
            <a:xfrm>
              <a:off x="4121359" y="1172131"/>
              <a:ext cx="141546" cy="233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 bIns="0" lIns="0" rIns="0" tIns="0"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charset="0" pitchFamily="34" typeface="Calibri"/>
                </a:defRPr>
              </a:lvl1pPr>
              <a:lvl2pPr indent="-285750" marL="742950">
                <a:defRPr sz="2000">
                  <a:solidFill>
                    <a:schemeClr val="tx1"/>
                  </a:solidFill>
                  <a:latin charset="0" pitchFamily="34" typeface="Calibri"/>
                </a:defRPr>
              </a:lvl2pPr>
              <a:lvl3pPr indent="-228600" marL="1143000">
                <a:defRPr sz="2000">
                  <a:solidFill>
                    <a:schemeClr val="tx1"/>
                  </a:solidFill>
                  <a:latin charset="0" pitchFamily="34" typeface="Calibri"/>
                </a:defRPr>
              </a:lvl3pPr>
              <a:lvl4pPr indent="-228600" marL="1600200">
                <a:defRPr sz="2000">
                  <a:solidFill>
                    <a:schemeClr val="tx1"/>
                  </a:solidFill>
                  <a:latin charset="0" pitchFamily="34" typeface="Calibri"/>
                </a:defRPr>
              </a:lvl4pPr>
              <a:lvl5pPr indent="-228600" marL="2057400">
                <a:defRPr sz="2000">
                  <a:solidFill>
                    <a:schemeClr val="tx1"/>
                  </a:solidFill>
                  <a:latin charset="0" pitchFamily="34" typeface="Calibri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charset="0" pitchFamily="34" typeface="Calibri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charset="0" pitchFamily="34" typeface="Calibri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charset="0" pitchFamily="34" typeface="Calibri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charset="0" pitchFamily="34" typeface="Calibri"/>
                </a:defRPr>
              </a:lvl9pPr>
            </a:lstStyle>
            <a:p>
              <a:pPr defTabSz="1274708">
                <a:lnSpc>
                  <a:spcPct val="150000"/>
                </a:lnSpc>
                <a:spcBef>
                  <a:spcPct val="20000"/>
                </a:spcBef>
              </a:pPr>
              <a:r>
                <a:rPr altLang="zh-CN" b="1"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03</a:t>
              </a:r>
            </a:p>
          </p:txBody>
        </p:sp>
      </p:grpSp>
      <p:grpSp>
        <p:nvGrpSpPr>
          <p:cNvPr id="15" name="Group 27"/>
          <p:cNvGrpSpPr/>
          <p:nvPr/>
        </p:nvGrpSpPr>
        <p:grpSpPr>
          <a:xfrm>
            <a:off x="9302567" y="5319261"/>
            <a:ext cx="2480243" cy="1130568"/>
            <a:chOff x="4181906" y="1175425"/>
            <a:chExt cx="1781860" cy="825868"/>
          </a:xfrm>
        </p:grpSpPr>
        <p:sp>
          <p:nvSpPr>
            <p:cNvPr id="16" name="Text Placeholder 3"/>
            <p:cNvSpPr txBox="1"/>
            <p:nvPr/>
          </p:nvSpPr>
          <p:spPr>
            <a:xfrm>
              <a:off x="4465925" y="1176729"/>
              <a:ext cx="1092593" cy="267184"/>
            </a:xfrm>
            <a:prstGeom prst="rect">
              <a:avLst/>
            </a:prstGeom>
          </p:spPr>
          <p:txBody>
            <a:bodyPr anchor="ctr" bIns="0" lIns="0" rIns="0" tIns="0" wrap="none">
              <a:spAutoFit/>
            </a:bodyPr>
            <a:lstStyle>
              <a:lvl1pPr algn="ctr" indent="0" marL="0">
                <a:buNone/>
                <a:defRPr baseline="0" sz="14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l" defTabSz="1274708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b="1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NUMBER FOUR</a:t>
              </a:r>
            </a:p>
          </p:txBody>
        </p:sp>
        <p:sp>
          <p:nvSpPr>
            <p:cNvPr id="17" name="Text Placeholder 3"/>
            <p:cNvSpPr txBox="1"/>
            <p:nvPr/>
          </p:nvSpPr>
          <p:spPr>
            <a:xfrm>
              <a:off x="4181906" y="1610598"/>
              <a:ext cx="1781860" cy="400776"/>
            </a:xfrm>
            <a:prstGeom prst="rect">
              <a:avLst/>
            </a:prstGeom>
          </p:spPr>
          <p:txBody>
            <a:bodyPr anchor="ctr" bIns="0" lIns="0" rIns="0" t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charset="0" pitchFamily="34" typeface="Calibri"/>
                </a:defRPr>
              </a:lvl1pPr>
              <a:lvl2pPr indent="-285750" marL="742950">
                <a:defRPr sz="2000">
                  <a:solidFill>
                    <a:schemeClr val="tx1"/>
                  </a:solidFill>
                  <a:latin charset="0" pitchFamily="34" typeface="Calibri"/>
                </a:defRPr>
              </a:lvl2pPr>
              <a:lvl3pPr indent="-228600" marL="1143000">
                <a:defRPr sz="2000">
                  <a:solidFill>
                    <a:schemeClr val="tx1"/>
                  </a:solidFill>
                  <a:latin charset="0" pitchFamily="34" typeface="Calibri"/>
                </a:defRPr>
              </a:lvl3pPr>
              <a:lvl4pPr indent="-228600" marL="1600200">
                <a:defRPr sz="2000">
                  <a:solidFill>
                    <a:schemeClr val="tx1"/>
                  </a:solidFill>
                  <a:latin charset="0" pitchFamily="34" typeface="Calibri"/>
                </a:defRPr>
              </a:lvl4pPr>
              <a:lvl5pPr indent="-228600" marL="2057400">
                <a:defRPr sz="2000">
                  <a:solidFill>
                    <a:schemeClr val="tx1"/>
                  </a:solidFill>
                  <a:latin charset="0" pitchFamily="34" typeface="Calibri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charset="0" pitchFamily="34" typeface="Calibri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charset="0" pitchFamily="34" typeface="Calibri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charset="0" pitchFamily="34" typeface="Calibri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charset="0" pitchFamily="34" typeface="Calibri"/>
                </a:defRPr>
              </a:lvl9pPr>
            </a:lstStyle>
            <a:p>
              <a:pPr defTabSz="1274708">
                <a:lnSpc>
                  <a:spcPct val="150000"/>
                </a:lnSpc>
                <a:spcBef>
                  <a:spcPct val="20000"/>
                </a:spcBef>
              </a:pPr>
              <a:r>
                <a:rPr altLang="en-US" lang="zh-CN" smtClean="0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请替换文字内容，修改文字内容，也可以直接复制你的内容到此。</a:t>
              </a:r>
            </a:p>
          </p:txBody>
        </p:sp>
        <p:sp>
          <p:nvSpPr>
            <p:cNvPr id="18" name="Text Placeholder 3"/>
            <p:cNvSpPr txBox="1"/>
            <p:nvPr/>
          </p:nvSpPr>
          <p:spPr>
            <a:xfrm>
              <a:off x="4234918" y="1181145"/>
              <a:ext cx="141421" cy="233786"/>
            </a:xfrm>
            <a:prstGeom prst="rect">
              <a:avLst/>
            </a:prstGeom>
          </p:spPr>
          <p:txBody>
            <a:bodyPr anchor="b" bIns="0" lIns="0" rIns="0" tIns="0" wrap="none">
              <a:spAutoFit/>
            </a:bodyPr>
            <a:lstStyle>
              <a:lvl1pPr algn="ctr" indent="0" marL="0">
                <a:buNone/>
                <a:defRPr b="1" baseline="0" sz="280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l" defTabSz="1274708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04</a:t>
              </a:r>
            </a:p>
          </p:txBody>
        </p:sp>
      </p:grpSp>
      <p:sp>
        <p:nvSpPr>
          <p:cNvPr id="19" name="矩形 3"/>
          <p:cNvSpPr>
            <a:spLocks noChangeArrowheads="1"/>
          </p:cNvSpPr>
          <p:nvPr/>
        </p:nvSpPr>
        <p:spPr bwMode="auto">
          <a:xfrm>
            <a:off x="1073958" y="224898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806030902050204" pitchFamily="34" typeface="Impact"/>
              </a:rPr>
              <a:t>工作不足之处</a:t>
            </a:r>
          </a:p>
        </p:txBody>
      </p:sp>
      <p:sp>
        <p:nvSpPr>
          <p:cNvPr id="20" name="文本框 37"/>
          <p:cNvSpPr txBox="1"/>
          <p:nvPr/>
        </p:nvSpPr>
        <p:spPr>
          <a:xfrm>
            <a:off x="1073958" y="759817"/>
            <a:ext cx="2308007" cy="335272"/>
          </a:xfrm>
          <a:prstGeom prst="rect">
            <a:avLst/>
          </a:prstGeom>
          <a:noFill/>
        </p:spPr>
        <p:txBody>
          <a:bodyPr bIns="45716" lIns="91431" rIns="91431" rtlCol="0" tIns="45716" wrap="square">
            <a:spAutoFit/>
          </a:bodyPr>
          <a:lstStyle/>
          <a:p>
            <a:r>
              <a:rPr altLang="zh-CN" lang="en-US" sz="16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Title</a:t>
            </a:r>
          </a:p>
        </p:txBody>
      </p:sp>
      <p:sp>
        <p:nvSpPr>
          <p:cNvPr id="21" name="任意多边形 4"/>
          <p:cNvSpPr/>
          <p:nvPr/>
        </p:nvSpPr>
        <p:spPr>
          <a:xfrm flipH="1">
            <a:off x="274490" y="423071"/>
            <a:ext cx="496568" cy="557564"/>
          </a:xfrm>
          <a:custGeom>
            <a:gdLst>
              <a:gd fmla="*/ 0 w 3171687" name="connsiteX0"/>
              <a:gd fmla="*/ 259565 h 2069635" name="connsiteY0"/>
              <a:gd fmla="*/ 0 w 3171687" name="connsiteX1"/>
              <a:gd fmla="*/ 0 h 2069635" name="connsiteY1"/>
              <a:gd fmla="*/ 3171687 w 3171687" name="connsiteX2"/>
              <a:gd fmla="*/ 0 h 2069635" name="connsiteY2"/>
              <a:gd fmla="*/ 3171687 w 3171687" name="connsiteX3"/>
              <a:gd fmla="*/ 2069635 h 2069635" name="connsiteY3"/>
              <a:gd fmla="*/ 0 w 3171687" name="connsiteX4"/>
              <a:gd fmla="*/ 2069635 h 2069635" name="connsiteY4"/>
              <a:gd fmla="*/ 0 w 3171687" name="connsiteX5"/>
              <a:gd fmla="*/ 1810069 h 2069635" name="connsiteY5"/>
              <a:gd fmla="*/ 0 w 3171687" name="connsiteX6"/>
              <a:gd fmla="*/ 1810069 h 2069635" name="connsiteY6"/>
              <a:gd fmla="*/ 0 w 3171687" name="connsiteX7"/>
              <a:gd fmla="*/ 1810069 h 2069635" name="connsiteY7"/>
              <a:gd fmla="*/ 1071343 w 3171687" name="connsiteX8"/>
              <a:gd fmla="*/ 1901509 h 2069635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2069635" w="3171687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任意多边形 5"/>
          <p:cNvSpPr/>
          <p:nvPr/>
        </p:nvSpPr>
        <p:spPr>
          <a:xfrm flipH="1">
            <a:off x="425940" y="300119"/>
            <a:ext cx="496568" cy="443846"/>
          </a:xfrm>
          <a:custGeom>
            <a:gdLst>
              <a:gd fmla="*/ 0 w 2253807" name="connsiteX0"/>
              <a:gd fmla="*/ 700070 h 1262130" name="connsiteY0"/>
              <a:gd fmla="*/ 0 w 2253807" name="connsiteX1"/>
              <a:gd fmla="*/ 0 h 1262130" name="connsiteY1"/>
              <a:gd fmla="*/ 2253807 w 2253807" name="connsiteX2"/>
              <a:gd fmla="*/ 0 h 1262130" name="connsiteY2"/>
              <a:gd fmla="*/ 2253807 w 2253807" name="connsiteX3"/>
              <a:gd fmla="*/ 1262130 h 1262130" name="connsiteY3"/>
              <a:gd fmla="*/ 1013277 w 2253807" name="connsiteX4"/>
              <a:gd fmla="*/ 1262130 h 1262130" name="connsiteY4"/>
              <a:gd fmla="*/ 1013277 w 2253807" name="connsiteX5"/>
              <a:gd fmla="*/ 1262130 h 1262130" name="connsiteY5"/>
              <a:gd fmla="*/ 1104717 w 2253807" name="connsiteX6"/>
              <a:gd fmla="*/ 791510 h 126213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62130" w="2253807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94500030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2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Graphic grpId="0" spid="2">
        <p:bldAsOne/>
      </p:bldGraphic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2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10388" y="1703737"/>
            <a:ext cx="6097079" cy="347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grpSp>
        <p:nvGrpSpPr>
          <p:cNvPr id="3" name="组合 13"/>
          <p:cNvGrpSpPr/>
          <p:nvPr/>
        </p:nvGrpSpPr>
        <p:grpSpPr>
          <a:xfrm>
            <a:off x="7315899" y="1357058"/>
            <a:ext cx="3879179" cy="462086"/>
            <a:chExt cx="3240360" cy="328796"/>
          </a:xfrm>
          <a:solidFill>
            <a:srgbClr val="B6302E"/>
          </a:solidFill>
        </p:grpSpPr>
        <p:sp>
          <p:nvSpPr>
            <p:cNvPr id="4" name="矩形 14"/>
            <p:cNvSpPr>
              <a:spLocks noChangeArrowheads="1"/>
            </p:cNvSpPr>
            <p:nvPr/>
          </p:nvSpPr>
          <p:spPr bwMode="auto">
            <a:xfrm>
              <a:off x="0" y="1900"/>
              <a:ext cx="3240360" cy="326896"/>
            </a:xfrm>
            <a:prstGeom prst="rect">
              <a:avLst/>
            </a:prstGeom>
            <a:solidFill>
              <a:srgbClr val="5A538C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fontAlgn="auto" hangingPunct="1"/>
              <a:endParaRPr altLang="zh-CN" lang="zh-CN" noProof="1" sz="2531">
                <a:solidFill>
                  <a:schemeClr val="bg1"/>
                </a:solidFill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5" name="文本框 11"/>
            <p:cNvSpPr>
              <a:spLocks noChangeArrowheads="1"/>
            </p:cNvSpPr>
            <p:nvPr/>
          </p:nvSpPr>
          <p:spPr bwMode="auto">
            <a:xfrm>
              <a:off x="72008" y="0"/>
              <a:ext cx="1551770" cy="31664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fontAlgn="auto" hangingPunct="1"/>
              <a:r>
                <a:rPr altLang="zh-CN" b="1" lang="en-US" noProof="1" sz="2320">
                  <a:solidFill>
                    <a:schemeClr val="bg1"/>
                  </a:solidFill>
                  <a:ea charset="-122" panose="020b0503020204020204" pitchFamily="34" typeface="微软雅黑"/>
                  <a:sym charset="0" panose="020b0604020202020204" pitchFamily="34" typeface="Arial"/>
                </a:rPr>
                <a:t>1    添加标题</a:t>
              </a:r>
            </a:p>
          </p:txBody>
        </p:sp>
      </p:grpSp>
      <p:sp>
        <p:nvSpPr>
          <p:cNvPr id="6" name="矩形 17"/>
          <p:cNvSpPr/>
          <p:nvPr/>
        </p:nvSpPr>
        <p:spPr>
          <a:xfrm>
            <a:off x="7269718" y="1893033"/>
            <a:ext cx="4090130" cy="86074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>
              <a:lnSpc>
                <a:spcPct val="114000"/>
              </a:lnSpc>
              <a:buFont charset="0" panose="020b0604020202020204" pitchFamily="34" typeface="Arial"/>
              <a:buNone/>
            </a:pPr>
            <a:r>
              <a:rPr altLang="en-US" lang="zh-CN" sz="1476">
                <a:solidFill>
                  <a:srgbClr val="404040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在此录入上述图表的综合分析说明，在此录入上述图表的综合分析说明，在此录入上述图表的综合分析说明。</a:t>
            </a:r>
          </a:p>
        </p:txBody>
      </p:sp>
      <p:grpSp>
        <p:nvGrpSpPr>
          <p:cNvPr id="7" name="组合 18"/>
          <p:cNvGrpSpPr/>
          <p:nvPr/>
        </p:nvGrpSpPr>
        <p:grpSpPr>
          <a:xfrm>
            <a:off x="7315899" y="3111645"/>
            <a:ext cx="3879179" cy="462086"/>
            <a:chExt cx="3240360" cy="32879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" name="矩形 19"/>
            <p:cNvSpPr>
              <a:spLocks noChangeArrowheads="1"/>
            </p:cNvSpPr>
            <p:nvPr/>
          </p:nvSpPr>
          <p:spPr bwMode="auto">
            <a:xfrm>
              <a:off x="0" y="1900"/>
              <a:ext cx="3240360" cy="326896"/>
            </a:xfrm>
            <a:prstGeom prst="rect">
              <a:avLst/>
            </a:prstGeom>
            <a:solidFill>
              <a:srgbClr val="4A9CCB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fontAlgn="auto" hangingPunct="1"/>
              <a:endParaRPr altLang="zh-CN" lang="zh-CN" noProof="1" sz="2531">
                <a:solidFill>
                  <a:schemeClr val="bg1"/>
                </a:solidFill>
                <a:ea typeface="+mn-lt"/>
                <a:sym charset="0" panose="020b0604020202020204" pitchFamily="34" typeface="Arial"/>
              </a:endParaRPr>
            </a:p>
          </p:txBody>
        </p:sp>
        <p:sp>
          <p:nvSpPr>
            <p:cNvPr id="9" name="文本框 11"/>
            <p:cNvSpPr>
              <a:spLocks noChangeArrowheads="1"/>
            </p:cNvSpPr>
            <p:nvPr/>
          </p:nvSpPr>
          <p:spPr bwMode="auto">
            <a:xfrm>
              <a:off x="72008" y="0"/>
              <a:ext cx="1551770" cy="31664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fontAlgn="auto"/>
              <a:r>
                <a:rPr altLang="zh-CN" b="1" lang="en-US" noProof="1" sz="2320">
                  <a:solidFill>
                    <a:schemeClr val="bg1"/>
                  </a:solidFill>
                  <a:ea charset="-122" panose="020b0503020204020204" pitchFamily="34" typeface="微软雅黑"/>
                  <a:sym charset="0" panose="020b0604020202020204" pitchFamily="34" typeface="Arial"/>
                </a:rPr>
                <a:t>2    添加标题</a:t>
              </a:r>
            </a:p>
          </p:txBody>
        </p:sp>
      </p:grpSp>
      <p:sp>
        <p:nvSpPr>
          <p:cNvPr id="10" name="矩形 21"/>
          <p:cNvSpPr/>
          <p:nvPr/>
        </p:nvSpPr>
        <p:spPr>
          <a:xfrm>
            <a:off x="7269718" y="3647620"/>
            <a:ext cx="4090130" cy="604309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>
              <a:lnSpc>
                <a:spcPct val="114000"/>
              </a:lnSpc>
              <a:buFont charset="0" panose="020b0604020202020204" pitchFamily="34" typeface="Arial"/>
              <a:buNone/>
            </a:pPr>
            <a:r>
              <a:rPr altLang="en-US" lang="zh-CN" sz="1476">
                <a:solidFill>
                  <a:srgbClr val="404040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在此录入上述图表的综合分析说明，在此录入上述图表的综合分析说明。</a:t>
            </a:r>
          </a:p>
        </p:txBody>
      </p:sp>
      <p:grpSp>
        <p:nvGrpSpPr>
          <p:cNvPr id="11" name="组合 22"/>
          <p:cNvGrpSpPr/>
          <p:nvPr/>
        </p:nvGrpSpPr>
        <p:grpSpPr>
          <a:xfrm>
            <a:off x="7315899" y="4589985"/>
            <a:ext cx="3879179" cy="462086"/>
            <a:chExt cx="3240360" cy="328796"/>
          </a:xfrm>
          <a:solidFill>
            <a:schemeClr val="bg1">
              <a:lumMod val="50000"/>
            </a:schemeClr>
          </a:solidFill>
        </p:grpSpPr>
        <p:sp>
          <p:nvSpPr>
            <p:cNvPr id="12" name="矩形 23"/>
            <p:cNvSpPr>
              <a:spLocks noChangeArrowheads="1"/>
            </p:cNvSpPr>
            <p:nvPr/>
          </p:nvSpPr>
          <p:spPr bwMode="auto">
            <a:xfrm>
              <a:off x="0" y="1900"/>
              <a:ext cx="3240360" cy="326896"/>
            </a:xfrm>
            <a:prstGeom prst="rect">
              <a:avLst/>
            </a:prstGeom>
            <a:solidFill>
              <a:srgbClr val="4B73A8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fontAlgn="auto" hangingPunct="1"/>
              <a:endParaRPr altLang="zh-CN" lang="zh-CN" noProof="1" sz="2531">
                <a:solidFill>
                  <a:schemeClr val="bg1"/>
                </a:solidFill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3" name="文本框 11"/>
            <p:cNvSpPr>
              <a:spLocks noChangeArrowheads="1"/>
            </p:cNvSpPr>
            <p:nvPr/>
          </p:nvSpPr>
          <p:spPr bwMode="auto">
            <a:xfrm>
              <a:off x="72008" y="0"/>
              <a:ext cx="1551770" cy="31664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fontAlgn="auto"/>
              <a:r>
                <a:rPr altLang="zh-CN" b="1" lang="en-US" noProof="1" sz="2320">
                  <a:solidFill>
                    <a:schemeClr val="bg1"/>
                  </a:solidFill>
                  <a:ea charset="-122" panose="020b0503020204020204" pitchFamily="34" typeface="微软雅黑"/>
                  <a:sym charset="0" panose="020b0604020202020204" pitchFamily="34" typeface="Arial"/>
                </a:rPr>
                <a:t>3    添加标题</a:t>
              </a:r>
            </a:p>
          </p:txBody>
        </p:sp>
      </p:grpSp>
      <p:sp>
        <p:nvSpPr>
          <p:cNvPr id="14" name="矩形 25"/>
          <p:cNvSpPr/>
          <p:nvPr/>
        </p:nvSpPr>
        <p:spPr>
          <a:xfrm>
            <a:off x="7269718" y="5125960"/>
            <a:ext cx="4090130" cy="86074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>
              <a:lnSpc>
                <a:spcPct val="114000"/>
              </a:lnSpc>
              <a:buFont charset="0" panose="020b0604020202020204" pitchFamily="34" typeface="Arial"/>
              <a:buNone/>
            </a:pPr>
            <a:r>
              <a:rPr altLang="en-US" lang="zh-CN" sz="1476">
                <a:solidFill>
                  <a:srgbClr val="404040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在此录入上述图表的综合分析说明，在此录入上述图表的综合分析说明，在此录入上述图表的综合分析说明。</a:t>
            </a:r>
          </a:p>
        </p:txBody>
      </p:sp>
      <p:sp>
        <p:nvSpPr>
          <p:cNvPr id="19" name="矩形 3"/>
          <p:cNvSpPr>
            <a:spLocks noChangeArrowheads="1"/>
          </p:cNvSpPr>
          <p:nvPr/>
        </p:nvSpPr>
        <p:spPr bwMode="auto">
          <a:xfrm>
            <a:off x="1073958" y="224898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806030902050204" pitchFamily="34" typeface="Impact"/>
              </a:rPr>
              <a:t>工作不足之处</a:t>
            </a:r>
          </a:p>
        </p:txBody>
      </p:sp>
      <p:sp>
        <p:nvSpPr>
          <p:cNvPr id="20" name="文本框 37"/>
          <p:cNvSpPr txBox="1"/>
          <p:nvPr/>
        </p:nvSpPr>
        <p:spPr>
          <a:xfrm>
            <a:off x="1073958" y="759817"/>
            <a:ext cx="2308007" cy="335272"/>
          </a:xfrm>
          <a:prstGeom prst="rect">
            <a:avLst/>
          </a:prstGeom>
          <a:noFill/>
        </p:spPr>
        <p:txBody>
          <a:bodyPr bIns="45716" lIns="91431" rIns="91431" rtlCol="0" tIns="45716" wrap="square">
            <a:spAutoFit/>
          </a:bodyPr>
          <a:lstStyle/>
          <a:p>
            <a:r>
              <a:rPr altLang="zh-CN" lang="en-US" sz="16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Title</a:t>
            </a:r>
          </a:p>
        </p:txBody>
      </p:sp>
      <p:sp>
        <p:nvSpPr>
          <p:cNvPr id="21" name="任意多边形 4"/>
          <p:cNvSpPr/>
          <p:nvPr/>
        </p:nvSpPr>
        <p:spPr>
          <a:xfrm flipH="1">
            <a:off x="274490" y="423071"/>
            <a:ext cx="496568" cy="557564"/>
          </a:xfrm>
          <a:custGeom>
            <a:gdLst>
              <a:gd fmla="*/ 0 w 3171687" name="connsiteX0"/>
              <a:gd fmla="*/ 259565 h 2069635" name="connsiteY0"/>
              <a:gd fmla="*/ 0 w 3171687" name="connsiteX1"/>
              <a:gd fmla="*/ 0 h 2069635" name="connsiteY1"/>
              <a:gd fmla="*/ 3171687 w 3171687" name="connsiteX2"/>
              <a:gd fmla="*/ 0 h 2069635" name="connsiteY2"/>
              <a:gd fmla="*/ 3171687 w 3171687" name="connsiteX3"/>
              <a:gd fmla="*/ 2069635 h 2069635" name="connsiteY3"/>
              <a:gd fmla="*/ 0 w 3171687" name="connsiteX4"/>
              <a:gd fmla="*/ 2069635 h 2069635" name="connsiteY4"/>
              <a:gd fmla="*/ 0 w 3171687" name="connsiteX5"/>
              <a:gd fmla="*/ 1810069 h 2069635" name="connsiteY5"/>
              <a:gd fmla="*/ 0 w 3171687" name="connsiteX6"/>
              <a:gd fmla="*/ 1810069 h 2069635" name="connsiteY6"/>
              <a:gd fmla="*/ 0 w 3171687" name="connsiteX7"/>
              <a:gd fmla="*/ 1810069 h 2069635" name="connsiteY7"/>
              <a:gd fmla="*/ 1071343 w 3171687" name="connsiteX8"/>
              <a:gd fmla="*/ 1901509 h 2069635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2069635" w="3171687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任意多边形 5"/>
          <p:cNvSpPr/>
          <p:nvPr/>
        </p:nvSpPr>
        <p:spPr>
          <a:xfrm flipH="1">
            <a:off x="425940" y="300119"/>
            <a:ext cx="496568" cy="443846"/>
          </a:xfrm>
          <a:custGeom>
            <a:gdLst>
              <a:gd fmla="*/ 0 w 2253807" name="connsiteX0"/>
              <a:gd fmla="*/ 700070 h 1262130" name="connsiteY0"/>
              <a:gd fmla="*/ 0 w 2253807" name="connsiteX1"/>
              <a:gd fmla="*/ 0 h 1262130" name="connsiteY1"/>
              <a:gd fmla="*/ 2253807 w 2253807" name="connsiteX2"/>
              <a:gd fmla="*/ 0 h 1262130" name="connsiteY2"/>
              <a:gd fmla="*/ 2253807 w 2253807" name="connsiteX3"/>
              <a:gd fmla="*/ 1262130 h 1262130" name="connsiteY3"/>
              <a:gd fmla="*/ 1013277 w 2253807" name="connsiteX4"/>
              <a:gd fmla="*/ 1262130 h 1262130" name="connsiteY4"/>
              <a:gd fmla="*/ 1013277 w 2253807" name="connsiteX5"/>
              <a:gd fmla="*/ 1262130 h 1262130" name="connsiteY5"/>
              <a:gd fmla="*/ 1104717 w 2253807" name="connsiteX6"/>
              <a:gd fmla="*/ 791510 h 126213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62130" w="2253807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35059163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1" nodeType="after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2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3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10"/>
      <p:bldP grpId="0" spid="14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40"/>
          <p:cNvGrpSpPr/>
          <p:nvPr/>
        </p:nvGrpSpPr>
        <p:grpSpPr>
          <a:xfrm>
            <a:off x="4911768" y="1576758"/>
            <a:ext cx="6253537" cy="1003334"/>
            <a:chOff x="4911768" y="1576758"/>
            <a:chExt cx="6253537" cy="1003334"/>
          </a:xfrm>
        </p:grpSpPr>
        <p:sp>
          <p:nvSpPr>
            <p:cNvPr id="3" name="矩形 2"/>
            <p:cNvSpPr/>
            <p:nvPr/>
          </p:nvSpPr>
          <p:spPr>
            <a:xfrm>
              <a:off x="4911769" y="1576758"/>
              <a:ext cx="2408441" cy="426712"/>
            </a:xfrm>
            <a:prstGeom prst="rect">
              <a:avLst/>
            </a:prstGeom>
          </p:spPr>
          <p:txBody>
            <a:bodyPr bIns="45716" lIns="91431" rIns="91431" tIns="45716" wrap="square">
              <a:spAutoFit/>
            </a:bodyPr>
            <a:lstStyle/>
            <a:p>
              <a:r>
                <a:rPr altLang="en-US" b="1" lang="zh-CN" sz="2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4" name="矩形 47"/>
            <p:cNvSpPr>
              <a:spLocks noChangeArrowheads="1"/>
            </p:cNvSpPr>
            <p:nvPr/>
          </p:nvSpPr>
          <p:spPr bwMode="auto">
            <a:xfrm>
              <a:off x="4911767" y="2013791"/>
              <a:ext cx="6253537" cy="560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5716" lIns="91431" rIns="91431" tIns="45716" wrap="square">
              <a:spAutoFit/>
            </a:bodyPr>
            <a:lstStyle>
              <a:lvl1pPr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1pPr>
              <a:lvl2pPr indent="-285750" marL="74295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2pPr>
              <a:lvl3pPr indent="-228600" marL="114300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3pPr>
              <a:lvl4pPr indent="-228600" marL="160020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4pPr>
              <a:lvl5pPr indent="-228600" marL="205740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sym charset="-122" panose="020b0503020204020204" pitchFamily="34" typeface="微软雅黑"/>
                </a:rPr>
                <a:t>在此录入上述图表的综合描述说明，在此录入上述图表的综合描述说明，在此录入上述图表的综合描述说明，在此录入上述图表的综合描述说明。</a:t>
              </a:r>
            </a:p>
          </p:txBody>
        </p:sp>
      </p:grpSp>
      <p:grpSp>
        <p:nvGrpSpPr>
          <p:cNvPr id="5" name="组合 41"/>
          <p:cNvGrpSpPr/>
          <p:nvPr/>
        </p:nvGrpSpPr>
        <p:grpSpPr>
          <a:xfrm>
            <a:off x="4911768" y="2853252"/>
            <a:ext cx="6253537" cy="1003334"/>
            <a:chOff x="4911768" y="2853252"/>
            <a:chExt cx="6253537" cy="1003334"/>
          </a:xfrm>
        </p:grpSpPr>
        <p:sp>
          <p:nvSpPr>
            <p:cNvPr id="6" name="矩形 5"/>
            <p:cNvSpPr/>
            <p:nvPr/>
          </p:nvSpPr>
          <p:spPr>
            <a:xfrm>
              <a:off x="4911769" y="2853252"/>
              <a:ext cx="2408441" cy="426712"/>
            </a:xfrm>
            <a:prstGeom prst="rect">
              <a:avLst/>
            </a:prstGeom>
          </p:spPr>
          <p:txBody>
            <a:bodyPr bIns="45716" lIns="91431" rIns="91431" tIns="45716" wrap="square">
              <a:spAutoFit/>
            </a:bodyPr>
            <a:lstStyle/>
            <a:p>
              <a:r>
                <a:rPr altLang="en-US" b="1" lang="zh-CN" sz="2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7" name="矩形 47"/>
            <p:cNvSpPr>
              <a:spLocks noChangeArrowheads="1"/>
            </p:cNvSpPr>
            <p:nvPr/>
          </p:nvSpPr>
          <p:spPr bwMode="auto">
            <a:xfrm>
              <a:off x="4911767" y="3290284"/>
              <a:ext cx="6253537" cy="560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5716" lIns="91431" rIns="91431" tIns="45716" wrap="square">
              <a:spAutoFit/>
            </a:bodyPr>
            <a:lstStyle>
              <a:lvl1pPr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1pPr>
              <a:lvl2pPr indent="-285750" marL="74295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2pPr>
              <a:lvl3pPr indent="-228600" marL="114300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3pPr>
              <a:lvl4pPr indent="-228600" marL="160020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4pPr>
              <a:lvl5pPr indent="-228600" marL="205740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sym charset="-122" panose="020b0503020204020204" pitchFamily="34" typeface="微软雅黑"/>
                </a:rPr>
                <a:t>在此录入上述图表的综合描述说明，在此录入上述图表的综合描述说明，在此录入上述图表的综合描述说明，在此录入上述图表的综合描述说明。</a:t>
              </a:r>
            </a:p>
          </p:txBody>
        </p:sp>
      </p:grpSp>
      <p:grpSp>
        <p:nvGrpSpPr>
          <p:cNvPr id="8" name="组合 42"/>
          <p:cNvGrpSpPr/>
          <p:nvPr/>
        </p:nvGrpSpPr>
        <p:grpSpPr>
          <a:xfrm>
            <a:off x="4911768" y="4129746"/>
            <a:ext cx="6253537" cy="1003334"/>
            <a:chOff x="4911768" y="4129746"/>
            <a:chExt cx="6253537" cy="1003334"/>
          </a:xfrm>
        </p:grpSpPr>
        <p:sp>
          <p:nvSpPr>
            <p:cNvPr id="9" name="矩形 8"/>
            <p:cNvSpPr/>
            <p:nvPr/>
          </p:nvSpPr>
          <p:spPr>
            <a:xfrm>
              <a:off x="4911769" y="4129746"/>
              <a:ext cx="2408441" cy="426712"/>
            </a:xfrm>
            <a:prstGeom prst="rect">
              <a:avLst/>
            </a:prstGeom>
          </p:spPr>
          <p:txBody>
            <a:bodyPr bIns="45716" lIns="91431" rIns="91431" tIns="45716" wrap="square">
              <a:spAutoFit/>
            </a:bodyPr>
            <a:lstStyle/>
            <a:p>
              <a:r>
                <a:rPr altLang="en-US" b="1" lang="zh-CN" sz="2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10" name="矩形 47"/>
            <p:cNvSpPr>
              <a:spLocks noChangeArrowheads="1"/>
            </p:cNvSpPr>
            <p:nvPr/>
          </p:nvSpPr>
          <p:spPr bwMode="auto">
            <a:xfrm>
              <a:off x="4911767" y="4566778"/>
              <a:ext cx="6253537" cy="560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5716" lIns="91431" rIns="91431" tIns="45716" wrap="square">
              <a:spAutoFit/>
            </a:bodyPr>
            <a:lstStyle>
              <a:lvl1pPr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1pPr>
              <a:lvl2pPr indent="-285750" marL="74295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2pPr>
              <a:lvl3pPr indent="-228600" marL="114300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3pPr>
              <a:lvl4pPr indent="-228600" marL="160020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4pPr>
              <a:lvl5pPr indent="-228600" marL="205740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sym charset="-122" panose="020b0503020204020204" pitchFamily="34" typeface="微软雅黑"/>
                </a:rPr>
                <a:t>在此录入上述图表的综合描述说明，在此录入上述图表的综合描述说明，在此录入上述图表的综合描述说明。</a:t>
              </a:r>
            </a:p>
          </p:txBody>
        </p:sp>
      </p:grpSp>
      <p:grpSp>
        <p:nvGrpSpPr>
          <p:cNvPr id="11" name="组合 43"/>
          <p:cNvGrpSpPr/>
          <p:nvPr/>
        </p:nvGrpSpPr>
        <p:grpSpPr>
          <a:xfrm>
            <a:off x="4911768" y="5406241"/>
            <a:ext cx="6253537" cy="1003334"/>
            <a:chOff x="4911768" y="5406241"/>
            <a:chExt cx="6253537" cy="1003334"/>
          </a:xfrm>
        </p:grpSpPr>
        <p:sp>
          <p:nvSpPr>
            <p:cNvPr id="12" name="矩形 11"/>
            <p:cNvSpPr/>
            <p:nvPr/>
          </p:nvSpPr>
          <p:spPr>
            <a:xfrm>
              <a:off x="4911769" y="5406241"/>
              <a:ext cx="2408441" cy="426712"/>
            </a:xfrm>
            <a:prstGeom prst="rect">
              <a:avLst/>
            </a:prstGeom>
          </p:spPr>
          <p:txBody>
            <a:bodyPr bIns="45716" lIns="91431" rIns="91431" tIns="45716" wrap="square">
              <a:spAutoFit/>
            </a:bodyPr>
            <a:lstStyle/>
            <a:p>
              <a:r>
                <a:rPr altLang="en-US" b="1" lang="zh-CN" sz="2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13" name="矩形 47"/>
            <p:cNvSpPr>
              <a:spLocks noChangeArrowheads="1"/>
            </p:cNvSpPr>
            <p:nvPr/>
          </p:nvSpPr>
          <p:spPr bwMode="auto">
            <a:xfrm>
              <a:off x="4911767" y="5843273"/>
              <a:ext cx="6253537" cy="560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5716" lIns="91431" rIns="91431" tIns="45716" wrap="square">
              <a:spAutoFit/>
            </a:bodyPr>
            <a:lstStyle>
              <a:lvl1pPr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1pPr>
              <a:lvl2pPr indent="-285750" marL="74295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2pPr>
              <a:lvl3pPr indent="-228600" marL="114300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3pPr>
              <a:lvl4pPr indent="-228600" marL="160020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4pPr>
              <a:lvl5pPr indent="-228600" marL="205740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sym charset="-122" panose="020b0503020204020204" pitchFamily="34" typeface="微软雅黑"/>
                </a:rPr>
                <a:t>在此录入上述图表的综合描述说明，在此录入上述图表的综合描述说明，在此录入上述图表的综合描述说明，在此录入上述图表的综合描述说明。</a:t>
              </a:r>
            </a:p>
          </p:txBody>
        </p:sp>
      </p:grpSp>
      <p:sp>
        <p:nvSpPr>
          <p:cNvPr id="14" name="Oval 25"/>
          <p:cNvSpPr/>
          <p:nvPr/>
        </p:nvSpPr>
        <p:spPr>
          <a:xfrm>
            <a:off x="4427724" y="1898084"/>
            <a:ext cx="192723" cy="1927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556"/>
          </a:p>
        </p:txBody>
      </p:sp>
      <p:sp>
        <p:nvSpPr>
          <p:cNvPr id="15" name="Oval 35"/>
          <p:cNvSpPr/>
          <p:nvPr/>
        </p:nvSpPr>
        <p:spPr>
          <a:xfrm>
            <a:off x="4427724" y="3178240"/>
            <a:ext cx="192723" cy="1927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556"/>
          </a:p>
        </p:txBody>
      </p:sp>
      <p:sp>
        <p:nvSpPr>
          <p:cNvPr id="16" name="Oval 51"/>
          <p:cNvSpPr/>
          <p:nvPr/>
        </p:nvSpPr>
        <p:spPr>
          <a:xfrm>
            <a:off x="4427724" y="4458395"/>
            <a:ext cx="192723" cy="1927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556"/>
          </a:p>
        </p:txBody>
      </p:sp>
      <p:sp>
        <p:nvSpPr>
          <p:cNvPr id="17" name="Oval 64"/>
          <p:cNvSpPr/>
          <p:nvPr/>
        </p:nvSpPr>
        <p:spPr>
          <a:xfrm>
            <a:off x="4427724" y="5738551"/>
            <a:ext cx="192723" cy="1927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556"/>
          </a:p>
        </p:txBody>
      </p:sp>
      <p:grpSp>
        <p:nvGrpSpPr>
          <p:cNvPr id="18" name="组合 1"/>
          <p:cNvGrpSpPr/>
          <p:nvPr/>
        </p:nvGrpSpPr>
        <p:grpSpPr>
          <a:xfrm>
            <a:off x="1329315" y="1508768"/>
            <a:ext cx="3098410" cy="971355"/>
            <a:chOff x="1361399" y="1508768"/>
            <a:chExt cx="3098410" cy="971355"/>
          </a:xfrm>
        </p:grpSpPr>
        <p:grpSp>
          <p:nvGrpSpPr>
            <p:cNvPr id="19" name="Group 30"/>
            <p:cNvGrpSpPr/>
            <p:nvPr/>
          </p:nvGrpSpPr>
          <p:grpSpPr>
            <a:xfrm>
              <a:off x="1361399" y="1508768"/>
              <a:ext cx="3098410" cy="971355"/>
              <a:chOff x="1231550" y="1255634"/>
              <a:chExt cx="2430618" cy="762001"/>
            </a:xfrm>
          </p:grpSpPr>
          <p:sp>
            <p:nvSpPr>
              <p:cNvPr id="21" name="Flowchart: Off-page Connector 22"/>
              <p:cNvSpPr/>
              <p:nvPr/>
            </p:nvSpPr>
            <p:spPr>
              <a:xfrm rot="16200000">
                <a:off x="1829116" y="830137"/>
                <a:ext cx="762000" cy="1612995"/>
              </a:xfrm>
              <a:prstGeom prst="flowChartOffpageConnector">
                <a:avLst/>
              </a:prstGeom>
              <a:solidFill>
                <a:srgbClr val="5A53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vert="vert"/>
              <a:lstStyle/>
              <a:p>
                <a:pPr algn="ctr"/>
                <a:endParaRPr lang="en-US" sz="5867"/>
              </a:p>
            </p:txBody>
          </p:sp>
          <p:sp>
            <p:nvSpPr>
              <p:cNvPr id="22" name="Round Same Side Corner Rectangle 23"/>
              <p:cNvSpPr/>
              <p:nvPr/>
            </p:nvSpPr>
            <p:spPr>
              <a:xfrm rot="16200000">
                <a:off x="1080978" y="1406206"/>
                <a:ext cx="762001" cy="460857"/>
              </a:xfrm>
              <a:prstGeom prst="round2SameRect">
                <a:avLst/>
              </a:prstGeom>
              <a:solidFill>
                <a:srgbClr val="5A53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vert="vert"/>
              <a:lstStyle/>
              <a:p>
                <a:pPr algn="ctr"/>
                <a:r>
                  <a:rPr lang="en-US" sz="280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charset="0" panose="020b0806030902050204" pitchFamily="34" typeface="Impact"/>
                  </a:rPr>
                  <a:t>01</a:t>
                </a:r>
              </a:p>
            </p:txBody>
          </p:sp>
          <p:cxnSp>
            <p:nvCxnSpPr>
              <p:cNvPr id="23" name="Straight Connector 24"/>
              <p:cNvCxnSpPr>
                <a:endCxn id="9" idx="2"/>
              </p:cNvCxnSpPr>
              <p:nvPr/>
            </p:nvCxnSpPr>
            <p:spPr>
              <a:xfrm flipV="1">
                <a:off x="2991444" y="1633366"/>
                <a:ext cx="670723" cy="2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Freeform 35"/>
            <p:cNvSpPr>
              <a:spLocks noChangeAspect="1" noEditPoints="1"/>
            </p:cNvSpPr>
            <p:nvPr/>
          </p:nvSpPr>
          <p:spPr bwMode="auto">
            <a:xfrm>
              <a:off x="2269724" y="1753520"/>
              <a:ext cx="783774" cy="457201"/>
            </a:xfrm>
            <a:custGeom>
              <a:gdLst>
                <a:gd fmla="*/ 135 w 157" name="T0"/>
                <a:gd fmla="*/ 46 h 106" name="T1"/>
                <a:gd fmla="*/ 136 w 157" name="T2"/>
                <a:gd fmla="*/ 37 h 106" name="T3"/>
                <a:gd fmla="*/ 99 w 157" name="T4"/>
                <a:gd fmla="*/ 0 h 106" name="T5"/>
                <a:gd fmla="*/ 73 w 157" name="T6"/>
                <a:gd fmla="*/ 18 h 106" name="T7"/>
                <a:gd fmla="*/ 45 w 157" name="T8"/>
                <a:gd fmla="*/ 8 h 106" name="T9"/>
                <a:gd fmla="*/ 19 w 157" name="T10"/>
                <a:gd fmla="*/ 39 h 106" name="T11"/>
                <a:gd fmla="*/ 20 w 157" name="T12"/>
                <a:gd fmla="*/ 47 h 106" name="T13"/>
                <a:gd fmla="*/ 0 w 157" name="T14"/>
                <a:gd fmla="*/ 75 h 106" name="T15"/>
                <a:gd fmla="*/ 31 w 157" name="T16"/>
                <a:gd fmla="*/ 106 h 106" name="T17"/>
                <a:gd fmla="*/ 126 w 157" name="T18"/>
                <a:gd fmla="*/ 106 h 106" name="T19"/>
                <a:gd fmla="*/ 157 w 157" name="T20"/>
                <a:gd fmla="*/ 75 h 106" name="T21"/>
                <a:gd fmla="*/ 135 w 157" name="T22"/>
                <a:gd fmla="*/ 46 h 106" name="T23"/>
                <a:gd fmla="*/ 120 w 157" name="T24"/>
                <a:gd fmla="*/ 100 h 106" name="T25"/>
                <a:gd fmla="*/ 79 w 157" name="T26"/>
                <a:gd fmla="*/ 100 h 106" name="T27"/>
                <a:gd fmla="*/ 103 w 157" name="T28"/>
                <a:gd fmla="*/ 75 h 106" name="T29"/>
                <a:gd fmla="*/ 102 w 157" name="T30"/>
                <a:gd fmla="*/ 72 h 106" name="T31"/>
                <a:gd fmla="*/ 92 w 157" name="T32"/>
                <a:gd fmla="*/ 72 h 106" name="T33"/>
                <a:gd fmla="*/ 92 w 157" name="T34"/>
                <a:gd fmla="*/ 68 h 106" name="T35"/>
                <a:gd fmla="*/ 92 w 157" name="T36"/>
                <a:gd fmla="*/ 37 h 106" name="T37"/>
                <a:gd fmla="*/ 90 w 157" name="T38"/>
                <a:gd fmla="*/ 35 h 106" name="T39"/>
                <a:gd fmla="*/ 64 w 157" name="T40"/>
                <a:gd fmla="*/ 35 h 106" name="T41"/>
                <a:gd fmla="*/ 62 w 157" name="T42"/>
                <a:gd fmla="*/ 37 h 106" name="T43"/>
                <a:gd fmla="*/ 62 w 157" name="T44"/>
                <a:gd fmla="*/ 68 h 106" name="T45"/>
                <a:gd fmla="*/ 62 w 157" name="T46"/>
                <a:gd fmla="*/ 73 h 106" name="T47"/>
                <a:gd fmla="*/ 51 w 157" name="T48"/>
                <a:gd fmla="*/ 73 h 106" name="T49"/>
                <a:gd fmla="*/ 50 w 157" name="T50"/>
                <a:gd fmla="*/ 76 h 106" name="T51"/>
                <a:gd fmla="*/ 75 w 157" name="T52"/>
                <a:gd fmla="*/ 100 h 106" name="T53"/>
                <a:gd fmla="*/ 38 w 157" name="T54"/>
                <a:gd fmla="*/ 100 h 106" name="T55"/>
                <a:gd fmla="*/ 11 w 157" name="T56"/>
                <a:gd fmla="*/ 74 h 106" name="T57"/>
                <a:gd fmla="*/ 29 w 157" name="T58"/>
                <a:gd fmla="*/ 50 h 106" name="T59"/>
                <a:gd fmla="*/ 28 w 157" name="T60"/>
                <a:gd fmla="*/ 44 h 106" name="T61"/>
                <a:gd fmla="*/ 50 w 157" name="T62"/>
                <a:gd fmla="*/ 17 h 106" name="T63"/>
                <a:gd fmla="*/ 74 w 157" name="T64"/>
                <a:gd fmla="*/ 29 h 106" name="T65"/>
                <a:gd fmla="*/ 97 w 157" name="T66"/>
                <a:gd fmla="*/ 10 h 106" name="T67"/>
                <a:gd fmla="*/ 128 w 157" name="T68"/>
                <a:gd fmla="*/ 42 h 106" name="T69"/>
                <a:gd fmla="*/ 127 w 157" name="T70"/>
                <a:gd fmla="*/ 49 h 106" name="T71"/>
                <a:gd fmla="*/ 147 w 157" name="T72"/>
                <a:gd fmla="*/ 74 h 106" name="T73"/>
                <a:gd fmla="*/ 120 w 157" name="T74"/>
                <a:gd fmla="*/ 100 h 106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05" w="157">
                  <a:moveTo>
                    <a:pt x="135" y="46"/>
                  </a:moveTo>
                  <a:cubicBezTo>
                    <a:pt x="136" y="43"/>
                    <a:pt x="136" y="40"/>
                    <a:pt x="136" y="37"/>
                  </a:cubicBezTo>
                  <a:cubicBezTo>
                    <a:pt x="136" y="16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30" y="11"/>
                    <a:pt x="19" y="25"/>
                    <a:pt x="19" y="39"/>
                  </a:cubicBezTo>
                  <a:cubicBezTo>
                    <a:pt x="19" y="42"/>
                    <a:pt x="20" y="44"/>
                    <a:pt x="20" y="47"/>
                  </a:cubicBezTo>
                  <a:cubicBezTo>
                    <a:pt x="9" y="51"/>
                    <a:pt x="0" y="62"/>
                    <a:pt x="0" y="75"/>
                  </a:cubicBezTo>
                  <a:cubicBezTo>
                    <a:pt x="0" y="92"/>
                    <a:pt x="14" y="106"/>
                    <a:pt x="31" y="10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43" y="106"/>
                    <a:pt x="157" y="92"/>
                    <a:pt x="157" y="75"/>
                  </a:cubicBezTo>
                  <a:cubicBezTo>
                    <a:pt x="157" y="62"/>
                    <a:pt x="148" y="50"/>
                    <a:pt x="135" y="46"/>
                  </a:cubicBezTo>
                  <a:close/>
                  <a:moveTo>
                    <a:pt x="120" y="100"/>
                  </a:moveTo>
                  <a:cubicBezTo>
                    <a:pt x="79" y="100"/>
                    <a:pt x="79" y="100"/>
                    <a:pt x="79" y="100"/>
                  </a:cubicBezTo>
                  <a:cubicBezTo>
                    <a:pt x="82" y="97"/>
                    <a:pt x="103" y="75"/>
                    <a:pt x="103" y="75"/>
                  </a:cubicBezTo>
                  <a:cubicBezTo>
                    <a:pt x="103" y="75"/>
                    <a:pt x="106" y="72"/>
                    <a:pt x="102" y="72"/>
                  </a:cubicBezTo>
                  <a:cubicBezTo>
                    <a:pt x="98" y="72"/>
                    <a:pt x="92" y="72"/>
                    <a:pt x="92" y="72"/>
                  </a:cubicBezTo>
                  <a:cubicBezTo>
                    <a:pt x="92" y="72"/>
                    <a:pt x="92" y="70"/>
                    <a:pt x="92" y="68"/>
                  </a:cubicBezTo>
                  <a:cubicBezTo>
                    <a:pt x="92" y="59"/>
                    <a:pt x="92" y="43"/>
                    <a:pt x="92" y="37"/>
                  </a:cubicBezTo>
                  <a:cubicBezTo>
                    <a:pt x="92" y="37"/>
                    <a:pt x="92" y="35"/>
                    <a:pt x="90" y="35"/>
                  </a:cubicBezTo>
                  <a:cubicBezTo>
                    <a:pt x="88" y="35"/>
                    <a:pt x="67" y="35"/>
                    <a:pt x="64" y="35"/>
                  </a:cubicBezTo>
                  <a:cubicBezTo>
                    <a:pt x="61" y="35"/>
                    <a:pt x="62" y="37"/>
                    <a:pt x="62" y="37"/>
                  </a:cubicBezTo>
                  <a:cubicBezTo>
                    <a:pt x="62" y="44"/>
                    <a:pt x="62" y="59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7" y="73"/>
                    <a:pt x="50" y="76"/>
                    <a:pt x="50" y="76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23" y="100"/>
                    <a:pt x="11" y="88"/>
                    <a:pt x="11" y="74"/>
                  </a:cubicBezTo>
                  <a:cubicBezTo>
                    <a:pt x="11" y="63"/>
                    <a:pt x="18" y="53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1"/>
                    <a:pt x="37" y="19"/>
                    <a:pt x="50" y="17"/>
                  </a:cubicBezTo>
                  <a:cubicBezTo>
                    <a:pt x="65" y="15"/>
                    <a:pt x="74" y="29"/>
                    <a:pt x="74" y="29"/>
                  </a:cubicBezTo>
                  <a:cubicBezTo>
                    <a:pt x="74" y="29"/>
                    <a:pt x="77" y="10"/>
                    <a:pt x="97" y="10"/>
                  </a:cubicBezTo>
                  <a:cubicBezTo>
                    <a:pt x="115" y="10"/>
                    <a:pt x="128" y="24"/>
                    <a:pt x="128" y="42"/>
                  </a:cubicBezTo>
                  <a:cubicBezTo>
                    <a:pt x="128" y="44"/>
                    <a:pt x="127" y="47"/>
                    <a:pt x="127" y="49"/>
                  </a:cubicBezTo>
                  <a:cubicBezTo>
                    <a:pt x="138" y="53"/>
                    <a:pt x="147" y="62"/>
                    <a:pt x="147" y="74"/>
                  </a:cubicBezTo>
                  <a:cubicBezTo>
                    <a:pt x="147" y="88"/>
                    <a:pt x="135" y="100"/>
                    <a:pt x="120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grpSp>
        <p:nvGrpSpPr>
          <p:cNvPr id="24" name="组合 3"/>
          <p:cNvGrpSpPr/>
          <p:nvPr/>
        </p:nvGrpSpPr>
        <p:grpSpPr>
          <a:xfrm>
            <a:off x="1326759" y="4069078"/>
            <a:ext cx="3100964" cy="971356"/>
            <a:chOff x="1358843" y="4069078"/>
            <a:chExt cx="3100964" cy="971356"/>
          </a:xfrm>
        </p:grpSpPr>
        <p:grpSp>
          <p:nvGrpSpPr>
            <p:cNvPr id="25" name="Group 40"/>
            <p:cNvGrpSpPr/>
            <p:nvPr/>
          </p:nvGrpSpPr>
          <p:grpSpPr>
            <a:xfrm>
              <a:off x="1358843" y="4069078"/>
              <a:ext cx="3100964" cy="971356"/>
              <a:chOff x="1229546" y="1255634"/>
              <a:chExt cx="2432622" cy="762002"/>
            </a:xfrm>
          </p:grpSpPr>
          <p:sp>
            <p:nvSpPr>
              <p:cNvPr id="27" name="Flowchart: Off-page Connector 47"/>
              <p:cNvSpPr/>
              <p:nvPr/>
            </p:nvSpPr>
            <p:spPr>
              <a:xfrm rot="16200000">
                <a:off x="1829116" y="830138"/>
                <a:ext cx="762000" cy="1612995"/>
              </a:xfrm>
              <a:prstGeom prst="flowChartOffpageConnector">
                <a:avLst/>
              </a:prstGeom>
              <a:solidFill>
                <a:srgbClr val="41CB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vert="vert"/>
              <a:lstStyle/>
              <a:p>
                <a:pPr algn="ctr"/>
                <a:endParaRPr lang="en-US" sz="3600">
                  <a:solidFill>
                    <a:schemeClr val="bg1"/>
                  </a:solidFill>
                  <a:latin charset="0" panose="020b0806030902050204" pitchFamily="34" typeface="Impact"/>
                </a:endParaRPr>
              </a:p>
            </p:txBody>
          </p:sp>
          <p:sp>
            <p:nvSpPr>
              <p:cNvPr id="28" name="Round Same Side Corner Rectangle 49"/>
              <p:cNvSpPr/>
              <p:nvPr/>
            </p:nvSpPr>
            <p:spPr>
              <a:xfrm rot="16200000">
                <a:off x="1078974" y="1406206"/>
                <a:ext cx="762001" cy="460857"/>
              </a:xfrm>
              <a:prstGeom prst="round2SameRect">
                <a:avLst/>
              </a:prstGeom>
              <a:solidFill>
                <a:srgbClr val="41CB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vert="vert"/>
              <a:lstStyle/>
              <a:p>
                <a:pPr algn="ctr"/>
                <a:r>
                  <a:rPr lang="en-US" sz="280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charset="0" panose="020b0806030902050204" pitchFamily="34" typeface="Impact"/>
                  </a:rPr>
                  <a:t>03</a:t>
                </a:r>
              </a:p>
            </p:txBody>
          </p:sp>
          <p:cxnSp>
            <p:nvCxnSpPr>
              <p:cNvPr id="29" name="Straight Connector 50"/>
              <p:cNvCxnSpPr>
                <a:endCxn id="22" idx="2"/>
              </p:cNvCxnSpPr>
              <p:nvPr/>
            </p:nvCxnSpPr>
            <p:spPr>
              <a:xfrm>
                <a:off x="2991444" y="1636635"/>
                <a:ext cx="670724" cy="1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Freeform 61"/>
            <p:cNvSpPr/>
            <p:nvPr/>
          </p:nvSpPr>
          <p:spPr bwMode="auto">
            <a:xfrm>
              <a:off x="2382417" y="4264823"/>
              <a:ext cx="558388" cy="579867"/>
            </a:xfrm>
            <a:custGeom>
              <a:gdLst>
                <a:gd fmla="*/ 99 w 137" name="T0"/>
                <a:gd fmla="*/ 57 h 142" name="T1"/>
                <a:gd fmla="*/ 137 w 137" name="T2"/>
                <a:gd fmla="*/ 57 h 142" name="T3"/>
                <a:gd fmla="*/ 76 w 137" name="T4"/>
                <a:gd fmla="*/ 4 h 142" name="T5"/>
                <a:gd fmla="*/ 69 w 137" name="T6"/>
                <a:gd fmla="*/ 0 h 142" name="T7"/>
                <a:gd fmla="*/ 62 w 137" name="T8"/>
                <a:gd fmla="*/ 4 h 142" name="T9"/>
                <a:gd fmla="*/ 0 w 137" name="T10"/>
                <a:gd fmla="*/ 57 h 142" name="T11"/>
                <a:gd fmla="*/ 39 w 137" name="T12"/>
                <a:gd fmla="*/ 57 h 142" name="T13"/>
                <a:gd fmla="*/ 62 w 137" name="T14"/>
                <a:gd fmla="*/ 4 h 142" name="T15"/>
                <a:gd fmla="*/ 62 w 137" name="T16"/>
                <a:gd fmla="*/ 5 h 142" name="T17"/>
                <a:gd fmla="*/ 43 w 137" name="T18"/>
                <a:gd fmla="*/ 57 h 142" name="T19"/>
                <a:gd fmla="*/ 64 w 137" name="T20"/>
                <a:gd fmla="*/ 57 h 142" name="T21"/>
                <a:gd fmla="*/ 64 w 137" name="T22"/>
                <a:gd fmla="*/ 122 h 142" name="T23"/>
                <a:gd fmla="*/ 64 w 137" name="T24"/>
                <a:gd fmla="*/ 125 h 142" name="T25"/>
                <a:gd fmla="*/ 64 w 137" name="T26"/>
                <a:gd fmla="*/ 130 h 142" name="T27"/>
                <a:gd fmla="*/ 76 w 137" name="T28"/>
                <a:gd fmla="*/ 142 h 142" name="T29"/>
                <a:gd fmla="*/ 87 w 137" name="T30"/>
                <a:gd fmla="*/ 130 h 142" name="T31"/>
                <a:gd fmla="*/ 87 w 137" name="T32"/>
                <a:gd fmla="*/ 125 h 142" name="T33"/>
                <a:gd fmla="*/ 79 w 137" name="T34"/>
                <a:gd fmla="*/ 125 h 142" name="T35"/>
                <a:gd fmla="*/ 79 w 137" name="T36"/>
                <a:gd fmla="*/ 127 h 142" name="T37"/>
                <a:gd fmla="*/ 79 w 137" name="T38"/>
                <a:gd fmla="*/ 129 h 142" name="T39"/>
                <a:gd fmla="*/ 76 w 137" name="T40"/>
                <a:gd fmla="*/ 133 h 142" name="T41"/>
                <a:gd fmla="*/ 72 w 137" name="T42"/>
                <a:gd fmla="*/ 129 h 142" name="T43"/>
                <a:gd fmla="*/ 72 w 137" name="T44"/>
                <a:gd fmla="*/ 127 h 142" name="T45"/>
                <a:gd fmla="*/ 72 w 137" name="T46"/>
                <a:gd fmla="*/ 125 h 142" name="T47"/>
                <a:gd fmla="*/ 72 w 137" name="T48"/>
                <a:gd fmla="*/ 111 h 142" name="T49"/>
                <a:gd fmla="*/ 72 w 137" name="T50"/>
                <a:gd fmla="*/ 57 h 142" name="T51"/>
                <a:gd fmla="*/ 94 w 137" name="T52"/>
                <a:gd fmla="*/ 57 h 142" name="T53"/>
                <a:gd fmla="*/ 76 w 137" name="T54"/>
                <a:gd fmla="*/ 5 h 142" name="T55"/>
                <a:gd fmla="*/ 76 w 137" name="T56"/>
                <a:gd fmla="*/ 4 h 142" name="T57"/>
                <a:gd fmla="*/ 99 w 137" name="T58"/>
                <a:gd fmla="*/ 57 h 142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142" w="137">
                  <a:moveTo>
                    <a:pt x="99" y="57"/>
                  </a:moveTo>
                  <a:cubicBezTo>
                    <a:pt x="137" y="57"/>
                    <a:pt x="137" y="57"/>
                    <a:pt x="137" y="57"/>
                  </a:cubicBezTo>
                  <a:cubicBezTo>
                    <a:pt x="130" y="28"/>
                    <a:pt x="105" y="7"/>
                    <a:pt x="76" y="4"/>
                  </a:cubicBezTo>
                  <a:cubicBezTo>
                    <a:pt x="74" y="1"/>
                    <a:pt x="72" y="0"/>
                    <a:pt x="69" y="0"/>
                  </a:cubicBezTo>
                  <a:cubicBezTo>
                    <a:pt x="66" y="0"/>
                    <a:pt x="64" y="1"/>
                    <a:pt x="62" y="4"/>
                  </a:cubicBezTo>
                  <a:cubicBezTo>
                    <a:pt x="32" y="6"/>
                    <a:pt x="7" y="28"/>
                    <a:pt x="0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24"/>
                    <a:pt x="58" y="7"/>
                    <a:pt x="62" y="4"/>
                  </a:cubicBezTo>
                  <a:cubicBezTo>
                    <a:pt x="62" y="4"/>
                    <a:pt x="62" y="5"/>
                    <a:pt x="62" y="5"/>
                  </a:cubicBezTo>
                  <a:cubicBezTo>
                    <a:pt x="41" y="31"/>
                    <a:pt x="43" y="57"/>
                    <a:pt x="43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122"/>
                    <a:pt x="64" y="122"/>
                    <a:pt x="64" y="122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6"/>
                    <a:pt x="69" y="142"/>
                    <a:pt x="76" y="142"/>
                  </a:cubicBezTo>
                  <a:cubicBezTo>
                    <a:pt x="82" y="142"/>
                    <a:pt x="87" y="136"/>
                    <a:pt x="87" y="130"/>
                  </a:cubicBezTo>
                  <a:cubicBezTo>
                    <a:pt x="87" y="125"/>
                    <a:pt x="87" y="125"/>
                    <a:pt x="87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9" y="131"/>
                    <a:pt x="78" y="133"/>
                    <a:pt x="76" y="133"/>
                  </a:cubicBezTo>
                  <a:cubicBezTo>
                    <a:pt x="74" y="133"/>
                    <a:pt x="72" y="131"/>
                    <a:pt x="72" y="129"/>
                  </a:cubicBezTo>
                  <a:cubicBezTo>
                    <a:pt x="72" y="127"/>
                    <a:pt x="72" y="127"/>
                    <a:pt x="72" y="127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2" y="111"/>
                    <a:pt x="72" y="111"/>
                    <a:pt x="72" y="111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7" y="31"/>
                    <a:pt x="76" y="5"/>
                  </a:cubicBezTo>
                  <a:cubicBezTo>
                    <a:pt x="76" y="5"/>
                    <a:pt x="76" y="4"/>
                    <a:pt x="76" y="4"/>
                  </a:cubicBezTo>
                  <a:cubicBezTo>
                    <a:pt x="80" y="7"/>
                    <a:pt x="99" y="24"/>
                    <a:pt x="99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2400">
                <a:latin charset="0" panose="020b0806030902050204" pitchFamily="34" typeface="Impact"/>
              </a:endParaRPr>
            </a:p>
          </p:txBody>
        </p:sp>
      </p:grpSp>
      <p:grpSp>
        <p:nvGrpSpPr>
          <p:cNvPr id="30" name="组合 2"/>
          <p:cNvGrpSpPr/>
          <p:nvPr/>
        </p:nvGrpSpPr>
        <p:grpSpPr>
          <a:xfrm>
            <a:off x="1329315" y="2788923"/>
            <a:ext cx="3098408" cy="971356"/>
            <a:chOff x="1361399" y="2788923"/>
            <a:chExt cx="3098408" cy="971356"/>
          </a:xfrm>
        </p:grpSpPr>
        <p:grpSp>
          <p:nvGrpSpPr>
            <p:cNvPr id="31" name="Group 31"/>
            <p:cNvGrpSpPr/>
            <p:nvPr/>
          </p:nvGrpSpPr>
          <p:grpSpPr>
            <a:xfrm>
              <a:off x="1361399" y="2788923"/>
              <a:ext cx="3098408" cy="971356"/>
              <a:chOff x="1231549" y="1255634"/>
              <a:chExt cx="2430616" cy="762002"/>
            </a:xfrm>
          </p:grpSpPr>
          <p:sp>
            <p:nvSpPr>
              <p:cNvPr id="33" name="Flowchart: Off-page Connector 32"/>
              <p:cNvSpPr/>
              <p:nvPr/>
            </p:nvSpPr>
            <p:spPr>
              <a:xfrm rot="16200000">
                <a:off x="1829116" y="830138"/>
                <a:ext cx="762000" cy="1612995"/>
              </a:xfrm>
              <a:prstGeom prst="flowChartOffpageConnector">
                <a:avLst/>
              </a:prstGeom>
              <a:solidFill>
                <a:srgbClr val="4B73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vert="vert"/>
              <a:lstStyle/>
              <a:p>
                <a:pPr algn="ctr"/>
                <a:endParaRPr lang="en-US" sz="3600">
                  <a:solidFill>
                    <a:schemeClr val="bg1"/>
                  </a:solidFill>
                  <a:latin charset="0" panose="020b0806030902050204" pitchFamily="34" typeface="Impact"/>
                </a:endParaRPr>
              </a:p>
            </p:txBody>
          </p:sp>
          <p:sp>
            <p:nvSpPr>
              <p:cNvPr id="34" name="Round Same Side Corner Rectangle 33"/>
              <p:cNvSpPr/>
              <p:nvPr/>
            </p:nvSpPr>
            <p:spPr>
              <a:xfrm rot="16200000">
                <a:off x="1080977" y="1406206"/>
                <a:ext cx="762001" cy="460857"/>
              </a:xfrm>
              <a:prstGeom prst="round2SameRect">
                <a:avLst/>
              </a:prstGeom>
              <a:solidFill>
                <a:srgbClr val="4B73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vert="vert"/>
              <a:lstStyle/>
              <a:p>
                <a:pPr algn="ctr"/>
                <a:r>
                  <a:rPr lang="en-US" sz="280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charset="0" panose="020b0806030902050204" pitchFamily="34" typeface="Impact"/>
                  </a:rPr>
                  <a:t>02</a:t>
                </a:r>
              </a:p>
            </p:txBody>
          </p:sp>
          <p:cxnSp>
            <p:nvCxnSpPr>
              <p:cNvPr id="35" name="Straight Connector 34"/>
              <p:cNvCxnSpPr>
                <a:endCxn id="17" idx="2"/>
              </p:cNvCxnSpPr>
              <p:nvPr/>
            </p:nvCxnSpPr>
            <p:spPr>
              <a:xfrm>
                <a:off x="2991446" y="1636635"/>
                <a:ext cx="670719" cy="1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Freeform 5"/>
            <p:cNvSpPr>
              <a:spLocks noEditPoints="1"/>
            </p:cNvSpPr>
            <p:nvPr/>
          </p:nvSpPr>
          <p:spPr bwMode="auto">
            <a:xfrm>
              <a:off x="2351352" y="3055525"/>
              <a:ext cx="620518" cy="438152"/>
            </a:xfrm>
            <a:custGeom>
              <a:gdLst>
                <a:gd fmla="*/ 218 w 219" name="T0"/>
                <a:gd fmla="*/ 117 h 154" name="T1"/>
                <a:gd fmla="*/ 219 w 219" name="T2"/>
                <a:gd fmla="*/ 118 h 154" name="T3"/>
                <a:gd fmla="*/ 218 w 219" name="T4"/>
                <a:gd fmla="*/ 119 h 154" name="T5"/>
                <a:gd fmla="*/ 174 w 219" name="T6"/>
                <a:gd fmla="*/ 153 h 154" name="T7"/>
                <a:gd fmla="*/ 172 w 219" name="T8"/>
                <a:gd fmla="*/ 153 h 154" name="T9"/>
                <a:gd fmla="*/ 171 w 219" name="T10"/>
                <a:gd fmla="*/ 151 h 154" name="T11"/>
                <a:gd fmla="*/ 179 w 219" name="T12"/>
                <a:gd fmla="*/ 133 h 154" name="T13"/>
                <a:gd fmla="*/ 113 w 219" name="T14"/>
                <a:gd fmla="*/ 106 h 154" name="T15"/>
                <a:gd fmla="*/ 126 w 219" name="T16"/>
                <a:gd fmla="*/ 89 h 154" name="T17"/>
                <a:gd fmla="*/ 131 w 219" name="T18"/>
                <a:gd fmla="*/ 82 h 154" name="T19"/>
                <a:gd fmla="*/ 179 w 219" name="T20"/>
                <a:gd fmla="*/ 103 h 154" name="T21"/>
                <a:gd fmla="*/ 171 w 219" name="T22"/>
                <a:gd fmla="*/ 85 h 154" name="T23"/>
                <a:gd fmla="*/ 172 w 219" name="T24"/>
                <a:gd fmla="*/ 83 h 154" name="T25"/>
                <a:gd fmla="*/ 173 w 219" name="T26"/>
                <a:gd fmla="*/ 82 h 154" name="T27"/>
                <a:gd fmla="*/ 174 w 219" name="T28"/>
                <a:gd fmla="*/ 83 h 154" name="T29"/>
                <a:gd fmla="*/ 218 w 219" name="T30"/>
                <a:gd fmla="*/ 117 h 154" name="T31"/>
                <a:gd fmla="*/ 45 w 219" name="T32"/>
                <a:gd fmla="*/ 71 h 154" name="T33"/>
                <a:gd fmla="*/ 46 w 219" name="T34"/>
                <a:gd fmla="*/ 71 h 154" name="T35"/>
                <a:gd fmla="*/ 47 w 219" name="T36"/>
                <a:gd fmla="*/ 71 h 154" name="T37"/>
                <a:gd fmla="*/ 47 w 219" name="T38"/>
                <a:gd fmla="*/ 69 h 154" name="T39"/>
                <a:gd fmla="*/ 40 w 219" name="T40"/>
                <a:gd fmla="*/ 50 h 154" name="T41"/>
                <a:gd fmla="*/ 87 w 219" name="T42"/>
                <a:gd fmla="*/ 72 h 154" name="T43"/>
                <a:gd fmla="*/ 93 w 219" name="T44"/>
                <a:gd fmla="*/ 65 h 154" name="T45"/>
                <a:gd fmla="*/ 106 w 219" name="T46"/>
                <a:gd fmla="*/ 49 h 154" name="T47"/>
                <a:gd fmla="*/ 40 w 219" name="T48"/>
                <a:gd fmla="*/ 21 h 154" name="T49"/>
                <a:gd fmla="*/ 47 w 219" name="T50"/>
                <a:gd fmla="*/ 2 h 154" name="T51"/>
                <a:gd fmla="*/ 47 w 219" name="T52"/>
                <a:gd fmla="*/ 0 h 154" name="T53"/>
                <a:gd fmla="*/ 45 w 219" name="T54"/>
                <a:gd fmla="*/ 0 h 154" name="T55"/>
                <a:gd fmla="*/ 0 w 219" name="T56"/>
                <a:gd fmla="*/ 34 h 154" name="T57"/>
                <a:gd fmla="*/ 0 w 219" name="T58"/>
                <a:gd fmla="*/ 35 h 154" name="T59"/>
                <a:gd fmla="*/ 0 w 219" name="T60"/>
                <a:gd fmla="*/ 37 h 154" name="T61"/>
                <a:gd fmla="*/ 45 w 219" name="T62"/>
                <a:gd fmla="*/ 71 h 154" name="T63"/>
                <a:gd fmla="*/ 121 w 219" name="T64"/>
                <a:gd fmla="*/ 86 h 154" name="T65"/>
                <a:gd fmla="*/ 179 w 219" name="T66"/>
                <a:gd fmla="*/ 50 h 154" name="T67"/>
                <a:gd fmla="*/ 171 w 219" name="T68"/>
                <a:gd fmla="*/ 69 h 154" name="T69"/>
                <a:gd fmla="*/ 172 w 219" name="T70"/>
                <a:gd fmla="*/ 71 h 154" name="T71"/>
                <a:gd fmla="*/ 173 w 219" name="T72"/>
                <a:gd fmla="*/ 71 h 154" name="T73"/>
                <a:gd fmla="*/ 174 w 219" name="T74"/>
                <a:gd fmla="*/ 71 h 154" name="T75"/>
                <a:gd fmla="*/ 218 w 219" name="T76"/>
                <a:gd fmla="*/ 37 h 154" name="T77"/>
                <a:gd fmla="*/ 219 w 219" name="T78"/>
                <a:gd fmla="*/ 35 h 154" name="T79"/>
                <a:gd fmla="*/ 218 w 219" name="T80"/>
                <a:gd fmla="*/ 34 h 154" name="T81"/>
                <a:gd fmla="*/ 174 w 219" name="T82"/>
                <a:gd fmla="*/ 0 h 154" name="T83"/>
                <a:gd fmla="*/ 172 w 219" name="T84"/>
                <a:gd fmla="*/ 0 h 154" name="T85"/>
                <a:gd fmla="*/ 171 w 219" name="T86"/>
                <a:gd fmla="*/ 2 h 154" name="T87"/>
                <a:gd fmla="*/ 179 w 219" name="T88"/>
                <a:gd fmla="*/ 21 h 154" name="T89"/>
                <a:gd fmla="*/ 97 w 219" name="T90"/>
                <a:gd fmla="*/ 69 h 154" name="T91"/>
                <a:gd fmla="*/ 40 w 219" name="T92"/>
                <a:gd fmla="*/ 103 h 154" name="T93"/>
                <a:gd fmla="*/ 47 w 219" name="T94"/>
                <a:gd fmla="*/ 85 h 154" name="T95"/>
                <a:gd fmla="*/ 47 w 219" name="T96"/>
                <a:gd fmla="*/ 83 h 154" name="T97"/>
                <a:gd fmla="*/ 46 w 219" name="T98"/>
                <a:gd fmla="*/ 82 h 154" name="T99"/>
                <a:gd fmla="*/ 45 w 219" name="T100"/>
                <a:gd fmla="*/ 83 h 154" name="T101"/>
                <a:gd fmla="*/ 0 w 219" name="T102"/>
                <a:gd fmla="*/ 117 h 154" name="T103"/>
                <a:gd fmla="*/ 0 w 219" name="T104"/>
                <a:gd fmla="*/ 118 h 154" name="T105"/>
                <a:gd fmla="*/ 0 w 219" name="T106"/>
                <a:gd fmla="*/ 119 h 154" name="T107"/>
                <a:gd fmla="*/ 45 w 219" name="T108"/>
                <a:gd fmla="*/ 153 h 154" name="T109"/>
                <a:gd fmla="*/ 47 w 219" name="T110"/>
                <a:gd fmla="*/ 153 h 154" name="T111"/>
                <a:gd fmla="*/ 47 w 219" name="T112"/>
                <a:gd fmla="*/ 151 h 154" name="T113"/>
                <a:gd fmla="*/ 40 w 219" name="T114"/>
                <a:gd fmla="*/ 133 h 154" name="T115"/>
                <a:gd fmla="*/ 121 w 219" name="T116"/>
                <a:gd fmla="*/ 86 h 154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54" w="219">
                  <a:moveTo>
                    <a:pt x="218" y="117"/>
                  </a:moveTo>
                  <a:cubicBezTo>
                    <a:pt x="219" y="117"/>
                    <a:pt x="219" y="117"/>
                    <a:pt x="219" y="118"/>
                  </a:cubicBezTo>
                  <a:cubicBezTo>
                    <a:pt x="219" y="119"/>
                    <a:pt x="219" y="119"/>
                    <a:pt x="218" y="119"/>
                  </a:cubicBezTo>
                  <a:cubicBezTo>
                    <a:pt x="174" y="153"/>
                    <a:pt x="174" y="153"/>
                    <a:pt x="174" y="153"/>
                  </a:cubicBezTo>
                  <a:cubicBezTo>
                    <a:pt x="174" y="154"/>
                    <a:pt x="173" y="154"/>
                    <a:pt x="172" y="153"/>
                  </a:cubicBezTo>
                  <a:cubicBezTo>
                    <a:pt x="171" y="153"/>
                    <a:pt x="171" y="152"/>
                    <a:pt x="171" y="151"/>
                  </a:cubicBezTo>
                  <a:cubicBezTo>
                    <a:pt x="179" y="133"/>
                    <a:pt x="179" y="133"/>
                    <a:pt x="179" y="133"/>
                  </a:cubicBezTo>
                  <a:cubicBezTo>
                    <a:pt x="145" y="131"/>
                    <a:pt x="126" y="119"/>
                    <a:pt x="113" y="106"/>
                  </a:cubicBezTo>
                  <a:cubicBezTo>
                    <a:pt x="118" y="100"/>
                    <a:pt x="122" y="94"/>
                    <a:pt x="126" y="89"/>
                  </a:cubicBezTo>
                  <a:cubicBezTo>
                    <a:pt x="128" y="86"/>
                    <a:pt x="130" y="84"/>
                    <a:pt x="131" y="82"/>
                  </a:cubicBezTo>
                  <a:cubicBezTo>
                    <a:pt x="141" y="93"/>
                    <a:pt x="154" y="102"/>
                    <a:pt x="179" y="103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1" y="84"/>
                    <a:pt x="171" y="83"/>
                    <a:pt x="172" y="83"/>
                  </a:cubicBezTo>
                  <a:cubicBezTo>
                    <a:pt x="172" y="82"/>
                    <a:pt x="173" y="82"/>
                    <a:pt x="173" y="82"/>
                  </a:cubicBezTo>
                  <a:cubicBezTo>
                    <a:pt x="173" y="82"/>
                    <a:pt x="174" y="82"/>
                    <a:pt x="174" y="83"/>
                  </a:cubicBezTo>
                  <a:lnTo>
                    <a:pt x="218" y="117"/>
                  </a:lnTo>
                  <a:close/>
                  <a:moveTo>
                    <a:pt x="45" y="71"/>
                  </a:moveTo>
                  <a:cubicBezTo>
                    <a:pt x="45" y="71"/>
                    <a:pt x="45" y="71"/>
                    <a:pt x="46" y="71"/>
                  </a:cubicBezTo>
                  <a:cubicBezTo>
                    <a:pt x="46" y="71"/>
                    <a:pt x="46" y="71"/>
                    <a:pt x="47" y="71"/>
                  </a:cubicBezTo>
                  <a:cubicBezTo>
                    <a:pt x="47" y="70"/>
                    <a:pt x="48" y="69"/>
                    <a:pt x="47" y="69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65" y="52"/>
                    <a:pt x="77" y="61"/>
                    <a:pt x="87" y="72"/>
                  </a:cubicBezTo>
                  <a:cubicBezTo>
                    <a:pt x="89" y="70"/>
                    <a:pt x="91" y="68"/>
                    <a:pt x="93" y="65"/>
                  </a:cubicBezTo>
                  <a:cubicBezTo>
                    <a:pt x="96" y="60"/>
                    <a:pt x="101" y="54"/>
                    <a:pt x="106" y="49"/>
                  </a:cubicBezTo>
                  <a:cubicBezTo>
                    <a:pt x="92" y="35"/>
                    <a:pt x="73" y="23"/>
                    <a:pt x="40" y="21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8" y="1"/>
                    <a:pt x="47" y="1"/>
                    <a:pt x="47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5"/>
                    <a:pt x="0" y="35"/>
                  </a:cubicBezTo>
                  <a:cubicBezTo>
                    <a:pt x="0" y="36"/>
                    <a:pt x="0" y="36"/>
                    <a:pt x="0" y="37"/>
                  </a:cubicBezTo>
                  <a:lnTo>
                    <a:pt x="45" y="71"/>
                  </a:lnTo>
                  <a:close/>
                  <a:moveTo>
                    <a:pt x="121" y="86"/>
                  </a:moveTo>
                  <a:cubicBezTo>
                    <a:pt x="134" y="67"/>
                    <a:pt x="145" y="53"/>
                    <a:pt x="179" y="50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69"/>
                    <a:pt x="171" y="70"/>
                    <a:pt x="172" y="71"/>
                  </a:cubicBezTo>
                  <a:cubicBezTo>
                    <a:pt x="172" y="71"/>
                    <a:pt x="173" y="71"/>
                    <a:pt x="173" y="71"/>
                  </a:cubicBezTo>
                  <a:cubicBezTo>
                    <a:pt x="173" y="71"/>
                    <a:pt x="174" y="71"/>
                    <a:pt x="174" y="71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9" y="36"/>
                    <a:pt x="219" y="36"/>
                    <a:pt x="219" y="35"/>
                  </a:cubicBezTo>
                  <a:cubicBezTo>
                    <a:pt x="219" y="35"/>
                    <a:pt x="219" y="34"/>
                    <a:pt x="218" y="34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4" y="0"/>
                    <a:pt x="173" y="0"/>
                    <a:pt x="172" y="0"/>
                  </a:cubicBezTo>
                  <a:cubicBezTo>
                    <a:pt x="171" y="1"/>
                    <a:pt x="171" y="1"/>
                    <a:pt x="171" y="2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30" y="23"/>
                    <a:pt x="112" y="48"/>
                    <a:pt x="97" y="69"/>
                  </a:cubicBezTo>
                  <a:cubicBezTo>
                    <a:pt x="84" y="87"/>
                    <a:pt x="74" y="101"/>
                    <a:pt x="40" y="103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48" y="84"/>
                    <a:pt x="47" y="83"/>
                    <a:pt x="47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5" y="82"/>
                    <a:pt x="45" y="82"/>
                    <a:pt x="45" y="83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0" y="117"/>
                    <a:pt x="0" y="1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5" y="154"/>
                    <a:pt x="46" y="154"/>
                    <a:pt x="47" y="153"/>
                  </a:cubicBezTo>
                  <a:cubicBezTo>
                    <a:pt x="47" y="153"/>
                    <a:pt x="48" y="152"/>
                    <a:pt x="47" y="151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89" y="131"/>
                    <a:pt x="107" y="106"/>
                    <a:pt x="121" y="8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id-ID" sz="1800">
                <a:latin charset="0" panose="020b0806030902050204" pitchFamily="34" typeface="Impact"/>
              </a:endParaRPr>
            </a:p>
          </p:txBody>
        </p:sp>
      </p:grpSp>
      <p:grpSp>
        <p:nvGrpSpPr>
          <p:cNvPr id="36" name="组合 38"/>
          <p:cNvGrpSpPr/>
          <p:nvPr/>
        </p:nvGrpSpPr>
        <p:grpSpPr>
          <a:xfrm>
            <a:off x="1326760" y="5349234"/>
            <a:ext cx="3100963" cy="971356"/>
            <a:chOff x="1358844" y="5349234"/>
            <a:chExt cx="3100963" cy="971356"/>
          </a:xfrm>
        </p:grpSpPr>
        <p:grpSp>
          <p:nvGrpSpPr>
            <p:cNvPr id="37" name="Group 56"/>
            <p:cNvGrpSpPr/>
            <p:nvPr/>
          </p:nvGrpSpPr>
          <p:grpSpPr>
            <a:xfrm>
              <a:off x="1358844" y="5349234"/>
              <a:ext cx="3100963" cy="971356"/>
              <a:chOff x="1229545" y="1255634"/>
              <a:chExt cx="2432620" cy="762002"/>
            </a:xfrm>
          </p:grpSpPr>
          <p:sp>
            <p:nvSpPr>
              <p:cNvPr id="42" name="Flowchart: Off-page Connector 59"/>
              <p:cNvSpPr/>
              <p:nvPr/>
            </p:nvSpPr>
            <p:spPr>
              <a:xfrm rot="16200000">
                <a:off x="1829116" y="830138"/>
                <a:ext cx="762000" cy="1612995"/>
              </a:xfrm>
              <a:prstGeom prst="flowChartOffpageConnector">
                <a:avLst/>
              </a:prstGeom>
              <a:solidFill>
                <a:srgbClr val="4A9CC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vert="vert"/>
              <a:lstStyle/>
              <a:p>
                <a:pPr algn="ctr"/>
                <a:endParaRPr lang="en-US" sz="3600">
                  <a:solidFill>
                    <a:schemeClr val="bg1"/>
                  </a:solidFill>
                  <a:latin charset="0" panose="020b0806030902050204" pitchFamily="34" typeface="Impact"/>
                </a:endParaRPr>
              </a:p>
            </p:txBody>
          </p:sp>
          <p:sp>
            <p:nvSpPr>
              <p:cNvPr id="43" name="Round Same Side Corner Rectangle 61"/>
              <p:cNvSpPr/>
              <p:nvPr/>
            </p:nvSpPr>
            <p:spPr>
              <a:xfrm rot="16200000">
                <a:off x="1078973" y="1406206"/>
                <a:ext cx="762001" cy="460857"/>
              </a:xfrm>
              <a:prstGeom prst="round2SameRect">
                <a:avLst/>
              </a:prstGeom>
              <a:solidFill>
                <a:srgbClr val="4A9CC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vert="vert"/>
              <a:lstStyle/>
              <a:p>
                <a:pPr algn="ctr"/>
                <a:r>
                  <a:rPr lang="en-US" sz="280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charset="0" panose="020b0806030902050204" pitchFamily="34" typeface="Impact"/>
                  </a:rPr>
                  <a:t>04</a:t>
                </a:r>
              </a:p>
            </p:txBody>
          </p:sp>
          <p:cxnSp>
            <p:nvCxnSpPr>
              <p:cNvPr id="44" name="Straight Connector 63"/>
              <p:cNvCxnSpPr>
                <a:endCxn id="27" idx="2"/>
              </p:cNvCxnSpPr>
              <p:nvPr/>
            </p:nvCxnSpPr>
            <p:spPr>
              <a:xfrm>
                <a:off x="2991446" y="1636635"/>
                <a:ext cx="670719" cy="1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50"/>
            <p:cNvGrpSpPr/>
            <p:nvPr/>
          </p:nvGrpSpPr>
          <p:grpSpPr>
            <a:xfrm>
              <a:off x="2365810" y="5540420"/>
              <a:ext cx="591603" cy="588985"/>
              <a:chOff x="6350" y="-3175"/>
              <a:chExt cx="717550" cy="714376"/>
            </a:xfrm>
            <a:solidFill>
              <a:schemeClr val="bg1"/>
            </a:solidFill>
          </p:grpSpPr>
          <p:sp>
            <p:nvSpPr>
              <p:cNvPr id="39" name="Freeform 18"/>
              <p:cNvSpPr/>
              <p:nvPr/>
            </p:nvSpPr>
            <p:spPr bwMode="auto">
              <a:xfrm>
                <a:off x="438150" y="430213"/>
                <a:ext cx="285750" cy="280988"/>
              </a:xfrm>
              <a:custGeom>
                <a:gdLst>
                  <a:gd fmla="*/ 68 w 75" name="T0"/>
                  <a:gd fmla="*/ 42 h 74" name="T1"/>
                  <a:gd fmla="*/ 25 w 75" name="T2"/>
                  <a:gd fmla="*/ 0 h 74" name="T3"/>
                  <a:gd fmla="*/ 0 w 75" name="T4"/>
                  <a:gd fmla="*/ 24 h 74" name="T5"/>
                  <a:gd fmla="*/ 43 w 75" name="T6"/>
                  <a:gd fmla="*/ 67 h 74" name="T7"/>
                  <a:gd fmla="*/ 68 w 75" name="T8"/>
                  <a:gd fmla="*/ 67 h 74" name="T9"/>
                  <a:gd fmla="*/ 68 w 75" name="T10"/>
                  <a:gd fmla="*/ 42 h 7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4" w="75">
                    <a:moveTo>
                      <a:pt x="68" y="42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9" y="10"/>
                      <a:pt x="10" y="18"/>
                      <a:pt x="0" y="24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50" y="74"/>
                      <a:pt x="61" y="74"/>
                      <a:pt x="68" y="67"/>
                    </a:cubicBezTo>
                    <a:cubicBezTo>
                      <a:pt x="75" y="60"/>
                      <a:pt x="75" y="49"/>
                      <a:pt x="68" y="4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id-ID" sz="1800">
                  <a:latin charset="0" panose="020b0806030902050204" pitchFamily="34" typeface="Impact"/>
                </a:endParaRPr>
              </a:p>
            </p:txBody>
          </p:sp>
          <p:sp>
            <p:nvSpPr>
              <p:cNvPr id="40" name="Freeform 19"/>
              <p:cNvSpPr>
                <a:spLocks noEditPoints="1"/>
              </p:cNvSpPr>
              <p:nvPr/>
            </p:nvSpPr>
            <p:spPr bwMode="auto">
              <a:xfrm>
                <a:off x="6350" y="-3175"/>
                <a:ext cx="530225" cy="531813"/>
              </a:xfrm>
              <a:custGeom>
                <a:gdLst>
                  <a:gd fmla="*/ 139 w 139" name="T0"/>
                  <a:gd fmla="*/ 70 h 140" name="T1"/>
                  <a:gd fmla="*/ 70 w 139" name="T2"/>
                  <a:gd fmla="*/ 0 h 140" name="T3"/>
                  <a:gd fmla="*/ 0 w 139" name="T4"/>
                  <a:gd fmla="*/ 70 h 140" name="T5"/>
                  <a:gd fmla="*/ 70 w 139" name="T6"/>
                  <a:gd fmla="*/ 140 h 140" name="T7"/>
                  <a:gd fmla="*/ 139 w 139" name="T8"/>
                  <a:gd fmla="*/ 70 h 140" name="T9"/>
                  <a:gd fmla="*/ 70 w 139" name="T10"/>
                  <a:gd fmla="*/ 122 h 140" name="T11"/>
                  <a:gd fmla="*/ 17 w 139" name="T12"/>
                  <a:gd fmla="*/ 70 h 140" name="T13"/>
                  <a:gd fmla="*/ 70 w 139" name="T14"/>
                  <a:gd fmla="*/ 17 h 140" name="T15"/>
                  <a:gd fmla="*/ 122 w 139" name="T16"/>
                  <a:gd fmla="*/ 70 h 140" name="T17"/>
                  <a:gd fmla="*/ 70 w 139" name="T18"/>
                  <a:gd fmla="*/ 122 h 14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40" w="139">
                    <a:moveTo>
                      <a:pt x="139" y="70"/>
                    </a:moveTo>
                    <a:cubicBezTo>
                      <a:pt x="139" y="31"/>
                      <a:pt x="10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108"/>
                      <a:pt x="31" y="140"/>
                      <a:pt x="70" y="140"/>
                    </a:cubicBezTo>
                    <a:cubicBezTo>
                      <a:pt x="108" y="140"/>
                      <a:pt x="139" y="108"/>
                      <a:pt x="139" y="70"/>
                    </a:cubicBezTo>
                    <a:moveTo>
                      <a:pt x="70" y="122"/>
                    </a:moveTo>
                    <a:cubicBezTo>
                      <a:pt x="41" y="122"/>
                      <a:pt x="17" y="99"/>
                      <a:pt x="17" y="70"/>
                    </a:cubicBezTo>
                    <a:cubicBezTo>
                      <a:pt x="17" y="41"/>
                      <a:pt x="41" y="17"/>
                      <a:pt x="70" y="17"/>
                    </a:cubicBezTo>
                    <a:cubicBezTo>
                      <a:pt x="98" y="17"/>
                      <a:pt x="122" y="41"/>
                      <a:pt x="122" y="70"/>
                    </a:cubicBezTo>
                    <a:cubicBezTo>
                      <a:pt x="122" y="99"/>
                      <a:pt x="98" y="122"/>
                      <a:pt x="70" y="1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id-ID" sz="1800">
                  <a:latin charset="0" panose="020b0806030902050204" pitchFamily="34" typeface="Impact"/>
                </a:endParaRPr>
              </a:p>
            </p:txBody>
          </p:sp>
          <p:sp>
            <p:nvSpPr>
              <p:cNvPr id="41" name="Freeform 20"/>
              <p:cNvSpPr/>
              <p:nvPr/>
            </p:nvSpPr>
            <p:spPr bwMode="auto">
              <a:xfrm>
                <a:off x="117475" y="106363"/>
                <a:ext cx="157163" cy="155575"/>
              </a:xfrm>
              <a:custGeom>
                <a:gdLst>
                  <a:gd fmla="*/ 0 w 41" name="T0"/>
                  <a:gd fmla="*/ 41 h 41" name="T1"/>
                  <a:gd fmla="*/ 12 w 41" name="T2"/>
                  <a:gd fmla="*/ 41 h 41" name="T3"/>
                  <a:gd fmla="*/ 41 w 41" name="T4"/>
                  <a:gd fmla="*/ 12 h 41" name="T5"/>
                  <a:gd fmla="*/ 41 w 41" name="T6"/>
                  <a:gd fmla="*/ 0 h 41" name="T7"/>
                  <a:gd fmla="*/ 0 w 41" name="T8"/>
                  <a:gd fmla="*/ 41 h 4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1" w="41">
                    <a:moveTo>
                      <a:pt x="0" y="41"/>
                    </a:move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id-ID" sz="1800">
                  <a:latin charset="0" panose="020b0806030902050204" pitchFamily="34" typeface="Impact"/>
                </a:endParaRPr>
              </a:p>
            </p:txBody>
          </p:sp>
        </p:grpSp>
      </p:grpSp>
      <p:sp>
        <p:nvSpPr>
          <p:cNvPr id="53" name="矩形 3"/>
          <p:cNvSpPr>
            <a:spLocks noChangeArrowheads="1"/>
          </p:cNvSpPr>
          <p:nvPr/>
        </p:nvSpPr>
        <p:spPr bwMode="auto">
          <a:xfrm>
            <a:off x="1073958" y="224898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806030902050204" pitchFamily="34" typeface="Impact"/>
              </a:rPr>
              <a:t>工作不足之处</a:t>
            </a:r>
          </a:p>
        </p:txBody>
      </p:sp>
      <p:sp>
        <p:nvSpPr>
          <p:cNvPr id="54" name="文本框 37"/>
          <p:cNvSpPr txBox="1"/>
          <p:nvPr/>
        </p:nvSpPr>
        <p:spPr>
          <a:xfrm>
            <a:off x="1073958" y="759817"/>
            <a:ext cx="2308007" cy="335272"/>
          </a:xfrm>
          <a:prstGeom prst="rect">
            <a:avLst/>
          </a:prstGeom>
          <a:noFill/>
        </p:spPr>
        <p:txBody>
          <a:bodyPr bIns="45716" lIns="91431" rIns="91431" rtlCol="0" tIns="45716" wrap="square">
            <a:spAutoFit/>
          </a:bodyPr>
          <a:lstStyle/>
          <a:p>
            <a:r>
              <a:rPr altLang="zh-CN" lang="en-US" sz="16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Title</a:t>
            </a:r>
          </a:p>
        </p:txBody>
      </p:sp>
      <p:sp>
        <p:nvSpPr>
          <p:cNvPr id="55" name="任意多边形 4"/>
          <p:cNvSpPr/>
          <p:nvPr/>
        </p:nvSpPr>
        <p:spPr>
          <a:xfrm flipH="1">
            <a:off x="274490" y="423071"/>
            <a:ext cx="496568" cy="557564"/>
          </a:xfrm>
          <a:custGeom>
            <a:gdLst>
              <a:gd fmla="*/ 0 w 3171687" name="connsiteX0"/>
              <a:gd fmla="*/ 259565 h 2069635" name="connsiteY0"/>
              <a:gd fmla="*/ 0 w 3171687" name="connsiteX1"/>
              <a:gd fmla="*/ 0 h 2069635" name="connsiteY1"/>
              <a:gd fmla="*/ 3171687 w 3171687" name="connsiteX2"/>
              <a:gd fmla="*/ 0 h 2069635" name="connsiteY2"/>
              <a:gd fmla="*/ 3171687 w 3171687" name="connsiteX3"/>
              <a:gd fmla="*/ 2069635 h 2069635" name="connsiteY3"/>
              <a:gd fmla="*/ 0 w 3171687" name="connsiteX4"/>
              <a:gd fmla="*/ 2069635 h 2069635" name="connsiteY4"/>
              <a:gd fmla="*/ 0 w 3171687" name="connsiteX5"/>
              <a:gd fmla="*/ 1810069 h 2069635" name="connsiteY5"/>
              <a:gd fmla="*/ 0 w 3171687" name="connsiteX6"/>
              <a:gd fmla="*/ 1810069 h 2069635" name="connsiteY6"/>
              <a:gd fmla="*/ 0 w 3171687" name="connsiteX7"/>
              <a:gd fmla="*/ 1810069 h 2069635" name="connsiteY7"/>
              <a:gd fmla="*/ 1071343 w 3171687" name="connsiteX8"/>
              <a:gd fmla="*/ 1901509 h 2069635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2069635" w="3171687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6" name="任意多边形 5"/>
          <p:cNvSpPr/>
          <p:nvPr/>
        </p:nvSpPr>
        <p:spPr>
          <a:xfrm flipH="1">
            <a:off x="425940" y="300119"/>
            <a:ext cx="496568" cy="443846"/>
          </a:xfrm>
          <a:custGeom>
            <a:gdLst>
              <a:gd fmla="*/ 0 w 2253807" name="connsiteX0"/>
              <a:gd fmla="*/ 700070 h 1262130" name="connsiteY0"/>
              <a:gd fmla="*/ 0 w 2253807" name="connsiteX1"/>
              <a:gd fmla="*/ 0 h 1262130" name="connsiteY1"/>
              <a:gd fmla="*/ 2253807 w 2253807" name="connsiteX2"/>
              <a:gd fmla="*/ 0 h 1262130" name="connsiteY2"/>
              <a:gd fmla="*/ 2253807 w 2253807" name="connsiteX3"/>
              <a:gd fmla="*/ 1262130 h 1262130" name="connsiteY3"/>
              <a:gd fmla="*/ 1013277 w 2253807" name="connsiteX4"/>
              <a:gd fmla="*/ 1262130 h 1262130" name="connsiteY4"/>
              <a:gd fmla="*/ 1013277 w 2253807" name="connsiteX5"/>
              <a:gd fmla="*/ 1262130 h 1262130" name="connsiteY5"/>
              <a:gd fmla="*/ 1104717 w 2253807" name="connsiteX6"/>
              <a:gd fmla="*/ 791510 h 126213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62130" w="2253807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73431980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grpId="0" id="10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fill="hold" id="15" nodeType="afterEffect" presetClass="entr" presetID="1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accel="50000" fill="hold" id="2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2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2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fill="hold" grpId="0" id="2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id="30" nodeType="afterEffect" presetClass="entr" presetID="1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accel="50000" fill="hold" id="3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3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3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40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fill="hold" id="45" nodeType="afterEffect" presetClass="entr" presetID="1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accel="50000" fill="hold" id="5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5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5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fill="hold" grpId="0" id="5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id="60" nodeType="afterEffect" presetClass="entr" presetID="1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6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  <p:bldP grpId="0" spid="16"/>
      <p:bldP grpId="0" spid="17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Block Arc 38"/>
          <p:cNvSpPr/>
          <p:nvPr/>
        </p:nvSpPr>
        <p:spPr>
          <a:xfrm>
            <a:off x="6893295" y="2527559"/>
            <a:ext cx="2217579" cy="2217579"/>
          </a:xfrm>
          <a:prstGeom prst="blockArc">
            <a:avLst>
              <a:gd fmla="val 10800000" name="adj1"/>
              <a:gd fmla="val 3" name="adj2"/>
              <a:gd fmla="val 15291" name="adj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556">
              <a:solidFill>
                <a:schemeClr val="tx1"/>
              </a:solidFill>
            </a:endParaRPr>
          </a:p>
        </p:txBody>
      </p:sp>
      <p:sp>
        <p:nvSpPr>
          <p:cNvPr id="3" name="Block Arc 37"/>
          <p:cNvSpPr/>
          <p:nvPr/>
        </p:nvSpPr>
        <p:spPr>
          <a:xfrm rot="10800000">
            <a:off x="5013764" y="2524677"/>
            <a:ext cx="2217579" cy="2217579"/>
          </a:xfrm>
          <a:prstGeom prst="blockArc">
            <a:avLst>
              <a:gd fmla="val 10800000" name="adj1"/>
              <a:gd fmla="val 3" name="adj2"/>
              <a:gd fmla="val 15291" name="adj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556">
              <a:solidFill>
                <a:schemeClr val="tx1"/>
              </a:solidFill>
            </a:endParaRPr>
          </a:p>
        </p:txBody>
      </p:sp>
      <p:sp>
        <p:nvSpPr>
          <p:cNvPr id="4" name="Block Arc 36"/>
          <p:cNvSpPr/>
          <p:nvPr/>
        </p:nvSpPr>
        <p:spPr>
          <a:xfrm>
            <a:off x="3136330" y="2544493"/>
            <a:ext cx="2217579" cy="2217579"/>
          </a:xfrm>
          <a:prstGeom prst="blockArc">
            <a:avLst>
              <a:gd fmla="val 10800000" name="adj1"/>
              <a:gd fmla="val 3" name="adj2"/>
              <a:gd fmla="val 15291" name="adj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556">
              <a:solidFill>
                <a:schemeClr val="tx1"/>
              </a:solidFill>
            </a:endParaRPr>
          </a:p>
        </p:txBody>
      </p:sp>
      <p:sp>
        <p:nvSpPr>
          <p:cNvPr id="5" name="Block Arc 51"/>
          <p:cNvSpPr/>
          <p:nvPr/>
        </p:nvSpPr>
        <p:spPr>
          <a:xfrm>
            <a:off x="1255747" y="2527559"/>
            <a:ext cx="2217579" cy="2217579"/>
          </a:xfrm>
          <a:prstGeom prst="blockArc">
            <a:avLst>
              <a:gd fmla="val 10800000" name="adj1"/>
              <a:gd fmla="val 3" name="adj2"/>
              <a:gd fmla="val 15291" name="adj3"/>
            </a:avLst>
          </a:prstGeom>
          <a:solidFill>
            <a:srgbClr val="41C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556">
              <a:solidFill>
                <a:schemeClr val="tx1"/>
              </a:solidFill>
            </a:endParaRPr>
          </a:p>
        </p:txBody>
      </p:sp>
      <p:sp>
        <p:nvSpPr>
          <p:cNvPr id="6" name="Block Arc 53"/>
          <p:cNvSpPr/>
          <p:nvPr/>
        </p:nvSpPr>
        <p:spPr>
          <a:xfrm>
            <a:off x="5013764" y="2527559"/>
            <a:ext cx="2217579" cy="2217579"/>
          </a:xfrm>
          <a:prstGeom prst="blockArc">
            <a:avLst>
              <a:gd fmla="val 10800000" name="adj1"/>
              <a:gd fmla="val 3" name="adj2"/>
              <a:gd fmla="val 15291" name="adj3"/>
            </a:avLst>
          </a:prstGeom>
          <a:solidFill>
            <a:srgbClr val="5A5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556">
              <a:solidFill>
                <a:schemeClr val="tx1"/>
              </a:solidFill>
            </a:endParaRPr>
          </a:p>
        </p:txBody>
      </p:sp>
      <p:sp>
        <p:nvSpPr>
          <p:cNvPr id="7" name="Block Arc 55"/>
          <p:cNvSpPr/>
          <p:nvPr/>
        </p:nvSpPr>
        <p:spPr>
          <a:xfrm>
            <a:off x="8771780" y="2527559"/>
            <a:ext cx="2217579" cy="2217579"/>
          </a:xfrm>
          <a:prstGeom prst="blockArc">
            <a:avLst>
              <a:gd fmla="val 10800000" name="adj1"/>
              <a:gd fmla="val 3" name="adj2"/>
              <a:gd fmla="val 15291" name="adj3"/>
            </a:avLst>
          </a:prstGeom>
          <a:solidFill>
            <a:srgbClr val="41C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556">
              <a:solidFill>
                <a:schemeClr val="tx1"/>
              </a:solidFill>
            </a:endParaRPr>
          </a:p>
        </p:txBody>
      </p:sp>
      <p:sp>
        <p:nvSpPr>
          <p:cNvPr id="8" name="Freeform 62"/>
          <p:cNvSpPr/>
          <p:nvPr/>
        </p:nvSpPr>
        <p:spPr>
          <a:xfrm>
            <a:off x="1729825" y="3014402"/>
            <a:ext cx="1288704" cy="1288704"/>
          </a:xfrm>
          <a:custGeom>
            <a:gdLst>
              <a:gd fmla="*/ 0 w 905504" name="connsiteX0"/>
              <a:gd fmla="*/ 452752 h 905504" name="connsiteY0"/>
              <a:gd fmla="*/ 132608 w 905504" name="connsiteX1"/>
              <a:gd fmla="*/ 132608 h 905504" name="connsiteY1"/>
              <a:gd fmla="*/ 452752 w 905504" name="connsiteX2"/>
              <a:gd fmla="*/ 0 h 905504" name="connsiteY2"/>
              <a:gd fmla="*/ 772896 w 905504" name="connsiteX3"/>
              <a:gd fmla="*/ 132608 h 905504" name="connsiteY3"/>
              <a:gd fmla="*/ 905504 w 905504" name="connsiteX4"/>
              <a:gd fmla="*/ 452752 h 905504" name="connsiteY4"/>
              <a:gd fmla="*/ 772896 w 905504" name="connsiteX5"/>
              <a:gd fmla="*/ 772896 h 905504" name="connsiteY5"/>
              <a:gd fmla="*/ 452752 w 905504" name="connsiteX6"/>
              <a:gd fmla="*/ 905504 h 905504" name="connsiteY6"/>
              <a:gd fmla="*/ 132608 w 905504" name="connsiteX7"/>
              <a:gd fmla="*/ 772896 h 905504" name="connsiteY7"/>
              <a:gd fmla="*/ 0 w 905504" name="connsiteX8"/>
              <a:gd fmla="*/ 452752 h 905504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905504" w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210677" lIns="243840" numCol="1" rIns="210677" spcCol="1270" spcFirstLastPara="0" tIns="243840" vert="horz" wrap="square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altLang="zh-CN" b="1" lang="en-US" smtClean="0" sz="24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2016</a:t>
            </a:r>
          </a:p>
        </p:txBody>
      </p:sp>
      <p:sp>
        <p:nvSpPr>
          <p:cNvPr id="9" name="Freeform 63"/>
          <p:cNvSpPr/>
          <p:nvPr/>
        </p:nvSpPr>
        <p:spPr>
          <a:xfrm>
            <a:off x="3609845" y="3014402"/>
            <a:ext cx="1288704" cy="1288704"/>
          </a:xfrm>
          <a:custGeom>
            <a:gdLst>
              <a:gd fmla="*/ 0 w 905504" name="connsiteX0"/>
              <a:gd fmla="*/ 452752 h 905504" name="connsiteY0"/>
              <a:gd fmla="*/ 132608 w 905504" name="connsiteX1"/>
              <a:gd fmla="*/ 132608 h 905504" name="connsiteY1"/>
              <a:gd fmla="*/ 452752 w 905504" name="connsiteX2"/>
              <a:gd fmla="*/ 0 h 905504" name="connsiteY2"/>
              <a:gd fmla="*/ 772896 w 905504" name="connsiteX3"/>
              <a:gd fmla="*/ 132608 h 905504" name="connsiteY3"/>
              <a:gd fmla="*/ 905504 w 905504" name="connsiteX4"/>
              <a:gd fmla="*/ 452752 h 905504" name="connsiteY4"/>
              <a:gd fmla="*/ 772896 w 905504" name="connsiteX5"/>
              <a:gd fmla="*/ 772896 h 905504" name="connsiteY5"/>
              <a:gd fmla="*/ 452752 w 905504" name="connsiteX6"/>
              <a:gd fmla="*/ 905504 h 905504" name="connsiteY6"/>
              <a:gd fmla="*/ 132608 w 905504" name="connsiteX7"/>
              <a:gd fmla="*/ 772896 h 905504" name="connsiteY7"/>
              <a:gd fmla="*/ 0 w 905504" name="connsiteX8"/>
              <a:gd fmla="*/ 452752 h 905504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905504" w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210677" lIns="243840" numCol="1" rIns="210677" spcCol="1270" spcFirstLastPara="0" tIns="243840" vert="horz" wrap="square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altLang="zh-CN" b="1" lang="en-US" smtClean="0" sz="24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2017</a:t>
            </a:r>
          </a:p>
        </p:txBody>
      </p:sp>
      <p:sp>
        <p:nvSpPr>
          <p:cNvPr id="10" name="Freeform 64"/>
          <p:cNvSpPr/>
          <p:nvPr/>
        </p:nvSpPr>
        <p:spPr>
          <a:xfrm>
            <a:off x="5489865" y="3014402"/>
            <a:ext cx="1288704" cy="1288704"/>
          </a:xfrm>
          <a:custGeom>
            <a:gdLst>
              <a:gd fmla="*/ 0 w 905504" name="connsiteX0"/>
              <a:gd fmla="*/ 452752 h 905504" name="connsiteY0"/>
              <a:gd fmla="*/ 132608 w 905504" name="connsiteX1"/>
              <a:gd fmla="*/ 132608 h 905504" name="connsiteY1"/>
              <a:gd fmla="*/ 452752 w 905504" name="connsiteX2"/>
              <a:gd fmla="*/ 0 h 905504" name="connsiteY2"/>
              <a:gd fmla="*/ 772896 w 905504" name="connsiteX3"/>
              <a:gd fmla="*/ 132608 h 905504" name="connsiteY3"/>
              <a:gd fmla="*/ 905504 w 905504" name="connsiteX4"/>
              <a:gd fmla="*/ 452752 h 905504" name="connsiteY4"/>
              <a:gd fmla="*/ 772896 w 905504" name="connsiteX5"/>
              <a:gd fmla="*/ 772896 h 905504" name="connsiteY5"/>
              <a:gd fmla="*/ 452752 w 905504" name="connsiteX6"/>
              <a:gd fmla="*/ 905504 h 905504" name="connsiteY6"/>
              <a:gd fmla="*/ 132608 w 905504" name="connsiteX7"/>
              <a:gd fmla="*/ 772896 h 905504" name="connsiteY7"/>
              <a:gd fmla="*/ 0 w 905504" name="connsiteX8"/>
              <a:gd fmla="*/ 452752 h 905504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905504" w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210677" lIns="243840" numCol="1" rIns="210677" spcCol="1270" spcFirstLastPara="0" tIns="243840" vert="horz" wrap="square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altLang="zh-CN" b="1" lang="en-US" smtClean="0" sz="24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2018</a:t>
            </a:r>
          </a:p>
        </p:txBody>
      </p:sp>
      <p:sp>
        <p:nvSpPr>
          <p:cNvPr id="11" name="Freeform 65"/>
          <p:cNvSpPr/>
          <p:nvPr/>
        </p:nvSpPr>
        <p:spPr>
          <a:xfrm>
            <a:off x="7369885" y="3014402"/>
            <a:ext cx="1288704" cy="1288704"/>
          </a:xfrm>
          <a:custGeom>
            <a:gdLst>
              <a:gd fmla="*/ 0 w 905504" name="connsiteX0"/>
              <a:gd fmla="*/ 452752 h 905504" name="connsiteY0"/>
              <a:gd fmla="*/ 132608 w 905504" name="connsiteX1"/>
              <a:gd fmla="*/ 132608 h 905504" name="connsiteY1"/>
              <a:gd fmla="*/ 452752 w 905504" name="connsiteX2"/>
              <a:gd fmla="*/ 0 h 905504" name="connsiteY2"/>
              <a:gd fmla="*/ 772896 w 905504" name="connsiteX3"/>
              <a:gd fmla="*/ 132608 h 905504" name="connsiteY3"/>
              <a:gd fmla="*/ 905504 w 905504" name="connsiteX4"/>
              <a:gd fmla="*/ 452752 h 905504" name="connsiteY4"/>
              <a:gd fmla="*/ 772896 w 905504" name="connsiteX5"/>
              <a:gd fmla="*/ 772896 h 905504" name="connsiteY5"/>
              <a:gd fmla="*/ 452752 w 905504" name="connsiteX6"/>
              <a:gd fmla="*/ 905504 h 905504" name="connsiteY6"/>
              <a:gd fmla="*/ 132608 w 905504" name="connsiteX7"/>
              <a:gd fmla="*/ 772896 h 905504" name="connsiteY7"/>
              <a:gd fmla="*/ 0 w 905504" name="connsiteX8"/>
              <a:gd fmla="*/ 452752 h 905504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905504" w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210677" lIns="243840" numCol="1" rIns="210677" spcCol="1270" spcFirstLastPara="0" tIns="243840" vert="horz" wrap="square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altLang="zh-CN" b="1" lang="en-US" smtClean="0" sz="24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2019</a:t>
            </a:r>
          </a:p>
        </p:txBody>
      </p:sp>
      <p:sp>
        <p:nvSpPr>
          <p:cNvPr id="12" name="Freeform 66"/>
          <p:cNvSpPr/>
          <p:nvPr/>
        </p:nvSpPr>
        <p:spPr>
          <a:xfrm>
            <a:off x="9249907" y="3014402"/>
            <a:ext cx="1288704" cy="1288704"/>
          </a:xfrm>
          <a:custGeom>
            <a:gdLst>
              <a:gd fmla="*/ 0 w 905504" name="connsiteX0"/>
              <a:gd fmla="*/ 452752 h 905504" name="connsiteY0"/>
              <a:gd fmla="*/ 132608 w 905504" name="connsiteX1"/>
              <a:gd fmla="*/ 132608 h 905504" name="connsiteY1"/>
              <a:gd fmla="*/ 452752 w 905504" name="connsiteX2"/>
              <a:gd fmla="*/ 0 h 905504" name="connsiteY2"/>
              <a:gd fmla="*/ 772896 w 905504" name="connsiteX3"/>
              <a:gd fmla="*/ 132608 h 905504" name="connsiteY3"/>
              <a:gd fmla="*/ 905504 w 905504" name="connsiteX4"/>
              <a:gd fmla="*/ 452752 h 905504" name="connsiteY4"/>
              <a:gd fmla="*/ 772896 w 905504" name="connsiteX5"/>
              <a:gd fmla="*/ 772896 h 905504" name="connsiteY5"/>
              <a:gd fmla="*/ 452752 w 905504" name="connsiteX6"/>
              <a:gd fmla="*/ 905504 h 905504" name="connsiteY6"/>
              <a:gd fmla="*/ 132608 w 905504" name="connsiteX7"/>
              <a:gd fmla="*/ 772896 h 905504" name="connsiteY7"/>
              <a:gd fmla="*/ 0 w 905504" name="connsiteX8"/>
              <a:gd fmla="*/ 452752 h 905504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905504" w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210677" lIns="243840" numCol="1" rIns="210677" spcCol="1270" spcFirstLastPara="0" tIns="243840" vert="horz" wrap="square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b="1" lang="en-US" sz="24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2020</a:t>
            </a:r>
          </a:p>
        </p:txBody>
      </p:sp>
      <p:sp>
        <p:nvSpPr>
          <p:cNvPr id="13" name="Block Arc 35"/>
          <p:cNvSpPr/>
          <p:nvPr/>
        </p:nvSpPr>
        <p:spPr>
          <a:xfrm rot="10800000">
            <a:off x="1255746" y="2524675"/>
            <a:ext cx="2217579" cy="2217579"/>
          </a:xfrm>
          <a:prstGeom prst="blockArc">
            <a:avLst>
              <a:gd fmla="val 10800000" name="adj1"/>
              <a:gd fmla="val 3" name="adj2"/>
              <a:gd fmla="val 15291" name="adj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556">
              <a:solidFill>
                <a:schemeClr val="tx1"/>
              </a:solidFill>
            </a:endParaRPr>
          </a:p>
        </p:txBody>
      </p:sp>
      <p:sp>
        <p:nvSpPr>
          <p:cNvPr id="14" name="Block Arc 52"/>
          <p:cNvSpPr/>
          <p:nvPr/>
        </p:nvSpPr>
        <p:spPr>
          <a:xfrm rot="10800000">
            <a:off x="3136332" y="2524677"/>
            <a:ext cx="2217579" cy="2217579"/>
          </a:xfrm>
          <a:prstGeom prst="blockArc">
            <a:avLst>
              <a:gd fmla="val 10800000" name="adj1"/>
              <a:gd fmla="val 3" name="adj2"/>
              <a:gd fmla="val 15291" name="adj3"/>
            </a:avLst>
          </a:prstGeom>
          <a:solidFill>
            <a:srgbClr val="4A9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556">
              <a:solidFill>
                <a:schemeClr val="tx1"/>
              </a:solidFill>
            </a:endParaRPr>
          </a:p>
        </p:txBody>
      </p:sp>
      <p:sp>
        <p:nvSpPr>
          <p:cNvPr id="15" name="Block Arc 39"/>
          <p:cNvSpPr/>
          <p:nvPr/>
        </p:nvSpPr>
        <p:spPr>
          <a:xfrm rot="10800000">
            <a:off x="8771780" y="2524677"/>
            <a:ext cx="2217579" cy="2217579"/>
          </a:xfrm>
          <a:prstGeom prst="blockArc">
            <a:avLst>
              <a:gd fmla="val 10800000" name="adj1"/>
              <a:gd fmla="val 3" name="adj2"/>
              <a:gd fmla="val 15291" name="adj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556">
              <a:solidFill>
                <a:schemeClr val="tx1"/>
              </a:solidFill>
            </a:endParaRPr>
          </a:p>
        </p:txBody>
      </p:sp>
      <p:sp>
        <p:nvSpPr>
          <p:cNvPr id="16" name="Block Arc 54"/>
          <p:cNvSpPr/>
          <p:nvPr/>
        </p:nvSpPr>
        <p:spPr>
          <a:xfrm rot="10800000">
            <a:off x="6893297" y="2524677"/>
            <a:ext cx="2217579" cy="2217579"/>
          </a:xfrm>
          <a:prstGeom prst="blockArc">
            <a:avLst>
              <a:gd fmla="val 10800000" name="adj1"/>
              <a:gd fmla="val 3" name="adj2"/>
              <a:gd fmla="val 15291" name="adj3"/>
            </a:avLst>
          </a:prstGeom>
          <a:solidFill>
            <a:srgbClr val="4B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556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719406" y="1516184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ctr"/>
            <a:r>
              <a:rPr altLang="en-US" b="1" lang="zh-CN" sz="2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8" name="矩形 47"/>
          <p:cNvSpPr>
            <a:spLocks noChangeArrowheads="1"/>
          </p:cNvSpPr>
          <p:nvPr/>
        </p:nvSpPr>
        <p:spPr bwMode="auto">
          <a:xfrm>
            <a:off x="1388155" y="1904482"/>
            <a:ext cx="1962964" cy="56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sym charset="-122" panose="020b0503020204020204" pitchFamily="34" typeface="微软雅黑"/>
              </a:rPr>
              <a:t>在此录入上述图表的综合描述说明。</a:t>
            </a:r>
          </a:p>
        </p:txBody>
      </p:sp>
      <p:sp>
        <p:nvSpPr>
          <p:cNvPr id="19" name="矩形 18"/>
          <p:cNvSpPr/>
          <p:nvPr/>
        </p:nvSpPr>
        <p:spPr>
          <a:xfrm>
            <a:off x="5472323" y="1516184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ctr"/>
            <a:r>
              <a:rPr altLang="en-US" b="1" lang="zh-CN" sz="2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0" name="矩形 47"/>
          <p:cNvSpPr>
            <a:spLocks noChangeArrowheads="1"/>
          </p:cNvSpPr>
          <p:nvPr/>
        </p:nvSpPr>
        <p:spPr bwMode="auto">
          <a:xfrm>
            <a:off x="5141071" y="1904482"/>
            <a:ext cx="1962964" cy="56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sym charset="-122" panose="020b0503020204020204" pitchFamily="34" typeface="微软雅黑"/>
              </a:rPr>
              <a:t>在此录入上述图表的综合描述说明。</a:t>
            </a:r>
          </a:p>
        </p:txBody>
      </p:sp>
      <p:sp>
        <p:nvSpPr>
          <p:cNvPr id="21" name="矩形 20"/>
          <p:cNvSpPr/>
          <p:nvPr/>
        </p:nvSpPr>
        <p:spPr>
          <a:xfrm>
            <a:off x="9225141" y="1516184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ctr"/>
            <a:r>
              <a:rPr altLang="en-US" b="1" lang="zh-CN" sz="2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2" name="矩形 47"/>
          <p:cNvSpPr>
            <a:spLocks noChangeArrowheads="1"/>
          </p:cNvSpPr>
          <p:nvPr/>
        </p:nvSpPr>
        <p:spPr bwMode="auto">
          <a:xfrm>
            <a:off x="8893890" y="1904482"/>
            <a:ext cx="1962964" cy="56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sym charset="-122" panose="020b0503020204020204" pitchFamily="34" typeface="微软雅黑"/>
              </a:rPr>
              <a:t>在此录入上述图表的综合描述说明。</a:t>
            </a:r>
          </a:p>
        </p:txBody>
      </p:sp>
      <p:sp>
        <p:nvSpPr>
          <p:cNvPr id="23" name="矩形 22"/>
          <p:cNvSpPr/>
          <p:nvPr/>
        </p:nvSpPr>
        <p:spPr>
          <a:xfrm>
            <a:off x="3594890" y="4747709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ctr"/>
            <a:r>
              <a:rPr altLang="en-US" b="1" lang="zh-CN" sz="2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4" name="矩形 47"/>
          <p:cNvSpPr>
            <a:spLocks noChangeArrowheads="1"/>
          </p:cNvSpPr>
          <p:nvPr/>
        </p:nvSpPr>
        <p:spPr bwMode="auto">
          <a:xfrm>
            <a:off x="3263640" y="5136007"/>
            <a:ext cx="1962964" cy="56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sym charset="-122" panose="020b0503020204020204" pitchFamily="34" typeface="微软雅黑"/>
              </a:rPr>
              <a:t>在此录入上述图表的综合描述说明。</a:t>
            </a:r>
          </a:p>
        </p:txBody>
      </p:sp>
      <p:sp>
        <p:nvSpPr>
          <p:cNvPr id="25" name="矩形 24"/>
          <p:cNvSpPr/>
          <p:nvPr/>
        </p:nvSpPr>
        <p:spPr>
          <a:xfrm>
            <a:off x="7347807" y="4747709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ctr"/>
            <a:r>
              <a:rPr altLang="en-US" b="1" lang="zh-CN" sz="2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6" name="矩形 47"/>
          <p:cNvSpPr>
            <a:spLocks noChangeArrowheads="1"/>
          </p:cNvSpPr>
          <p:nvPr/>
        </p:nvSpPr>
        <p:spPr bwMode="auto">
          <a:xfrm>
            <a:off x="7016556" y="5136007"/>
            <a:ext cx="1962964" cy="56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sym charset="-122" panose="020b0503020204020204" pitchFamily="34" typeface="微软雅黑"/>
              </a:rPr>
              <a:t>在此录入上述图表的综合描述说明。</a:t>
            </a:r>
          </a:p>
        </p:txBody>
      </p:sp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1073958" y="224898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806030902050204" pitchFamily="34" typeface="Impact"/>
              </a:rPr>
              <a:t>工作不足之处</a:t>
            </a:r>
          </a:p>
        </p:txBody>
      </p:sp>
      <p:sp>
        <p:nvSpPr>
          <p:cNvPr id="28" name="文本框 37"/>
          <p:cNvSpPr txBox="1"/>
          <p:nvPr/>
        </p:nvSpPr>
        <p:spPr>
          <a:xfrm>
            <a:off x="1073958" y="759817"/>
            <a:ext cx="2308007" cy="335272"/>
          </a:xfrm>
          <a:prstGeom prst="rect">
            <a:avLst/>
          </a:prstGeom>
          <a:noFill/>
        </p:spPr>
        <p:txBody>
          <a:bodyPr bIns="45716" lIns="91431" rIns="91431" rtlCol="0" tIns="45716" wrap="square">
            <a:spAutoFit/>
          </a:bodyPr>
          <a:lstStyle/>
          <a:p>
            <a:r>
              <a:rPr altLang="zh-CN" lang="en-US" sz="16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Title</a:t>
            </a:r>
          </a:p>
        </p:txBody>
      </p:sp>
      <p:sp>
        <p:nvSpPr>
          <p:cNvPr id="29" name="任意多边形 4"/>
          <p:cNvSpPr/>
          <p:nvPr/>
        </p:nvSpPr>
        <p:spPr>
          <a:xfrm flipH="1">
            <a:off x="274490" y="423071"/>
            <a:ext cx="496568" cy="557564"/>
          </a:xfrm>
          <a:custGeom>
            <a:gdLst>
              <a:gd fmla="*/ 0 w 3171687" name="connsiteX0"/>
              <a:gd fmla="*/ 259565 h 2069635" name="connsiteY0"/>
              <a:gd fmla="*/ 0 w 3171687" name="connsiteX1"/>
              <a:gd fmla="*/ 0 h 2069635" name="connsiteY1"/>
              <a:gd fmla="*/ 3171687 w 3171687" name="connsiteX2"/>
              <a:gd fmla="*/ 0 h 2069635" name="connsiteY2"/>
              <a:gd fmla="*/ 3171687 w 3171687" name="connsiteX3"/>
              <a:gd fmla="*/ 2069635 h 2069635" name="connsiteY3"/>
              <a:gd fmla="*/ 0 w 3171687" name="connsiteX4"/>
              <a:gd fmla="*/ 2069635 h 2069635" name="connsiteY4"/>
              <a:gd fmla="*/ 0 w 3171687" name="connsiteX5"/>
              <a:gd fmla="*/ 1810069 h 2069635" name="connsiteY5"/>
              <a:gd fmla="*/ 0 w 3171687" name="connsiteX6"/>
              <a:gd fmla="*/ 1810069 h 2069635" name="connsiteY6"/>
              <a:gd fmla="*/ 0 w 3171687" name="connsiteX7"/>
              <a:gd fmla="*/ 1810069 h 2069635" name="connsiteY7"/>
              <a:gd fmla="*/ 1071343 w 3171687" name="connsiteX8"/>
              <a:gd fmla="*/ 1901509 h 2069635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2069635" w="3171687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任意多边形 5"/>
          <p:cNvSpPr/>
          <p:nvPr/>
        </p:nvSpPr>
        <p:spPr>
          <a:xfrm flipH="1">
            <a:off x="425940" y="300119"/>
            <a:ext cx="496568" cy="443846"/>
          </a:xfrm>
          <a:custGeom>
            <a:gdLst>
              <a:gd fmla="*/ 0 w 2253807" name="connsiteX0"/>
              <a:gd fmla="*/ 700070 h 1262130" name="connsiteY0"/>
              <a:gd fmla="*/ 0 w 2253807" name="connsiteX1"/>
              <a:gd fmla="*/ 0 h 1262130" name="connsiteY1"/>
              <a:gd fmla="*/ 2253807 w 2253807" name="connsiteX2"/>
              <a:gd fmla="*/ 0 h 1262130" name="connsiteY2"/>
              <a:gd fmla="*/ 2253807 w 2253807" name="connsiteX3"/>
              <a:gd fmla="*/ 1262130 h 1262130" name="connsiteY3"/>
              <a:gd fmla="*/ 1013277 w 2253807" name="connsiteX4"/>
              <a:gd fmla="*/ 1262130 h 1262130" name="connsiteY4"/>
              <a:gd fmla="*/ 1013277 w 2253807" name="connsiteX5"/>
              <a:gd fmla="*/ 1262130 h 1262130" name="connsiteY5"/>
              <a:gd fmla="*/ 1104717 w 2253807" name="connsiteX6"/>
              <a:gd fmla="*/ 791510 h 126213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62130" w="2253807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5938357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1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1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2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3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3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3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grpId="0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4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5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5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7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2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71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7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7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8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83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88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9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9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97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10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0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0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6571565" y="1495276"/>
            <a:ext cx="3712007" cy="539353"/>
          </a:xfrm>
          <a:prstGeom prst="rect">
            <a:avLst/>
          </a:prstGeom>
          <a:solidFill>
            <a:srgbClr val="4B73A8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3" name="TextBox 64"/>
          <p:cNvSpPr txBox="1"/>
          <p:nvPr/>
        </p:nvSpPr>
        <p:spPr>
          <a:xfrm>
            <a:off x="6704726" y="1520868"/>
            <a:ext cx="357884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ctr"/>
            <a:r>
              <a:rPr altLang="zh-CN" lang="en-US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PART 01     年度工作概述</a:t>
            </a:r>
          </a:p>
        </p:txBody>
      </p:sp>
      <p:sp>
        <p:nvSpPr>
          <p:cNvPr id="4" name="TextBox 59"/>
          <p:cNvSpPr txBox="1">
            <a:spLocks noChangeArrowheads="1"/>
          </p:cNvSpPr>
          <p:nvPr/>
        </p:nvSpPr>
        <p:spPr bwMode="auto">
          <a:xfrm flipH="1">
            <a:off x="1303334" y="2503542"/>
            <a:ext cx="3187903" cy="283464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algn="r" defTabSz="685800">
              <a:defRPr/>
            </a:pPr>
            <a:r>
              <a:rPr altLang="en-US" b="1" kern="0" lang="zh-CN" sz="6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目录</a:t>
            </a:r>
          </a:p>
          <a:p>
            <a:pPr algn="r" defTabSz="685800">
              <a:defRPr/>
            </a:pPr>
            <a:r>
              <a:rPr altLang="en-US" b="1" kern="0" lang="zh-CN" sz="6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CONTENTS</a:t>
            </a:r>
          </a:p>
        </p:txBody>
      </p:sp>
      <p:sp>
        <p:nvSpPr>
          <p:cNvPr id="5" name="任意多边形 26"/>
          <p:cNvSpPr/>
          <p:nvPr/>
        </p:nvSpPr>
        <p:spPr>
          <a:xfrm>
            <a:off x="2736733" y="2465164"/>
            <a:ext cx="1845118" cy="534043"/>
          </a:xfrm>
          <a:custGeom>
            <a:gdLst>
              <a:gd fmla="*/ 0 w 1682088" name="connsiteX0"/>
              <a:gd fmla="*/ 519125 h 519125" name="connsiteY0"/>
              <a:gd fmla="*/ 0 w 1682088" name="connsiteX1"/>
              <a:gd fmla="*/ 0 h 519125" name="connsiteY1"/>
              <a:gd fmla="*/ 1682088 w 1682088" name="connsiteX2"/>
              <a:gd fmla="*/ 0 h 519125" name="connsiteY2"/>
              <a:gd fmla="*/ 1682088 w 1682088" name="connsiteX3"/>
              <a:gd fmla="*/ 519125 h 519125" name="connsiteY3"/>
              <a:gd fmla="*/ 91440 w 1682088" name="connsiteX4"/>
              <a:gd fmla="*/ 610565 h 61056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19125" w="1682088">
                <a:moveTo>
                  <a:pt x="0" y="519125"/>
                </a:moveTo>
                <a:lnTo>
                  <a:pt x="0" y="0"/>
                </a:lnTo>
                <a:lnTo>
                  <a:pt x="1682088" y="0"/>
                </a:lnTo>
                <a:lnTo>
                  <a:pt x="1682088" y="519125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任意多边形 34"/>
          <p:cNvSpPr/>
          <p:nvPr/>
        </p:nvSpPr>
        <p:spPr>
          <a:xfrm>
            <a:off x="2046537" y="2795570"/>
            <a:ext cx="2301816" cy="1478645"/>
          </a:xfrm>
          <a:custGeom>
            <a:gdLst>
              <a:gd fmla="*/ 2463662 w 2463662" name="connsiteX0"/>
              <a:gd fmla="*/ 1105159 h 1478645" name="connsiteY0"/>
              <a:gd fmla="*/ 2463662 w 2463662" name="connsiteX1"/>
              <a:gd fmla="*/ 1478645 h 1478645" name="connsiteY1"/>
              <a:gd fmla="*/ 0 w 2463662" name="connsiteX2"/>
              <a:gd fmla="*/ 1478645 h 1478645" name="connsiteY2"/>
              <a:gd fmla="*/ 0 w 2463662" name="connsiteX3"/>
              <a:gd fmla="*/ 0 h 1478645" name="connsiteY3"/>
              <a:gd fmla="*/ 877819 w 2463662" name="connsiteX4"/>
              <a:gd fmla="*/ 0 h 1478645" name="connsiteY4"/>
              <a:gd fmla="*/ 877819 w 2463662" name="connsiteX5"/>
              <a:gd fmla="*/ 0 h 1478645" name="connsiteY5"/>
              <a:gd fmla="*/ 969259 w 2463662" name="connsiteX6"/>
              <a:gd fmla="*/ 1196599 h 1478645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478645" w="2463662">
                <a:moveTo>
                  <a:pt x="2463662" y="1105159"/>
                </a:moveTo>
                <a:lnTo>
                  <a:pt x="2463662" y="1478645"/>
                </a:lnTo>
                <a:lnTo>
                  <a:pt x="0" y="1478645"/>
                </a:lnTo>
                <a:lnTo>
                  <a:pt x="0" y="0"/>
                </a:lnTo>
                <a:lnTo>
                  <a:pt x="877819" y="0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571565" y="2575368"/>
            <a:ext cx="3712007" cy="539353"/>
          </a:xfrm>
          <a:prstGeom prst="rect">
            <a:avLst/>
          </a:prstGeom>
          <a:solidFill>
            <a:srgbClr val="41CBC6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9" name="TextBox 64"/>
          <p:cNvSpPr txBox="1"/>
          <p:nvPr/>
        </p:nvSpPr>
        <p:spPr>
          <a:xfrm>
            <a:off x="6704726" y="2600960"/>
            <a:ext cx="357884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ctr"/>
            <a:r>
              <a:rPr altLang="zh-CN" lang="en-US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PART 02     工作完成情况</a:t>
            </a:r>
          </a:p>
        </p:txBody>
      </p:sp>
      <p:sp>
        <p:nvSpPr>
          <p:cNvPr id="11" name="矩形 10"/>
          <p:cNvSpPr/>
          <p:nvPr/>
        </p:nvSpPr>
        <p:spPr>
          <a:xfrm>
            <a:off x="6571565" y="3655460"/>
            <a:ext cx="3712007" cy="539353"/>
          </a:xfrm>
          <a:prstGeom prst="rect">
            <a:avLst/>
          </a:prstGeom>
          <a:solidFill>
            <a:srgbClr val="4A9CCB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12" name="TextBox 64"/>
          <p:cNvSpPr txBox="1"/>
          <p:nvPr/>
        </p:nvSpPr>
        <p:spPr>
          <a:xfrm>
            <a:off x="6704726" y="3681052"/>
            <a:ext cx="357884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ctr"/>
            <a:r>
              <a:rPr altLang="zh-CN" lang="en-US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PART 03     工作不足之处</a:t>
            </a:r>
          </a:p>
        </p:txBody>
      </p:sp>
      <p:sp>
        <p:nvSpPr>
          <p:cNvPr id="14" name="矩形 13"/>
          <p:cNvSpPr/>
          <p:nvPr/>
        </p:nvSpPr>
        <p:spPr>
          <a:xfrm>
            <a:off x="6571565" y="4735553"/>
            <a:ext cx="3712007" cy="539353"/>
          </a:xfrm>
          <a:prstGeom prst="rect">
            <a:avLst/>
          </a:prstGeom>
          <a:solidFill>
            <a:srgbClr val="5A538C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15" name="TextBox 64"/>
          <p:cNvSpPr txBox="1"/>
          <p:nvPr/>
        </p:nvSpPr>
        <p:spPr>
          <a:xfrm>
            <a:off x="6704726" y="4761145"/>
            <a:ext cx="357884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ctr"/>
            <a:r>
              <a:rPr altLang="zh-CN" lang="en-US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PART 04     明年工作计划</a:t>
            </a:r>
          </a:p>
        </p:txBody>
      </p:sp>
    </p:spTree>
    <p:extLst>
      <p:ext uri="{BB962C8B-B14F-4D97-AF65-F5344CB8AC3E}">
        <p14:creationId val="69711817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5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3" presetSubtype="3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fill="hold" grpId="0" id="16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2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grpId="0" id="2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3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fill="hold" grpId="0" id="4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grpId="0" id="4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fill="hold" grpId="0" id="5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8"/>
      <p:bldP grpId="0" spid="9"/>
      <p:bldP grpId="0" spid="11"/>
      <p:bldP grpId="0" spid="12"/>
      <p:bldP grpId="0" spid="14"/>
      <p:bldP grpId="0" spid="15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4175769" y="3810883"/>
            <a:ext cx="3840480" cy="822960"/>
          </a:xfrm>
          <a:prstGeom prst="rect">
            <a:avLst/>
          </a:prstGeom>
          <a:noFill/>
        </p:spPr>
        <p:txBody>
          <a:bodyPr anchor="ctr" rtlCol="0" vert="horz" wrap="none">
            <a:spAutoFit/>
          </a:bodyPr>
          <a:lstStyle/>
          <a:p>
            <a:pPr algn="ctr"/>
            <a:r>
              <a:rPr altLang="en-US" b="1" lang="zh-CN" smtClean="0" sz="4800">
                <a:solidFill>
                  <a:srgbClr val="4B73A8"/>
                </a:solidFill>
                <a:latin charset="-122" typeface="Microsoft YaHei"/>
                <a:ea charset="-122" typeface="Microsoft YaHei"/>
                <a:cs charset="-122" typeface="Microsoft YaHei"/>
              </a:rPr>
              <a:t>明年工作计划</a:t>
            </a:r>
          </a:p>
        </p:txBody>
      </p:sp>
      <p:sp>
        <p:nvSpPr>
          <p:cNvPr id="3" name="矩形 47"/>
          <p:cNvSpPr>
            <a:spLocks noChangeArrowheads="1"/>
          </p:cNvSpPr>
          <p:nvPr/>
        </p:nvSpPr>
        <p:spPr bwMode="auto">
          <a:xfrm>
            <a:off x="3625516" y="4743323"/>
            <a:ext cx="4940968" cy="67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600">
                <a:solidFill>
                  <a:srgbClr val="4B73A8"/>
                </a:solidFill>
                <a:sym charset="-122" panose="020b0503020204020204" pitchFamily="34" typeface="微软雅黑"/>
              </a:rPr>
              <a:t>请点击录入本章节的概括性描述文字或者复制粘贴，请添加说明文字，图像描述及总结。</a:t>
            </a:r>
          </a:p>
        </p:txBody>
      </p:sp>
      <p:grpSp>
        <p:nvGrpSpPr>
          <p:cNvPr id="4" name="组合 7"/>
          <p:cNvGrpSpPr/>
          <p:nvPr/>
        </p:nvGrpSpPr>
        <p:grpSpPr>
          <a:xfrm>
            <a:off x="5023040" y="1569382"/>
            <a:ext cx="2498670" cy="1862048"/>
            <a:chOff x="2757770" y="2361497"/>
            <a:chExt cx="2498670" cy="1862048"/>
          </a:xfrm>
        </p:grpSpPr>
        <p:sp>
          <p:nvSpPr>
            <p:cNvPr id="5" name="TextBox 59"/>
            <p:cNvSpPr txBox="1">
              <a:spLocks noChangeArrowheads="1"/>
            </p:cNvSpPr>
            <p:nvPr/>
          </p:nvSpPr>
          <p:spPr bwMode="auto">
            <a:xfrm flipH="1">
              <a:off x="3115977" y="2370500"/>
              <a:ext cx="1782258" cy="184404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9pPr>
            </a:lstStyle>
            <a:p>
              <a:pPr algn="ctr" defTabSz="685800">
                <a:defRPr/>
              </a:pPr>
              <a:r>
                <a:rPr altLang="zh-CN" kern="0" lang="en-US" smtClean="0" sz="11500">
                  <a:solidFill>
                    <a:srgbClr val="4B73A8"/>
                  </a:solidFill>
                  <a:latin charset="0" panose="020b0806030902050204" pitchFamily="34" typeface="Impact"/>
                  <a:ea charset="-122" panose="020b0503020204020204" pitchFamily="34" typeface="微软雅黑"/>
                </a:rPr>
                <a:t>04</a:t>
              </a:r>
            </a:p>
          </p:txBody>
        </p:sp>
        <p:sp>
          <p:nvSpPr>
            <p:cNvPr id="6" name="椭圆 5"/>
            <p:cNvSpPr/>
            <p:nvPr/>
          </p:nvSpPr>
          <p:spPr>
            <a:xfrm>
              <a:off x="2787950" y="3646240"/>
              <a:ext cx="2468490" cy="32768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9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4B73A8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757770" y="3801706"/>
              <a:ext cx="2498670" cy="387863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4B73A8"/>
                </a:solidFill>
              </a:endParaRPr>
            </a:p>
          </p:txBody>
        </p:sp>
      </p:grpSp>
      <p:sp>
        <p:nvSpPr>
          <p:cNvPr id="8" name="任意多边形 38"/>
          <p:cNvSpPr/>
          <p:nvPr/>
        </p:nvSpPr>
        <p:spPr>
          <a:xfrm>
            <a:off x="5318387" y="1331543"/>
            <a:ext cx="1954610" cy="1113172"/>
          </a:xfrm>
          <a:custGeom>
            <a:gdLst>
              <a:gd fmla="*/ 0 w 1845118" name="connsiteX0"/>
              <a:gd fmla="*/ 539460 h 1113172" name="connsiteY0"/>
              <a:gd fmla="*/ 0 w 1845118" name="connsiteX1"/>
              <a:gd fmla="*/ 0 h 1113172" name="connsiteY1"/>
              <a:gd fmla="*/ 1845118 w 1845118" name="connsiteX2"/>
              <a:gd fmla="*/ 0 h 1113172" name="connsiteY2"/>
              <a:gd fmla="*/ 1845118 w 1845118" name="connsiteX3"/>
              <a:gd fmla="*/ 1113172 h 1113172" name="connsiteY3"/>
              <a:gd fmla="*/ 1054278 w 1845118" name="connsiteX4"/>
              <a:gd fmla="*/ 1113172 h 1113172" name="connsiteY4"/>
              <a:gd fmla="*/ 1054278 w 1845118" name="connsiteX5"/>
              <a:gd fmla="*/ 1113172 h 1113172" name="connsiteY5"/>
              <a:gd fmla="*/ 1145718 w 1845118" name="connsiteX6"/>
              <a:gd fmla="*/ 630900 h 1113172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113172" w="1845117">
                <a:moveTo>
                  <a:pt x="0" y="539460"/>
                </a:moveTo>
                <a:lnTo>
                  <a:pt x="0" y="0"/>
                </a:lnTo>
                <a:lnTo>
                  <a:pt x="1845118" y="0"/>
                </a:lnTo>
                <a:lnTo>
                  <a:pt x="1845118" y="1113172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srgbClr val="4B73A8"/>
              </a:solidFill>
            </a:endParaRPr>
          </a:p>
        </p:txBody>
      </p:sp>
      <p:sp>
        <p:nvSpPr>
          <p:cNvPr id="9" name="任意多边形 36"/>
          <p:cNvSpPr/>
          <p:nvPr/>
        </p:nvSpPr>
        <p:spPr>
          <a:xfrm>
            <a:off x="5023040" y="1639722"/>
            <a:ext cx="2498670" cy="1827878"/>
          </a:xfrm>
          <a:custGeom>
            <a:gdLst>
              <a:gd fmla="*/ 2362498 w 2362498" name="connsiteX0"/>
              <a:gd fmla="*/ 1612423 h 1827878" name="connsiteY0"/>
              <a:gd fmla="*/ 2362498 w 2362498" name="connsiteX1"/>
              <a:gd fmla="*/ 1827878 h 1827878" name="connsiteY1"/>
              <a:gd fmla="*/ 839514 w 2362498" name="connsiteX2"/>
              <a:gd fmla="*/ 1827878 h 1827878" name="connsiteY2"/>
              <a:gd fmla="*/ 433218 w 2362498" name="connsiteX3"/>
              <a:gd fmla="*/ 1827878 h 1827878" name="connsiteY3"/>
              <a:gd fmla="*/ 433218 w 2362498" name="connsiteX4"/>
              <a:gd fmla="*/ 1826314 h 1827878" name="connsiteY4"/>
              <a:gd fmla="*/ 0 w 2362498" name="connsiteX5"/>
              <a:gd fmla="*/ 1826314 h 1827878" name="connsiteY5"/>
              <a:gd fmla="*/ 0 w 2362498" name="connsiteX6"/>
              <a:gd fmla="*/ 0 h 1827878" name="connsiteY6"/>
              <a:gd fmla="*/ 618105 w 2362498" name="connsiteX7"/>
              <a:gd fmla="*/ 0 h 1827878" name="connsiteY7"/>
              <a:gd fmla="*/ 618105 w 2362498" name="connsiteX8"/>
              <a:gd fmla="*/ 0 h 1827878" name="connsiteY8"/>
              <a:gd fmla="*/ 709545 w 2362498" name="connsiteX9"/>
              <a:gd fmla="*/ 1703863 h 1827878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827878" w="2362498">
                <a:moveTo>
                  <a:pt x="2362498" y="1612423"/>
                </a:moveTo>
                <a:lnTo>
                  <a:pt x="2362498" y="1827878"/>
                </a:lnTo>
                <a:lnTo>
                  <a:pt x="839514" y="1827878"/>
                </a:lnTo>
                <a:lnTo>
                  <a:pt x="433218" y="1827878"/>
                </a:lnTo>
                <a:lnTo>
                  <a:pt x="433218" y="1826314"/>
                </a:lnTo>
                <a:lnTo>
                  <a:pt x="0" y="1826314"/>
                </a:lnTo>
                <a:lnTo>
                  <a:pt x="0" y="0"/>
                </a:lnTo>
                <a:lnTo>
                  <a:pt x="618105" y="0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srgbClr val="4B73A8"/>
              </a:solidFill>
            </a:endParaRPr>
          </a:p>
        </p:txBody>
      </p:sp>
    </p:spTree>
    <p:extLst>
      <p:ext uri="{BB962C8B-B14F-4D97-AF65-F5344CB8AC3E}">
        <p14:creationId val="162074495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3" presetSubtype="3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id="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fill="hold" grpId="0" id="20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fill="hold" grpId="0" id="24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8"/>
      <p:bldP grpId="0" spid="9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1379857"/>
            <a:ext cx="6096000" cy="3738283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47"/>
          <p:cNvSpPr>
            <a:spLocks noChangeArrowheads="1"/>
          </p:cNvSpPr>
          <p:nvPr/>
        </p:nvSpPr>
        <p:spPr bwMode="auto">
          <a:xfrm>
            <a:off x="1378285" y="5308469"/>
            <a:ext cx="9385450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sym charset="-122" panose="020b0503020204020204" pitchFamily="34" typeface="微软雅黑"/>
              </a:rPr>
              <a:t>在此录入本图表的综合描述说明，在此录入本图表的综合描述说明，在此录入本图表的综合描述说明。在此录入本图表的综合描述说明，在此录入本图表的综合描述说明，在此录入上述图表的综合描述说明，在此录入上述图表的综合描述说明，在此录入上述图表的综合描述说明。</a:t>
            </a:r>
          </a:p>
        </p:txBody>
      </p:sp>
      <p:grpSp>
        <p:nvGrpSpPr>
          <p:cNvPr id="5" name="组合 23"/>
          <p:cNvGrpSpPr/>
          <p:nvPr/>
        </p:nvGrpSpPr>
        <p:grpSpPr>
          <a:xfrm>
            <a:off x="6654872" y="2914658"/>
            <a:ext cx="609600" cy="609600"/>
            <a:chOff x="6930189" y="4073718"/>
            <a:chExt cx="609600" cy="609600"/>
          </a:xfrm>
        </p:grpSpPr>
        <p:sp>
          <p:nvSpPr>
            <p:cNvPr id="6" name="椭圆 5"/>
            <p:cNvSpPr/>
            <p:nvPr/>
          </p:nvSpPr>
          <p:spPr>
            <a:xfrm>
              <a:off x="6930189" y="4073718"/>
              <a:ext cx="609600" cy="609600"/>
            </a:xfrm>
            <a:prstGeom prst="ellipse">
              <a:avLst/>
            </a:prstGeom>
            <a:solidFill>
              <a:srgbClr val="4A9C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7006966" y="4217509"/>
              <a:ext cx="456047" cy="322018"/>
            </a:xfrm>
            <a:custGeom>
              <a:gdLst>
                <a:gd fmla="*/ 218 w 219" name="T0"/>
                <a:gd fmla="*/ 117 h 154" name="T1"/>
                <a:gd fmla="*/ 219 w 219" name="T2"/>
                <a:gd fmla="*/ 118 h 154" name="T3"/>
                <a:gd fmla="*/ 218 w 219" name="T4"/>
                <a:gd fmla="*/ 119 h 154" name="T5"/>
                <a:gd fmla="*/ 174 w 219" name="T6"/>
                <a:gd fmla="*/ 153 h 154" name="T7"/>
                <a:gd fmla="*/ 172 w 219" name="T8"/>
                <a:gd fmla="*/ 153 h 154" name="T9"/>
                <a:gd fmla="*/ 171 w 219" name="T10"/>
                <a:gd fmla="*/ 151 h 154" name="T11"/>
                <a:gd fmla="*/ 179 w 219" name="T12"/>
                <a:gd fmla="*/ 133 h 154" name="T13"/>
                <a:gd fmla="*/ 113 w 219" name="T14"/>
                <a:gd fmla="*/ 106 h 154" name="T15"/>
                <a:gd fmla="*/ 126 w 219" name="T16"/>
                <a:gd fmla="*/ 89 h 154" name="T17"/>
                <a:gd fmla="*/ 131 w 219" name="T18"/>
                <a:gd fmla="*/ 82 h 154" name="T19"/>
                <a:gd fmla="*/ 179 w 219" name="T20"/>
                <a:gd fmla="*/ 103 h 154" name="T21"/>
                <a:gd fmla="*/ 171 w 219" name="T22"/>
                <a:gd fmla="*/ 85 h 154" name="T23"/>
                <a:gd fmla="*/ 172 w 219" name="T24"/>
                <a:gd fmla="*/ 83 h 154" name="T25"/>
                <a:gd fmla="*/ 173 w 219" name="T26"/>
                <a:gd fmla="*/ 82 h 154" name="T27"/>
                <a:gd fmla="*/ 174 w 219" name="T28"/>
                <a:gd fmla="*/ 83 h 154" name="T29"/>
                <a:gd fmla="*/ 218 w 219" name="T30"/>
                <a:gd fmla="*/ 117 h 154" name="T31"/>
                <a:gd fmla="*/ 45 w 219" name="T32"/>
                <a:gd fmla="*/ 71 h 154" name="T33"/>
                <a:gd fmla="*/ 46 w 219" name="T34"/>
                <a:gd fmla="*/ 71 h 154" name="T35"/>
                <a:gd fmla="*/ 47 w 219" name="T36"/>
                <a:gd fmla="*/ 71 h 154" name="T37"/>
                <a:gd fmla="*/ 47 w 219" name="T38"/>
                <a:gd fmla="*/ 69 h 154" name="T39"/>
                <a:gd fmla="*/ 40 w 219" name="T40"/>
                <a:gd fmla="*/ 50 h 154" name="T41"/>
                <a:gd fmla="*/ 87 w 219" name="T42"/>
                <a:gd fmla="*/ 72 h 154" name="T43"/>
                <a:gd fmla="*/ 93 w 219" name="T44"/>
                <a:gd fmla="*/ 65 h 154" name="T45"/>
                <a:gd fmla="*/ 106 w 219" name="T46"/>
                <a:gd fmla="*/ 49 h 154" name="T47"/>
                <a:gd fmla="*/ 40 w 219" name="T48"/>
                <a:gd fmla="*/ 21 h 154" name="T49"/>
                <a:gd fmla="*/ 47 w 219" name="T50"/>
                <a:gd fmla="*/ 2 h 154" name="T51"/>
                <a:gd fmla="*/ 47 w 219" name="T52"/>
                <a:gd fmla="*/ 0 h 154" name="T53"/>
                <a:gd fmla="*/ 45 w 219" name="T54"/>
                <a:gd fmla="*/ 0 h 154" name="T55"/>
                <a:gd fmla="*/ 0 w 219" name="T56"/>
                <a:gd fmla="*/ 34 h 154" name="T57"/>
                <a:gd fmla="*/ 0 w 219" name="T58"/>
                <a:gd fmla="*/ 35 h 154" name="T59"/>
                <a:gd fmla="*/ 0 w 219" name="T60"/>
                <a:gd fmla="*/ 37 h 154" name="T61"/>
                <a:gd fmla="*/ 45 w 219" name="T62"/>
                <a:gd fmla="*/ 71 h 154" name="T63"/>
                <a:gd fmla="*/ 121 w 219" name="T64"/>
                <a:gd fmla="*/ 86 h 154" name="T65"/>
                <a:gd fmla="*/ 179 w 219" name="T66"/>
                <a:gd fmla="*/ 50 h 154" name="T67"/>
                <a:gd fmla="*/ 171 w 219" name="T68"/>
                <a:gd fmla="*/ 69 h 154" name="T69"/>
                <a:gd fmla="*/ 172 w 219" name="T70"/>
                <a:gd fmla="*/ 71 h 154" name="T71"/>
                <a:gd fmla="*/ 173 w 219" name="T72"/>
                <a:gd fmla="*/ 71 h 154" name="T73"/>
                <a:gd fmla="*/ 174 w 219" name="T74"/>
                <a:gd fmla="*/ 71 h 154" name="T75"/>
                <a:gd fmla="*/ 218 w 219" name="T76"/>
                <a:gd fmla="*/ 37 h 154" name="T77"/>
                <a:gd fmla="*/ 219 w 219" name="T78"/>
                <a:gd fmla="*/ 35 h 154" name="T79"/>
                <a:gd fmla="*/ 218 w 219" name="T80"/>
                <a:gd fmla="*/ 34 h 154" name="T81"/>
                <a:gd fmla="*/ 174 w 219" name="T82"/>
                <a:gd fmla="*/ 0 h 154" name="T83"/>
                <a:gd fmla="*/ 172 w 219" name="T84"/>
                <a:gd fmla="*/ 0 h 154" name="T85"/>
                <a:gd fmla="*/ 171 w 219" name="T86"/>
                <a:gd fmla="*/ 2 h 154" name="T87"/>
                <a:gd fmla="*/ 179 w 219" name="T88"/>
                <a:gd fmla="*/ 21 h 154" name="T89"/>
                <a:gd fmla="*/ 97 w 219" name="T90"/>
                <a:gd fmla="*/ 69 h 154" name="T91"/>
                <a:gd fmla="*/ 40 w 219" name="T92"/>
                <a:gd fmla="*/ 103 h 154" name="T93"/>
                <a:gd fmla="*/ 47 w 219" name="T94"/>
                <a:gd fmla="*/ 85 h 154" name="T95"/>
                <a:gd fmla="*/ 47 w 219" name="T96"/>
                <a:gd fmla="*/ 83 h 154" name="T97"/>
                <a:gd fmla="*/ 46 w 219" name="T98"/>
                <a:gd fmla="*/ 82 h 154" name="T99"/>
                <a:gd fmla="*/ 45 w 219" name="T100"/>
                <a:gd fmla="*/ 83 h 154" name="T101"/>
                <a:gd fmla="*/ 0 w 219" name="T102"/>
                <a:gd fmla="*/ 117 h 154" name="T103"/>
                <a:gd fmla="*/ 0 w 219" name="T104"/>
                <a:gd fmla="*/ 118 h 154" name="T105"/>
                <a:gd fmla="*/ 0 w 219" name="T106"/>
                <a:gd fmla="*/ 119 h 154" name="T107"/>
                <a:gd fmla="*/ 45 w 219" name="T108"/>
                <a:gd fmla="*/ 153 h 154" name="T109"/>
                <a:gd fmla="*/ 47 w 219" name="T110"/>
                <a:gd fmla="*/ 153 h 154" name="T111"/>
                <a:gd fmla="*/ 47 w 219" name="T112"/>
                <a:gd fmla="*/ 151 h 154" name="T113"/>
                <a:gd fmla="*/ 40 w 219" name="T114"/>
                <a:gd fmla="*/ 133 h 154" name="T115"/>
                <a:gd fmla="*/ 121 w 219" name="T116"/>
                <a:gd fmla="*/ 86 h 154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54" w="219">
                  <a:moveTo>
                    <a:pt x="218" y="117"/>
                  </a:moveTo>
                  <a:cubicBezTo>
                    <a:pt x="219" y="117"/>
                    <a:pt x="219" y="117"/>
                    <a:pt x="219" y="118"/>
                  </a:cubicBezTo>
                  <a:cubicBezTo>
                    <a:pt x="219" y="119"/>
                    <a:pt x="219" y="119"/>
                    <a:pt x="218" y="119"/>
                  </a:cubicBezTo>
                  <a:cubicBezTo>
                    <a:pt x="174" y="153"/>
                    <a:pt x="174" y="153"/>
                    <a:pt x="174" y="153"/>
                  </a:cubicBezTo>
                  <a:cubicBezTo>
                    <a:pt x="174" y="154"/>
                    <a:pt x="173" y="154"/>
                    <a:pt x="172" y="153"/>
                  </a:cubicBezTo>
                  <a:cubicBezTo>
                    <a:pt x="171" y="153"/>
                    <a:pt x="171" y="152"/>
                    <a:pt x="171" y="151"/>
                  </a:cubicBezTo>
                  <a:cubicBezTo>
                    <a:pt x="179" y="133"/>
                    <a:pt x="179" y="133"/>
                    <a:pt x="179" y="133"/>
                  </a:cubicBezTo>
                  <a:cubicBezTo>
                    <a:pt x="145" y="131"/>
                    <a:pt x="126" y="119"/>
                    <a:pt x="113" y="106"/>
                  </a:cubicBezTo>
                  <a:cubicBezTo>
                    <a:pt x="118" y="100"/>
                    <a:pt x="122" y="94"/>
                    <a:pt x="126" y="89"/>
                  </a:cubicBezTo>
                  <a:cubicBezTo>
                    <a:pt x="128" y="86"/>
                    <a:pt x="130" y="84"/>
                    <a:pt x="131" y="82"/>
                  </a:cubicBezTo>
                  <a:cubicBezTo>
                    <a:pt x="141" y="93"/>
                    <a:pt x="154" y="102"/>
                    <a:pt x="179" y="103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1" y="84"/>
                    <a:pt x="171" y="83"/>
                    <a:pt x="172" y="83"/>
                  </a:cubicBezTo>
                  <a:cubicBezTo>
                    <a:pt x="172" y="82"/>
                    <a:pt x="173" y="82"/>
                    <a:pt x="173" y="82"/>
                  </a:cubicBezTo>
                  <a:cubicBezTo>
                    <a:pt x="173" y="82"/>
                    <a:pt x="174" y="82"/>
                    <a:pt x="174" y="83"/>
                  </a:cubicBezTo>
                  <a:lnTo>
                    <a:pt x="218" y="117"/>
                  </a:lnTo>
                  <a:close/>
                  <a:moveTo>
                    <a:pt x="45" y="71"/>
                  </a:moveTo>
                  <a:cubicBezTo>
                    <a:pt x="45" y="71"/>
                    <a:pt x="45" y="71"/>
                    <a:pt x="46" y="71"/>
                  </a:cubicBezTo>
                  <a:cubicBezTo>
                    <a:pt x="46" y="71"/>
                    <a:pt x="46" y="71"/>
                    <a:pt x="47" y="71"/>
                  </a:cubicBezTo>
                  <a:cubicBezTo>
                    <a:pt x="47" y="70"/>
                    <a:pt x="48" y="69"/>
                    <a:pt x="47" y="69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65" y="52"/>
                    <a:pt x="77" y="61"/>
                    <a:pt x="87" y="72"/>
                  </a:cubicBezTo>
                  <a:cubicBezTo>
                    <a:pt x="89" y="70"/>
                    <a:pt x="91" y="68"/>
                    <a:pt x="93" y="65"/>
                  </a:cubicBezTo>
                  <a:cubicBezTo>
                    <a:pt x="96" y="60"/>
                    <a:pt x="101" y="54"/>
                    <a:pt x="106" y="49"/>
                  </a:cubicBezTo>
                  <a:cubicBezTo>
                    <a:pt x="92" y="35"/>
                    <a:pt x="73" y="23"/>
                    <a:pt x="40" y="21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8" y="1"/>
                    <a:pt x="47" y="1"/>
                    <a:pt x="47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5"/>
                    <a:pt x="0" y="35"/>
                  </a:cubicBezTo>
                  <a:cubicBezTo>
                    <a:pt x="0" y="36"/>
                    <a:pt x="0" y="36"/>
                    <a:pt x="0" y="37"/>
                  </a:cubicBezTo>
                  <a:lnTo>
                    <a:pt x="45" y="71"/>
                  </a:lnTo>
                  <a:close/>
                  <a:moveTo>
                    <a:pt x="121" y="86"/>
                  </a:moveTo>
                  <a:cubicBezTo>
                    <a:pt x="134" y="67"/>
                    <a:pt x="145" y="53"/>
                    <a:pt x="179" y="50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69"/>
                    <a:pt x="171" y="70"/>
                    <a:pt x="172" y="71"/>
                  </a:cubicBezTo>
                  <a:cubicBezTo>
                    <a:pt x="172" y="71"/>
                    <a:pt x="173" y="71"/>
                    <a:pt x="173" y="71"/>
                  </a:cubicBezTo>
                  <a:cubicBezTo>
                    <a:pt x="173" y="71"/>
                    <a:pt x="174" y="71"/>
                    <a:pt x="174" y="71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9" y="36"/>
                    <a:pt x="219" y="36"/>
                    <a:pt x="219" y="35"/>
                  </a:cubicBezTo>
                  <a:cubicBezTo>
                    <a:pt x="219" y="35"/>
                    <a:pt x="219" y="34"/>
                    <a:pt x="218" y="34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4" y="0"/>
                    <a:pt x="173" y="0"/>
                    <a:pt x="172" y="0"/>
                  </a:cubicBezTo>
                  <a:cubicBezTo>
                    <a:pt x="171" y="1"/>
                    <a:pt x="171" y="1"/>
                    <a:pt x="171" y="2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30" y="23"/>
                    <a:pt x="112" y="48"/>
                    <a:pt x="97" y="69"/>
                  </a:cubicBezTo>
                  <a:cubicBezTo>
                    <a:pt x="84" y="87"/>
                    <a:pt x="74" y="101"/>
                    <a:pt x="40" y="103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48" y="84"/>
                    <a:pt x="47" y="83"/>
                    <a:pt x="47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5" y="82"/>
                    <a:pt x="45" y="82"/>
                    <a:pt x="45" y="83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0" y="117"/>
                    <a:pt x="0" y="1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5" y="154"/>
                    <a:pt x="46" y="154"/>
                    <a:pt x="47" y="153"/>
                  </a:cubicBezTo>
                  <a:cubicBezTo>
                    <a:pt x="47" y="153"/>
                    <a:pt x="48" y="152"/>
                    <a:pt x="47" y="151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89" y="131"/>
                    <a:pt x="107" y="106"/>
                    <a:pt x="121" y="8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id-ID" sz="1800">
                <a:solidFill>
                  <a:schemeClr val="tx1">
                    <a:lumMod val="65000"/>
                    <a:lumOff val="35000"/>
                  </a:schemeClr>
                </a:solidFill>
                <a:latin charset="0" panose="020b0806030902050204" pitchFamily="34" typeface="Impact"/>
              </a:endParaRPr>
            </a:p>
          </p:txBody>
        </p:sp>
      </p:grpSp>
      <p:sp>
        <p:nvSpPr>
          <p:cNvPr id="8" name="TextBox 14"/>
          <p:cNvSpPr txBox="1"/>
          <p:nvPr/>
        </p:nvSpPr>
        <p:spPr>
          <a:xfrm>
            <a:off x="6609349" y="1737706"/>
            <a:ext cx="5165557" cy="8915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您的内容打在这里，或者通过复制您的文本后，在此框中选择粘贴，并选择只保留文字。您的内容打在这里，或者通过复制您的文本后您的内容打在这里。</a:t>
            </a:r>
          </a:p>
        </p:txBody>
      </p:sp>
      <p:sp>
        <p:nvSpPr>
          <p:cNvPr id="9" name="矩形 8"/>
          <p:cNvSpPr/>
          <p:nvPr/>
        </p:nvSpPr>
        <p:spPr>
          <a:xfrm>
            <a:off x="7383841" y="2787246"/>
            <a:ext cx="2231353" cy="39623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r>
              <a:rPr altLang="en-US" b="1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添加内容</a:t>
            </a:r>
          </a:p>
        </p:txBody>
      </p:sp>
      <p:sp>
        <p:nvSpPr>
          <p:cNvPr id="10" name="矩形 47"/>
          <p:cNvSpPr>
            <a:spLocks noChangeArrowheads="1"/>
          </p:cNvSpPr>
          <p:nvPr/>
        </p:nvSpPr>
        <p:spPr bwMode="auto">
          <a:xfrm>
            <a:off x="7383840" y="3152582"/>
            <a:ext cx="1666932" cy="56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sym charset="-122" panose="020b0503020204020204" pitchFamily="34" typeface="微软雅黑"/>
              </a:rPr>
              <a:t>在此录入上述图表的综合描述说明</a:t>
            </a:r>
          </a:p>
        </p:txBody>
      </p:sp>
      <p:sp>
        <p:nvSpPr>
          <p:cNvPr id="11" name="矩形 10"/>
          <p:cNvSpPr/>
          <p:nvPr/>
        </p:nvSpPr>
        <p:spPr>
          <a:xfrm>
            <a:off x="10069832" y="2787246"/>
            <a:ext cx="2231353" cy="39623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r>
              <a:rPr altLang="en-US" b="1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添加内容</a:t>
            </a:r>
          </a:p>
        </p:txBody>
      </p:sp>
      <p:sp>
        <p:nvSpPr>
          <p:cNvPr id="12" name="矩形 47"/>
          <p:cNvSpPr>
            <a:spLocks noChangeArrowheads="1"/>
          </p:cNvSpPr>
          <p:nvPr/>
        </p:nvSpPr>
        <p:spPr bwMode="auto">
          <a:xfrm>
            <a:off x="10069831" y="3152582"/>
            <a:ext cx="1666932" cy="56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sym charset="-122" panose="020b0503020204020204" pitchFamily="34" typeface="微软雅黑"/>
              </a:rPr>
              <a:t>在此录入上述图表的综合描述说明</a:t>
            </a:r>
          </a:p>
        </p:txBody>
      </p:sp>
      <p:sp>
        <p:nvSpPr>
          <p:cNvPr id="13" name="矩形 12"/>
          <p:cNvSpPr/>
          <p:nvPr/>
        </p:nvSpPr>
        <p:spPr>
          <a:xfrm>
            <a:off x="7383841" y="3884168"/>
            <a:ext cx="2231353" cy="39623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r>
              <a:rPr altLang="en-US" b="1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添加内容</a:t>
            </a: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7383840" y="4249504"/>
            <a:ext cx="1666932" cy="56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sym charset="-122" panose="020b0503020204020204" pitchFamily="34" typeface="微软雅黑"/>
              </a:rPr>
              <a:t>在此录入上述图表的综合描述说明</a:t>
            </a:r>
          </a:p>
        </p:txBody>
      </p:sp>
      <p:sp>
        <p:nvSpPr>
          <p:cNvPr id="15" name="矩形 14"/>
          <p:cNvSpPr/>
          <p:nvPr/>
        </p:nvSpPr>
        <p:spPr>
          <a:xfrm>
            <a:off x="10069832" y="3884168"/>
            <a:ext cx="2231353" cy="39623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r>
              <a:rPr altLang="en-US" b="1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添加内容</a:t>
            </a: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10069831" y="4249504"/>
            <a:ext cx="1666932" cy="56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sym charset="-122" panose="020b0503020204020204" pitchFamily="34" typeface="微软雅黑"/>
              </a:rPr>
              <a:t>在此录入上述图表的综合描述说明</a:t>
            </a:r>
          </a:p>
        </p:txBody>
      </p:sp>
      <p:grpSp>
        <p:nvGrpSpPr>
          <p:cNvPr id="17" name="组合 52"/>
          <p:cNvGrpSpPr/>
          <p:nvPr/>
        </p:nvGrpSpPr>
        <p:grpSpPr>
          <a:xfrm>
            <a:off x="6654872" y="4011580"/>
            <a:ext cx="609600" cy="609600"/>
            <a:chOff x="6627576" y="3987128"/>
            <a:chExt cx="609600" cy="609600"/>
          </a:xfrm>
        </p:grpSpPr>
        <p:sp>
          <p:nvSpPr>
            <p:cNvPr id="18" name="椭圆 17"/>
            <p:cNvSpPr/>
            <p:nvPr/>
          </p:nvSpPr>
          <p:spPr>
            <a:xfrm>
              <a:off x="6627576" y="3987128"/>
              <a:ext cx="609600" cy="609600"/>
            </a:xfrm>
            <a:prstGeom prst="ellipse">
              <a:avLst/>
            </a:prstGeom>
            <a:solidFill>
              <a:srgbClr val="41CB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Freeform 151"/>
            <p:cNvSpPr>
              <a:spLocks noEditPoints="1"/>
            </p:cNvSpPr>
            <p:nvPr/>
          </p:nvSpPr>
          <p:spPr bwMode="auto">
            <a:xfrm rot="20484176">
              <a:off x="6696266" y="4091050"/>
              <a:ext cx="431571" cy="434756"/>
            </a:xfrm>
            <a:custGeom>
              <a:gdLst>
                <a:gd fmla="*/ 93 w 123" name="T0"/>
                <a:gd fmla="*/ 129 h 129" name="T1"/>
                <a:gd fmla="*/ 62 w 123" name="T2"/>
                <a:gd fmla="*/ 111 h 129" name="T3"/>
                <a:gd fmla="*/ 89 w 123" name="T4"/>
                <a:gd fmla="*/ 84 h 129" name="T5"/>
                <a:gd fmla="*/ 91 w 123" name="T6"/>
                <a:gd fmla="*/ 98 h 129" name="T7"/>
                <a:gd fmla="*/ 111 w 123" name="T8"/>
                <a:gd fmla="*/ 70 h 129" name="T9"/>
                <a:gd fmla="*/ 109 w 123" name="T10"/>
                <a:gd fmla="*/ 62 h 129" name="T11"/>
                <a:gd fmla="*/ 114 w 123" name="T12"/>
                <a:gd fmla="*/ 59 h 129" name="T13"/>
                <a:gd fmla="*/ 122 w 123" name="T14"/>
                <a:gd fmla="*/ 79 h 129" name="T15"/>
                <a:gd fmla="*/ 92 w 123" name="T16"/>
                <a:gd fmla="*/ 118 h 129" name="T17"/>
                <a:gd fmla="*/ 93 w 123" name="T18"/>
                <a:gd fmla="*/ 129 h 129" name="T19"/>
                <a:gd fmla="*/ 0 w 123" name="T20"/>
                <a:gd fmla="*/ 58 h 129" name="T21"/>
                <a:gd fmla="*/ 30 w 123" name="T22"/>
                <a:gd fmla="*/ 38 h 129" name="T23"/>
                <a:gd fmla="*/ 42 w 123" name="T24"/>
                <a:gd fmla="*/ 74 h 129" name="T25"/>
                <a:gd fmla="*/ 29 w 123" name="T26"/>
                <a:gd fmla="*/ 69 h 129" name="T27"/>
                <a:gd fmla="*/ 45 w 123" name="T28"/>
                <a:gd fmla="*/ 99 h 129" name="T29"/>
                <a:gd fmla="*/ 53 w 123" name="T30"/>
                <a:gd fmla="*/ 101 h 129" name="T31"/>
                <a:gd fmla="*/ 53 w 123" name="T32"/>
                <a:gd fmla="*/ 107 h 129" name="T33"/>
                <a:gd fmla="*/ 33 w 123" name="T34"/>
                <a:gd fmla="*/ 105 h 129" name="T35"/>
                <a:gd fmla="*/ 11 w 123" name="T36"/>
                <a:gd fmla="*/ 62 h 129" name="T37"/>
                <a:gd fmla="*/ 0 w 123" name="T38"/>
                <a:gd fmla="*/ 58 h 129" name="T39"/>
                <a:gd fmla="*/ 111 w 123" name="T40"/>
                <a:gd fmla="*/ 9 h 129" name="T41"/>
                <a:gd fmla="*/ 102 w 123" name="T42"/>
                <a:gd fmla="*/ 16 h 129" name="T43"/>
                <a:gd fmla="*/ 54 w 123" name="T44"/>
                <a:gd fmla="*/ 12 h 129" name="T45"/>
                <a:gd fmla="*/ 41 w 123" name="T46"/>
                <a:gd fmla="*/ 28 h 129" name="T47"/>
                <a:gd fmla="*/ 46 w 123" name="T48"/>
                <a:gd fmla="*/ 32 h 129" name="T49"/>
                <a:gd fmla="*/ 52 w 123" name="T50"/>
                <a:gd fmla="*/ 26 h 129" name="T51"/>
                <a:gd fmla="*/ 86 w 123" name="T52"/>
                <a:gd fmla="*/ 28 h 129" name="T53"/>
                <a:gd fmla="*/ 75 w 123" name="T54"/>
                <a:gd fmla="*/ 37 h 129" name="T55"/>
                <a:gd fmla="*/ 112 w 123" name="T56"/>
                <a:gd fmla="*/ 46 h 129" name="T57"/>
                <a:gd fmla="*/ 111 w 123" name="T58"/>
                <a:gd fmla="*/ 9 h 129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129" w="123">
                  <a:moveTo>
                    <a:pt x="93" y="129"/>
                  </a:moveTo>
                  <a:cubicBezTo>
                    <a:pt x="62" y="111"/>
                    <a:pt x="62" y="111"/>
                    <a:pt x="62" y="111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103" y="95"/>
                    <a:pt x="112" y="83"/>
                    <a:pt x="111" y="70"/>
                  </a:cubicBezTo>
                  <a:cubicBezTo>
                    <a:pt x="110" y="67"/>
                    <a:pt x="110" y="64"/>
                    <a:pt x="109" y="62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8" y="65"/>
                    <a:pt x="121" y="71"/>
                    <a:pt x="122" y="79"/>
                  </a:cubicBezTo>
                  <a:cubicBezTo>
                    <a:pt x="123" y="98"/>
                    <a:pt x="111" y="114"/>
                    <a:pt x="92" y="118"/>
                  </a:cubicBezTo>
                  <a:cubicBezTo>
                    <a:pt x="93" y="129"/>
                    <a:pt x="93" y="129"/>
                    <a:pt x="93" y="129"/>
                  </a:cubicBezTo>
                  <a:close/>
                  <a:moveTo>
                    <a:pt x="0" y="58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6" y="82"/>
                    <a:pt x="33" y="95"/>
                    <a:pt x="45" y="99"/>
                  </a:cubicBezTo>
                  <a:cubicBezTo>
                    <a:pt x="48" y="100"/>
                    <a:pt x="51" y="101"/>
                    <a:pt x="53" y="101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47" y="108"/>
                    <a:pt x="39" y="108"/>
                    <a:pt x="33" y="105"/>
                  </a:cubicBezTo>
                  <a:cubicBezTo>
                    <a:pt x="15" y="99"/>
                    <a:pt x="6" y="80"/>
                    <a:pt x="11" y="62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111" y="9"/>
                  </a:moveTo>
                  <a:cubicBezTo>
                    <a:pt x="102" y="16"/>
                    <a:pt x="102" y="16"/>
                    <a:pt x="102" y="16"/>
                  </a:cubicBezTo>
                  <a:cubicBezTo>
                    <a:pt x="90" y="3"/>
                    <a:pt x="69" y="0"/>
                    <a:pt x="54" y="12"/>
                  </a:cubicBezTo>
                  <a:cubicBezTo>
                    <a:pt x="48" y="16"/>
                    <a:pt x="44" y="22"/>
                    <a:pt x="41" y="2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8" y="29"/>
                    <a:pt x="49" y="27"/>
                    <a:pt x="52" y="26"/>
                  </a:cubicBezTo>
                  <a:cubicBezTo>
                    <a:pt x="62" y="18"/>
                    <a:pt x="77" y="19"/>
                    <a:pt x="86" y="28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112" y="46"/>
                    <a:pt x="112" y="46"/>
                    <a:pt x="112" y="46"/>
                  </a:cubicBezTo>
                  <a:lnTo>
                    <a:pt x="11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89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</p:grpSp>
      <p:grpSp>
        <p:nvGrpSpPr>
          <p:cNvPr id="20" name="组合 55"/>
          <p:cNvGrpSpPr/>
          <p:nvPr/>
        </p:nvGrpSpPr>
        <p:grpSpPr>
          <a:xfrm>
            <a:off x="9358747" y="2914658"/>
            <a:ext cx="609600" cy="609600"/>
            <a:chOff x="9331451" y="2890206"/>
            <a:chExt cx="609600" cy="609600"/>
          </a:xfrm>
        </p:grpSpPr>
        <p:sp>
          <p:nvSpPr>
            <p:cNvPr id="21" name="椭圆 20"/>
            <p:cNvSpPr/>
            <p:nvPr/>
          </p:nvSpPr>
          <p:spPr>
            <a:xfrm>
              <a:off x="9331451" y="2890206"/>
              <a:ext cx="609600" cy="609600"/>
            </a:xfrm>
            <a:prstGeom prst="ellipse">
              <a:avLst/>
            </a:prstGeom>
            <a:solidFill>
              <a:srgbClr val="5A53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Freeform 123"/>
            <p:cNvSpPr>
              <a:spLocks noEditPoints="1"/>
            </p:cNvSpPr>
            <p:nvPr/>
          </p:nvSpPr>
          <p:spPr bwMode="auto">
            <a:xfrm>
              <a:off x="9428538" y="3048150"/>
              <a:ext cx="415427" cy="293713"/>
            </a:xfrm>
            <a:custGeom>
              <a:gdLst>
                <a:gd fmla="*/ 0 w 61" name="T0"/>
                <a:gd fmla="*/ 5 h 40" name="T1"/>
                <a:gd fmla="*/ 0 w 61" name="T2"/>
                <a:gd fmla="*/ 5 h 40" name="T3"/>
                <a:gd fmla="*/ 0 w 61" name="T4"/>
                <a:gd fmla="*/ 35 h 40" name="T5"/>
                <a:gd fmla="*/ 0 w 61" name="T6"/>
                <a:gd fmla="*/ 35 h 40" name="T7"/>
                <a:gd fmla="*/ 16 w 61" name="T8"/>
                <a:gd fmla="*/ 20 h 40" name="T9"/>
                <a:gd fmla="*/ 0 w 61" name="T10"/>
                <a:gd fmla="*/ 5 h 40" name="T11"/>
                <a:gd fmla="*/ 19 w 61" name="T12"/>
                <a:gd fmla="*/ 17 h 40" name="T13"/>
                <a:gd fmla="*/ 22 w 61" name="T14"/>
                <a:gd fmla="*/ 20 h 40" name="T15"/>
                <a:gd fmla="*/ 26 w 61" name="T16"/>
                <a:gd fmla="*/ 23 h 40" name="T17"/>
                <a:gd fmla="*/ 31 w 61" name="T18"/>
                <a:gd fmla="*/ 25 h 40" name="T19"/>
                <a:gd fmla="*/ 36 w 61" name="T20"/>
                <a:gd fmla="*/ 23 h 40" name="T21"/>
                <a:gd fmla="*/ 38 w 61" name="T22"/>
                <a:gd fmla="*/ 21 h 40" name="T23"/>
                <a:gd fmla="*/ 42 w 61" name="T24"/>
                <a:gd fmla="*/ 17 h 40" name="T25"/>
                <a:gd fmla="*/ 58 w 61" name="T26"/>
                <a:gd fmla="*/ 2 h 40" name="T27"/>
                <a:gd fmla="*/ 59 w 61" name="T28"/>
                <a:gd fmla="*/ 0 h 40" name="T29"/>
                <a:gd fmla="*/ 2 w 61" name="T30"/>
                <a:gd fmla="*/ 0 h 40" name="T31"/>
                <a:gd fmla="*/ 3 w 61" name="T32"/>
                <a:gd fmla="*/ 1 h 40" name="T33"/>
                <a:gd fmla="*/ 19 w 61" name="T34"/>
                <a:gd fmla="*/ 17 h 40" name="T35"/>
                <a:gd fmla="*/ 42 w 61" name="T36"/>
                <a:gd fmla="*/ 24 h 40" name="T37"/>
                <a:gd fmla="*/ 38 w 61" name="T38"/>
                <a:gd fmla="*/ 27 h 40" name="T39"/>
                <a:gd fmla="*/ 31 w 61" name="T40"/>
                <a:gd fmla="*/ 30 h 40" name="T41"/>
                <a:gd fmla="*/ 23 w 61" name="T42"/>
                <a:gd fmla="*/ 27 h 40" name="T43"/>
                <a:gd fmla="*/ 19 w 61" name="T44"/>
                <a:gd fmla="*/ 23 h 40" name="T45"/>
                <a:gd fmla="*/ 3 w 61" name="T46"/>
                <a:gd fmla="*/ 39 h 40" name="T47"/>
                <a:gd fmla="*/ 2 w 61" name="T48"/>
                <a:gd fmla="*/ 40 h 40" name="T49"/>
                <a:gd fmla="*/ 59 w 61" name="T50"/>
                <a:gd fmla="*/ 40 h 40" name="T51"/>
                <a:gd fmla="*/ 58 w 61" name="T52"/>
                <a:gd fmla="*/ 39 h 40" name="T53"/>
                <a:gd fmla="*/ 42 w 61" name="T54"/>
                <a:gd fmla="*/ 24 h 40" name="T55"/>
                <a:gd fmla="*/ 60 w 61" name="T56"/>
                <a:gd fmla="*/ 6 h 40" name="T57"/>
                <a:gd fmla="*/ 45 w 61" name="T58"/>
                <a:gd fmla="*/ 21 h 40" name="T59"/>
                <a:gd fmla="*/ 60 w 61" name="T60"/>
                <a:gd fmla="*/ 36 h 40" name="T61"/>
                <a:gd fmla="*/ 61 w 61" name="T62"/>
                <a:gd fmla="*/ 36 h 40" name="T63"/>
                <a:gd fmla="*/ 61 w 61" name="T64"/>
                <a:gd fmla="*/ 5 h 40" name="T65"/>
                <a:gd fmla="*/ 60 w 61" name="T66"/>
                <a:gd fmla="*/ 6 h 40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40" w="61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16" compatLnSpc="1" lIns="91431" numCol="1" rIns="91431" tIns="45716" vert="horz" wrap="square">
              <a:prstTxWarp prst="textNoShape">
                <a:avLst/>
              </a:prstTxWarp>
            </a:bodyPr>
            <a:lstStyle/>
            <a:p>
              <a:endParaRPr altLang="en-US" lang="zh-CN" sz="2489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3" name="组合 58"/>
          <p:cNvGrpSpPr/>
          <p:nvPr/>
        </p:nvGrpSpPr>
        <p:grpSpPr>
          <a:xfrm>
            <a:off x="9358747" y="4011580"/>
            <a:ext cx="609600" cy="609600"/>
            <a:chOff x="9331451" y="3987128"/>
            <a:chExt cx="609600" cy="609600"/>
          </a:xfrm>
        </p:grpSpPr>
        <p:sp>
          <p:nvSpPr>
            <p:cNvPr id="24" name="椭圆 23"/>
            <p:cNvSpPr/>
            <p:nvPr/>
          </p:nvSpPr>
          <p:spPr>
            <a:xfrm>
              <a:off x="9331451" y="3987128"/>
              <a:ext cx="609600" cy="609600"/>
            </a:xfrm>
            <a:prstGeom prst="ellipse">
              <a:avLst/>
            </a:prstGeom>
            <a:solidFill>
              <a:srgbClr val="4B7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任意多边形 60"/>
            <p:cNvSpPr/>
            <p:nvPr/>
          </p:nvSpPr>
          <p:spPr bwMode="auto">
            <a:xfrm>
              <a:off x="9445910" y="4112235"/>
              <a:ext cx="380682" cy="359387"/>
            </a:xfrm>
            <a:custGeom>
              <a:gdLst>
                <a:gd fmla="*/ 153983 w 511114" name="connsiteX0"/>
                <a:gd fmla="*/ 241002 h 511299" name="connsiteY0"/>
                <a:gd fmla="*/ 193590 w 511114" name="connsiteX1"/>
                <a:gd fmla="*/ 245953 h 511299" name="connsiteY1"/>
                <a:gd fmla="*/ 188639 w 511114" name="connsiteX2"/>
                <a:gd fmla="*/ 253379 h 511299" name="connsiteY2"/>
                <a:gd fmla="*/ 136655 w 511114" name="connsiteX3"/>
                <a:gd fmla="*/ 305363 h 511299" name="connsiteY3"/>
                <a:gd fmla="*/ 94573 w 511114" name="connsiteX4"/>
                <a:gd fmla="*/ 342495 h 511299" name="connsiteY4"/>
                <a:gd fmla="*/ 59917 w 511114" name="connsiteX5"/>
                <a:gd fmla="*/ 399430 h 511299" name="connsiteY5"/>
                <a:gd fmla="*/ 134180 w 511114" name="connsiteX6"/>
                <a:gd fmla="*/ 446463 h 511299" name="connsiteY6"/>
                <a:gd fmla="*/ 168836 w 511114" name="connsiteX7"/>
                <a:gd fmla="*/ 416758 h 511299" name="connsiteY7"/>
                <a:gd fmla="*/ 198541 w 511114" name="connsiteX8"/>
                <a:gd fmla="*/ 387053 h 511299" name="connsiteY8"/>
                <a:gd fmla="*/ 205968 w 511114" name="connsiteX9"/>
                <a:gd fmla="*/ 372200 h 511299" name="connsiteY9"/>
                <a:gd fmla="*/ 235673 w 511114" name="connsiteX10"/>
                <a:gd fmla="*/ 344970 h 511299" name="connsiteY10"/>
                <a:gd fmla="*/ 262903 w 511114" name="connsiteX11"/>
                <a:gd fmla="*/ 317741 h 511299" name="connsiteY11"/>
                <a:gd fmla="*/ 270329 w 511114" name="connsiteX12"/>
                <a:gd fmla="*/ 352397 h 511299" name="connsiteY12"/>
                <a:gd fmla="*/ 215869 w 511114" name="connsiteX13"/>
                <a:gd fmla="*/ 451414 h 511299" name="connsiteY13"/>
                <a:gd fmla="*/ 99524 w 511114" name="connsiteX14"/>
                <a:gd fmla="*/ 510824 h 511299" name="connsiteY14"/>
                <a:gd fmla="*/ 507 w 511114" name="connsiteX15"/>
                <a:gd fmla="*/ 409332 h 511299" name="connsiteY15"/>
                <a:gd fmla="*/ 57442 w 511114" name="connsiteX16"/>
                <a:gd fmla="*/ 295462 h 511299" name="connsiteY16"/>
                <a:gd fmla="*/ 153983 w 511114" name="connsiteX17"/>
                <a:gd fmla="*/ 241002 h 511299" name="connsiteY17"/>
                <a:gd fmla="*/ 330318 w 511114" name="connsiteX18"/>
                <a:gd fmla="*/ 146325 h 511299" name="connsiteY18"/>
                <a:gd fmla="*/ 367485 w 511114" name="connsiteX19"/>
                <a:gd fmla="*/ 178537 h 511299" name="connsiteY19"/>
                <a:gd fmla="*/ 322884 w 511114" name="connsiteX20"/>
                <a:gd fmla="*/ 230571 h 511299" name="connsiteY20"/>
                <a:gd fmla="*/ 228726 w 511114" name="connsiteX21"/>
                <a:gd fmla="*/ 324729 h 511299" name="connsiteY21"/>
                <a:gd fmla="*/ 174214 w 511114" name="connsiteX22"/>
                <a:gd fmla="*/ 366852 h 511299" name="connsiteY22"/>
                <a:gd fmla="*/ 144480 w 511114" name="connsiteX23"/>
                <a:gd fmla="*/ 337118 h 511299" name="connsiteY23"/>
                <a:gd fmla="*/ 161825 w 511114" name="connsiteX24"/>
                <a:gd fmla="*/ 307384 h 511299" name="connsiteY24"/>
                <a:gd fmla="*/ 303061 w 511114" name="connsiteX25"/>
                <a:gd fmla="*/ 166148 h 511299" name="connsiteY25"/>
                <a:gd fmla="*/ 330318 w 511114" name="connsiteX26"/>
                <a:gd fmla="*/ 146325 h 511299" name="connsiteY26"/>
                <a:gd fmla="*/ 406819 w 511114" name="connsiteX27"/>
                <a:gd fmla="*/ 544 h 511299" name="connsiteY27"/>
                <a:gd fmla="*/ 510787 w 511114" name="connsiteX28"/>
                <a:gd fmla="*/ 119365 h 511299" name="connsiteY28"/>
                <a:gd fmla="*/ 456328 w 511114" name="connsiteX29"/>
                <a:gd fmla="*/ 213431 h 511299" name="connsiteY29"/>
                <a:gd fmla="*/ 362261 w 511114" name="connsiteX30"/>
                <a:gd fmla="*/ 267891 h 511299" name="connsiteY30"/>
                <a:gd fmla="*/ 317703 w 511114" name="connsiteX31"/>
                <a:gd fmla="*/ 262940 h 511299" name="connsiteY31"/>
                <a:gd fmla="*/ 344933 w 511114" name="connsiteX32"/>
                <a:gd fmla="*/ 233235 h 511299" name="connsiteY32"/>
                <a:gd fmla="*/ 374638 w 511114" name="connsiteX33"/>
                <a:gd fmla="*/ 206005 h 511299" name="connsiteY33"/>
                <a:gd fmla="*/ 384540 w 511114" name="connsiteX34"/>
                <a:gd fmla="*/ 201054 h 511299" name="connsiteY34"/>
                <a:gd fmla="*/ 416721 w 511114" name="connsiteX35"/>
                <a:gd fmla="*/ 168874 h 511299" name="connsiteY35"/>
                <a:gd fmla="*/ 443950 w 511114" name="connsiteX36"/>
                <a:gd fmla="*/ 139168 h 511299" name="connsiteY36"/>
                <a:gd fmla="*/ 372163 w 511114" name="connsiteX37"/>
                <a:gd fmla="*/ 67381 h 511299" name="connsiteY37"/>
                <a:gd fmla="*/ 342458 w 511114" name="connsiteX38"/>
                <a:gd fmla="*/ 94611 h 511299" name="connsiteY38"/>
                <a:gd fmla="*/ 310277 w 511114" name="connsiteX39"/>
                <a:gd fmla="*/ 124316 h 511299" name="connsiteY39"/>
                <a:gd fmla="*/ 305326 w 511114" name="connsiteX40"/>
                <a:gd fmla="*/ 136693 h 511299" name="connsiteY40"/>
                <a:gd fmla="*/ 275621 w 511114" name="connsiteX41"/>
                <a:gd fmla="*/ 166398 h 511299" name="connsiteY41"/>
                <a:gd fmla="*/ 245916 w 511114" name="connsiteX42"/>
                <a:gd fmla="*/ 193628 h 511299" name="connsiteY42"/>
                <a:gd fmla="*/ 240965 w 511114" name="connsiteX43"/>
                <a:gd fmla="*/ 149070 h 511299" name="connsiteY43"/>
                <a:gd fmla="*/ 295425 w 511114" name="connsiteX44"/>
                <a:gd fmla="*/ 55004 h 511299" name="connsiteY44"/>
                <a:gd fmla="*/ 406819 w 511114" name="connsiteX45"/>
                <a:gd fmla="*/ 544 h 511299" name="connsiteY4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b="b" l="l" r="r" t="t"/>
              <a:pathLst>
                <a:path h="511299" w="511114">
                  <a:moveTo>
                    <a:pt x="153983" y="241002"/>
                  </a:moveTo>
                  <a:cubicBezTo>
                    <a:pt x="168836" y="241002"/>
                    <a:pt x="181213" y="243478"/>
                    <a:pt x="193590" y="245953"/>
                  </a:cubicBezTo>
                  <a:cubicBezTo>
                    <a:pt x="193590" y="250904"/>
                    <a:pt x="188639" y="250904"/>
                    <a:pt x="188639" y="253379"/>
                  </a:cubicBezTo>
                  <a:cubicBezTo>
                    <a:pt x="171311" y="270707"/>
                    <a:pt x="153983" y="288035"/>
                    <a:pt x="136655" y="305363"/>
                  </a:cubicBezTo>
                  <a:cubicBezTo>
                    <a:pt x="121803" y="312790"/>
                    <a:pt x="109426" y="327642"/>
                    <a:pt x="94573" y="342495"/>
                  </a:cubicBezTo>
                  <a:cubicBezTo>
                    <a:pt x="79720" y="357348"/>
                    <a:pt x="59917" y="369725"/>
                    <a:pt x="59917" y="399430"/>
                  </a:cubicBezTo>
                  <a:cubicBezTo>
                    <a:pt x="59917" y="436561"/>
                    <a:pt x="97048" y="463791"/>
                    <a:pt x="134180" y="446463"/>
                  </a:cubicBezTo>
                  <a:cubicBezTo>
                    <a:pt x="146557" y="441512"/>
                    <a:pt x="156459" y="429135"/>
                    <a:pt x="168836" y="416758"/>
                  </a:cubicBezTo>
                  <a:cubicBezTo>
                    <a:pt x="178738" y="406856"/>
                    <a:pt x="191115" y="396954"/>
                    <a:pt x="198541" y="387053"/>
                  </a:cubicBezTo>
                  <a:cubicBezTo>
                    <a:pt x="201017" y="382102"/>
                    <a:pt x="203492" y="377151"/>
                    <a:pt x="205968" y="372200"/>
                  </a:cubicBezTo>
                  <a:cubicBezTo>
                    <a:pt x="213394" y="362298"/>
                    <a:pt x="225771" y="352397"/>
                    <a:pt x="235673" y="344970"/>
                  </a:cubicBezTo>
                  <a:cubicBezTo>
                    <a:pt x="245575" y="335069"/>
                    <a:pt x="253001" y="325167"/>
                    <a:pt x="262903" y="317741"/>
                  </a:cubicBezTo>
                  <a:cubicBezTo>
                    <a:pt x="267854" y="330118"/>
                    <a:pt x="270329" y="340020"/>
                    <a:pt x="270329" y="352397"/>
                  </a:cubicBezTo>
                  <a:cubicBezTo>
                    <a:pt x="270329" y="401905"/>
                    <a:pt x="243099" y="424184"/>
                    <a:pt x="215869" y="451414"/>
                  </a:cubicBezTo>
                  <a:cubicBezTo>
                    <a:pt x="186164" y="481119"/>
                    <a:pt x="161410" y="515775"/>
                    <a:pt x="99524" y="510824"/>
                  </a:cubicBezTo>
                  <a:cubicBezTo>
                    <a:pt x="47540" y="505874"/>
                    <a:pt x="5457" y="463791"/>
                    <a:pt x="507" y="409332"/>
                  </a:cubicBezTo>
                  <a:cubicBezTo>
                    <a:pt x="-4444" y="349921"/>
                    <a:pt x="27736" y="325167"/>
                    <a:pt x="57442" y="295462"/>
                  </a:cubicBezTo>
                  <a:cubicBezTo>
                    <a:pt x="84671" y="268232"/>
                    <a:pt x="106950" y="243478"/>
                    <a:pt x="153983" y="241002"/>
                  </a:cubicBezTo>
                  <a:close/>
                  <a:moveTo>
                    <a:pt x="330318" y="146325"/>
                  </a:moveTo>
                  <a:cubicBezTo>
                    <a:pt x="352618" y="141369"/>
                    <a:pt x="369963" y="156236"/>
                    <a:pt x="367485" y="178537"/>
                  </a:cubicBezTo>
                  <a:cubicBezTo>
                    <a:pt x="365007" y="195882"/>
                    <a:pt x="335273" y="218182"/>
                    <a:pt x="322884" y="230571"/>
                  </a:cubicBezTo>
                  <a:cubicBezTo>
                    <a:pt x="288195" y="262783"/>
                    <a:pt x="260938" y="290039"/>
                    <a:pt x="228726" y="324729"/>
                  </a:cubicBezTo>
                  <a:cubicBezTo>
                    <a:pt x="213859" y="337118"/>
                    <a:pt x="196514" y="364374"/>
                    <a:pt x="174214" y="366852"/>
                  </a:cubicBezTo>
                  <a:cubicBezTo>
                    <a:pt x="159347" y="366852"/>
                    <a:pt x="144480" y="354463"/>
                    <a:pt x="144480" y="337118"/>
                  </a:cubicBezTo>
                  <a:cubicBezTo>
                    <a:pt x="144480" y="324729"/>
                    <a:pt x="151913" y="314818"/>
                    <a:pt x="161825" y="307384"/>
                  </a:cubicBezTo>
                  <a:cubicBezTo>
                    <a:pt x="208903" y="257827"/>
                    <a:pt x="255983" y="213226"/>
                    <a:pt x="303061" y="166148"/>
                  </a:cubicBezTo>
                  <a:cubicBezTo>
                    <a:pt x="310495" y="158714"/>
                    <a:pt x="317928" y="146325"/>
                    <a:pt x="330318" y="146325"/>
                  </a:cubicBezTo>
                  <a:close/>
                  <a:moveTo>
                    <a:pt x="406819" y="544"/>
                  </a:moveTo>
                  <a:cubicBezTo>
                    <a:pt x="463754" y="3019"/>
                    <a:pt x="515738" y="50053"/>
                    <a:pt x="510787" y="119365"/>
                  </a:cubicBezTo>
                  <a:cubicBezTo>
                    <a:pt x="508312" y="163923"/>
                    <a:pt x="483557" y="186202"/>
                    <a:pt x="456328" y="213431"/>
                  </a:cubicBezTo>
                  <a:cubicBezTo>
                    <a:pt x="429098" y="238186"/>
                    <a:pt x="406819" y="265415"/>
                    <a:pt x="362261" y="267891"/>
                  </a:cubicBezTo>
                  <a:cubicBezTo>
                    <a:pt x="344933" y="270366"/>
                    <a:pt x="332556" y="267891"/>
                    <a:pt x="317703" y="262940"/>
                  </a:cubicBezTo>
                  <a:cubicBezTo>
                    <a:pt x="325130" y="253038"/>
                    <a:pt x="335031" y="243136"/>
                    <a:pt x="344933" y="233235"/>
                  </a:cubicBezTo>
                  <a:cubicBezTo>
                    <a:pt x="354835" y="225808"/>
                    <a:pt x="362261" y="213431"/>
                    <a:pt x="374638" y="206005"/>
                  </a:cubicBezTo>
                  <a:cubicBezTo>
                    <a:pt x="377114" y="203530"/>
                    <a:pt x="382065" y="203530"/>
                    <a:pt x="384540" y="201054"/>
                  </a:cubicBezTo>
                  <a:cubicBezTo>
                    <a:pt x="394442" y="193628"/>
                    <a:pt x="404344" y="181251"/>
                    <a:pt x="416721" y="168874"/>
                  </a:cubicBezTo>
                  <a:cubicBezTo>
                    <a:pt x="426622" y="158972"/>
                    <a:pt x="439000" y="149070"/>
                    <a:pt x="443950" y="139168"/>
                  </a:cubicBezTo>
                  <a:cubicBezTo>
                    <a:pt x="471180" y="92135"/>
                    <a:pt x="421672" y="40151"/>
                    <a:pt x="372163" y="67381"/>
                  </a:cubicBezTo>
                  <a:cubicBezTo>
                    <a:pt x="362261" y="72332"/>
                    <a:pt x="352359" y="84709"/>
                    <a:pt x="342458" y="94611"/>
                  </a:cubicBezTo>
                  <a:cubicBezTo>
                    <a:pt x="332556" y="104512"/>
                    <a:pt x="317703" y="116889"/>
                    <a:pt x="310277" y="124316"/>
                  </a:cubicBezTo>
                  <a:cubicBezTo>
                    <a:pt x="307802" y="129267"/>
                    <a:pt x="307802" y="134217"/>
                    <a:pt x="305326" y="136693"/>
                  </a:cubicBezTo>
                  <a:cubicBezTo>
                    <a:pt x="297900" y="149070"/>
                    <a:pt x="285523" y="156496"/>
                    <a:pt x="275621" y="166398"/>
                  </a:cubicBezTo>
                  <a:cubicBezTo>
                    <a:pt x="265720" y="176300"/>
                    <a:pt x="258293" y="186202"/>
                    <a:pt x="245916" y="193628"/>
                  </a:cubicBezTo>
                  <a:cubicBezTo>
                    <a:pt x="243441" y="178775"/>
                    <a:pt x="240965" y="168874"/>
                    <a:pt x="240965" y="149070"/>
                  </a:cubicBezTo>
                  <a:cubicBezTo>
                    <a:pt x="245916" y="106988"/>
                    <a:pt x="270670" y="82233"/>
                    <a:pt x="295425" y="55004"/>
                  </a:cubicBezTo>
                  <a:cubicBezTo>
                    <a:pt x="325130" y="25298"/>
                    <a:pt x="352359" y="-4407"/>
                    <a:pt x="406819" y="5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6" name="矩形 3"/>
          <p:cNvSpPr>
            <a:spLocks noChangeArrowheads="1"/>
          </p:cNvSpPr>
          <p:nvPr/>
        </p:nvSpPr>
        <p:spPr bwMode="auto">
          <a:xfrm>
            <a:off x="1073958" y="224898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806030902050204" pitchFamily="34" typeface="Impact"/>
              </a:rPr>
              <a:t>明年工作计划</a:t>
            </a:r>
          </a:p>
        </p:txBody>
      </p:sp>
      <p:sp>
        <p:nvSpPr>
          <p:cNvPr id="27" name="文本框 37"/>
          <p:cNvSpPr txBox="1"/>
          <p:nvPr/>
        </p:nvSpPr>
        <p:spPr>
          <a:xfrm>
            <a:off x="1073958" y="759817"/>
            <a:ext cx="2308007" cy="335272"/>
          </a:xfrm>
          <a:prstGeom prst="rect">
            <a:avLst/>
          </a:prstGeom>
          <a:noFill/>
        </p:spPr>
        <p:txBody>
          <a:bodyPr bIns="45716" lIns="91431" rIns="91431" rtlCol="0" tIns="45716" wrap="square">
            <a:spAutoFit/>
          </a:bodyPr>
          <a:lstStyle/>
          <a:p>
            <a:r>
              <a:rPr altLang="zh-CN" lang="en-US" sz="16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Title</a:t>
            </a:r>
          </a:p>
        </p:txBody>
      </p:sp>
      <p:sp>
        <p:nvSpPr>
          <p:cNvPr id="28" name="任意多边形 4"/>
          <p:cNvSpPr/>
          <p:nvPr/>
        </p:nvSpPr>
        <p:spPr>
          <a:xfrm flipH="1">
            <a:off x="274490" y="423071"/>
            <a:ext cx="496568" cy="557564"/>
          </a:xfrm>
          <a:custGeom>
            <a:gdLst>
              <a:gd fmla="*/ 0 w 3171687" name="connsiteX0"/>
              <a:gd fmla="*/ 259565 h 2069635" name="connsiteY0"/>
              <a:gd fmla="*/ 0 w 3171687" name="connsiteX1"/>
              <a:gd fmla="*/ 0 h 2069635" name="connsiteY1"/>
              <a:gd fmla="*/ 3171687 w 3171687" name="connsiteX2"/>
              <a:gd fmla="*/ 0 h 2069635" name="connsiteY2"/>
              <a:gd fmla="*/ 3171687 w 3171687" name="connsiteX3"/>
              <a:gd fmla="*/ 2069635 h 2069635" name="connsiteY3"/>
              <a:gd fmla="*/ 0 w 3171687" name="connsiteX4"/>
              <a:gd fmla="*/ 2069635 h 2069635" name="connsiteY4"/>
              <a:gd fmla="*/ 0 w 3171687" name="connsiteX5"/>
              <a:gd fmla="*/ 1810069 h 2069635" name="connsiteY5"/>
              <a:gd fmla="*/ 0 w 3171687" name="connsiteX6"/>
              <a:gd fmla="*/ 1810069 h 2069635" name="connsiteY6"/>
              <a:gd fmla="*/ 0 w 3171687" name="connsiteX7"/>
              <a:gd fmla="*/ 1810069 h 2069635" name="connsiteY7"/>
              <a:gd fmla="*/ 1071343 w 3171687" name="connsiteX8"/>
              <a:gd fmla="*/ 1901509 h 2069635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2069635" w="3171687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任意多边形 5"/>
          <p:cNvSpPr/>
          <p:nvPr/>
        </p:nvSpPr>
        <p:spPr>
          <a:xfrm flipH="1">
            <a:off x="425940" y="300119"/>
            <a:ext cx="496568" cy="443846"/>
          </a:xfrm>
          <a:custGeom>
            <a:gdLst>
              <a:gd fmla="*/ 0 w 2253807" name="connsiteX0"/>
              <a:gd fmla="*/ 700070 h 1262130" name="connsiteY0"/>
              <a:gd fmla="*/ 0 w 2253807" name="connsiteX1"/>
              <a:gd fmla="*/ 0 h 1262130" name="connsiteY1"/>
              <a:gd fmla="*/ 2253807 w 2253807" name="connsiteX2"/>
              <a:gd fmla="*/ 0 h 1262130" name="connsiteY2"/>
              <a:gd fmla="*/ 2253807 w 2253807" name="connsiteX3"/>
              <a:gd fmla="*/ 1262130 h 1262130" name="connsiteY3"/>
              <a:gd fmla="*/ 1013277 w 2253807" name="connsiteX4"/>
              <a:gd fmla="*/ 1262130 h 1262130" name="connsiteY4"/>
              <a:gd fmla="*/ 1013277 w 2253807" name="connsiteX5"/>
              <a:gd fmla="*/ 1262130 h 1262130" name="connsiteY5"/>
              <a:gd fmla="*/ 1104717 w 2253807" name="connsiteX6"/>
              <a:gd fmla="*/ 791510 h 126213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62130" w="2253807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21160245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25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5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250" id="2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3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3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7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3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250" id="4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4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4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9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5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250" id="5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5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5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5"/>
          <p:cNvGrpSpPr/>
          <p:nvPr/>
        </p:nvGrpSpPr>
        <p:grpSpPr>
          <a:xfrm>
            <a:off x="6447689" y="2372159"/>
            <a:ext cx="1642212" cy="1642212"/>
            <a:chOff x="6447689" y="2372159"/>
            <a:chExt cx="1642212" cy="1642212"/>
          </a:xfrm>
        </p:grpSpPr>
        <p:sp>
          <p:nvSpPr>
            <p:cNvPr id="3" name="Rectangle 34"/>
            <p:cNvSpPr/>
            <p:nvPr/>
          </p:nvSpPr>
          <p:spPr>
            <a:xfrm>
              <a:off x="6447689" y="2372159"/>
              <a:ext cx="1642212" cy="1642212"/>
            </a:xfrm>
            <a:prstGeom prst="rect">
              <a:avLst/>
            </a:prstGeom>
            <a:solidFill>
              <a:srgbClr val="4B7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556"/>
            </a:p>
          </p:txBody>
        </p:sp>
        <p:sp>
          <p:nvSpPr>
            <p:cNvPr id="4" name="Freeform 167"/>
            <p:cNvSpPr>
              <a:spLocks noEditPoints="1"/>
            </p:cNvSpPr>
            <p:nvPr/>
          </p:nvSpPr>
          <p:spPr bwMode="auto">
            <a:xfrm>
              <a:off x="6830607" y="2806635"/>
              <a:ext cx="902134" cy="773261"/>
            </a:xfrm>
            <a:custGeom>
              <a:gdLst>
                <a:gd fmla="*/ 4 w 94" name="T0"/>
                <a:gd fmla="*/ 19 h 81" name="T1"/>
                <a:gd fmla="*/ 46 w 94" name="T2"/>
                <a:gd fmla="*/ 19 h 81" name="T3"/>
                <a:gd fmla="*/ 50 w 94" name="T4"/>
                <a:gd fmla="*/ 16 h 81" name="T5"/>
                <a:gd fmla="*/ 73 w 94" name="T6"/>
                <a:gd fmla="*/ 0 h 81" name="T7"/>
                <a:gd fmla="*/ 73 w 94" name="T8"/>
                <a:gd fmla="*/ 33 h 81" name="T9"/>
                <a:gd fmla="*/ 73 w 94" name="T10"/>
                <a:gd fmla="*/ 66 h 81" name="T11"/>
                <a:gd fmla="*/ 50 w 94" name="T12"/>
                <a:gd fmla="*/ 49 h 81" name="T13"/>
                <a:gd fmla="*/ 46 w 94" name="T14"/>
                <a:gd fmla="*/ 47 h 81" name="T15"/>
                <a:gd fmla="*/ 33 w 94" name="T16"/>
                <a:gd fmla="*/ 47 h 81" name="T17"/>
                <a:gd fmla="*/ 40 w 94" name="T18"/>
                <a:gd fmla="*/ 70 h 81" name="T19"/>
                <a:gd fmla="*/ 45 w 94" name="T20"/>
                <a:gd fmla="*/ 70 h 81" name="T21"/>
                <a:gd fmla="*/ 45 w 94" name="T22"/>
                <a:gd fmla="*/ 81 h 81" name="T23"/>
                <a:gd fmla="*/ 43 w 94" name="T24"/>
                <a:gd fmla="*/ 81 h 81" name="T25"/>
                <a:gd fmla="*/ 21 w 94" name="T26"/>
                <a:gd fmla="*/ 81 h 81" name="T27"/>
                <a:gd fmla="*/ 11 w 94" name="T28"/>
                <a:gd fmla="*/ 47 h 81" name="T29"/>
                <a:gd fmla="*/ 4 w 94" name="T30"/>
                <a:gd fmla="*/ 47 h 81" name="T31"/>
                <a:gd fmla="*/ 4 w 94" name="T32"/>
                <a:gd fmla="*/ 19 h 81" name="T33"/>
                <a:gd fmla="*/ 87 w 94" name="T34"/>
                <a:gd fmla="*/ 23 h 81" name="T35"/>
                <a:gd fmla="*/ 94 w 94" name="T36"/>
                <a:gd fmla="*/ 33 h 81" name="T37"/>
                <a:gd fmla="*/ 87 w 94" name="T38"/>
                <a:gd fmla="*/ 43 h 81" name="T39"/>
                <a:gd fmla="*/ 87 w 94" name="T40"/>
                <a:gd fmla="*/ 66 h 81" name="T41"/>
                <a:gd fmla="*/ 78 w 94" name="T42"/>
                <a:gd fmla="*/ 66 h 81" name="T43"/>
                <a:gd fmla="*/ 78 w 94" name="T44"/>
                <a:gd fmla="*/ 0 h 81" name="T45"/>
                <a:gd fmla="*/ 87 w 94" name="T46"/>
                <a:gd fmla="*/ 0 h 81" name="T47"/>
                <a:gd fmla="*/ 87 w 94" name="T48"/>
                <a:gd fmla="*/ 23 h 81" name="T49"/>
                <a:gd fmla="*/ 46 w 94" name="T50"/>
                <a:gd fmla="*/ 49 h 81" name="T51"/>
                <a:gd fmla="*/ 37 w 94" name="T52"/>
                <a:gd fmla="*/ 49 h 81" name="T53"/>
                <a:gd fmla="*/ 40 w 94" name="T54"/>
                <a:gd fmla="*/ 61 h 81" name="T55"/>
                <a:gd fmla="*/ 43 w 94" name="T56"/>
                <a:gd fmla="*/ 61 h 81" name="T57"/>
                <a:gd fmla="*/ 43 w 94" name="T58"/>
                <a:gd fmla="*/ 57 h 81" name="T59"/>
                <a:gd fmla="*/ 46 w 94" name="T60"/>
                <a:gd fmla="*/ 49 h 81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81" w="94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447688" y="4152720"/>
            <a:ext cx="1843424" cy="1843424"/>
            <a:chOff x="6447688" y="4152720"/>
            <a:chExt cx="1843424" cy="1843424"/>
          </a:xfrm>
        </p:grpSpPr>
        <p:sp>
          <p:nvSpPr>
            <p:cNvPr id="6" name="Rectangle 33"/>
            <p:cNvSpPr/>
            <p:nvPr/>
          </p:nvSpPr>
          <p:spPr>
            <a:xfrm>
              <a:off x="6447688" y="4152720"/>
              <a:ext cx="1843424" cy="1843424"/>
            </a:xfrm>
            <a:prstGeom prst="rect">
              <a:avLst/>
            </a:prstGeom>
            <a:solidFill>
              <a:srgbClr val="5A53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556"/>
            </a:p>
          </p:txBody>
        </p:sp>
        <p:sp>
          <p:nvSpPr>
            <p:cNvPr id="7" name="Freeform 26"/>
            <p:cNvSpPr>
              <a:spLocks noChangeAspect="1" noEditPoints="1"/>
            </p:cNvSpPr>
            <p:nvPr/>
          </p:nvSpPr>
          <p:spPr bwMode="auto">
            <a:xfrm>
              <a:off x="6862400" y="4586444"/>
              <a:ext cx="1014000" cy="975976"/>
            </a:xfrm>
            <a:custGeom>
              <a:gdLst>
                <a:gd fmla="*/ 94 w 132" name="T0"/>
                <a:gd fmla="*/ 0 h 128" name="T1"/>
                <a:gd fmla="*/ 56 w 132" name="T2"/>
                <a:gd fmla="*/ 27 h 128" name="T3"/>
                <a:gd fmla="*/ 55 w 132" name="T4"/>
                <a:gd fmla="*/ 27 h 128" name="T5"/>
                <a:gd fmla="*/ 14 w 132" name="T6"/>
                <a:gd fmla="*/ 69 h 128" name="T7"/>
                <a:gd fmla="*/ 1 w 132" name="T8"/>
                <a:gd fmla="*/ 110 h 128" name="T9"/>
                <a:gd fmla="*/ 14 w 132" name="T10"/>
                <a:gd fmla="*/ 128 h 128" name="T11"/>
                <a:gd fmla="*/ 53 w 132" name="T12"/>
                <a:gd fmla="*/ 118 h 128" name="T13"/>
                <a:gd fmla="*/ 120 w 132" name="T14"/>
                <a:gd fmla="*/ 53 h 128" name="T15"/>
                <a:gd fmla="*/ 64 w 132" name="T16"/>
                <a:gd fmla="*/ 95 h 128" name="T17"/>
                <a:gd fmla="*/ 99 w 132" name="T18"/>
                <a:gd fmla="*/ 47 h 128" name="T19"/>
                <a:gd fmla="*/ 95 w 132" name="T20"/>
                <a:gd fmla="*/ 67 h 128" name="T21"/>
                <a:gd fmla="*/ 64 w 132" name="T22"/>
                <a:gd fmla="*/ 98 h 128" name="T23"/>
                <a:gd fmla="*/ 59 w 132" name="T24"/>
                <a:gd fmla="*/ 81 h 128" name="T25"/>
                <a:gd fmla="*/ 46 w 132" name="T26"/>
                <a:gd fmla="*/ 68 h 128" name="T27"/>
                <a:gd fmla="*/ 92 w 132" name="T28"/>
                <a:gd fmla="*/ 36 h 128" name="T29"/>
                <a:gd fmla="*/ 59 w 132" name="T30"/>
                <a:gd fmla="*/ 81 h 128" name="T31"/>
                <a:gd fmla="*/ 30 w 132" name="T32"/>
                <a:gd fmla="*/ 64 h 128" name="T33"/>
                <a:gd fmla="*/ 80 w 132" name="T34"/>
                <a:gd fmla="*/ 29 h 128" name="T35"/>
                <a:gd fmla="*/ 17 w 132" name="T36"/>
                <a:gd fmla="*/ 119 h 128" name="T37"/>
                <a:gd fmla="*/ 8 w 132" name="T38"/>
                <a:gd fmla="*/ 114 h 128" name="T39"/>
                <a:gd fmla="*/ 13 w 132" name="T40"/>
                <a:gd fmla="*/ 96 h 128" name="T41"/>
                <a:gd fmla="*/ 32 w 132" name="T42"/>
                <a:gd fmla="*/ 116 h 128" name="T43"/>
                <a:gd fmla="*/ 35 w 132" name="T44"/>
                <a:gd fmla="*/ 115 h 128" name="T45"/>
                <a:gd fmla="*/ 14 w 132" name="T46"/>
                <a:gd fmla="*/ 92 h 128" name="T47"/>
                <a:gd fmla="*/ 19 w 132" name="T48"/>
                <a:gd fmla="*/ 75 h 128" name="T49"/>
                <a:gd fmla="*/ 52 w 132" name="T50"/>
                <a:gd fmla="*/ 110 h 128" name="T51"/>
                <a:gd fmla="*/ 35 w 132" name="T52"/>
                <a:gd fmla="*/ 115 h 128" name="T53"/>
                <a:gd fmla="*/ 108 w 132" name="T54"/>
                <a:gd fmla="*/ 54 h 128" name="T55"/>
                <a:gd fmla="*/ 98 w 132" name="T56"/>
                <a:gd fmla="*/ 30 h 128" name="T57"/>
                <a:gd fmla="*/ 81 w 132" name="T58"/>
                <a:gd fmla="*/ 13 h 128" name="T59"/>
                <a:gd fmla="*/ 112 w 132" name="T60"/>
                <a:gd fmla="*/ 16 h 128" name="T61"/>
                <a:gd fmla="*/ 115 w 132" name="T62"/>
                <a:gd fmla="*/ 47 h 128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28" w="132">
                  <a:moveTo>
                    <a:pt x="118" y="10"/>
                  </a:moveTo>
                  <a:cubicBezTo>
                    <a:pt x="111" y="4"/>
                    <a:pt x="102" y="0"/>
                    <a:pt x="94" y="0"/>
                  </a:cubicBezTo>
                  <a:cubicBezTo>
                    <a:pt x="87" y="0"/>
                    <a:pt x="80" y="3"/>
                    <a:pt x="75" y="8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2" y="71"/>
                    <a:pt x="11" y="73"/>
                    <a:pt x="10" y="76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1" y="110"/>
                    <a:pt x="0" y="113"/>
                    <a:pt x="0" y="114"/>
                  </a:cubicBezTo>
                  <a:cubicBezTo>
                    <a:pt x="0" y="122"/>
                    <a:pt x="6" y="128"/>
                    <a:pt x="14" y="128"/>
                  </a:cubicBezTo>
                  <a:cubicBezTo>
                    <a:pt x="16" y="128"/>
                    <a:pt x="19" y="127"/>
                    <a:pt x="19" y="127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55" y="118"/>
                    <a:pt x="57" y="116"/>
                    <a:pt x="59" y="114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32" y="42"/>
                    <a:pt x="130" y="23"/>
                    <a:pt x="118" y="10"/>
                  </a:cubicBezTo>
                  <a:close/>
                  <a:moveTo>
                    <a:pt x="64" y="95"/>
                  </a:moveTo>
                  <a:cubicBezTo>
                    <a:pt x="64" y="92"/>
                    <a:pt x="63" y="88"/>
                    <a:pt x="61" y="85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101" y="54"/>
                    <a:pt x="100" y="62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4" y="97"/>
                    <a:pt x="64" y="96"/>
                    <a:pt x="64" y="95"/>
                  </a:cubicBezTo>
                  <a:close/>
                  <a:moveTo>
                    <a:pt x="59" y="81"/>
                  </a:moveTo>
                  <a:cubicBezTo>
                    <a:pt x="58" y="79"/>
                    <a:pt x="56" y="76"/>
                    <a:pt x="54" y="74"/>
                  </a:cubicBezTo>
                  <a:cubicBezTo>
                    <a:pt x="51" y="72"/>
                    <a:pt x="49" y="70"/>
                    <a:pt x="46" y="68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7" y="31"/>
                    <a:pt x="90" y="33"/>
                    <a:pt x="92" y="36"/>
                  </a:cubicBezTo>
                  <a:cubicBezTo>
                    <a:pt x="94" y="38"/>
                    <a:pt x="96" y="40"/>
                    <a:pt x="97" y="43"/>
                  </a:cubicBezTo>
                  <a:lnTo>
                    <a:pt x="59" y="81"/>
                  </a:lnTo>
                  <a:close/>
                  <a:moveTo>
                    <a:pt x="42" y="66"/>
                  </a:moveTo>
                  <a:cubicBezTo>
                    <a:pt x="38" y="65"/>
                    <a:pt x="34" y="64"/>
                    <a:pt x="30" y="64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6" y="28"/>
                    <a:pt x="73" y="27"/>
                    <a:pt x="80" y="29"/>
                  </a:cubicBezTo>
                  <a:lnTo>
                    <a:pt x="42" y="66"/>
                  </a:lnTo>
                  <a:close/>
                  <a:moveTo>
                    <a:pt x="17" y="119"/>
                  </a:moveTo>
                  <a:cubicBezTo>
                    <a:pt x="16" y="120"/>
                    <a:pt x="15" y="120"/>
                    <a:pt x="14" y="120"/>
                  </a:cubicBezTo>
                  <a:cubicBezTo>
                    <a:pt x="11" y="120"/>
                    <a:pt x="8" y="117"/>
                    <a:pt x="8" y="114"/>
                  </a:cubicBezTo>
                  <a:cubicBezTo>
                    <a:pt x="8" y="113"/>
                    <a:pt x="8" y="112"/>
                    <a:pt x="8" y="112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7" y="96"/>
                    <a:pt x="22" y="98"/>
                    <a:pt x="26" y="102"/>
                  </a:cubicBezTo>
                  <a:cubicBezTo>
                    <a:pt x="30" y="106"/>
                    <a:pt x="32" y="111"/>
                    <a:pt x="32" y="116"/>
                  </a:cubicBezTo>
                  <a:lnTo>
                    <a:pt x="17" y="119"/>
                  </a:lnTo>
                  <a:close/>
                  <a:moveTo>
                    <a:pt x="35" y="115"/>
                  </a:moveTo>
                  <a:cubicBezTo>
                    <a:pt x="35" y="109"/>
                    <a:pt x="33" y="104"/>
                    <a:pt x="29" y="99"/>
                  </a:cubicBezTo>
                  <a:cubicBezTo>
                    <a:pt x="25" y="95"/>
                    <a:pt x="19" y="93"/>
                    <a:pt x="14" y="92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77"/>
                    <a:pt x="19" y="76"/>
                    <a:pt x="19" y="75"/>
                  </a:cubicBezTo>
                  <a:cubicBezTo>
                    <a:pt x="27" y="69"/>
                    <a:pt x="40" y="71"/>
                    <a:pt x="48" y="80"/>
                  </a:cubicBezTo>
                  <a:cubicBezTo>
                    <a:pt x="57" y="89"/>
                    <a:pt x="59" y="102"/>
                    <a:pt x="52" y="110"/>
                  </a:cubicBezTo>
                  <a:cubicBezTo>
                    <a:pt x="51" y="110"/>
                    <a:pt x="51" y="111"/>
                    <a:pt x="50" y="111"/>
                  </a:cubicBezTo>
                  <a:lnTo>
                    <a:pt x="35" y="115"/>
                  </a:lnTo>
                  <a:close/>
                  <a:moveTo>
                    <a:pt x="115" y="47"/>
                  </a:moveTo>
                  <a:cubicBezTo>
                    <a:pt x="108" y="54"/>
                    <a:pt x="108" y="54"/>
                    <a:pt x="108" y="54"/>
                  </a:cubicBezTo>
                  <a:cubicBezTo>
                    <a:pt x="108" y="53"/>
                    <a:pt x="108" y="52"/>
                    <a:pt x="108" y="51"/>
                  </a:cubicBezTo>
                  <a:cubicBezTo>
                    <a:pt x="107" y="43"/>
                    <a:pt x="104" y="36"/>
                    <a:pt x="98" y="30"/>
                  </a:cubicBezTo>
                  <a:cubicBezTo>
                    <a:pt x="91" y="24"/>
                    <a:pt x="83" y="20"/>
                    <a:pt x="74" y="20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4" y="10"/>
                    <a:pt x="89" y="8"/>
                    <a:pt x="94" y="8"/>
                  </a:cubicBezTo>
                  <a:cubicBezTo>
                    <a:pt x="100" y="8"/>
                    <a:pt x="107" y="11"/>
                    <a:pt x="112" y="16"/>
                  </a:cubicBezTo>
                  <a:cubicBezTo>
                    <a:pt x="117" y="21"/>
                    <a:pt x="120" y="27"/>
                    <a:pt x="120" y="33"/>
                  </a:cubicBezTo>
                  <a:cubicBezTo>
                    <a:pt x="120" y="38"/>
                    <a:pt x="118" y="43"/>
                    <a:pt x="115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8" name="组合 1"/>
          <p:cNvGrpSpPr/>
          <p:nvPr/>
        </p:nvGrpSpPr>
        <p:grpSpPr>
          <a:xfrm>
            <a:off x="3900890" y="1633282"/>
            <a:ext cx="2381089" cy="2381089"/>
            <a:chOff x="3900890" y="1633282"/>
            <a:chExt cx="2381089" cy="2381089"/>
          </a:xfrm>
        </p:grpSpPr>
        <p:sp>
          <p:nvSpPr>
            <p:cNvPr id="9" name="Rectangle 32"/>
            <p:cNvSpPr/>
            <p:nvPr/>
          </p:nvSpPr>
          <p:spPr>
            <a:xfrm>
              <a:off x="3900890" y="1633282"/>
              <a:ext cx="2381089" cy="2381089"/>
            </a:xfrm>
            <a:prstGeom prst="rect">
              <a:avLst/>
            </a:prstGeom>
            <a:solidFill>
              <a:srgbClr val="41CB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5333"/>
            </a:p>
          </p:txBody>
        </p:sp>
        <p:grpSp>
          <p:nvGrpSpPr>
            <p:cNvPr id="10" name="Group 82"/>
            <p:cNvGrpSpPr/>
            <p:nvPr/>
          </p:nvGrpSpPr>
          <p:grpSpPr>
            <a:xfrm>
              <a:off x="4509473" y="2161062"/>
              <a:ext cx="1163923" cy="1325528"/>
              <a:chOff x="812800" y="2719388"/>
              <a:chExt cx="1017588" cy="1158875"/>
            </a:xfrm>
            <a:solidFill>
              <a:schemeClr val="bg1"/>
            </a:solidFill>
          </p:grpSpPr>
          <p:sp>
            <p:nvSpPr>
              <p:cNvPr id="11" name="Freeform 35"/>
              <p:cNvSpPr>
                <a:spLocks noEditPoints="1"/>
              </p:cNvSpPr>
              <p:nvPr/>
            </p:nvSpPr>
            <p:spPr bwMode="auto">
              <a:xfrm>
                <a:off x="812800" y="2719388"/>
                <a:ext cx="1017588" cy="1158875"/>
              </a:xfrm>
              <a:custGeom>
                <a:gdLst>
                  <a:gd fmla="*/ 56 w 112" name="T0"/>
                  <a:gd fmla="*/ 0 h 128" name="T1"/>
                  <a:gd fmla="*/ 0 w 112" name="T2"/>
                  <a:gd fmla="*/ 26 h 128" name="T3"/>
                  <a:gd fmla="*/ 0 w 112" name="T4"/>
                  <a:gd fmla="*/ 102 h 128" name="T5"/>
                  <a:gd fmla="*/ 56 w 112" name="T6"/>
                  <a:gd fmla="*/ 128 h 128" name="T7"/>
                  <a:gd fmla="*/ 112 w 112" name="T8"/>
                  <a:gd fmla="*/ 102 h 128" name="T9"/>
                  <a:gd fmla="*/ 112 w 112" name="T10"/>
                  <a:gd fmla="*/ 26 h 128" name="T11"/>
                  <a:gd fmla="*/ 56 w 112" name="T12"/>
                  <a:gd fmla="*/ 0 h 128" name="T13"/>
                  <a:gd fmla="*/ 104 w 112" name="T14"/>
                  <a:gd fmla="*/ 102 h 128" name="T15"/>
                  <a:gd fmla="*/ 56 w 112" name="T16"/>
                  <a:gd fmla="*/ 120 h 128" name="T17"/>
                  <a:gd fmla="*/ 8 w 112" name="T18"/>
                  <a:gd fmla="*/ 102 h 128" name="T19"/>
                  <a:gd fmla="*/ 8 w 112" name="T20"/>
                  <a:gd fmla="*/ 87 h 128" name="T21"/>
                  <a:gd fmla="*/ 56 w 112" name="T22"/>
                  <a:gd fmla="*/ 100 h 128" name="T23"/>
                  <a:gd fmla="*/ 104 w 112" name="T24"/>
                  <a:gd fmla="*/ 87 h 128" name="T25"/>
                  <a:gd fmla="*/ 104 w 112" name="T26"/>
                  <a:gd fmla="*/ 102 h 128" name="T27"/>
                  <a:gd fmla="*/ 104 w 112" name="T28"/>
                  <a:gd fmla="*/ 78 h 128" name="T29"/>
                  <a:gd fmla="*/ 104 w 112" name="T30"/>
                  <a:gd fmla="*/ 78 h 128" name="T31"/>
                  <a:gd fmla="*/ 104 w 112" name="T32"/>
                  <a:gd fmla="*/ 78 h 128" name="T33"/>
                  <a:gd fmla="*/ 56 w 112" name="T34"/>
                  <a:gd fmla="*/ 96 h 128" name="T35"/>
                  <a:gd fmla="*/ 8 w 112" name="T36"/>
                  <a:gd fmla="*/ 78 h 128" name="T37"/>
                  <a:gd fmla="*/ 8 w 112" name="T38"/>
                  <a:gd fmla="*/ 78 h 128" name="T39"/>
                  <a:gd fmla="*/ 8 w 112" name="T40"/>
                  <a:gd fmla="*/ 78 h 128" name="T41"/>
                  <a:gd fmla="*/ 8 w 112" name="T42"/>
                  <a:gd fmla="*/ 63 h 128" name="T43"/>
                  <a:gd fmla="*/ 56 w 112" name="T44"/>
                  <a:gd fmla="*/ 76 h 128" name="T45"/>
                  <a:gd fmla="*/ 104 w 112" name="T46"/>
                  <a:gd fmla="*/ 63 h 128" name="T47"/>
                  <a:gd fmla="*/ 104 w 112" name="T48"/>
                  <a:gd fmla="*/ 78 h 128" name="T49"/>
                  <a:gd fmla="*/ 104 w 112" name="T50"/>
                  <a:gd fmla="*/ 54 h 128" name="T51"/>
                  <a:gd fmla="*/ 104 w 112" name="T52"/>
                  <a:gd fmla="*/ 54 h 128" name="T53"/>
                  <a:gd fmla="*/ 104 w 112" name="T54"/>
                  <a:gd fmla="*/ 54 h 128" name="T55"/>
                  <a:gd fmla="*/ 56 w 112" name="T56"/>
                  <a:gd fmla="*/ 72 h 128" name="T57"/>
                  <a:gd fmla="*/ 8 w 112" name="T58"/>
                  <a:gd fmla="*/ 54 h 128" name="T59"/>
                  <a:gd fmla="*/ 8 w 112" name="T60"/>
                  <a:gd fmla="*/ 54 h 128" name="T61"/>
                  <a:gd fmla="*/ 8 w 112" name="T62"/>
                  <a:gd fmla="*/ 54 h 128" name="T63"/>
                  <a:gd fmla="*/ 8 w 112" name="T64"/>
                  <a:gd fmla="*/ 40 h 128" name="T65"/>
                  <a:gd fmla="*/ 56 w 112" name="T66"/>
                  <a:gd fmla="*/ 52 h 128" name="T67"/>
                  <a:gd fmla="*/ 104 w 112" name="T68"/>
                  <a:gd fmla="*/ 40 h 128" name="T69"/>
                  <a:gd fmla="*/ 104 w 112" name="T70"/>
                  <a:gd fmla="*/ 54 h 128" name="T71"/>
                  <a:gd fmla="*/ 56 w 112" name="T72"/>
                  <a:gd fmla="*/ 44 h 128" name="T73"/>
                  <a:gd fmla="*/ 8 w 112" name="T74"/>
                  <a:gd fmla="*/ 26 h 128" name="T75"/>
                  <a:gd fmla="*/ 56 w 112" name="T76"/>
                  <a:gd fmla="*/ 8 h 128" name="T77"/>
                  <a:gd fmla="*/ 104 w 112" name="T78"/>
                  <a:gd fmla="*/ 26 h 128" name="T79"/>
                  <a:gd fmla="*/ 56 w 112" name="T80"/>
                  <a:gd fmla="*/ 44 h 128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128" w="112">
                    <a:moveTo>
                      <a:pt x="56" y="0"/>
                    </a:moveTo>
                    <a:cubicBezTo>
                      <a:pt x="29" y="0"/>
                      <a:pt x="0" y="8"/>
                      <a:pt x="0" y="26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20"/>
                      <a:pt x="29" y="128"/>
                      <a:pt x="56" y="128"/>
                    </a:cubicBezTo>
                    <a:cubicBezTo>
                      <a:pt x="83" y="128"/>
                      <a:pt x="112" y="120"/>
                      <a:pt x="112" y="102"/>
                    </a:cubicBezTo>
                    <a:cubicBezTo>
                      <a:pt x="112" y="26"/>
                      <a:pt x="112" y="26"/>
                      <a:pt x="112" y="26"/>
                    </a:cubicBezTo>
                    <a:cubicBezTo>
                      <a:pt x="112" y="8"/>
                      <a:pt x="83" y="0"/>
                      <a:pt x="56" y="0"/>
                    </a:cubicBezTo>
                    <a:close/>
                    <a:moveTo>
                      <a:pt x="104" y="102"/>
                    </a:moveTo>
                    <a:cubicBezTo>
                      <a:pt x="104" y="112"/>
                      <a:pt x="83" y="120"/>
                      <a:pt x="56" y="120"/>
                    </a:cubicBezTo>
                    <a:cubicBezTo>
                      <a:pt x="29" y="120"/>
                      <a:pt x="8" y="112"/>
                      <a:pt x="8" y="102"/>
                    </a:cubicBezTo>
                    <a:cubicBezTo>
                      <a:pt x="8" y="87"/>
                      <a:pt x="8" y="87"/>
                      <a:pt x="8" y="87"/>
                    </a:cubicBezTo>
                    <a:cubicBezTo>
                      <a:pt x="16" y="96"/>
                      <a:pt x="36" y="100"/>
                      <a:pt x="56" y="100"/>
                    </a:cubicBezTo>
                    <a:cubicBezTo>
                      <a:pt x="76" y="100"/>
                      <a:pt x="96" y="96"/>
                      <a:pt x="104" y="87"/>
                    </a:cubicBezTo>
                    <a:lnTo>
                      <a:pt x="104" y="102"/>
                    </a:lnTo>
                    <a:close/>
                    <a:moveTo>
                      <a:pt x="104" y="78"/>
                    </a:moveTo>
                    <a:cubicBezTo>
                      <a:pt x="104" y="78"/>
                      <a:pt x="104" y="78"/>
                      <a:pt x="104" y="78"/>
                    </a:cubicBezTo>
                    <a:cubicBezTo>
                      <a:pt x="104" y="78"/>
                      <a:pt x="104" y="78"/>
                      <a:pt x="104" y="78"/>
                    </a:cubicBezTo>
                    <a:cubicBezTo>
                      <a:pt x="104" y="88"/>
                      <a:pt x="83" y="96"/>
                      <a:pt x="56" y="96"/>
                    </a:cubicBezTo>
                    <a:cubicBezTo>
                      <a:pt x="29" y="96"/>
                      <a:pt x="8" y="88"/>
                      <a:pt x="8" y="78"/>
                    </a:cubicBezTo>
                    <a:cubicBezTo>
                      <a:pt x="8" y="78"/>
                      <a:pt x="8" y="78"/>
                      <a:pt x="8" y="78"/>
                    </a:cubicBezTo>
                    <a:cubicBezTo>
                      <a:pt x="8" y="78"/>
                      <a:pt x="8" y="78"/>
                      <a:pt x="8" y="78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16" y="72"/>
                      <a:pt x="36" y="76"/>
                      <a:pt x="56" y="76"/>
                    </a:cubicBezTo>
                    <a:cubicBezTo>
                      <a:pt x="76" y="76"/>
                      <a:pt x="96" y="72"/>
                      <a:pt x="104" y="63"/>
                    </a:cubicBezTo>
                    <a:lnTo>
                      <a:pt x="104" y="78"/>
                    </a:lnTo>
                    <a:close/>
                    <a:moveTo>
                      <a:pt x="104" y="54"/>
                    </a:moveTo>
                    <a:cubicBezTo>
                      <a:pt x="104" y="54"/>
                      <a:pt x="104" y="54"/>
                      <a:pt x="104" y="54"/>
                    </a:cubicBezTo>
                    <a:cubicBezTo>
                      <a:pt x="104" y="54"/>
                      <a:pt x="104" y="54"/>
                      <a:pt x="104" y="54"/>
                    </a:cubicBezTo>
                    <a:cubicBezTo>
                      <a:pt x="104" y="64"/>
                      <a:pt x="83" y="72"/>
                      <a:pt x="56" y="72"/>
                    </a:cubicBezTo>
                    <a:cubicBezTo>
                      <a:pt x="29" y="72"/>
                      <a:pt x="8" y="64"/>
                      <a:pt x="8" y="54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18" y="48"/>
                      <a:pt x="38" y="52"/>
                      <a:pt x="56" y="52"/>
                    </a:cubicBezTo>
                    <a:cubicBezTo>
                      <a:pt x="74" y="52"/>
                      <a:pt x="94" y="48"/>
                      <a:pt x="104" y="40"/>
                    </a:cubicBezTo>
                    <a:lnTo>
                      <a:pt x="104" y="54"/>
                    </a:lnTo>
                    <a:close/>
                    <a:moveTo>
                      <a:pt x="56" y="44"/>
                    </a:moveTo>
                    <a:cubicBezTo>
                      <a:pt x="29" y="44"/>
                      <a:pt x="8" y="36"/>
                      <a:pt x="8" y="26"/>
                    </a:cubicBezTo>
                    <a:cubicBezTo>
                      <a:pt x="8" y="16"/>
                      <a:pt x="29" y="8"/>
                      <a:pt x="56" y="8"/>
                    </a:cubicBezTo>
                    <a:cubicBezTo>
                      <a:pt x="83" y="8"/>
                      <a:pt x="104" y="16"/>
                      <a:pt x="104" y="26"/>
                    </a:cubicBezTo>
                    <a:cubicBezTo>
                      <a:pt x="104" y="36"/>
                      <a:pt x="83" y="44"/>
                      <a:pt x="56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" name="Oval 36"/>
              <p:cNvSpPr>
                <a:spLocks noChangeArrowheads="1"/>
              </p:cNvSpPr>
              <p:nvPr/>
            </p:nvSpPr>
            <p:spPr bwMode="auto">
              <a:xfrm>
                <a:off x="1612900" y="3624263"/>
                <a:ext cx="71438" cy="730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" name="Oval 37"/>
              <p:cNvSpPr>
                <a:spLocks noChangeArrowheads="1"/>
              </p:cNvSpPr>
              <p:nvPr/>
            </p:nvSpPr>
            <p:spPr bwMode="auto">
              <a:xfrm>
                <a:off x="1612900" y="3406776"/>
                <a:ext cx="71438" cy="730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" name="Oval 38"/>
              <p:cNvSpPr>
                <a:spLocks noChangeArrowheads="1"/>
              </p:cNvSpPr>
              <p:nvPr/>
            </p:nvSpPr>
            <p:spPr bwMode="auto">
              <a:xfrm>
                <a:off x="1612900" y="3190876"/>
                <a:ext cx="71438" cy="714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15" name="组合 2"/>
          <p:cNvGrpSpPr/>
          <p:nvPr/>
        </p:nvGrpSpPr>
        <p:grpSpPr>
          <a:xfrm>
            <a:off x="4648201" y="4135496"/>
            <a:ext cx="1633779" cy="1633779"/>
            <a:chOff x="4648201" y="4135496"/>
            <a:chExt cx="1633779" cy="1633779"/>
          </a:xfrm>
        </p:grpSpPr>
        <p:sp>
          <p:nvSpPr>
            <p:cNvPr id="16" name="Rectangle 37"/>
            <p:cNvSpPr/>
            <p:nvPr/>
          </p:nvSpPr>
          <p:spPr>
            <a:xfrm>
              <a:off x="4648201" y="4135496"/>
              <a:ext cx="1633779" cy="1633779"/>
            </a:xfrm>
            <a:prstGeom prst="rect">
              <a:avLst/>
            </a:prstGeom>
            <a:solidFill>
              <a:srgbClr val="4A9C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556"/>
            </a:p>
          </p:txBody>
        </p:sp>
        <p:sp>
          <p:nvSpPr>
            <p:cNvPr id="17" name="Freeform 151"/>
            <p:cNvSpPr>
              <a:spLocks noEditPoints="1"/>
            </p:cNvSpPr>
            <p:nvPr/>
          </p:nvSpPr>
          <p:spPr bwMode="auto">
            <a:xfrm rot="20484176">
              <a:off x="4985848" y="4517851"/>
              <a:ext cx="926400" cy="933236"/>
            </a:xfrm>
            <a:custGeom>
              <a:gdLst>
                <a:gd fmla="*/ 93 w 123" name="T0"/>
                <a:gd fmla="*/ 129 h 129" name="T1"/>
                <a:gd fmla="*/ 62 w 123" name="T2"/>
                <a:gd fmla="*/ 111 h 129" name="T3"/>
                <a:gd fmla="*/ 89 w 123" name="T4"/>
                <a:gd fmla="*/ 84 h 129" name="T5"/>
                <a:gd fmla="*/ 91 w 123" name="T6"/>
                <a:gd fmla="*/ 98 h 129" name="T7"/>
                <a:gd fmla="*/ 111 w 123" name="T8"/>
                <a:gd fmla="*/ 70 h 129" name="T9"/>
                <a:gd fmla="*/ 109 w 123" name="T10"/>
                <a:gd fmla="*/ 62 h 129" name="T11"/>
                <a:gd fmla="*/ 114 w 123" name="T12"/>
                <a:gd fmla="*/ 59 h 129" name="T13"/>
                <a:gd fmla="*/ 122 w 123" name="T14"/>
                <a:gd fmla="*/ 79 h 129" name="T15"/>
                <a:gd fmla="*/ 92 w 123" name="T16"/>
                <a:gd fmla="*/ 118 h 129" name="T17"/>
                <a:gd fmla="*/ 93 w 123" name="T18"/>
                <a:gd fmla="*/ 129 h 129" name="T19"/>
                <a:gd fmla="*/ 0 w 123" name="T20"/>
                <a:gd fmla="*/ 58 h 129" name="T21"/>
                <a:gd fmla="*/ 30 w 123" name="T22"/>
                <a:gd fmla="*/ 38 h 129" name="T23"/>
                <a:gd fmla="*/ 42 w 123" name="T24"/>
                <a:gd fmla="*/ 74 h 129" name="T25"/>
                <a:gd fmla="*/ 29 w 123" name="T26"/>
                <a:gd fmla="*/ 69 h 129" name="T27"/>
                <a:gd fmla="*/ 45 w 123" name="T28"/>
                <a:gd fmla="*/ 99 h 129" name="T29"/>
                <a:gd fmla="*/ 53 w 123" name="T30"/>
                <a:gd fmla="*/ 101 h 129" name="T31"/>
                <a:gd fmla="*/ 53 w 123" name="T32"/>
                <a:gd fmla="*/ 107 h 129" name="T33"/>
                <a:gd fmla="*/ 33 w 123" name="T34"/>
                <a:gd fmla="*/ 105 h 129" name="T35"/>
                <a:gd fmla="*/ 11 w 123" name="T36"/>
                <a:gd fmla="*/ 62 h 129" name="T37"/>
                <a:gd fmla="*/ 0 w 123" name="T38"/>
                <a:gd fmla="*/ 58 h 129" name="T39"/>
                <a:gd fmla="*/ 111 w 123" name="T40"/>
                <a:gd fmla="*/ 9 h 129" name="T41"/>
                <a:gd fmla="*/ 102 w 123" name="T42"/>
                <a:gd fmla="*/ 16 h 129" name="T43"/>
                <a:gd fmla="*/ 54 w 123" name="T44"/>
                <a:gd fmla="*/ 12 h 129" name="T45"/>
                <a:gd fmla="*/ 41 w 123" name="T46"/>
                <a:gd fmla="*/ 28 h 129" name="T47"/>
                <a:gd fmla="*/ 46 w 123" name="T48"/>
                <a:gd fmla="*/ 32 h 129" name="T49"/>
                <a:gd fmla="*/ 52 w 123" name="T50"/>
                <a:gd fmla="*/ 26 h 129" name="T51"/>
                <a:gd fmla="*/ 86 w 123" name="T52"/>
                <a:gd fmla="*/ 28 h 129" name="T53"/>
                <a:gd fmla="*/ 75 w 123" name="T54"/>
                <a:gd fmla="*/ 37 h 129" name="T55"/>
                <a:gd fmla="*/ 112 w 123" name="T56"/>
                <a:gd fmla="*/ 46 h 129" name="T57"/>
                <a:gd fmla="*/ 111 w 123" name="T58"/>
                <a:gd fmla="*/ 9 h 129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129" w="123">
                  <a:moveTo>
                    <a:pt x="93" y="129"/>
                  </a:moveTo>
                  <a:cubicBezTo>
                    <a:pt x="62" y="111"/>
                    <a:pt x="62" y="111"/>
                    <a:pt x="62" y="111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103" y="95"/>
                    <a:pt x="112" y="83"/>
                    <a:pt x="111" y="70"/>
                  </a:cubicBezTo>
                  <a:cubicBezTo>
                    <a:pt x="110" y="67"/>
                    <a:pt x="110" y="64"/>
                    <a:pt x="109" y="62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8" y="65"/>
                    <a:pt x="121" y="71"/>
                    <a:pt x="122" y="79"/>
                  </a:cubicBezTo>
                  <a:cubicBezTo>
                    <a:pt x="123" y="98"/>
                    <a:pt x="111" y="114"/>
                    <a:pt x="92" y="118"/>
                  </a:cubicBezTo>
                  <a:cubicBezTo>
                    <a:pt x="93" y="129"/>
                    <a:pt x="93" y="129"/>
                    <a:pt x="93" y="129"/>
                  </a:cubicBezTo>
                  <a:close/>
                  <a:moveTo>
                    <a:pt x="0" y="58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6" y="82"/>
                    <a:pt x="33" y="95"/>
                    <a:pt x="45" y="99"/>
                  </a:cubicBezTo>
                  <a:cubicBezTo>
                    <a:pt x="48" y="100"/>
                    <a:pt x="51" y="101"/>
                    <a:pt x="53" y="101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47" y="108"/>
                    <a:pt x="39" y="108"/>
                    <a:pt x="33" y="105"/>
                  </a:cubicBezTo>
                  <a:cubicBezTo>
                    <a:pt x="15" y="99"/>
                    <a:pt x="6" y="80"/>
                    <a:pt x="11" y="62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111" y="9"/>
                  </a:moveTo>
                  <a:cubicBezTo>
                    <a:pt x="102" y="16"/>
                    <a:pt x="102" y="16"/>
                    <a:pt x="102" y="16"/>
                  </a:cubicBezTo>
                  <a:cubicBezTo>
                    <a:pt x="90" y="3"/>
                    <a:pt x="69" y="0"/>
                    <a:pt x="54" y="12"/>
                  </a:cubicBezTo>
                  <a:cubicBezTo>
                    <a:pt x="48" y="16"/>
                    <a:pt x="44" y="22"/>
                    <a:pt x="41" y="2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8" y="29"/>
                    <a:pt x="49" y="27"/>
                    <a:pt x="52" y="26"/>
                  </a:cubicBezTo>
                  <a:cubicBezTo>
                    <a:pt x="62" y="18"/>
                    <a:pt x="77" y="19"/>
                    <a:pt x="86" y="28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112" y="46"/>
                    <a:pt x="112" y="46"/>
                    <a:pt x="112" y="46"/>
                  </a:cubicBezTo>
                  <a:lnTo>
                    <a:pt x="111" y="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89">
                <a:solidFill>
                  <a:schemeClr val="tx1">
                    <a:lumMod val="75000"/>
                    <a:lumOff val="2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383626" y="1930180"/>
            <a:ext cx="2408441" cy="42671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 algn="r"/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1105607" y="2367213"/>
            <a:ext cx="2686460" cy="126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r">
              <a:lnSpc>
                <a:spcPct val="11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sym charset="-122" panose="020b0503020204020204" pitchFamily="34" typeface="微软雅黑"/>
              </a:rPr>
              <a:t>在此录入上述图表的综合描述说明，在此录入上述图表的综合描述说明，在此录入上述图表的综合描述说明，在此录入上述图表的综合描述说明</a:t>
            </a:r>
          </a:p>
        </p:txBody>
      </p:sp>
      <p:sp>
        <p:nvSpPr>
          <p:cNvPr id="20" name="Frame 39"/>
          <p:cNvSpPr/>
          <p:nvPr/>
        </p:nvSpPr>
        <p:spPr>
          <a:xfrm>
            <a:off x="5513276" y="3230399"/>
            <a:ext cx="1689805" cy="1689805"/>
          </a:xfrm>
          <a:prstGeom prst="rect">
            <a:avLst/>
          </a:prstGeom>
          <a:solidFill>
            <a:srgbClr val="FAFAF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556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145410" y="4213324"/>
            <a:ext cx="2408441" cy="42671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 algn="r"/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22" name="矩形 47"/>
          <p:cNvSpPr>
            <a:spLocks noChangeArrowheads="1"/>
          </p:cNvSpPr>
          <p:nvPr/>
        </p:nvSpPr>
        <p:spPr bwMode="auto">
          <a:xfrm>
            <a:off x="1105607" y="4650356"/>
            <a:ext cx="3448244" cy="103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r">
              <a:lnSpc>
                <a:spcPct val="11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sym charset="-122" panose="020b0503020204020204" pitchFamily="34" typeface="微软雅黑"/>
              </a:rPr>
              <a:t>在此录入上述图表的综合描述说明，在此录入上述图表的综合描述说明，在此录入上述图表的综合描述说明，在此录入上述图表的综合描述说明</a:t>
            </a:r>
          </a:p>
        </p:txBody>
      </p:sp>
      <p:sp>
        <p:nvSpPr>
          <p:cNvPr id="23" name="矩形 22"/>
          <p:cNvSpPr/>
          <p:nvPr/>
        </p:nvSpPr>
        <p:spPr>
          <a:xfrm>
            <a:off x="8403406" y="4229366"/>
            <a:ext cx="2408441" cy="42671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8403406" y="4666399"/>
            <a:ext cx="2686460" cy="103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sym charset="-122" panose="020b0503020204020204" pitchFamily="34" typeface="微软雅黑"/>
              </a:rPr>
              <a:t>在此录入上述图表的综合描述说明，在此录入上述图表的综合描述说明，在此录入上述图表的综合描述说明</a:t>
            </a:r>
          </a:p>
        </p:txBody>
      </p:sp>
      <p:sp>
        <p:nvSpPr>
          <p:cNvPr id="25" name="矩形 24"/>
          <p:cNvSpPr/>
          <p:nvPr/>
        </p:nvSpPr>
        <p:spPr>
          <a:xfrm>
            <a:off x="8178819" y="2477432"/>
            <a:ext cx="2408441" cy="42671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8178819" y="2914465"/>
            <a:ext cx="2891534" cy="103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在此录入上述图表的描述说明，在此录入上述图表的描述说明，在此录入上述图表的综合描述说明，在此录入上述图表的描述说明</a:t>
            </a:r>
          </a:p>
        </p:txBody>
      </p:sp>
      <p:sp>
        <p:nvSpPr>
          <p:cNvPr id="27" name="Frame 39"/>
          <p:cNvSpPr/>
          <p:nvPr/>
        </p:nvSpPr>
        <p:spPr>
          <a:xfrm>
            <a:off x="5513276" y="3230399"/>
            <a:ext cx="1689805" cy="1689805"/>
          </a:xfrm>
          <a:prstGeom prst="rect">
            <a:avLst/>
          </a:prstGeom>
          <a:solidFill>
            <a:srgbClr val="FAFAF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556">
              <a:solidFill>
                <a:schemeClr val="tx1"/>
              </a:solidFill>
            </a:endParaRPr>
          </a:p>
        </p:txBody>
      </p:sp>
      <p:sp>
        <p:nvSpPr>
          <p:cNvPr id="28" name="Rectangle 40"/>
          <p:cNvSpPr/>
          <p:nvPr/>
        </p:nvSpPr>
        <p:spPr>
          <a:xfrm>
            <a:off x="5853956" y="3571079"/>
            <a:ext cx="1008444" cy="1008444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4267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1073958" y="224898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806030902050204" pitchFamily="34" typeface="Impact"/>
              </a:rPr>
              <a:t>明年工作计划</a:t>
            </a:r>
          </a:p>
        </p:txBody>
      </p:sp>
      <p:sp>
        <p:nvSpPr>
          <p:cNvPr id="30" name="文本框 37"/>
          <p:cNvSpPr txBox="1"/>
          <p:nvPr/>
        </p:nvSpPr>
        <p:spPr>
          <a:xfrm>
            <a:off x="1073958" y="759817"/>
            <a:ext cx="2308007" cy="335272"/>
          </a:xfrm>
          <a:prstGeom prst="rect">
            <a:avLst/>
          </a:prstGeom>
          <a:noFill/>
        </p:spPr>
        <p:txBody>
          <a:bodyPr bIns="45716" lIns="91431" rIns="91431" rtlCol="0" tIns="45716" wrap="square">
            <a:spAutoFit/>
          </a:bodyPr>
          <a:lstStyle/>
          <a:p>
            <a:r>
              <a:rPr altLang="zh-CN" lang="en-US" sz="16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Title</a:t>
            </a:r>
          </a:p>
        </p:txBody>
      </p:sp>
      <p:sp>
        <p:nvSpPr>
          <p:cNvPr id="31" name="任意多边形 4"/>
          <p:cNvSpPr/>
          <p:nvPr/>
        </p:nvSpPr>
        <p:spPr>
          <a:xfrm flipH="1">
            <a:off x="274490" y="423071"/>
            <a:ext cx="496568" cy="557564"/>
          </a:xfrm>
          <a:custGeom>
            <a:gdLst>
              <a:gd fmla="*/ 0 w 3171687" name="connsiteX0"/>
              <a:gd fmla="*/ 259565 h 2069635" name="connsiteY0"/>
              <a:gd fmla="*/ 0 w 3171687" name="connsiteX1"/>
              <a:gd fmla="*/ 0 h 2069635" name="connsiteY1"/>
              <a:gd fmla="*/ 3171687 w 3171687" name="connsiteX2"/>
              <a:gd fmla="*/ 0 h 2069635" name="connsiteY2"/>
              <a:gd fmla="*/ 3171687 w 3171687" name="connsiteX3"/>
              <a:gd fmla="*/ 2069635 h 2069635" name="connsiteY3"/>
              <a:gd fmla="*/ 0 w 3171687" name="connsiteX4"/>
              <a:gd fmla="*/ 2069635 h 2069635" name="connsiteY4"/>
              <a:gd fmla="*/ 0 w 3171687" name="connsiteX5"/>
              <a:gd fmla="*/ 1810069 h 2069635" name="connsiteY5"/>
              <a:gd fmla="*/ 0 w 3171687" name="connsiteX6"/>
              <a:gd fmla="*/ 1810069 h 2069635" name="connsiteY6"/>
              <a:gd fmla="*/ 0 w 3171687" name="connsiteX7"/>
              <a:gd fmla="*/ 1810069 h 2069635" name="connsiteY7"/>
              <a:gd fmla="*/ 1071343 w 3171687" name="connsiteX8"/>
              <a:gd fmla="*/ 1901509 h 2069635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2069635" w="3171687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任意多边形 5"/>
          <p:cNvSpPr/>
          <p:nvPr/>
        </p:nvSpPr>
        <p:spPr>
          <a:xfrm flipH="1">
            <a:off x="425940" y="300119"/>
            <a:ext cx="496568" cy="443846"/>
          </a:xfrm>
          <a:custGeom>
            <a:gdLst>
              <a:gd fmla="*/ 0 w 2253807" name="connsiteX0"/>
              <a:gd fmla="*/ 700070 h 1262130" name="connsiteY0"/>
              <a:gd fmla="*/ 0 w 2253807" name="connsiteX1"/>
              <a:gd fmla="*/ 0 h 1262130" name="connsiteY1"/>
              <a:gd fmla="*/ 2253807 w 2253807" name="connsiteX2"/>
              <a:gd fmla="*/ 0 h 1262130" name="connsiteY2"/>
              <a:gd fmla="*/ 2253807 w 2253807" name="connsiteX3"/>
              <a:gd fmla="*/ 1262130 h 1262130" name="connsiteY3"/>
              <a:gd fmla="*/ 1013277 w 2253807" name="connsiteX4"/>
              <a:gd fmla="*/ 1262130 h 1262130" name="connsiteY4"/>
              <a:gd fmla="*/ 1013277 w 2253807" name="connsiteX5"/>
              <a:gd fmla="*/ 1262130 h 1262130" name="connsiteY5"/>
              <a:gd fmla="*/ 1104717 w 2253807" name="connsiteX6"/>
              <a:gd fmla="*/ 791510 h 126213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62130" w="2253807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72947913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accel="50000" decel="50000"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1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id="1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2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accel="50000" decel="50000" fill="hold" grpId="0" id="2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2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id="3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3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3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accel="50000" decel="50000" fill="hold" grpId="0" id="3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4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id="4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4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accel="50000" decel="50000" fill="hold" grpId="0" id="5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5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grpId="0" id="6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4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750" fill="hold" id="65"/>
                                        <p:tgtEl>
                                          <p:spTgt spid="20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66" nodeType="withEffect" presetClass="exit" presetID="10" presetSubtype="0">
                                  <p:stCondLst>
                                    <p:cond delay="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250" id="6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fill="hold" grpId="0" id="7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19"/>
      <p:bldP grpId="0" spid="20"/>
      <p:bldP grpId="1" spid="20"/>
      <p:bldP grpId="2" spid="20"/>
      <p:bldP grpId="0" spid="21"/>
      <p:bldP grpId="0" spid="22"/>
      <p:bldP grpId="0" spid="23"/>
      <p:bldP grpId="0" spid="24"/>
      <p:bldP grpId="0" spid="25"/>
      <p:bldP grpId="0" spid="26"/>
      <p:bldP grpId="0" spid="27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70"/>
          <p:cNvGrpSpPr/>
          <p:nvPr/>
        </p:nvGrpSpPr>
        <p:grpSpPr>
          <a:xfrm>
            <a:off x="0" y="2199335"/>
            <a:ext cx="4025609" cy="3331119"/>
            <a:chOff x="262396" y="1733961"/>
            <a:chExt cx="1256433" cy="2269279"/>
          </a:xfrm>
        </p:grpSpPr>
        <p:sp>
          <p:nvSpPr>
            <p:cNvPr id="3" name="Rectangle 64"/>
            <p:cNvSpPr/>
            <p:nvPr/>
          </p:nvSpPr>
          <p:spPr>
            <a:xfrm>
              <a:off x="262396" y="1733961"/>
              <a:ext cx="1256433" cy="567320"/>
            </a:xfrm>
            <a:prstGeom prst="rect">
              <a:avLst/>
            </a:prstGeom>
            <a:solidFill>
              <a:srgbClr val="41CB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556"/>
            </a:p>
          </p:txBody>
        </p:sp>
        <p:sp>
          <p:nvSpPr>
            <p:cNvPr id="4" name="Rectangle 65"/>
            <p:cNvSpPr/>
            <p:nvPr/>
          </p:nvSpPr>
          <p:spPr>
            <a:xfrm>
              <a:off x="262396" y="2301281"/>
              <a:ext cx="1256433" cy="567320"/>
            </a:xfrm>
            <a:prstGeom prst="rect">
              <a:avLst/>
            </a:prstGeom>
            <a:solidFill>
              <a:srgbClr val="4B7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556"/>
            </a:p>
          </p:txBody>
        </p:sp>
        <p:sp>
          <p:nvSpPr>
            <p:cNvPr id="5" name="Rectangle 66"/>
            <p:cNvSpPr/>
            <p:nvPr/>
          </p:nvSpPr>
          <p:spPr>
            <a:xfrm>
              <a:off x="262396" y="2868601"/>
              <a:ext cx="1256433" cy="567320"/>
            </a:xfrm>
            <a:prstGeom prst="rect">
              <a:avLst/>
            </a:prstGeom>
            <a:solidFill>
              <a:srgbClr val="5A53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556"/>
            </a:p>
          </p:txBody>
        </p:sp>
        <p:sp>
          <p:nvSpPr>
            <p:cNvPr id="6" name="Rectangle 69"/>
            <p:cNvSpPr/>
            <p:nvPr/>
          </p:nvSpPr>
          <p:spPr>
            <a:xfrm>
              <a:off x="262396" y="3435920"/>
              <a:ext cx="1256433" cy="567320"/>
            </a:xfrm>
            <a:prstGeom prst="rect">
              <a:avLst/>
            </a:prstGeom>
            <a:solidFill>
              <a:srgbClr val="4A9C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556"/>
            </a:p>
          </p:txBody>
        </p:sp>
      </p:grpSp>
      <p:grpSp>
        <p:nvGrpSpPr>
          <p:cNvPr id="7" name="Group 119"/>
          <p:cNvGrpSpPr/>
          <p:nvPr/>
        </p:nvGrpSpPr>
        <p:grpSpPr>
          <a:xfrm>
            <a:off x="4014419" y="2199336"/>
            <a:ext cx="2325276" cy="3331120"/>
            <a:chOff x="2993744" y="1682239"/>
            <a:chExt cx="1576437" cy="2269279"/>
          </a:xfrm>
        </p:grpSpPr>
        <p:sp>
          <p:nvSpPr>
            <p:cNvPr id="8" name="Rectangle 72"/>
            <p:cNvSpPr/>
            <p:nvPr/>
          </p:nvSpPr>
          <p:spPr>
            <a:xfrm>
              <a:off x="2993744" y="1682239"/>
              <a:ext cx="1576436" cy="567320"/>
            </a:xfrm>
            <a:prstGeom prst="homePlate">
              <a:avLst/>
            </a:prstGeom>
            <a:solidFill>
              <a:srgbClr val="41CB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556"/>
            </a:p>
          </p:txBody>
        </p:sp>
        <p:sp>
          <p:nvSpPr>
            <p:cNvPr id="9" name="Rectangle 74"/>
            <p:cNvSpPr/>
            <p:nvPr/>
          </p:nvSpPr>
          <p:spPr>
            <a:xfrm>
              <a:off x="2993745" y="2249559"/>
              <a:ext cx="1576436" cy="567320"/>
            </a:xfrm>
            <a:prstGeom prst="homePlate">
              <a:avLst/>
            </a:prstGeom>
            <a:solidFill>
              <a:srgbClr val="4B7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556"/>
            </a:p>
          </p:txBody>
        </p:sp>
        <p:sp>
          <p:nvSpPr>
            <p:cNvPr id="10" name="Rectangle 77"/>
            <p:cNvSpPr/>
            <p:nvPr/>
          </p:nvSpPr>
          <p:spPr>
            <a:xfrm>
              <a:off x="2993745" y="2816879"/>
              <a:ext cx="1576436" cy="567320"/>
            </a:xfrm>
            <a:prstGeom prst="homePlate">
              <a:avLst/>
            </a:prstGeom>
            <a:solidFill>
              <a:srgbClr val="5A53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556"/>
            </a:p>
          </p:txBody>
        </p:sp>
        <p:sp>
          <p:nvSpPr>
            <p:cNvPr id="11" name="Rectangle 78"/>
            <p:cNvSpPr/>
            <p:nvPr/>
          </p:nvSpPr>
          <p:spPr>
            <a:xfrm>
              <a:off x="2993745" y="3384198"/>
              <a:ext cx="1576436" cy="567320"/>
            </a:xfrm>
            <a:prstGeom prst="homePlate">
              <a:avLst/>
            </a:prstGeom>
            <a:solidFill>
              <a:srgbClr val="4A9C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556"/>
            </a:p>
          </p:txBody>
        </p:sp>
      </p:grpSp>
      <p:grpSp>
        <p:nvGrpSpPr>
          <p:cNvPr id="12" name="Group 80"/>
          <p:cNvGrpSpPr/>
          <p:nvPr/>
        </p:nvGrpSpPr>
        <p:grpSpPr>
          <a:xfrm>
            <a:off x="1860939" y="1560130"/>
            <a:ext cx="2165060" cy="4575013"/>
            <a:chOff x="1518829" y="1246789"/>
            <a:chExt cx="1474916" cy="3116663"/>
          </a:xfrm>
        </p:grpSpPr>
        <p:grpSp>
          <p:nvGrpSpPr>
            <p:cNvPr id="13" name="Group 29"/>
            <p:cNvGrpSpPr/>
            <p:nvPr/>
          </p:nvGrpSpPr>
          <p:grpSpPr>
            <a:xfrm>
              <a:off x="1518829" y="1246789"/>
              <a:ext cx="1474916" cy="3116663"/>
              <a:chOff x="3189614" y="1562392"/>
              <a:chExt cx="1474916" cy="3116662"/>
            </a:xfrm>
            <a:effectLst/>
          </p:grpSpPr>
          <p:sp>
            <p:nvSpPr>
              <p:cNvPr id="18" name="Freeform 86"/>
              <p:cNvSpPr/>
              <p:nvPr/>
            </p:nvSpPr>
            <p:spPr>
              <a:xfrm>
                <a:off x="3205386" y="1579715"/>
                <a:ext cx="1459144" cy="3099339"/>
              </a:xfrm>
              <a:custGeom>
                <a:gdLst>
                  <a:gd fmla="*/ 0 w 1459144" name="connsiteX0"/>
                  <a:gd fmla="*/ 176060 h 3099339" name="connsiteY0"/>
                  <a:gd fmla="*/ 51567 w 1459144" name="connsiteX1"/>
                  <a:gd fmla="*/ 51567 h 3099339" name="connsiteY1"/>
                  <a:gd fmla="*/ 176060 w 1459144" name="connsiteX2"/>
                  <a:gd fmla="*/ 0 h 3099339" name="connsiteY2"/>
                  <a:gd fmla="*/ 1283084 w 1459144" name="connsiteX3"/>
                  <a:gd fmla="*/ 0 h 3099339" name="connsiteY3"/>
                  <a:gd fmla="*/ 1407577 w 1459144" name="connsiteX4"/>
                  <a:gd fmla="*/ 51567 h 3099339" name="connsiteY4"/>
                  <a:gd fmla="*/ 1459144 w 1459144" name="connsiteX5"/>
                  <a:gd fmla="*/ 176060 h 3099339" name="connsiteY5"/>
                  <a:gd fmla="*/ 1459144 w 1459144" name="connsiteX6"/>
                  <a:gd fmla="*/ 2923279 h 3099339" name="connsiteY6"/>
                  <a:gd fmla="*/ 1407577 w 1459144" name="connsiteX7"/>
                  <a:gd fmla="*/ 3047772 h 3099339" name="connsiteY7"/>
                  <a:gd fmla="*/ 1283084 w 1459144" name="connsiteX8"/>
                  <a:gd fmla="*/ 3099339 h 3099339" name="connsiteY8"/>
                  <a:gd fmla="*/ 176060 w 1459144" name="connsiteX9"/>
                  <a:gd fmla="*/ 3099339 h 3099339" name="connsiteY9"/>
                  <a:gd fmla="*/ 51567 w 1459144" name="connsiteX10"/>
                  <a:gd fmla="*/ 3047772 h 3099339" name="connsiteY10"/>
                  <a:gd fmla="*/ 0 w 1459144" name="connsiteX11"/>
                  <a:gd fmla="*/ 2923279 h 3099339" name="connsiteY11"/>
                  <a:gd fmla="*/ 0 w 1459144" name="connsiteX12"/>
                  <a:gd fmla="*/ 176060 h 3099339" name="connsiteY1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b="b" l="l" r="r" t="t"/>
                <a:pathLst>
                  <a:path h="3099339" w="1459144">
                    <a:moveTo>
                      <a:pt x="0" y="176060"/>
                    </a:moveTo>
                    <a:cubicBezTo>
                      <a:pt x="0" y="129366"/>
                      <a:pt x="18549" y="84584"/>
                      <a:pt x="51567" y="51567"/>
                    </a:cubicBezTo>
                    <a:cubicBezTo>
                      <a:pt x="84585" y="18549"/>
                      <a:pt x="129366" y="0"/>
                      <a:pt x="176060" y="0"/>
                    </a:cubicBezTo>
                    <a:lnTo>
                      <a:pt x="1283084" y="0"/>
                    </a:lnTo>
                    <a:cubicBezTo>
                      <a:pt x="1329778" y="0"/>
                      <a:pt x="1374560" y="18549"/>
                      <a:pt x="1407577" y="51567"/>
                    </a:cubicBezTo>
                    <a:cubicBezTo>
                      <a:pt x="1440595" y="84585"/>
                      <a:pt x="1459144" y="129366"/>
                      <a:pt x="1459144" y="176060"/>
                    </a:cubicBezTo>
                    <a:lnTo>
                      <a:pt x="1459144" y="2923279"/>
                    </a:lnTo>
                    <a:cubicBezTo>
                      <a:pt x="1459144" y="2969973"/>
                      <a:pt x="1440595" y="3014755"/>
                      <a:pt x="1407577" y="3047772"/>
                    </a:cubicBezTo>
                    <a:cubicBezTo>
                      <a:pt x="1374559" y="3080790"/>
                      <a:pt x="1329778" y="3099339"/>
                      <a:pt x="1283084" y="3099339"/>
                    </a:cubicBezTo>
                    <a:lnTo>
                      <a:pt x="176060" y="3099339"/>
                    </a:lnTo>
                    <a:cubicBezTo>
                      <a:pt x="129366" y="3099339"/>
                      <a:pt x="84584" y="3080790"/>
                      <a:pt x="51567" y="3047772"/>
                    </a:cubicBezTo>
                    <a:cubicBezTo>
                      <a:pt x="18549" y="3014754"/>
                      <a:pt x="0" y="2969973"/>
                      <a:pt x="0" y="2923279"/>
                    </a:cubicBezTo>
                    <a:lnTo>
                      <a:pt x="0" y="17606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 sz="3556"/>
              </a:p>
            </p:txBody>
          </p:sp>
          <p:grpSp>
            <p:nvGrpSpPr>
              <p:cNvPr id="19" name="Group 20"/>
              <p:cNvGrpSpPr/>
              <p:nvPr/>
            </p:nvGrpSpPr>
            <p:grpSpPr>
              <a:xfrm>
                <a:off x="3189614" y="1991493"/>
                <a:ext cx="23662" cy="645898"/>
                <a:chOff x="3392428" y="1951545"/>
                <a:chExt cx="27432" cy="735419"/>
              </a:xfrm>
            </p:grpSpPr>
            <p:sp>
              <p:nvSpPr>
                <p:cNvPr id="25" name="Rectangle 108"/>
                <p:cNvSpPr/>
                <p:nvPr/>
              </p:nvSpPr>
              <p:spPr>
                <a:xfrm>
                  <a:off x="3392428" y="1951545"/>
                  <a:ext cx="18288" cy="172821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US" sz="3556"/>
                </a:p>
              </p:txBody>
            </p:sp>
            <p:sp>
              <p:nvSpPr>
                <p:cNvPr id="26" name="Rectangle 117"/>
                <p:cNvSpPr/>
                <p:nvPr/>
              </p:nvSpPr>
              <p:spPr>
                <a:xfrm>
                  <a:off x="3401572" y="2289545"/>
                  <a:ext cx="18288" cy="11887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US" sz="3556"/>
                </a:p>
              </p:txBody>
            </p:sp>
            <p:sp>
              <p:nvSpPr>
                <p:cNvPr id="27" name="Rectangle 118"/>
                <p:cNvSpPr/>
                <p:nvPr/>
              </p:nvSpPr>
              <p:spPr>
                <a:xfrm>
                  <a:off x="3401572" y="2568092"/>
                  <a:ext cx="18288" cy="11887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US" sz="3556"/>
                </a:p>
              </p:txBody>
            </p:sp>
          </p:grpSp>
          <p:sp>
            <p:nvSpPr>
              <p:cNvPr id="20" name="Freeform 93"/>
              <p:cNvSpPr/>
              <p:nvPr/>
            </p:nvSpPr>
            <p:spPr>
              <a:xfrm>
                <a:off x="3806686" y="4332856"/>
                <a:ext cx="256543" cy="261216"/>
              </a:xfrm>
              <a:custGeom>
                <a:gdLst>
                  <a:gd fmla="*/ 0 w 256543" name="connsiteX0"/>
                  <a:gd fmla="*/ 130608 h 261216" name="connsiteY0"/>
                  <a:gd fmla="*/ 36755 w 256543" name="connsiteX1"/>
                  <a:gd fmla="*/ 39091 h 261216" name="connsiteY1"/>
                  <a:gd fmla="*/ 128272 w 256543" name="connsiteX2"/>
                  <a:gd fmla="*/ 0 h 261216" name="connsiteY2"/>
                  <a:gd fmla="*/ 219789 w 256543" name="connsiteX3"/>
                  <a:gd fmla="*/ 39091 h 261216" name="connsiteY3"/>
                  <a:gd fmla="*/ 256544 w 256543" name="connsiteX4"/>
                  <a:gd fmla="*/ 130608 h 261216" name="connsiteY4"/>
                  <a:gd fmla="*/ 219789 w 256543" name="connsiteX5"/>
                  <a:gd fmla="*/ 222125 h 261216" name="connsiteY5"/>
                  <a:gd fmla="*/ 128272 w 256543" name="connsiteX6"/>
                  <a:gd fmla="*/ 261216 h 261216" name="connsiteY6"/>
                  <a:gd fmla="*/ 36755 w 256543" name="connsiteX7"/>
                  <a:gd fmla="*/ 222125 h 261216" name="connsiteY7"/>
                  <a:gd fmla="*/ 0 w 256543" name="connsiteX8"/>
                  <a:gd fmla="*/ 130608 h 261216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b="b" l="l" r="r" t="t"/>
                <a:pathLst>
                  <a:path h="261216" w="256543">
                    <a:moveTo>
                      <a:pt x="0" y="130608"/>
                    </a:moveTo>
                    <a:cubicBezTo>
                      <a:pt x="0" y="96377"/>
                      <a:pt x="13199" y="63514"/>
                      <a:pt x="36755" y="39091"/>
                    </a:cubicBezTo>
                    <a:cubicBezTo>
                      <a:pt x="60874" y="14086"/>
                      <a:pt x="93851" y="0"/>
                      <a:pt x="128272" y="0"/>
                    </a:cubicBezTo>
                    <a:cubicBezTo>
                      <a:pt x="162693" y="0"/>
                      <a:pt x="195670" y="14086"/>
                      <a:pt x="219789" y="39091"/>
                    </a:cubicBezTo>
                    <a:cubicBezTo>
                      <a:pt x="243346" y="63514"/>
                      <a:pt x="256544" y="96377"/>
                      <a:pt x="256544" y="130608"/>
                    </a:cubicBezTo>
                    <a:cubicBezTo>
                      <a:pt x="256544" y="164839"/>
                      <a:pt x="243345" y="197702"/>
                      <a:pt x="219789" y="222125"/>
                    </a:cubicBezTo>
                    <a:cubicBezTo>
                      <a:pt x="195670" y="247130"/>
                      <a:pt x="162693" y="261216"/>
                      <a:pt x="128272" y="261216"/>
                    </a:cubicBezTo>
                    <a:cubicBezTo>
                      <a:pt x="93851" y="261216"/>
                      <a:pt x="60874" y="247130"/>
                      <a:pt x="36755" y="222125"/>
                    </a:cubicBezTo>
                    <a:cubicBezTo>
                      <a:pt x="13198" y="197702"/>
                      <a:pt x="0" y="164839"/>
                      <a:pt x="0" y="130608"/>
                    </a:cubicBezTo>
                    <a:close/>
                  </a:path>
                </a:pathLst>
              </a:cu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 sz="3556"/>
              </a:p>
            </p:txBody>
          </p:sp>
          <p:sp>
            <p:nvSpPr>
              <p:cNvPr id="21" name="Freeform 96"/>
              <p:cNvSpPr/>
              <p:nvPr/>
            </p:nvSpPr>
            <p:spPr>
              <a:xfrm>
                <a:off x="3306742" y="1997538"/>
                <a:ext cx="1256433" cy="2276759"/>
              </a:xfrm>
              <a:custGeom>
                <a:gdLst>
                  <a:gd fmla="*/ 0 w 1256433" name="connsiteX0"/>
                  <a:gd fmla="*/ 0 h 2276759" name="connsiteY0"/>
                  <a:gd fmla="*/ 1256433 w 1256433" name="connsiteX1"/>
                  <a:gd fmla="*/ 0 h 2276759" name="connsiteY1"/>
                  <a:gd fmla="*/ 1256433 w 1256433" name="connsiteX2"/>
                  <a:gd fmla="*/ 2276759 h 2276759" name="connsiteY2"/>
                  <a:gd fmla="*/ 0 w 1256433" name="connsiteX3"/>
                  <a:gd fmla="*/ 2276759 h 2276759" name="connsiteY3"/>
                  <a:gd fmla="*/ 0 w 1256433" name="connsiteX4"/>
                  <a:gd fmla="*/ 0 h 2276759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2276759" w="1256433">
                    <a:moveTo>
                      <a:pt x="0" y="0"/>
                    </a:moveTo>
                    <a:lnTo>
                      <a:pt x="1256433" y="0"/>
                    </a:lnTo>
                    <a:lnTo>
                      <a:pt x="1256433" y="2276759"/>
                    </a:lnTo>
                    <a:lnTo>
                      <a:pt x="0" y="22767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 sz="3556"/>
              </a:p>
            </p:txBody>
          </p:sp>
          <p:sp>
            <p:nvSpPr>
              <p:cNvPr id="22" name="Freeform 99"/>
              <p:cNvSpPr/>
              <p:nvPr/>
            </p:nvSpPr>
            <p:spPr>
              <a:xfrm>
                <a:off x="3796931" y="1824436"/>
                <a:ext cx="276054" cy="32124"/>
              </a:xfrm>
              <a:custGeom>
                <a:gdLst>
                  <a:gd fmla="*/ 0 w 276054" name="connsiteX0"/>
                  <a:gd fmla="*/ 16062 h 32124" name="connsiteY0"/>
                  <a:gd fmla="*/ 4704 w 276054" name="connsiteX1"/>
                  <a:gd fmla="*/ 4704 h 32124" name="connsiteY1"/>
                  <a:gd fmla="*/ 16062 w 276054" name="connsiteX2"/>
                  <a:gd fmla="*/ 0 h 32124" name="connsiteY2"/>
                  <a:gd fmla="*/ 259992 w 276054" name="connsiteX3"/>
                  <a:gd fmla="*/ 0 h 32124" name="connsiteY3"/>
                  <a:gd fmla="*/ 271350 w 276054" name="connsiteX4"/>
                  <a:gd fmla="*/ 4704 h 32124" name="connsiteY4"/>
                  <a:gd fmla="*/ 276054 w 276054" name="connsiteX5"/>
                  <a:gd fmla="*/ 16062 h 32124" name="connsiteY5"/>
                  <a:gd fmla="*/ 276054 w 276054" name="connsiteX6"/>
                  <a:gd fmla="*/ 16062 h 32124" name="connsiteY6"/>
                  <a:gd fmla="*/ 271350 w 276054" name="connsiteX7"/>
                  <a:gd fmla="*/ 27420 h 32124" name="connsiteY7"/>
                  <a:gd fmla="*/ 259992 w 276054" name="connsiteX8"/>
                  <a:gd fmla="*/ 32124 h 32124" name="connsiteY8"/>
                  <a:gd fmla="*/ 16062 w 276054" name="connsiteX9"/>
                  <a:gd fmla="*/ 32124 h 32124" name="connsiteY9"/>
                  <a:gd fmla="*/ 4704 w 276054" name="connsiteX10"/>
                  <a:gd fmla="*/ 27420 h 32124" name="connsiteY10"/>
                  <a:gd fmla="*/ 0 w 276054" name="connsiteX11"/>
                  <a:gd fmla="*/ 16062 h 32124" name="connsiteY1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b="b" l="l" r="r" t="t"/>
                <a:pathLst>
                  <a:path h="32123" w="276054">
                    <a:moveTo>
                      <a:pt x="0" y="16062"/>
                    </a:moveTo>
                    <a:cubicBezTo>
                      <a:pt x="0" y="11802"/>
                      <a:pt x="1692" y="7717"/>
                      <a:pt x="4704" y="4704"/>
                    </a:cubicBezTo>
                    <a:cubicBezTo>
                      <a:pt x="7716" y="1692"/>
                      <a:pt x="11802" y="0"/>
                      <a:pt x="16062" y="0"/>
                    </a:cubicBezTo>
                    <a:lnTo>
                      <a:pt x="259992" y="0"/>
                    </a:lnTo>
                    <a:cubicBezTo>
                      <a:pt x="264252" y="0"/>
                      <a:pt x="268337" y="1692"/>
                      <a:pt x="271350" y="4704"/>
                    </a:cubicBezTo>
                    <a:cubicBezTo>
                      <a:pt x="274362" y="7716"/>
                      <a:pt x="276054" y="11802"/>
                      <a:pt x="276054" y="16062"/>
                    </a:cubicBezTo>
                    <a:lnTo>
                      <a:pt x="276054" y="16062"/>
                    </a:lnTo>
                    <a:cubicBezTo>
                      <a:pt x="276054" y="20322"/>
                      <a:pt x="274362" y="24407"/>
                      <a:pt x="271350" y="27420"/>
                    </a:cubicBezTo>
                    <a:cubicBezTo>
                      <a:pt x="268338" y="30432"/>
                      <a:pt x="264252" y="32124"/>
                      <a:pt x="259992" y="32124"/>
                    </a:cubicBezTo>
                    <a:lnTo>
                      <a:pt x="16062" y="32124"/>
                    </a:lnTo>
                    <a:cubicBezTo>
                      <a:pt x="11802" y="32124"/>
                      <a:pt x="7717" y="30432"/>
                      <a:pt x="4704" y="27420"/>
                    </a:cubicBezTo>
                    <a:cubicBezTo>
                      <a:pt x="1692" y="24408"/>
                      <a:pt x="0" y="20322"/>
                      <a:pt x="0" y="1606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 sz="3556"/>
              </a:p>
            </p:txBody>
          </p:sp>
          <p:sp>
            <p:nvSpPr>
              <p:cNvPr id="23" name="Freeform 103"/>
              <p:cNvSpPr/>
              <p:nvPr/>
            </p:nvSpPr>
            <p:spPr>
              <a:xfrm>
                <a:off x="3911556" y="1704426"/>
                <a:ext cx="46804" cy="47657"/>
              </a:xfrm>
              <a:custGeom>
                <a:gdLst>
                  <a:gd fmla="*/ 0 w 46804" name="connsiteX0"/>
                  <a:gd fmla="*/ 23829 h 47657" name="connsiteY0"/>
                  <a:gd fmla="*/ 6705 w 46804" name="connsiteX1"/>
                  <a:gd fmla="*/ 7132 h 47657" name="connsiteY1"/>
                  <a:gd fmla="*/ 23402 w 46804" name="connsiteX2"/>
                  <a:gd fmla="*/ 0 h 47657" name="connsiteY2"/>
                  <a:gd fmla="*/ 40099 w 46804" name="connsiteX3"/>
                  <a:gd fmla="*/ 7132 h 47657" name="connsiteY3"/>
                  <a:gd fmla="*/ 46804 w 46804" name="connsiteX4"/>
                  <a:gd fmla="*/ 23829 h 47657" name="connsiteY4"/>
                  <a:gd fmla="*/ 40099 w 46804" name="connsiteX5"/>
                  <a:gd fmla="*/ 40526 h 47657" name="connsiteY5"/>
                  <a:gd fmla="*/ 23402 w 46804" name="connsiteX6"/>
                  <a:gd fmla="*/ 47658 h 47657" name="connsiteY6"/>
                  <a:gd fmla="*/ 6705 w 46804" name="connsiteX7"/>
                  <a:gd fmla="*/ 40526 h 47657" name="connsiteY7"/>
                  <a:gd fmla="*/ 0 w 46804" name="connsiteX8"/>
                  <a:gd fmla="*/ 23829 h 47657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b="b" l="l" r="r" t="t"/>
                <a:pathLst>
                  <a:path h="47657" w="46804">
                    <a:moveTo>
                      <a:pt x="0" y="23829"/>
                    </a:moveTo>
                    <a:cubicBezTo>
                      <a:pt x="0" y="17584"/>
                      <a:pt x="2408" y="11588"/>
                      <a:pt x="6705" y="7132"/>
                    </a:cubicBezTo>
                    <a:cubicBezTo>
                      <a:pt x="11105" y="2570"/>
                      <a:pt x="17122" y="0"/>
                      <a:pt x="23402" y="0"/>
                    </a:cubicBezTo>
                    <a:cubicBezTo>
                      <a:pt x="29682" y="0"/>
                      <a:pt x="35698" y="2570"/>
                      <a:pt x="40099" y="7132"/>
                    </a:cubicBezTo>
                    <a:cubicBezTo>
                      <a:pt x="44397" y="11588"/>
                      <a:pt x="46804" y="17583"/>
                      <a:pt x="46804" y="23829"/>
                    </a:cubicBezTo>
                    <a:cubicBezTo>
                      <a:pt x="46804" y="30074"/>
                      <a:pt x="44396" y="36070"/>
                      <a:pt x="40099" y="40526"/>
                    </a:cubicBezTo>
                    <a:cubicBezTo>
                      <a:pt x="35699" y="45088"/>
                      <a:pt x="29682" y="47658"/>
                      <a:pt x="23402" y="47658"/>
                    </a:cubicBezTo>
                    <a:cubicBezTo>
                      <a:pt x="17122" y="47658"/>
                      <a:pt x="11106" y="45088"/>
                      <a:pt x="6705" y="40526"/>
                    </a:cubicBezTo>
                    <a:cubicBezTo>
                      <a:pt x="2407" y="36070"/>
                      <a:pt x="0" y="30075"/>
                      <a:pt x="0" y="2382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 sz="3556"/>
              </a:p>
            </p:txBody>
          </p:sp>
          <p:sp>
            <p:nvSpPr>
              <p:cNvPr id="24" name="Freeform 104"/>
              <p:cNvSpPr/>
              <p:nvPr/>
            </p:nvSpPr>
            <p:spPr>
              <a:xfrm>
                <a:off x="4293042" y="1562392"/>
                <a:ext cx="198758" cy="40154"/>
              </a:xfrm>
              <a:custGeom>
                <a:gdLst>
                  <a:gd fmla="*/ 0 w 198758" name="connsiteX0"/>
                  <a:gd fmla="*/ 0 h 40154" name="connsiteY0"/>
                  <a:gd fmla="*/ 198758 w 198758" name="connsiteX1"/>
                  <a:gd fmla="*/ 0 h 40154" name="connsiteY1"/>
                  <a:gd fmla="*/ 198758 w 198758" name="connsiteX2"/>
                  <a:gd fmla="*/ 40154 h 40154" name="connsiteY2"/>
                  <a:gd fmla="*/ 0 w 198758" name="connsiteX3"/>
                  <a:gd fmla="*/ 40154 h 40154" name="connsiteY3"/>
                  <a:gd fmla="*/ 0 w 198758" name="connsiteX4"/>
                  <a:gd fmla="*/ 0 h 40154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40154" w="198758">
                    <a:moveTo>
                      <a:pt x="0" y="0"/>
                    </a:moveTo>
                    <a:lnTo>
                      <a:pt x="198758" y="0"/>
                    </a:lnTo>
                    <a:lnTo>
                      <a:pt x="198758" y="40154"/>
                    </a:lnTo>
                    <a:lnTo>
                      <a:pt x="0" y="401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 sz="3556"/>
              </a:p>
            </p:txBody>
          </p:sp>
        </p:grpSp>
        <p:sp>
          <p:nvSpPr>
            <p:cNvPr id="14" name="Rectangle 82"/>
            <p:cNvSpPr/>
            <p:nvPr/>
          </p:nvSpPr>
          <p:spPr>
            <a:xfrm>
              <a:off x="1635957" y="1682239"/>
              <a:ext cx="1256433" cy="567320"/>
            </a:xfrm>
            <a:prstGeom prst="rect">
              <a:avLst/>
            </a:prstGeom>
            <a:solidFill>
              <a:srgbClr val="41CB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22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Step 01</a:t>
              </a:r>
            </a:p>
          </p:txBody>
        </p:sp>
        <p:sp>
          <p:nvSpPr>
            <p:cNvPr id="15" name="Rectangle 83"/>
            <p:cNvSpPr/>
            <p:nvPr/>
          </p:nvSpPr>
          <p:spPr>
            <a:xfrm>
              <a:off x="1635957" y="2249559"/>
              <a:ext cx="1256433" cy="567320"/>
            </a:xfrm>
            <a:prstGeom prst="rect">
              <a:avLst/>
            </a:prstGeom>
            <a:solidFill>
              <a:srgbClr val="4B7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22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Step 02</a:t>
              </a:r>
            </a:p>
          </p:txBody>
        </p:sp>
        <p:sp>
          <p:nvSpPr>
            <p:cNvPr id="16" name="Rectangle 84"/>
            <p:cNvSpPr/>
            <p:nvPr/>
          </p:nvSpPr>
          <p:spPr>
            <a:xfrm>
              <a:off x="1635957" y="2816879"/>
              <a:ext cx="1256433" cy="567320"/>
            </a:xfrm>
            <a:prstGeom prst="rect">
              <a:avLst/>
            </a:prstGeom>
            <a:solidFill>
              <a:srgbClr val="5A53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22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Step 03</a:t>
              </a:r>
            </a:p>
          </p:txBody>
        </p:sp>
        <p:sp>
          <p:nvSpPr>
            <p:cNvPr id="17" name="Rectangle 85"/>
            <p:cNvSpPr/>
            <p:nvPr/>
          </p:nvSpPr>
          <p:spPr>
            <a:xfrm>
              <a:off x="1635957" y="3384198"/>
              <a:ext cx="1256433" cy="567320"/>
            </a:xfrm>
            <a:prstGeom prst="rect">
              <a:avLst/>
            </a:prstGeom>
            <a:solidFill>
              <a:srgbClr val="4A9C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22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Step 04</a:t>
              </a:r>
            </a:p>
          </p:txBody>
        </p:sp>
      </p:grpSp>
      <p:sp>
        <p:nvSpPr>
          <p:cNvPr id="28" name="TextBox 59"/>
          <p:cNvSpPr txBox="1">
            <a:spLocks noChangeArrowheads="1"/>
          </p:cNvSpPr>
          <p:nvPr/>
        </p:nvSpPr>
        <p:spPr bwMode="auto">
          <a:xfrm flipH="1">
            <a:off x="6599903" y="2236377"/>
            <a:ext cx="2625072" cy="396232"/>
          </a:xfrm>
          <a:prstGeom prst="rect">
            <a:avLst/>
          </a:prstGeom>
          <a:noFill/>
          <a:ln>
            <a:noFill/>
          </a:ln>
          <a:extLst/>
        </p:spPr>
        <p:txBody>
          <a:bodyPr bIns="45716" lIns="91431" rIns="91431" tIns="45716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>
              <a:defRPr/>
            </a:pPr>
            <a:r>
              <a:rPr altLang="en-US" b="1" lang="zh-CN" sz="2000">
                <a:solidFill>
                  <a:srgbClr val="41CBC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点击输入内容</a:t>
            </a: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6599903" y="2636478"/>
            <a:ext cx="4629570" cy="33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/>
          <a:p>
            <a:pPr>
              <a:lnSpc>
                <a:spcPct val="114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在此录入上述图表的综合描述说明，在此录入上述图表的</a:t>
            </a:r>
          </a:p>
        </p:txBody>
      </p:sp>
      <p:sp>
        <p:nvSpPr>
          <p:cNvPr id="30" name="TextBox 59"/>
          <p:cNvSpPr txBox="1">
            <a:spLocks noChangeArrowheads="1"/>
          </p:cNvSpPr>
          <p:nvPr/>
        </p:nvSpPr>
        <p:spPr bwMode="auto">
          <a:xfrm flipH="1">
            <a:off x="6599903" y="3104634"/>
            <a:ext cx="2625072" cy="396232"/>
          </a:xfrm>
          <a:prstGeom prst="rect">
            <a:avLst/>
          </a:prstGeom>
          <a:noFill/>
          <a:ln>
            <a:noFill/>
          </a:ln>
          <a:extLst/>
        </p:spPr>
        <p:txBody>
          <a:bodyPr bIns="45716" lIns="91431" rIns="91431" tIns="45716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>
              <a:defRPr/>
            </a:pPr>
            <a:r>
              <a:rPr altLang="en-US" b="1" lang="zh-CN" sz="2000">
                <a:solidFill>
                  <a:srgbClr val="4B73A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点击输入内容</a:t>
            </a: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6599903" y="3498311"/>
            <a:ext cx="4629570" cy="33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/>
          <a:p>
            <a:pPr>
              <a:lnSpc>
                <a:spcPct val="114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在此录入上述图表的综合描述说明，在此录入上述</a:t>
            </a:r>
          </a:p>
        </p:txBody>
      </p:sp>
      <p:sp>
        <p:nvSpPr>
          <p:cNvPr id="32" name="TextBox 59"/>
          <p:cNvSpPr txBox="1">
            <a:spLocks noChangeArrowheads="1"/>
          </p:cNvSpPr>
          <p:nvPr/>
        </p:nvSpPr>
        <p:spPr bwMode="auto">
          <a:xfrm flipH="1">
            <a:off x="6599903" y="3966467"/>
            <a:ext cx="2625072" cy="396232"/>
          </a:xfrm>
          <a:prstGeom prst="rect">
            <a:avLst/>
          </a:prstGeom>
          <a:noFill/>
          <a:ln>
            <a:noFill/>
          </a:ln>
          <a:extLst/>
        </p:spPr>
        <p:txBody>
          <a:bodyPr bIns="45716" lIns="91431" rIns="91431" tIns="45716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>
              <a:defRPr/>
            </a:pPr>
            <a:r>
              <a:rPr altLang="en-US" b="1" lang="zh-CN" sz="2000">
                <a:solidFill>
                  <a:srgbClr val="5A538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点击输入内容</a:t>
            </a: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6599903" y="4360144"/>
            <a:ext cx="4629570" cy="33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/>
          <a:p>
            <a:pPr>
              <a:lnSpc>
                <a:spcPct val="114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在此录入上述图表的综合描述说明，在此录入上述图表的</a:t>
            </a:r>
          </a:p>
        </p:txBody>
      </p:sp>
      <p:sp>
        <p:nvSpPr>
          <p:cNvPr id="34" name="TextBox 59"/>
          <p:cNvSpPr txBox="1">
            <a:spLocks noChangeArrowheads="1"/>
          </p:cNvSpPr>
          <p:nvPr/>
        </p:nvSpPr>
        <p:spPr bwMode="auto">
          <a:xfrm flipH="1">
            <a:off x="6599903" y="4828300"/>
            <a:ext cx="2625072" cy="396232"/>
          </a:xfrm>
          <a:prstGeom prst="rect">
            <a:avLst/>
          </a:prstGeom>
          <a:noFill/>
          <a:ln>
            <a:noFill/>
          </a:ln>
          <a:extLst/>
        </p:spPr>
        <p:txBody>
          <a:bodyPr bIns="45716" lIns="91431" rIns="91431" tIns="45716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>
              <a:defRPr/>
            </a:pPr>
            <a:r>
              <a:rPr altLang="en-US" b="1" lang="zh-CN" sz="2000">
                <a:solidFill>
                  <a:srgbClr val="4A9CC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点击输入内容</a:t>
            </a: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6599903" y="5221977"/>
            <a:ext cx="4629570" cy="33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/>
          <a:p>
            <a:pPr>
              <a:lnSpc>
                <a:spcPct val="114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在此录入上述图表的综合描述说明，在此录入上述图表的</a:t>
            </a:r>
          </a:p>
        </p:txBody>
      </p:sp>
      <p:sp>
        <p:nvSpPr>
          <p:cNvPr id="36" name="矩形 3"/>
          <p:cNvSpPr>
            <a:spLocks noChangeArrowheads="1"/>
          </p:cNvSpPr>
          <p:nvPr/>
        </p:nvSpPr>
        <p:spPr bwMode="auto">
          <a:xfrm>
            <a:off x="1073958" y="224898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806030902050204" pitchFamily="34" typeface="Impact"/>
              </a:rPr>
              <a:t>明年工作计划</a:t>
            </a:r>
          </a:p>
        </p:txBody>
      </p:sp>
      <p:sp>
        <p:nvSpPr>
          <p:cNvPr id="37" name="文本框 37"/>
          <p:cNvSpPr txBox="1"/>
          <p:nvPr/>
        </p:nvSpPr>
        <p:spPr>
          <a:xfrm>
            <a:off x="1073958" y="759817"/>
            <a:ext cx="2308007" cy="335272"/>
          </a:xfrm>
          <a:prstGeom prst="rect">
            <a:avLst/>
          </a:prstGeom>
          <a:noFill/>
        </p:spPr>
        <p:txBody>
          <a:bodyPr bIns="45716" lIns="91431" rIns="91431" rtlCol="0" tIns="45716" wrap="square">
            <a:spAutoFit/>
          </a:bodyPr>
          <a:lstStyle/>
          <a:p>
            <a:r>
              <a:rPr altLang="zh-CN" lang="en-US" sz="16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Title</a:t>
            </a:r>
          </a:p>
        </p:txBody>
      </p:sp>
      <p:sp>
        <p:nvSpPr>
          <p:cNvPr id="38" name="任意多边形 4"/>
          <p:cNvSpPr/>
          <p:nvPr/>
        </p:nvSpPr>
        <p:spPr>
          <a:xfrm flipH="1">
            <a:off x="274490" y="423071"/>
            <a:ext cx="496568" cy="557564"/>
          </a:xfrm>
          <a:custGeom>
            <a:gdLst>
              <a:gd fmla="*/ 0 w 3171687" name="connsiteX0"/>
              <a:gd fmla="*/ 259565 h 2069635" name="connsiteY0"/>
              <a:gd fmla="*/ 0 w 3171687" name="connsiteX1"/>
              <a:gd fmla="*/ 0 h 2069635" name="connsiteY1"/>
              <a:gd fmla="*/ 3171687 w 3171687" name="connsiteX2"/>
              <a:gd fmla="*/ 0 h 2069635" name="connsiteY2"/>
              <a:gd fmla="*/ 3171687 w 3171687" name="connsiteX3"/>
              <a:gd fmla="*/ 2069635 h 2069635" name="connsiteY3"/>
              <a:gd fmla="*/ 0 w 3171687" name="connsiteX4"/>
              <a:gd fmla="*/ 2069635 h 2069635" name="connsiteY4"/>
              <a:gd fmla="*/ 0 w 3171687" name="connsiteX5"/>
              <a:gd fmla="*/ 1810069 h 2069635" name="connsiteY5"/>
              <a:gd fmla="*/ 0 w 3171687" name="connsiteX6"/>
              <a:gd fmla="*/ 1810069 h 2069635" name="connsiteY6"/>
              <a:gd fmla="*/ 0 w 3171687" name="connsiteX7"/>
              <a:gd fmla="*/ 1810069 h 2069635" name="connsiteY7"/>
              <a:gd fmla="*/ 1071343 w 3171687" name="connsiteX8"/>
              <a:gd fmla="*/ 1901509 h 2069635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2069635" w="3171687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9" name="任意多边形 5"/>
          <p:cNvSpPr/>
          <p:nvPr/>
        </p:nvSpPr>
        <p:spPr>
          <a:xfrm flipH="1">
            <a:off x="425940" y="300119"/>
            <a:ext cx="496568" cy="443846"/>
          </a:xfrm>
          <a:custGeom>
            <a:gdLst>
              <a:gd fmla="*/ 0 w 2253807" name="connsiteX0"/>
              <a:gd fmla="*/ 700070 h 1262130" name="connsiteY0"/>
              <a:gd fmla="*/ 0 w 2253807" name="connsiteX1"/>
              <a:gd fmla="*/ 0 h 1262130" name="connsiteY1"/>
              <a:gd fmla="*/ 2253807 w 2253807" name="connsiteX2"/>
              <a:gd fmla="*/ 0 h 1262130" name="connsiteY2"/>
              <a:gd fmla="*/ 2253807 w 2253807" name="connsiteX3"/>
              <a:gd fmla="*/ 1262130 h 1262130" name="connsiteY3"/>
              <a:gd fmla="*/ 1013277 w 2253807" name="connsiteX4"/>
              <a:gd fmla="*/ 1262130 h 1262130" name="connsiteY4"/>
              <a:gd fmla="*/ 1013277 w 2253807" name="connsiteX5"/>
              <a:gd fmla="*/ 1262130 h 1262130" name="connsiteY5"/>
              <a:gd fmla="*/ 1104717 w 2253807" name="connsiteX6"/>
              <a:gd fmla="*/ 791510 h 126213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62130" w="2253807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5978874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fill="hold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1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1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accel="50000" decel="50000" fill="hold" grpId="0" id="1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2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accel="50000" decel="50000" fill="hold" grpId="0" id="2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3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accel="50000" decel="50000" fill="hold" grpId="0" id="3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4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accel="50000" decel="50000" fill="hold" grpId="0" id="4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4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" name="任意多边形 18"/>
          <p:cNvSpPr/>
          <p:nvPr/>
        </p:nvSpPr>
        <p:spPr>
          <a:xfrm>
            <a:off x="4363233" y="2068863"/>
            <a:ext cx="3506539" cy="2069635"/>
          </a:xfrm>
          <a:custGeom>
            <a:gdLst>
              <a:gd fmla="*/ 0 w 3171687" name="connsiteX0"/>
              <a:gd fmla="*/ 259565 h 2069635" name="connsiteY0"/>
              <a:gd fmla="*/ 0 w 3171687" name="connsiteX1"/>
              <a:gd fmla="*/ 0 h 2069635" name="connsiteY1"/>
              <a:gd fmla="*/ 3171687 w 3171687" name="connsiteX2"/>
              <a:gd fmla="*/ 0 h 2069635" name="connsiteY2"/>
              <a:gd fmla="*/ 3171687 w 3171687" name="connsiteX3"/>
              <a:gd fmla="*/ 2069635 h 2069635" name="connsiteY3"/>
              <a:gd fmla="*/ 0 w 3171687" name="connsiteX4"/>
              <a:gd fmla="*/ 2069635 h 2069635" name="connsiteY4"/>
              <a:gd fmla="*/ 0 w 3171687" name="connsiteX5"/>
              <a:gd fmla="*/ 1810069 h 2069635" name="connsiteY5"/>
              <a:gd fmla="*/ 0 w 3171687" name="connsiteX6"/>
              <a:gd fmla="*/ 1810069 h 2069635" name="connsiteY6"/>
              <a:gd fmla="*/ 0 w 3171687" name="connsiteX7"/>
              <a:gd fmla="*/ 1810069 h 2069635" name="connsiteY7"/>
              <a:gd fmla="*/ 1071343 w 3171687" name="connsiteX8"/>
              <a:gd fmla="*/ 1901509 h 2069635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2069635" w="3171687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" name="任意多边形 22"/>
          <p:cNvSpPr/>
          <p:nvPr/>
        </p:nvSpPr>
        <p:spPr>
          <a:xfrm>
            <a:off x="6517213" y="1604209"/>
            <a:ext cx="2253807" cy="1403466"/>
          </a:xfrm>
          <a:custGeom>
            <a:gdLst>
              <a:gd fmla="*/ 0 w 2253807" name="connsiteX0"/>
              <a:gd fmla="*/ 700070 h 1262130" name="connsiteY0"/>
              <a:gd fmla="*/ 0 w 2253807" name="connsiteX1"/>
              <a:gd fmla="*/ 0 h 1262130" name="connsiteY1"/>
              <a:gd fmla="*/ 2253807 w 2253807" name="connsiteX2"/>
              <a:gd fmla="*/ 0 h 1262130" name="connsiteY2"/>
              <a:gd fmla="*/ 2253807 w 2253807" name="connsiteX3"/>
              <a:gd fmla="*/ 1262130 h 1262130" name="connsiteY3"/>
              <a:gd fmla="*/ 1013277 w 2253807" name="connsiteX4"/>
              <a:gd fmla="*/ 1262130 h 1262130" name="connsiteY4"/>
              <a:gd fmla="*/ 1013277 w 2253807" name="connsiteX5"/>
              <a:gd fmla="*/ 1262130 h 1262130" name="connsiteY5"/>
              <a:gd fmla="*/ 1104717 w 2253807" name="connsiteX6"/>
              <a:gd fmla="*/ 791510 h 126213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62130" w="2253807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3" name="TextBox 5"/>
          <p:cNvSpPr txBox="1"/>
          <p:nvPr/>
        </p:nvSpPr>
        <p:spPr>
          <a:xfrm>
            <a:off x="3111380" y="2448359"/>
            <a:ext cx="4548778" cy="131064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pPr algn="ctr"/>
            <a:r>
              <a:rPr altLang="en-US" b="1" lang="zh-CN" sz="8000">
                <a:solidFill>
                  <a:srgbClr val="5A538C"/>
                </a:solidFill>
                <a:latin charset="0" panose="020b0806030902050204" pitchFamily="34" typeface="Impact"/>
                <a:ea charset="-122" panose="020b0503020204020204" pitchFamily="34" typeface="微软雅黑"/>
                <a:cs charset="0" panose="02000000000000000000" pitchFamily="2" typeface="Ebrima"/>
              </a:rPr>
              <a:t>谢谢欣赏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3709736" y="4511594"/>
            <a:ext cx="5061284" cy="320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pc="150" sz="15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[工作汇报] [商务路演] [新年计划] [PPT演示]</a:t>
            </a:r>
          </a:p>
        </p:txBody>
      </p:sp>
      <p:sp>
        <p:nvSpPr>
          <p:cNvPr id="75" name="矩形 74"/>
          <p:cNvSpPr/>
          <p:nvPr/>
        </p:nvSpPr>
        <p:spPr>
          <a:xfrm>
            <a:off x="3891418" y="5220095"/>
            <a:ext cx="2382654" cy="30480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pPr algn="ctr"/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部门：销售部</a:t>
            </a:r>
          </a:p>
        </p:txBody>
      </p:sp>
      <p:sp>
        <p:nvSpPr>
          <p:cNvPr id="76" name="矩形 75"/>
          <p:cNvSpPr/>
          <p:nvPr/>
        </p:nvSpPr>
        <p:spPr>
          <a:xfrm>
            <a:off x="6274073" y="5220095"/>
            <a:ext cx="2382654" cy="30480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pPr algn="ctr"/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时间：XX年XX月</a:t>
            </a:r>
          </a:p>
        </p:txBody>
      </p:sp>
    </p:spTree>
    <p:extLst>
      <p:ext uri="{BB962C8B-B14F-4D97-AF65-F5344CB8AC3E}">
        <p14:creationId val="212538503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7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8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3" presetSubtype="3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11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12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4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3333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 tmFilter="0,0; .5, 1; 1, 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26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28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00" fill="hold" id="29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30" fill="hold" id="3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70" fill="hold" id="31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3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34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00" fill="hold" id="35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30" fill="hold" id="36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70" fill="hold" id="37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1"/>
      <p:bldP grpId="0" spid="72"/>
      <p:bldP grpId="0" spid="73"/>
      <p:bldP grpId="0" spid="74"/>
      <p:bldP grpId="0" spid="75"/>
      <p:bldP grpId="0" spid="76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4175760" y="3810883"/>
            <a:ext cx="3840480" cy="822960"/>
          </a:xfrm>
          <a:prstGeom prst="rect">
            <a:avLst/>
          </a:prstGeom>
          <a:noFill/>
        </p:spPr>
        <p:txBody>
          <a:bodyPr anchor="ctr" rtlCol="0" vert="horz" wrap="none">
            <a:spAutoFit/>
          </a:bodyPr>
          <a:lstStyle/>
          <a:p>
            <a:pPr algn="ctr"/>
            <a:r>
              <a:rPr altLang="en-US" b="1" lang="zh-CN" sz="4800">
                <a:solidFill>
                  <a:srgbClr val="5A538C"/>
                </a:solidFill>
                <a:latin charset="-122" typeface="Microsoft YaHei"/>
                <a:ea charset="-122" typeface="Microsoft YaHei"/>
                <a:cs charset="-122" typeface="Microsoft YaHei"/>
              </a:rPr>
              <a:t>年度工作概述</a:t>
            </a:r>
          </a:p>
        </p:txBody>
      </p:sp>
      <p:sp>
        <p:nvSpPr>
          <p:cNvPr id="3" name="矩形 47"/>
          <p:cNvSpPr>
            <a:spLocks noChangeArrowheads="1"/>
          </p:cNvSpPr>
          <p:nvPr/>
        </p:nvSpPr>
        <p:spPr bwMode="auto">
          <a:xfrm>
            <a:off x="3625516" y="4743323"/>
            <a:ext cx="4940968" cy="67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600">
                <a:solidFill>
                  <a:srgbClr val="5A538C"/>
                </a:solidFill>
                <a:sym charset="-122" panose="020b0503020204020204" pitchFamily="34" typeface="微软雅黑"/>
              </a:rPr>
              <a:t>请点击录入本章节的概括性描述文字或者复制粘贴，请添加说明文字，图像描述及总结。</a:t>
            </a:r>
          </a:p>
        </p:txBody>
      </p:sp>
      <p:grpSp>
        <p:nvGrpSpPr>
          <p:cNvPr id="4" name="组合 7"/>
          <p:cNvGrpSpPr/>
          <p:nvPr/>
        </p:nvGrpSpPr>
        <p:grpSpPr>
          <a:xfrm>
            <a:off x="5023040" y="1569382"/>
            <a:ext cx="2498670" cy="1862048"/>
            <a:chOff x="2757770" y="2361497"/>
            <a:chExt cx="2498670" cy="1862048"/>
          </a:xfrm>
        </p:grpSpPr>
        <p:sp>
          <p:nvSpPr>
            <p:cNvPr id="5" name="TextBox 59"/>
            <p:cNvSpPr txBox="1">
              <a:spLocks noChangeArrowheads="1"/>
            </p:cNvSpPr>
            <p:nvPr/>
          </p:nvSpPr>
          <p:spPr bwMode="auto">
            <a:xfrm flipH="1">
              <a:off x="3115977" y="2370500"/>
              <a:ext cx="1782258" cy="184404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9pPr>
            </a:lstStyle>
            <a:p>
              <a:pPr algn="ctr" defTabSz="685800">
                <a:defRPr/>
              </a:pPr>
              <a:r>
                <a:rPr altLang="zh-CN" kern="0" lang="en-US" sz="11500">
                  <a:solidFill>
                    <a:srgbClr val="5A538C"/>
                  </a:solidFill>
                  <a:latin charset="0" panose="020b0806030902050204" pitchFamily="34" typeface="Impact"/>
                  <a:ea charset="-122" panose="020b0503020204020204" pitchFamily="34" typeface="微软雅黑"/>
                </a:rPr>
                <a:t>01</a:t>
              </a:r>
            </a:p>
          </p:txBody>
        </p:sp>
        <p:sp>
          <p:nvSpPr>
            <p:cNvPr id="6" name="椭圆 5"/>
            <p:cNvSpPr/>
            <p:nvPr/>
          </p:nvSpPr>
          <p:spPr>
            <a:xfrm>
              <a:off x="2787950" y="3646240"/>
              <a:ext cx="2468490" cy="32768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9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5A538C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757770" y="3801706"/>
              <a:ext cx="2498670" cy="387863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5A538C"/>
                </a:solidFill>
              </a:endParaRPr>
            </a:p>
          </p:txBody>
        </p:sp>
      </p:grpSp>
      <p:sp>
        <p:nvSpPr>
          <p:cNvPr id="8" name="任意多边形 38"/>
          <p:cNvSpPr/>
          <p:nvPr/>
        </p:nvSpPr>
        <p:spPr>
          <a:xfrm>
            <a:off x="5318387" y="1331543"/>
            <a:ext cx="1954610" cy="1113172"/>
          </a:xfrm>
          <a:custGeom>
            <a:gdLst>
              <a:gd fmla="*/ 0 w 1845118" name="connsiteX0"/>
              <a:gd fmla="*/ 539460 h 1113172" name="connsiteY0"/>
              <a:gd fmla="*/ 0 w 1845118" name="connsiteX1"/>
              <a:gd fmla="*/ 0 h 1113172" name="connsiteY1"/>
              <a:gd fmla="*/ 1845118 w 1845118" name="connsiteX2"/>
              <a:gd fmla="*/ 0 h 1113172" name="connsiteY2"/>
              <a:gd fmla="*/ 1845118 w 1845118" name="connsiteX3"/>
              <a:gd fmla="*/ 1113172 h 1113172" name="connsiteY3"/>
              <a:gd fmla="*/ 1054278 w 1845118" name="connsiteX4"/>
              <a:gd fmla="*/ 1113172 h 1113172" name="connsiteY4"/>
              <a:gd fmla="*/ 1054278 w 1845118" name="connsiteX5"/>
              <a:gd fmla="*/ 1113172 h 1113172" name="connsiteY5"/>
              <a:gd fmla="*/ 1145718 w 1845118" name="connsiteX6"/>
              <a:gd fmla="*/ 630900 h 1113172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113172" w="1845117">
                <a:moveTo>
                  <a:pt x="0" y="539460"/>
                </a:moveTo>
                <a:lnTo>
                  <a:pt x="0" y="0"/>
                </a:lnTo>
                <a:lnTo>
                  <a:pt x="1845118" y="0"/>
                </a:lnTo>
                <a:lnTo>
                  <a:pt x="1845118" y="1113172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srgbClr val="5A538C"/>
              </a:solidFill>
            </a:endParaRPr>
          </a:p>
        </p:txBody>
      </p:sp>
      <p:sp>
        <p:nvSpPr>
          <p:cNvPr id="9" name="任意多边形 36"/>
          <p:cNvSpPr/>
          <p:nvPr/>
        </p:nvSpPr>
        <p:spPr>
          <a:xfrm>
            <a:off x="5023040" y="1639722"/>
            <a:ext cx="2498670" cy="1827878"/>
          </a:xfrm>
          <a:custGeom>
            <a:gdLst>
              <a:gd fmla="*/ 2362498 w 2362498" name="connsiteX0"/>
              <a:gd fmla="*/ 1612423 h 1827878" name="connsiteY0"/>
              <a:gd fmla="*/ 2362498 w 2362498" name="connsiteX1"/>
              <a:gd fmla="*/ 1827878 h 1827878" name="connsiteY1"/>
              <a:gd fmla="*/ 839514 w 2362498" name="connsiteX2"/>
              <a:gd fmla="*/ 1827878 h 1827878" name="connsiteY2"/>
              <a:gd fmla="*/ 433218 w 2362498" name="connsiteX3"/>
              <a:gd fmla="*/ 1827878 h 1827878" name="connsiteY3"/>
              <a:gd fmla="*/ 433218 w 2362498" name="connsiteX4"/>
              <a:gd fmla="*/ 1826314 h 1827878" name="connsiteY4"/>
              <a:gd fmla="*/ 0 w 2362498" name="connsiteX5"/>
              <a:gd fmla="*/ 1826314 h 1827878" name="connsiteY5"/>
              <a:gd fmla="*/ 0 w 2362498" name="connsiteX6"/>
              <a:gd fmla="*/ 0 h 1827878" name="connsiteY6"/>
              <a:gd fmla="*/ 618105 w 2362498" name="connsiteX7"/>
              <a:gd fmla="*/ 0 h 1827878" name="connsiteY7"/>
              <a:gd fmla="*/ 618105 w 2362498" name="connsiteX8"/>
              <a:gd fmla="*/ 0 h 1827878" name="connsiteY8"/>
              <a:gd fmla="*/ 709545 w 2362498" name="connsiteX9"/>
              <a:gd fmla="*/ 1703863 h 1827878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827878" w="2362498">
                <a:moveTo>
                  <a:pt x="2362498" y="1612423"/>
                </a:moveTo>
                <a:lnTo>
                  <a:pt x="2362498" y="1827878"/>
                </a:lnTo>
                <a:lnTo>
                  <a:pt x="839514" y="1827878"/>
                </a:lnTo>
                <a:lnTo>
                  <a:pt x="433218" y="1827878"/>
                </a:lnTo>
                <a:lnTo>
                  <a:pt x="433218" y="1826314"/>
                </a:lnTo>
                <a:lnTo>
                  <a:pt x="0" y="1826314"/>
                </a:lnTo>
                <a:lnTo>
                  <a:pt x="0" y="0"/>
                </a:lnTo>
                <a:lnTo>
                  <a:pt x="618105" y="0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srgbClr val="5A538C"/>
              </a:solidFill>
            </a:endParaRPr>
          </a:p>
        </p:txBody>
      </p:sp>
    </p:spTree>
    <p:extLst>
      <p:ext uri="{BB962C8B-B14F-4D97-AF65-F5344CB8AC3E}">
        <p14:creationId val="386572501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3" presetSubtype="3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id="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fill="hold" grpId="0" id="20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fill="hold" grpId="0" id="24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8"/>
      <p:bldP grpId="0" spid="9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963487" y="1232463"/>
            <a:ext cx="4368787" cy="488448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grpSp>
        <p:nvGrpSpPr>
          <p:cNvPr id="7" name="组合 8"/>
          <p:cNvGrpSpPr/>
          <p:nvPr/>
        </p:nvGrpSpPr>
        <p:grpSpPr>
          <a:xfrm>
            <a:off x="963487" y="5608944"/>
            <a:ext cx="4368787" cy="507998"/>
            <a:chOff x="279407" y="5805714"/>
            <a:chExt cx="4368787" cy="507998"/>
          </a:xfrm>
        </p:grpSpPr>
        <p:sp>
          <p:nvSpPr>
            <p:cNvPr id="8" name="矩形 7"/>
            <p:cNvSpPr/>
            <p:nvPr/>
          </p:nvSpPr>
          <p:spPr>
            <a:xfrm>
              <a:off x="279407" y="5805714"/>
              <a:ext cx="4368787" cy="507998"/>
            </a:xfrm>
            <a:prstGeom prst="rect">
              <a:avLst/>
            </a:prstGeom>
            <a:solidFill>
              <a:srgbClr val="5A538C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9" name="TextBox 66"/>
            <p:cNvSpPr txBox="1"/>
            <p:nvPr/>
          </p:nvSpPr>
          <p:spPr>
            <a:xfrm>
              <a:off x="1509225" y="5824763"/>
              <a:ext cx="1706880" cy="4876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rPr>
                <a:t>相关标题文字</a:t>
              </a:r>
            </a:p>
          </p:txBody>
        </p:sp>
      </p:grpSp>
      <p:grpSp>
        <p:nvGrpSpPr>
          <p:cNvPr id="39" name="组合 30"/>
          <p:cNvGrpSpPr/>
          <p:nvPr/>
        </p:nvGrpSpPr>
        <p:grpSpPr>
          <a:xfrm>
            <a:off x="6336731" y="1958624"/>
            <a:ext cx="4582137" cy="951770"/>
            <a:chOff x="1283903" y="1996834"/>
            <a:chExt cx="4582137" cy="951770"/>
          </a:xfrm>
        </p:grpSpPr>
        <p:grpSp>
          <p:nvGrpSpPr>
            <p:cNvPr id="40" name="组合 31"/>
            <p:cNvGrpSpPr/>
            <p:nvPr/>
          </p:nvGrpSpPr>
          <p:grpSpPr>
            <a:xfrm>
              <a:off x="2123229" y="1996834"/>
              <a:ext cx="3742811" cy="951770"/>
              <a:chOff x="7483989" y="3433235"/>
              <a:chExt cx="3742811" cy="951770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7483989" y="3732519"/>
                <a:ext cx="3742811" cy="64617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altLang="en-US" lang="zh-CN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此处添加详细文本描述，建议与标题相关并符合整体语言风格，语言描述尽量……</a:t>
                </a: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7483988" y="3433235"/>
                <a:ext cx="2050552" cy="420624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altLang="en-US" b="1" lang="zh-CN">
                    <a:solidFill>
                      <a:srgbClr val="41CBC6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标题文字添加</a:t>
                </a:r>
              </a:p>
            </p:txBody>
          </p:sp>
        </p:grpSp>
        <p:grpSp>
          <p:nvGrpSpPr>
            <p:cNvPr id="41" name="组合 32"/>
            <p:cNvGrpSpPr/>
            <p:nvPr/>
          </p:nvGrpSpPr>
          <p:grpSpPr>
            <a:xfrm>
              <a:off x="1283903" y="2122141"/>
              <a:ext cx="751552" cy="584200"/>
              <a:chOff x="915919" y="1853169"/>
              <a:chExt cx="1012961" cy="787400"/>
            </a:xfrm>
          </p:grpSpPr>
          <p:sp>
            <p:nvSpPr>
              <p:cNvPr id="42" name="平行四边形 41"/>
              <p:cNvSpPr/>
              <p:nvPr/>
            </p:nvSpPr>
            <p:spPr>
              <a:xfrm>
                <a:off x="915919" y="1853169"/>
                <a:ext cx="1012961" cy="787400"/>
              </a:xfrm>
              <a:prstGeom prst="parallelogram">
                <a:avLst/>
              </a:prstGeom>
              <a:solidFill>
                <a:srgbClr val="41CBC6"/>
              </a:solidFill>
              <a:ln>
                <a:noFill/>
              </a:ln>
              <a:effectLst>
                <a:outerShdw algn="ctr" blurRad="635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  <a:ea charset="-122" panose="020b0503020204020204" pitchFamily="34" typeface="微软雅黑"/>
                </a:endParaRPr>
              </a:p>
            </p:txBody>
          </p:sp>
          <p:sp>
            <p:nvSpPr>
              <p:cNvPr id="43" name="椭圆 9"/>
              <p:cNvSpPr/>
              <p:nvPr/>
            </p:nvSpPr>
            <p:spPr>
              <a:xfrm>
                <a:off x="1237694" y="2063723"/>
                <a:ext cx="369412" cy="366291"/>
              </a:xfrm>
              <a:custGeom>
                <a:gdLst>
                  <a:gd fmla="*/ 192254 w 338138" name="connsiteX0"/>
                  <a:gd fmla="*/ 135421 h 335282" name="connsiteY0"/>
                  <a:gd fmla="*/ 152810 w 338138" name="connsiteX1"/>
                  <a:gd fmla="*/ 151158 h 335282" name="connsiteY1"/>
                  <a:gd fmla="*/ 152810 w 338138" name="connsiteX2"/>
                  <a:gd fmla="*/ 229842 h 335282" name="connsiteY2"/>
                  <a:gd fmla="*/ 232697 w 338138" name="connsiteX3"/>
                  <a:gd fmla="*/ 229842 h 335282" name="connsiteY3"/>
                  <a:gd fmla="*/ 232697 w 338138" name="connsiteX4"/>
                  <a:gd fmla="*/ 151158 h 335282" name="connsiteY4"/>
                  <a:gd fmla="*/ 192254 w 338138" name="connsiteX5"/>
                  <a:gd fmla="*/ 135421 h 335282" name="connsiteY5"/>
                  <a:gd fmla="*/ 238125 w 338138" name="connsiteX6"/>
                  <a:gd fmla="*/ 69850 h 335282" name="connsiteY6"/>
                  <a:gd fmla="*/ 225425 w 338138" name="connsiteX7"/>
                  <a:gd fmla="*/ 80963 h 335282" name="connsiteY7"/>
                  <a:gd fmla="*/ 238125 w 338138" name="connsiteX8"/>
                  <a:gd fmla="*/ 92076 h 335282" name="connsiteY8"/>
                  <a:gd fmla="*/ 250825 w 338138" name="connsiteX9"/>
                  <a:gd fmla="*/ 80963 h 335282" name="connsiteY9"/>
                  <a:gd fmla="*/ 238125 w 338138" name="connsiteX10"/>
                  <a:gd fmla="*/ 69850 h 335282" name="connsiteY10"/>
                  <a:gd fmla="*/ 214313 w 338138" name="connsiteX11"/>
                  <a:gd fmla="*/ 57150 h 335282" name="connsiteY11"/>
                  <a:gd fmla="*/ 263526 w 338138" name="connsiteX12"/>
                  <a:gd fmla="*/ 57150 h 335282" name="connsiteY12"/>
                  <a:gd fmla="*/ 263526 w 338138" name="connsiteX13"/>
                  <a:gd fmla="*/ 106363 h 335282" name="connsiteY13"/>
                  <a:gd fmla="*/ 214313 w 338138" name="connsiteX14"/>
                  <a:gd fmla="*/ 106363 h 335282" name="connsiteY14"/>
                  <a:gd fmla="*/ 49213 w 338138" name="connsiteX15"/>
                  <a:gd fmla="*/ 57150 h 335282" name="connsiteY15"/>
                  <a:gd fmla="*/ 195263 w 338138" name="connsiteX16"/>
                  <a:gd fmla="*/ 57150 h 335282" name="connsiteY16"/>
                  <a:gd fmla="*/ 195263 w 338138" name="connsiteX17"/>
                  <a:gd fmla="*/ 106363 h 335282" name="connsiteY17"/>
                  <a:gd fmla="*/ 49213 w 338138" name="connsiteX18"/>
                  <a:gd fmla="*/ 106363 h 335282" name="connsiteY18"/>
                  <a:gd fmla="*/ 22225 w 338138" name="connsiteX19"/>
                  <a:gd fmla="*/ 28575 h 335282" name="connsiteY19"/>
                  <a:gd fmla="*/ 22225 w 338138" name="connsiteX20"/>
                  <a:gd fmla="*/ 269875 h 335282" name="connsiteY20"/>
                  <a:gd fmla="*/ 241853 w 338138" name="connsiteX21"/>
                  <a:gd fmla="*/ 269875 h 335282" name="connsiteY21"/>
                  <a:gd fmla="*/ 247114 w 338138" name="connsiteX22"/>
                  <a:gd fmla="*/ 259384 h 335282" name="connsiteY22"/>
                  <a:gd fmla="*/ 233962 w 338138" name="connsiteX23"/>
                  <a:gd fmla="*/ 248892 h 335282" name="connsiteY23"/>
                  <a:gd fmla="*/ 155054 w 338138" name="connsiteX24"/>
                  <a:gd fmla="*/ 251515 h 335282" name="connsiteY24"/>
                  <a:gd fmla="*/ 49843 w 338138" name="connsiteX25"/>
                  <a:gd fmla="*/ 251515 h 335282" name="connsiteY25"/>
                  <a:gd fmla="*/ 49843 w 338138" name="connsiteX26"/>
                  <a:gd fmla="*/ 231844 h 335282" name="connsiteY26"/>
                  <a:gd fmla="*/ 135327 w 338138" name="connsiteX27"/>
                  <a:gd fmla="*/ 231844 h 335282" name="connsiteY27"/>
                  <a:gd fmla="*/ 122175 w 338138" name="connsiteX28"/>
                  <a:gd fmla="*/ 201682 h 335282" name="connsiteY28"/>
                  <a:gd fmla="*/ 49843 w 338138" name="connsiteX29"/>
                  <a:gd fmla="*/ 201682 h 335282" name="connsiteY29"/>
                  <a:gd fmla="*/ 49843 w 338138" name="connsiteX30"/>
                  <a:gd fmla="*/ 183322 h 335282" name="connsiteY30"/>
                  <a:gd fmla="*/ 120860 w 338138" name="connsiteX31"/>
                  <a:gd fmla="*/ 183322 h 335282" name="connsiteY31"/>
                  <a:gd fmla="*/ 131381 w 338138" name="connsiteX32"/>
                  <a:gd fmla="*/ 153159 h 335282" name="connsiteY32"/>
                  <a:gd fmla="*/ 49843 w 338138" name="connsiteX33"/>
                  <a:gd fmla="*/ 153159 h 335282" name="connsiteY33"/>
                  <a:gd fmla="*/ 49843 w 338138" name="connsiteX34"/>
                  <a:gd fmla="*/ 134800 h 335282" name="connsiteY34"/>
                  <a:gd fmla="*/ 147163 w 338138" name="connsiteX35"/>
                  <a:gd fmla="*/ 134800 h 335282" name="connsiteY35"/>
                  <a:gd fmla="*/ 243168 w 338138" name="connsiteX36"/>
                  <a:gd fmla="*/ 138734 h 335282" name="connsiteY36"/>
                  <a:gd fmla="*/ 251059 w 338138" name="connsiteX37"/>
                  <a:gd fmla="*/ 231844 h 335282" name="connsiteY37"/>
                  <a:gd fmla="*/ 264210 w 338138" name="connsiteX38"/>
                  <a:gd fmla="*/ 243647 h 335282" name="connsiteY38"/>
                  <a:gd fmla="*/ 272101 w 338138" name="connsiteX39"/>
                  <a:gd fmla="*/ 238401 h 335282" name="connsiteY39"/>
                  <a:gd fmla="*/ 290513 w 338138" name="connsiteX40"/>
                  <a:gd fmla="*/ 256761 h 335282" name="connsiteY40"/>
                  <a:gd fmla="*/ 290513 w 338138" name="connsiteX41"/>
                  <a:gd fmla="*/ 28575 h 335282" name="connsiteY41"/>
                  <a:gd fmla="*/ 22225 w 338138" name="connsiteX42"/>
                  <a:gd fmla="*/ 28575 h 335282" name="connsiteY42"/>
                  <a:gd fmla="*/ 0 w 338138" name="connsiteX43"/>
                  <a:gd fmla="*/ 0 h 335282" name="connsiteY43"/>
                  <a:gd fmla="*/ 311721 w 338138" name="connsiteX44"/>
                  <a:gd fmla="*/ 0 h 335282" name="connsiteY44"/>
                  <a:gd fmla="*/ 311721 w 338138" name="connsiteX45"/>
                  <a:gd fmla="*/ 278479 h 335282" name="connsiteY45"/>
                  <a:gd fmla="*/ 338138 w 338138" name="connsiteX46"/>
                  <a:gd fmla="*/ 304875 h 335282" name="connsiteY46"/>
                  <a:gd fmla="*/ 330213 w 338138" name="connsiteX47"/>
                  <a:gd fmla="*/ 325992 h 335282" name="connsiteY47"/>
                  <a:gd fmla="*/ 307759 w 338138" name="connsiteX48"/>
                  <a:gd fmla="*/ 335230 h 335282" name="connsiteY48"/>
                  <a:gd fmla="*/ 262850 w 338138" name="connsiteX49"/>
                  <a:gd fmla="*/ 291677 h 335282" name="connsiteY49"/>
                  <a:gd fmla="*/ 0 w 338138" name="connsiteX50"/>
                  <a:gd fmla="*/ 291677 h 335282" name="connsiteY50"/>
                  <a:gd fmla="*/ 0 w 338138" name="connsiteX51"/>
                  <a:gd fmla="*/ 0 h 335282" name="connsiteY5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b="b" l="l" r="r" t="t"/>
                <a:pathLst>
                  <a:path h="335282" w="338138">
                    <a:moveTo>
                      <a:pt x="192254" y="135421"/>
                    </a:moveTo>
                    <a:cubicBezTo>
                      <a:pt x="177774" y="135421"/>
                      <a:pt x="163461" y="140666"/>
                      <a:pt x="152810" y="151158"/>
                    </a:cubicBezTo>
                    <a:cubicBezTo>
                      <a:pt x="130175" y="173452"/>
                      <a:pt x="130175" y="207548"/>
                      <a:pt x="152810" y="229842"/>
                    </a:cubicBezTo>
                    <a:cubicBezTo>
                      <a:pt x="174113" y="250825"/>
                      <a:pt x="210062" y="250825"/>
                      <a:pt x="232697" y="229842"/>
                    </a:cubicBezTo>
                    <a:cubicBezTo>
                      <a:pt x="254000" y="207548"/>
                      <a:pt x="254000" y="173452"/>
                      <a:pt x="232697" y="151158"/>
                    </a:cubicBezTo>
                    <a:cubicBezTo>
                      <a:pt x="221379" y="140666"/>
                      <a:pt x="206733" y="135421"/>
                      <a:pt x="192254" y="135421"/>
                    </a:cubicBezTo>
                    <a:close/>
                    <a:moveTo>
                      <a:pt x="238125" y="69850"/>
                    </a:moveTo>
                    <a:cubicBezTo>
                      <a:pt x="231111" y="69850"/>
                      <a:pt x="225425" y="74825"/>
                      <a:pt x="225425" y="80963"/>
                    </a:cubicBezTo>
                    <a:cubicBezTo>
                      <a:pt x="225425" y="87101"/>
                      <a:pt x="231111" y="92076"/>
                      <a:pt x="238125" y="92076"/>
                    </a:cubicBezTo>
                    <a:cubicBezTo>
                      <a:pt x="245139" y="92076"/>
                      <a:pt x="250825" y="87101"/>
                      <a:pt x="250825" y="80963"/>
                    </a:cubicBezTo>
                    <a:cubicBezTo>
                      <a:pt x="250825" y="74825"/>
                      <a:pt x="245139" y="69850"/>
                      <a:pt x="238125" y="69850"/>
                    </a:cubicBezTo>
                    <a:close/>
                    <a:moveTo>
                      <a:pt x="214313" y="57150"/>
                    </a:moveTo>
                    <a:lnTo>
                      <a:pt x="263526" y="57150"/>
                    </a:lnTo>
                    <a:lnTo>
                      <a:pt x="263526" y="106363"/>
                    </a:lnTo>
                    <a:lnTo>
                      <a:pt x="214313" y="106363"/>
                    </a:lnTo>
                    <a:close/>
                    <a:moveTo>
                      <a:pt x="49213" y="57150"/>
                    </a:moveTo>
                    <a:lnTo>
                      <a:pt x="195263" y="57150"/>
                    </a:lnTo>
                    <a:lnTo>
                      <a:pt x="195263" y="106363"/>
                    </a:lnTo>
                    <a:lnTo>
                      <a:pt x="49213" y="106363"/>
                    </a:lnTo>
                    <a:close/>
                    <a:moveTo>
                      <a:pt x="22225" y="28575"/>
                    </a:moveTo>
                    <a:cubicBezTo>
                      <a:pt x="22225" y="28575"/>
                      <a:pt x="22225" y="28575"/>
                      <a:pt x="22225" y="269875"/>
                    </a:cubicBezTo>
                    <a:lnTo>
                      <a:pt x="241853" y="269875"/>
                    </a:lnTo>
                    <a:cubicBezTo>
                      <a:pt x="241853" y="269875"/>
                      <a:pt x="241853" y="269875"/>
                      <a:pt x="247114" y="259384"/>
                    </a:cubicBezTo>
                    <a:cubicBezTo>
                      <a:pt x="247114" y="259384"/>
                      <a:pt x="247114" y="259384"/>
                      <a:pt x="233962" y="248892"/>
                    </a:cubicBezTo>
                    <a:cubicBezTo>
                      <a:pt x="210289" y="264629"/>
                      <a:pt x="178726" y="265941"/>
                      <a:pt x="155054" y="251515"/>
                    </a:cubicBezTo>
                    <a:cubicBezTo>
                      <a:pt x="155054" y="251515"/>
                      <a:pt x="155054" y="251515"/>
                      <a:pt x="49843" y="251515"/>
                    </a:cubicBezTo>
                    <a:cubicBezTo>
                      <a:pt x="49843" y="251515"/>
                      <a:pt x="49843" y="251515"/>
                      <a:pt x="49843" y="231844"/>
                    </a:cubicBezTo>
                    <a:cubicBezTo>
                      <a:pt x="49843" y="231844"/>
                      <a:pt x="49843" y="231844"/>
                      <a:pt x="135327" y="231844"/>
                    </a:cubicBezTo>
                    <a:cubicBezTo>
                      <a:pt x="128751" y="222664"/>
                      <a:pt x="123490" y="213484"/>
                      <a:pt x="122175" y="201682"/>
                    </a:cubicBezTo>
                    <a:cubicBezTo>
                      <a:pt x="122175" y="201682"/>
                      <a:pt x="122175" y="201682"/>
                      <a:pt x="49843" y="201682"/>
                    </a:cubicBezTo>
                    <a:cubicBezTo>
                      <a:pt x="49843" y="201682"/>
                      <a:pt x="49843" y="201682"/>
                      <a:pt x="49843" y="183322"/>
                    </a:cubicBezTo>
                    <a:cubicBezTo>
                      <a:pt x="49843" y="183322"/>
                      <a:pt x="49843" y="183322"/>
                      <a:pt x="120860" y="183322"/>
                    </a:cubicBezTo>
                    <a:cubicBezTo>
                      <a:pt x="122175" y="172831"/>
                      <a:pt x="124806" y="162339"/>
                      <a:pt x="131381" y="153159"/>
                    </a:cubicBezTo>
                    <a:cubicBezTo>
                      <a:pt x="131381" y="153159"/>
                      <a:pt x="131381" y="153159"/>
                      <a:pt x="49843" y="153159"/>
                    </a:cubicBezTo>
                    <a:cubicBezTo>
                      <a:pt x="49843" y="153159"/>
                      <a:pt x="49843" y="153159"/>
                      <a:pt x="49843" y="134800"/>
                    </a:cubicBezTo>
                    <a:cubicBezTo>
                      <a:pt x="49843" y="134800"/>
                      <a:pt x="49843" y="134800"/>
                      <a:pt x="147163" y="134800"/>
                    </a:cubicBezTo>
                    <a:cubicBezTo>
                      <a:pt x="174781" y="111194"/>
                      <a:pt x="216865" y="112506"/>
                      <a:pt x="243168" y="138734"/>
                    </a:cubicBezTo>
                    <a:cubicBezTo>
                      <a:pt x="269471" y="164962"/>
                      <a:pt x="270786" y="202993"/>
                      <a:pt x="251059" y="231844"/>
                    </a:cubicBezTo>
                    <a:cubicBezTo>
                      <a:pt x="251059" y="231844"/>
                      <a:pt x="251059" y="231844"/>
                      <a:pt x="264210" y="243647"/>
                    </a:cubicBezTo>
                    <a:cubicBezTo>
                      <a:pt x="264210" y="243647"/>
                      <a:pt x="264210" y="243647"/>
                      <a:pt x="272101" y="238401"/>
                    </a:cubicBezTo>
                    <a:cubicBezTo>
                      <a:pt x="272101" y="238401"/>
                      <a:pt x="272101" y="238401"/>
                      <a:pt x="290513" y="256761"/>
                    </a:cubicBezTo>
                    <a:cubicBezTo>
                      <a:pt x="290513" y="256761"/>
                      <a:pt x="290513" y="256761"/>
                      <a:pt x="290513" y="28575"/>
                    </a:cubicBezTo>
                    <a:cubicBezTo>
                      <a:pt x="290513" y="28575"/>
                      <a:pt x="290513" y="28575"/>
                      <a:pt x="22225" y="28575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311721" y="0"/>
                    </a:cubicBezTo>
                    <a:cubicBezTo>
                      <a:pt x="311721" y="0"/>
                      <a:pt x="311721" y="0"/>
                      <a:pt x="311721" y="278479"/>
                    </a:cubicBezTo>
                    <a:cubicBezTo>
                      <a:pt x="311721" y="278479"/>
                      <a:pt x="311721" y="278479"/>
                      <a:pt x="338138" y="304875"/>
                    </a:cubicBezTo>
                    <a:cubicBezTo>
                      <a:pt x="338138" y="304875"/>
                      <a:pt x="338138" y="316753"/>
                      <a:pt x="330213" y="325992"/>
                    </a:cubicBezTo>
                    <a:cubicBezTo>
                      <a:pt x="320967" y="336550"/>
                      <a:pt x="307759" y="335230"/>
                      <a:pt x="307759" y="335230"/>
                    </a:cubicBezTo>
                    <a:cubicBezTo>
                      <a:pt x="307759" y="335230"/>
                      <a:pt x="307759" y="335230"/>
                      <a:pt x="262850" y="291677"/>
                    </a:cubicBezTo>
                    <a:cubicBezTo>
                      <a:pt x="262850" y="291677"/>
                      <a:pt x="262850" y="291677"/>
                      <a:pt x="0" y="291677"/>
                    </a:cubicBezTo>
                    <a:cubicBezTo>
                      <a:pt x="0" y="291677"/>
                      <a:pt x="0" y="291677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  <a:ea charset="-122" panose="020b0503020204020204" pitchFamily="34" typeface="微软雅黑"/>
                </a:endParaRPr>
              </a:p>
            </p:txBody>
          </p:sp>
        </p:grpSp>
      </p:grpSp>
      <p:grpSp>
        <p:nvGrpSpPr>
          <p:cNvPr id="46" name="组合 62"/>
          <p:cNvGrpSpPr/>
          <p:nvPr/>
        </p:nvGrpSpPr>
        <p:grpSpPr>
          <a:xfrm>
            <a:off x="6336731" y="3206399"/>
            <a:ext cx="4582137" cy="951770"/>
            <a:chOff x="1283903" y="1996834"/>
            <a:chExt cx="4582137" cy="951770"/>
          </a:xfrm>
        </p:grpSpPr>
        <p:grpSp>
          <p:nvGrpSpPr>
            <p:cNvPr id="47" name="组合 63"/>
            <p:cNvGrpSpPr/>
            <p:nvPr/>
          </p:nvGrpSpPr>
          <p:grpSpPr>
            <a:xfrm>
              <a:off x="2123229" y="1996834"/>
              <a:ext cx="3742811" cy="951770"/>
              <a:chOff x="7483989" y="3433235"/>
              <a:chExt cx="3742811" cy="951770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7483989" y="3732519"/>
                <a:ext cx="3742811" cy="64617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altLang="en-US" lang="zh-CN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此处添加详细文本描述，建议与标题相关并符合整体语言风格，语言描述尽量……</a:t>
                </a: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7483988" y="3433234"/>
                <a:ext cx="2050552" cy="420624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altLang="en-US" b="1" lang="zh-CN">
                    <a:solidFill>
                      <a:srgbClr val="4B73A8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标题文字添加</a:t>
                </a:r>
              </a:p>
            </p:txBody>
          </p:sp>
        </p:grpSp>
        <p:grpSp>
          <p:nvGrpSpPr>
            <p:cNvPr id="48" name="组合 64"/>
            <p:cNvGrpSpPr/>
            <p:nvPr/>
          </p:nvGrpSpPr>
          <p:grpSpPr>
            <a:xfrm>
              <a:off x="1283903" y="2122141"/>
              <a:ext cx="751552" cy="584200"/>
              <a:chOff x="915919" y="1853169"/>
              <a:chExt cx="1012961" cy="787400"/>
            </a:xfrm>
          </p:grpSpPr>
          <p:sp>
            <p:nvSpPr>
              <p:cNvPr id="49" name="平行四边形 48"/>
              <p:cNvSpPr/>
              <p:nvPr/>
            </p:nvSpPr>
            <p:spPr>
              <a:xfrm>
                <a:off x="915919" y="1853169"/>
                <a:ext cx="1012961" cy="787400"/>
              </a:xfrm>
              <a:prstGeom prst="parallelogram">
                <a:avLst/>
              </a:prstGeom>
              <a:solidFill>
                <a:srgbClr val="4B73A8"/>
              </a:solidFill>
              <a:ln>
                <a:noFill/>
              </a:ln>
              <a:effectLst>
                <a:outerShdw algn="ctr" blurRad="635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  <a:ea charset="-122" panose="020b0503020204020204" pitchFamily="34" typeface="微软雅黑"/>
                </a:endParaRPr>
              </a:p>
            </p:txBody>
          </p:sp>
          <p:sp>
            <p:nvSpPr>
              <p:cNvPr id="50" name="椭圆 16"/>
              <p:cNvSpPr/>
              <p:nvPr/>
            </p:nvSpPr>
            <p:spPr>
              <a:xfrm>
                <a:off x="1237694" y="2062163"/>
                <a:ext cx="369412" cy="369412"/>
              </a:xfrm>
              <a:custGeom>
                <a:gdLst>
                  <a:gd fmla="*/ 311151 w 331788" name="connsiteX0"/>
                  <a:gd fmla="*/ 34925 h 331788" name="connsiteY0"/>
                  <a:gd fmla="*/ 331788 w 331788" name="connsiteX1"/>
                  <a:gd fmla="*/ 92075 h 331788" name="connsiteY1"/>
                  <a:gd fmla="*/ 311151 w 331788" name="connsiteX2"/>
                  <a:gd fmla="*/ 98425 h 331788" name="connsiteY2"/>
                  <a:gd fmla="*/ 304801 w 331788" name="connsiteX3"/>
                  <a:gd fmla="*/ 76200 h 331788" name="connsiteY3"/>
                  <a:gd fmla="*/ 254001 w 331788" name="connsiteX4"/>
                  <a:gd fmla="*/ 222251 h 331788" name="connsiteY4"/>
                  <a:gd fmla="*/ 206376 w 331788" name="connsiteX5"/>
                  <a:gd fmla="*/ 146050 h 331788" name="connsiteY5"/>
                  <a:gd fmla="*/ 157163 w 331788" name="connsiteX6"/>
                  <a:gd fmla="*/ 241301 h 331788" name="connsiteY6"/>
                  <a:gd fmla="*/ 103188 w 331788" name="connsiteX7"/>
                  <a:gd fmla="*/ 163513 h 331788" name="connsiteY7"/>
                  <a:gd fmla="*/ 61913 w 331788" name="connsiteX8"/>
                  <a:gd fmla="*/ 242888 h 331788" name="connsiteY8"/>
                  <a:gd fmla="*/ 44450 w 331788" name="connsiteX9"/>
                  <a:gd fmla="*/ 231776 h 331788" name="connsiteY9"/>
                  <a:gd fmla="*/ 101600 w 331788" name="connsiteX10"/>
                  <a:gd fmla="*/ 123825 h 331788" name="connsiteY10"/>
                  <a:gd fmla="*/ 153988 w 331788" name="connsiteX11"/>
                  <a:gd fmla="*/ 201613 h 331788" name="connsiteY11"/>
                  <a:gd fmla="*/ 203201 w 331788" name="connsiteX12"/>
                  <a:gd fmla="*/ 106363 h 331788" name="connsiteY12"/>
                  <a:gd fmla="*/ 247651 w 331788" name="connsiteX13"/>
                  <a:gd fmla="*/ 174625 h 331788" name="connsiteY13"/>
                  <a:gd fmla="*/ 284163 w 331788" name="connsiteX14"/>
                  <a:gd fmla="*/ 69850 h 331788" name="connsiteY14"/>
                  <a:gd fmla="*/ 263526 w 331788" name="connsiteX15"/>
                  <a:gd fmla="*/ 79375 h 331788" name="connsiteY15"/>
                  <a:gd fmla="*/ 255588 w 331788" name="connsiteX16"/>
                  <a:gd fmla="*/ 61913 h 331788" name="connsiteY16"/>
                  <a:gd fmla="*/ 0 w 331788" name="connsiteX17"/>
                  <a:gd fmla="*/ 0 h 331788" name="connsiteY17"/>
                  <a:gd fmla="*/ 20637 w 331788" name="connsiteX18"/>
                  <a:gd fmla="*/ 0 h 331788" name="connsiteY18"/>
                  <a:gd fmla="*/ 20637 w 331788" name="connsiteX19"/>
                  <a:gd fmla="*/ 311151 h 331788" name="connsiteY19"/>
                  <a:gd fmla="*/ 331788 w 331788" name="connsiteX20"/>
                  <a:gd fmla="*/ 311151 h 331788" name="connsiteY20"/>
                  <a:gd fmla="*/ 331788 w 331788" name="connsiteX21"/>
                  <a:gd fmla="*/ 331788 h 331788" name="connsiteY21"/>
                  <a:gd fmla="*/ 0 w 331788" name="connsiteX22"/>
                  <a:gd fmla="*/ 331788 h 331788" name="connsiteY2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b="b" l="l" r="r" t="t"/>
                <a:pathLst>
                  <a:path h="331788" w="331788">
                    <a:moveTo>
                      <a:pt x="311151" y="34925"/>
                    </a:moveTo>
                    <a:lnTo>
                      <a:pt x="331788" y="92075"/>
                    </a:lnTo>
                    <a:lnTo>
                      <a:pt x="311151" y="98425"/>
                    </a:lnTo>
                    <a:lnTo>
                      <a:pt x="304801" y="76200"/>
                    </a:lnTo>
                    <a:lnTo>
                      <a:pt x="254001" y="222251"/>
                    </a:lnTo>
                    <a:lnTo>
                      <a:pt x="206376" y="146050"/>
                    </a:lnTo>
                    <a:lnTo>
                      <a:pt x="157163" y="241301"/>
                    </a:lnTo>
                    <a:lnTo>
                      <a:pt x="103188" y="163513"/>
                    </a:lnTo>
                    <a:lnTo>
                      <a:pt x="61913" y="242888"/>
                    </a:lnTo>
                    <a:lnTo>
                      <a:pt x="44450" y="231776"/>
                    </a:lnTo>
                    <a:lnTo>
                      <a:pt x="101600" y="123825"/>
                    </a:lnTo>
                    <a:lnTo>
                      <a:pt x="153988" y="201613"/>
                    </a:lnTo>
                    <a:lnTo>
                      <a:pt x="203201" y="106363"/>
                    </a:lnTo>
                    <a:lnTo>
                      <a:pt x="247651" y="174625"/>
                    </a:lnTo>
                    <a:lnTo>
                      <a:pt x="284163" y="69850"/>
                    </a:lnTo>
                    <a:lnTo>
                      <a:pt x="263526" y="79375"/>
                    </a:lnTo>
                    <a:lnTo>
                      <a:pt x="255588" y="61913"/>
                    </a:lnTo>
                    <a:close/>
                    <a:moveTo>
                      <a:pt x="0" y="0"/>
                    </a:moveTo>
                    <a:lnTo>
                      <a:pt x="20637" y="0"/>
                    </a:lnTo>
                    <a:lnTo>
                      <a:pt x="20637" y="311151"/>
                    </a:lnTo>
                    <a:lnTo>
                      <a:pt x="331788" y="311151"/>
                    </a:lnTo>
                    <a:lnTo>
                      <a:pt x="331788" y="331788"/>
                    </a:lnTo>
                    <a:lnTo>
                      <a:pt x="0" y="3317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  <a:ea charset="-122" panose="020b0503020204020204" pitchFamily="34" typeface="微软雅黑"/>
                </a:endParaRPr>
              </a:p>
            </p:txBody>
          </p:sp>
        </p:grpSp>
      </p:grpSp>
      <p:grpSp>
        <p:nvGrpSpPr>
          <p:cNvPr id="53" name="组合 69"/>
          <p:cNvGrpSpPr/>
          <p:nvPr/>
        </p:nvGrpSpPr>
        <p:grpSpPr>
          <a:xfrm>
            <a:off x="6336731" y="4454174"/>
            <a:ext cx="4582137" cy="951770"/>
            <a:chOff x="1283903" y="1996834"/>
            <a:chExt cx="4582137" cy="951770"/>
          </a:xfrm>
        </p:grpSpPr>
        <p:grpSp>
          <p:nvGrpSpPr>
            <p:cNvPr id="54" name="组合 70"/>
            <p:cNvGrpSpPr/>
            <p:nvPr/>
          </p:nvGrpSpPr>
          <p:grpSpPr>
            <a:xfrm>
              <a:off x="2123229" y="1996834"/>
              <a:ext cx="3742811" cy="951770"/>
              <a:chOff x="7483989" y="3433235"/>
              <a:chExt cx="3742811" cy="951770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7483989" y="3732519"/>
                <a:ext cx="3742811" cy="64617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altLang="en-US" lang="zh-CN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此处添加详细文本描述，建议与标题相关并符合整体语言风格，语言描述尽量……</a:t>
                </a: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7483988" y="3433235"/>
                <a:ext cx="2050552" cy="420624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altLang="en-US" b="1" lang="zh-CN">
                    <a:solidFill>
                      <a:srgbClr val="4A9CCB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标题文字添加</a:t>
                </a:r>
              </a:p>
            </p:txBody>
          </p:sp>
        </p:grpSp>
        <p:grpSp>
          <p:nvGrpSpPr>
            <p:cNvPr id="55" name="组合 71"/>
            <p:cNvGrpSpPr/>
            <p:nvPr/>
          </p:nvGrpSpPr>
          <p:grpSpPr>
            <a:xfrm>
              <a:off x="1283903" y="2122141"/>
              <a:ext cx="751552" cy="584200"/>
              <a:chOff x="915919" y="1853169"/>
              <a:chExt cx="1012961" cy="787400"/>
            </a:xfrm>
          </p:grpSpPr>
          <p:sp>
            <p:nvSpPr>
              <p:cNvPr id="56" name="平行四边形 55"/>
              <p:cNvSpPr/>
              <p:nvPr/>
            </p:nvSpPr>
            <p:spPr>
              <a:xfrm>
                <a:off x="915919" y="1853169"/>
                <a:ext cx="1012961" cy="787400"/>
              </a:xfrm>
              <a:prstGeom prst="parallelogram">
                <a:avLst/>
              </a:prstGeom>
              <a:solidFill>
                <a:srgbClr val="4A9CCB"/>
              </a:solidFill>
              <a:ln>
                <a:noFill/>
              </a:ln>
              <a:effectLst>
                <a:outerShdw algn="ctr" blurRad="635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  <a:ea charset="-122" panose="020b0503020204020204" pitchFamily="34" typeface="微软雅黑"/>
                </a:endParaRPr>
              </a:p>
            </p:txBody>
          </p:sp>
          <p:sp>
            <p:nvSpPr>
              <p:cNvPr id="57" name="椭圆 23"/>
              <p:cNvSpPr/>
              <p:nvPr/>
            </p:nvSpPr>
            <p:spPr>
              <a:xfrm>
                <a:off x="1237694" y="2087311"/>
                <a:ext cx="369412" cy="319115"/>
              </a:xfrm>
              <a:custGeom>
                <a:gdLst>
                  <a:gd fmla="*/ 185 w 256" name="T0"/>
                  <a:gd fmla="*/ 0 h 222" name="T1"/>
                  <a:gd fmla="*/ 256 w 256" name="T2"/>
                  <a:gd fmla="*/ 71 h 222" name="T3"/>
                  <a:gd fmla="*/ 128 w 256" name="T4"/>
                  <a:gd fmla="*/ 222 h 222" name="T5"/>
                  <a:gd fmla="*/ 0 w 256" name="T6"/>
                  <a:gd fmla="*/ 71 h 222" name="T7"/>
                  <a:gd fmla="*/ 71 w 256" name="T8"/>
                  <a:gd fmla="*/ 0 h 222" name="T9"/>
                  <a:gd fmla="*/ 128 w 256" name="T10"/>
                  <a:gd fmla="*/ 30 h 222" name="T11"/>
                  <a:gd fmla="*/ 185 w 256" name="T12"/>
                  <a:gd fmla="*/ 0 h 22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21" w="256">
                    <a:moveTo>
                      <a:pt x="185" y="0"/>
                    </a:moveTo>
                    <a:cubicBezTo>
                      <a:pt x="224" y="0"/>
                      <a:pt x="256" y="32"/>
                      <a:pt x="256" y="71"/>
                    </a:cubicBezTo>
                    <a:cubicBezTo>
                      <a:pt x="256" y="136"/>
                      <a:pt x="128" y="222"/>
                      <a:pt x="128" y="222"/>
                    </a:cubicBezTo>
                    <a:cubicBezTo>
                      <a:pt x="128" y="222"/>
                      <a:pt x="0" y="139"/>
                      <a:pt x="0" y="71"/>
                    </a:cubicBezTo>
                    <a:cubicBezTo>
                      <a:pt x="0" y="23"/>
                      <a:pt x="32" y="0"/>
                      <a:pt x="71" y="0"/>
                    </a:cubicBezTo>
                    <a:cubicBezTo>
                      <a:pt x="94" y="0"/>
                      <a:pt x="115" y="12"/>
                      <a:pt x="128" y="30"/>
                    </a:cubicBezTo>
                    <a:cubicBezTo>
                      <a:pt x="141" y="12"/>
                      <a:pt x="162" y="0"/>
                      <a:pt x="18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  <a:ea charset="-122" panose="020b0503020204020204" pitchFamily="34" typeface="微软雅黑"/>
                </a:endParaRPr>
              </a:p>
            </p:txBody>
          </p:sp>
        </p:grpSp>
      </p:grpSp>
      <p:sp>
        <p:nvSpPr>
          <p:cNvPr id="64" name="矩形 3"/>
          <p:cNvSpPr>
            <a:spLocks noChangeArrowheads="1"/>
          </p:cNvSpPr>
          <p:nvPr/>
        </p:nvSpPr>
        <p:spPr bwMode="auto">
          <a:xfrm>
            <a:off x="1073958" y="224898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806030902050204" pitchFamily="34" typeface="Impact"/>
              </a:rPr>
              <a:t>年度工作概述</a:t>
            </a:r>
          </a:p>
        </p:txBody>
      </p:sp>
      <p:sp>
        <p:nvSpPr>
          <p:cNvPr id="65" name="文本框 37"/>
          <p:cNvSpPr txBox="1"/>
          <p:nvPr/>
        </p:nvSpPr>
        <p:spPr>
          <a:xfrm>
            <a:off x="1073958" y="759817"/>
            <a:ext cx="2308007" cy="335272"/>
          </a:xfrm>
          <a:prstGeom prst="rect">
            <a:avLst/>
          </a:prstGeom>
          <a:noFill/>
        </p:spPr>
        <p:txBody>
          <a:bodyPr bIns="45716" lIns="91431" rIns="91431" rtlCol="0" tIns="45716" wrap="square">
            <a:spAutoFit/>
          </a:bodyPr>
          <a:lstStyle/>
          <a:p>
            <a:r>
              <a:rPr altLang="zh-CN" lang="en-US" sz="16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Title</a:t>
            </a:r>
          </a:p>
        </p:txBody>
      </p:sp>
      <p:sp>
        <p:nvSpPr>
          <p:cNvPr id="66" name="任意多边形 4"/>
          <p:cNvSpPr/>
          <p:nvPr/>
        </p:nvSpPr>
        <p:spPr>
          <a:xfrm flipH="1">
            <a:off x="274490" y="423071"/>
            <a:ext cx="496568" cy="557564"/>
          </a:xfrm>
          <a:custGeom>
            <a:gdLst>
              <a:gd fmla="*/ 0 w 3171687" name="connsiteX0"/>
              <a:gd fmla="*/ 259565 h 2069635" name="connsiteY0"/>
              <a:gd fmla="*/ 0 w 3171687" name="connsiteX1"/>
              <a:gd fmla="*/ 0 h 2069635" name="connsiteY1"/>
              <a:gd fmla="*/ 3171687 w 3171687" name="connsiteX2"/>
              <a:gd fmla="*/ 0 h 2069635" name="connsiteY2"/>
              <a:gd fmla="*/ 3171687 w 3171687" name="connsiteX3"/>
              <a:gd fmla="*/ 2069635 h 2069635" name="connsiteY3"/>
              <a:gd fmla="*/ 0 w 3171687" name="connsiteX4"/>
              <a:gd fmla="*/ 2069635 h 2069635" name="connsiteY4"/>
              <a:gd fmla="*/ 0 w 3171687" name="connsiteX5"/>
              <a:gd fmla="*/ 1810069 h 2069635" name="connsiteY5"/>
              <a:gd fmla="*/ 0 w 3171687" name="connsiteX6"/>
              <a:gd fmla="*/ 1810069 h 2069635" name="connsiteY6"/>
              <a:gd fmla="*/ 0 w 3171687" name="connsiteX7"/>
              <a:gd fmla="*/ 1810069 h 2069635" name="connsiteY7"/>
              <a:gd fmla="*/ 1071343 w 3171687" name="connsiteX8"/>
              <a:gd fmla="*/ 1901509 h 2069635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2069635" w="3171687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7" name="任意多边形 5"/>
          <p:cNvSpPr/>
          <p:nvPr/>
        </p:nvSpPr>
        <p:spPr>
          <a:xfrm flipH="1">
            <a:off x="425940" y="300119"/>
            <a:ext cx="496568" cy="443846"/>
          </a:xfrm>
          <a:custGeom>
            <a:gdLst>
              <a:gd fmla="*/ 0 w 2253807" name="connsiteX0"/>
              <a:gd fmla="*/ 700070 h 1262130" name="connsiteY0"/>
              <a:gd fmla="*/ 0 w 2253807" name="connsiteX1"/>
              <a:gd fmla="*/ 0 h 1262130" name="connsiteY1"/>
              <a:gd fmla="*/ 2253807 w 2253807" name="connsiteX2"/>
              <a:gd fmla="*/ 0 h 1262130" name="connsiteY2"/>
              <a:gd fmla="*/ 2253807 w 2253807" name="connsiteX3"/>
              <a:gd fmla="*/ 1262130 h 1262130" name="connsiteY3"/>
              <a:gd fmla="*/ 1013277 w 2253807" name="connsiteX4"/>
              <a:gd fmla="*/ 1262130 h 1262130" name="connsiteY4"/>
              <a:gd fmla="*/ 1013277 w 2253807" name="connsiteX5"/>
              <a:gd fmla="*/ 1262130 h 1262130" name="connsiteY5"/>
              <a:gd fmla="*/ 1104717 w 2253807" name="connsiteX6"/>
              <a:gd fmla="*/ 791510 h 126213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62130" w="2253807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11294104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0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34"/>
          <p:cNvSpPr txBox="1"/>
          <p:nvPr/>
        </p:nvSpPr>
        <p:spPr>
          <a:xfrm>
            <a:off x="1117600" y="5543740"/>
            <a:ext cx="9956800" cy="646176"/>
          </a:xfrm>
          <a:prstGeom prst="rect">
            <a:avLst/>
          </a:prstGeom>
          <a:noFill/>
        </p:spPr>
        <p:txBody>
          <a:bodyPr lIns="0"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您的内容打在这里，或者通过复制您的文本后，在此框中选择粘贴，并选择只保留文字，或者通过复制您的文本后，在此框中选择粘贴，并选择只保留文字，或者通过复制您的文本后，在此框中选择粘贴，并选择只保留文字。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839788" y="1734518"/>
            <a:ext cx="2400300" cy="3200400"/>
            <a:chOff x="839788" y="1541478"/>
            <a:chExt cx="2400300" cy="3200400"/>
          </a:xfrm>
        </p:grpSpPr>
        <p:sp>
          <p:nvSpPr>
            <p:cNvPr id="4" name="Rounded Rectangle 31"/>
            <p:cNvSpPr/>
            <p:nvPr/>
          </p:nvSpPr>
          <p:spPr>
            <a:xfrm>
              <a:off x="839788" y="1541478"/>
              <a:ext cx="2400300" cy="3200400"/>
            </a:xfrm>
            <a:prstGeom prst="roundRect">
              <a:avLst>
                <a:gd fmla="val 4167" name="adj"/>
              </a:avLst>
            </a:prstGeom>
            <a:solidFill>
              <a:srgbClr val="5A538C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grpSp>
          <p:nvGrpSpPr>
            <p:cNvPr id="5" name="Group 8"/>
            <p:cNvGrpSpPr/>
            <p:nvPr/>
          </p:nvGrpSpPr>
          <p:grpSpPr>
            <a:xfrm>
              <a:off x="1671413" y="1853967"/>
              <a:ext cx="737050" cy="737050"/>
              <a:chOff x="6197019" y="1440267"/>
              <a:chExt cx="737050" cy="737050"/>
            </a:xfrm>
          </p:grpSpPr>
          <p:sp>
            <p:nvSpPr>
              <p:cNvPr id="11" name="Oval 11"/>
              <p:cNvSpPr/>
              <p:nvPr/>
            </p:nvSpPr>
            <p:spPr>
              <a:xfrm>
                <a:off x="6197019" y="1440267"/>
                <a:ext cx="737050" cy="7370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ctr" blurRad="635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12" name="Freeform 112"/>
              <p:cNvSpPr>
                <a:spLocks noChangeArrowheads="1"/>
              </p:cNvSpPr>
              <p:nvPr/>
            </p:nvSpPr>
            <p:spPr bwMode="auto">
              <a:xfrm>
                <a:off x="6397779" y="1665698"/>
                <a:ext cx="335530" cy="286188"/>
              </a:xfrm>
              <a:custGeom>
                <a:gdLst>
                  <a:gd fmla="*/ 172426 w 601" name="T0"/>
                  <a:gd fmla="*/ 114823 h 510" name="T1"/>
                  <a:gd fmla="*/ 172426 w 601" name="T2"/>
                  <a:gd fmla="*/ 28164 h 510" name="T3"/>
                  <a:gd fmla="*/ 172426 w 601" name="T4"/>
                  <a:gd fmla="*/ 114823 h 510" name="T5"/>
                  <a:gd fmla="*/ 192902 w 601" name="T6"/>
                  <a:gd fmla="*/ 61383 h 510" name="T7"/>
                  <a:gd fmla="*/ 182844 w 601" name="T8"/>
                  <a:gd fmla="*/ 50912 h 510" name="T9"/>
                  <a:gd fmla="*/ 162368 w 601" name="T10"/>
                  <a:gd fmla="*/ 50912 h 510" name="T11"/>
                  <a:gd fmla="*/ 152310 w 601" name="T12"/>
                  <a:gd fmla="*/ 61383 h 510" name="T13"/>
                  <a:gd fmla="*/ 152310 w 601" name="T14"/>
                  <a:gd fmla="*/ 81604 h 510" name="T15"/>
                  <a:gd fmla="*/ 162368 w 601" name="T16"/>
                  <a:gd fmla="*/ 91714 h 510" name="T17"/>
                  <a:gd fmla="*/ 182844 w 601" name="T18"/>
                  <a:gd fmla="*/ 91714 h 510" name="T19"/>
                  <a:gd fmla="*/ 192902 w 601" name="T20"/>
                  <a:gd fmla="*/ 81604 h 510" name="T21"/>
                  <a:gd fmla="*/ 192902 w 601" name="T22"/>
                  <a:gd fmla="*/ 61383 h 510" name="T23"/>
                  <a:gd fmla="*/ 129320 w 601" name="T24"/>
                  <a:gd fmla="*/ 35747 h 510" name="T25"/>
                  <a:gd fmla="*/ 119261 w 601" name="T26"/>
                  <a:gd fmla="*/ 15165 h 510" name="T27"/>
                  <a:gd fmla="*/ 126805 w 601" name="T28"/>
                  <a:gd fmla="*/ 0 h 510" name="T29"/>
                  <a:gd fmla="*/ 136863 w 601" name="T30"/>
                  <a:gd fmla="*/ 5055 h 510" name="T31"/>
                  <a:gd fmla="*/ 129320 w 601" name="T32"/>
                  <a:gd fmla="*/ 35747 h 510" name="T33"/>
                  <a:gd fmla="*/ 96271 w 601" name="T34"/>
                  <a:gd fmla="*/ 15165 h 510" name="T35"/>
                  <a:gd fmla="*/ 50650 w 601" name="T36"/>
                  <a:gd fmla="*/ 58856 h 510" name="T37"/>
                  <a:gd fmla="*/ 78669 w 601" name="T38"/>
                  <a:gd fmla="*/ 5055 h 510" name="T39"/>
                  <a:gd fmla="*/ 96271 w 601" name="T40"/>
                  <a:gd fmla="*/ 10110 h 510" name="T41"/>
                  <a:gd fmla="*/ 81184 w 601" name="T42"/>
                  <a:gd fmla="*/ 68966 h 510" name="T43"/>
                  <a:gd fmla="*/ 116747 w 601" name="T44"/>
                  <a:gd fmla="*/ 68966 h 510" name="T45"/>
                  <a:gd fmla="*/ 136863 w 601" name="T46"/>
                  <a:gd fmla="*/ 114823 h 510" name="T47"/>
                  <a:gd fmla="*/ 147281 w 601" name="T48"/>
                  <a:gd fmla="*/ 163207 h 510" name="T49"/>
                  <a:gd fmla="*/ 157339 w 601" name="T50"/>
                  <a:gd fmla="*/ 124933 h 510" name="T51"/>
                  <a:gd fmla="*/ 187873 w 601" name="T52"/>
                  <a:gd fmla="*/ 122406 h 510" name="T53"/>
                  <a:gd fmla="*/ 174941 w 601" name="T54"/>
                  <a:gd fmla="*/ 176206 h 510" name="T55"/>
                  <a:gd fmla="*/ 164883 w 601" name="T56"/>
                  <a:gd fmla="*/ 183789 h 510" name="T57"/>
                  <a:gd fmla="*/ 159853 w 601" name="T58"/>
                  <a:gd fmla="*/ 183789 h 510" name="T59"/>
                  <a:gd fmla="*/ 50650 w 601" name="T60"/>
                  <a:gd fmla="*/ 183789 h 510" name="T61"/>
                  <a:gd fmla="*/ 50650 w 601" name="T62"/>
                  <a:gd fmla="*/ 183789 h 510" name="T63"/>
                  <a:gd fmla="*/ 40592 w 601" name="T64"/>
                  <a:gd fmla="*/ 176206 h 510" name="T65"/>
                  <a:gd fmla="*/ 10058 w 601" name="T66"/>
                  <a:gd fmla="*/ 89186 h 510" name="T67"/>
                  <a:gd fmla="*/ 10058 w 601" name="T68"/>
                  <a:gd fmla="*/ 68966 h 510" name="T69"/>
                  <a:gd fmla="*/ 81184 w 601" name="T70"/>
                  <a:gd fmla="*/ 68966 h 510" name="T71"/>
                  <a:gd fmla="*/ 96271 w 601" name="T72"/>
                  <a:gd fmla="*/ 153097 h 510" name="T73"/>
                  <a:gd fmla="*/ 116747 w 601" name="T74"/>
                  <a:gd fmla="*/ 153097 h 510" name="T75"/>
                  <a:gd fmla="*/ 106689 w 601" name="T76"/>
                  <a:gd fmla="*/ 89186 h 510" name="T77"/>
                  <a:gd fmla="*/ 96271 w 601" name="T78"/>
                  <a:gd fmla="*/ 153097 h 510" name="T79"/>
                  <a:gd fmla="*/ 76155 w 601" name="T80"/>
                  <a:gd fmla="*/ 99658 h 510" name="T81"/>
                  <a:gd fmla="*/ 55679 w 601" name="T82"/>
                  <a:gd fmla="*/ 99658 h 510" name="T83"/>
                  <a:gd fmla="*/ 65737 w 601" name="T84"/>
                  <a:gd fmla="*/ 163207 h 510" name="T85"/>
                  <a:gd fmla="*/ 76155 w 601" name="T86"/>
                  <a:gd fmla="*/ 99658 h 510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</a:gdLst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b="b" l="0" r="r" t="0"/>
                <a:pathLst>
                  <a:path h="510" w="601">
                    <a:moveTo>
                      <a:pt x="480" y="318"/>
                    </a:moveTo>
                    <a:lnTo>
                      <a:pt x="480" y="318"/>
                    </a:lnTo>
                    <a:cubicBezTo>
                      <a:pt x="410" y="318"/>
                      <a:pt x="353" y="269"/>
                      <a:pt x="353" y="198"/>
                    </a:cubicBezTo>
                    <a:cubicBezTo>
                      <a:pt x="353" y="127"/>
                      <a:pt x="410" y="78"/>
                      <a:pt x="480" y="78"/>
                    </a:cubicBezTo>
                    <a:cubicBezTo>
                      <a:pt x="544" y="78"/>
                      <a:pt x="600" y="127"/>
                      <a:pt x="600" y="198"/>
                    </a:cubicBezTo>
                    <a:cubicBezTo>
                      <a:pt x="600" y="269"/>
                      <a:pt x="544" y="318"/>
                      <a:pt x="480" y="318"/>
                    </a:cubicBezTo>
                    <a:close/>
                    <a:moveTo>
                      <a:pt x="537" y="170"/>
                    </a:moveTo>
                    <a:lnTo>
                      <a:pt x="537" y="170"/>
                    </a:lnTo>
                    <a:cubicBezTo>
                      <a:pt x="509" y="170"/>
                      <a:pt x="509" y="170"/>
                      <a:pt x="509" y="170"/>
                    </a:cubicBezTo>
                    <a:cubicBezTo>
                      <a:pt x="509" y="141"/>
                      <a:pt x="509" y="141"/>
                      <a:pt x="509" y="141"/>
                    </a:cubicBezTo>
                    <a:cubicBezTo>
                      <a:pt x="509" y="127"/>
                      <a:pt x="494" y="113"/>
                      <a:pt x="480" y="113"/>
                    </a:cubicBezTo>
                    <a:cubicBezTo>
                      <a:pt x="459" y="113"/>
                      <a:pt x="452" y="127"/>
                      <a:pt x="452" y="141"/>
                    </a:cubicBezTo>
                    <a:cubicBezTo>
                      <a:pt x="452" y="170"/>
                      <a:pt x="452" y="170"/>
                      <a:pt x="452" y="170"/>
                    </a:cubicBezTo>
                    <a:cubicBezTo>
                      <a:pt x="424" y="170"/>
                      <a:pt x="424" y="170"/>
                      <a:pt x="424" y="170"/>
                    </a:cubicBezTo>
                    <a:cubicBezTo>
                      <a:pt x="403" y="170"/>
                      <a:pt x="396" y="184"/>
                      <a:pt x="396" y="198"/>
                    </a:cubicBezTo>
                    <a:cubicBezTo>
                      <a:pt x="396" y="212"/>
                      <a:pt x="403" y="226"/>
                      <a:pt x="424" y="226"/>
                    </a:cubicBezTo>
                    <a:cubicBezTo>
                      <a:pt x="452" y="226"/>
                      <a:pt x="452" y="226"/>
                      <a:pt x="452" y="226"/>
                    </a:cubicBezTo>
                    <a:cubicBezTo>
                      <a:pt x="452" y="254"/>
                      <a:pt x="452" y="254"/>
                      <a:pt x="452" y="254"/>
                    </a:cubicBezTo>
                    <a:cubicBezTo>
                      <a:pt x="452" y="269"/>
                      <a:pt x="459" y="283"/>
                      <a:pt x="480" y="283"/>
                    </a:cubicBezTo>
                    <a:cubicBezTo>
                      <a:pt x="494" y="283"/>
                      <a:pt x="509" y="269"/>
                      <a:pt x="509" y="254"/>
                    </a:cubicBezTo>
                    <a:cubicBezTo>
                      <a:pt x="509" y="226"/>
                      <a:pt x="509" y="226"/>
                      <a:pt x="509" y="226"/>
                    </a:cubicBezTo>
                    <a:cubicBezTo>
                      <a:pt x="537" y="226"/>
                      <a:pt x="537" y="226"/>
                      <a:pt x="537" y="226"/>
                    </a:cubicBezTo>
                    <a:cubicBezTo>
                      <a:pt x="551" y="226"/>
                      <a:pt x="565" y="212"/>
                      <a:pt x="565" y="198"/>
                    </a:cubicBezTo>
                    <a:cubicBezTo>
                      <a:pt x="565" y="184"/>
                      <a:pt x="551" y="170"/>
                      <a:pt x="537" y="170"/>
                    </a:cubicBezTo>
                    <a:close/>
                    <a:moveTo>
                      <a:pt x="360" y="99"/>
                    </a:moveTo>
                    <a:lnTo>
                      <a:pt x="360" y="99"/>
                    </a:lnTo>
                    <a:cubicBezTo>
                      <a:pt x="332" y="42"/>
                      <a:pt x="332" y="42"/>
                      <a:pt x="332" y="42"/>
                    </a:cubicBezTo>
                    <a:cubicBezTo>
                      <a:pt x="332" y="35"/>
                      <a:pt x="325" y="35"/>
                      <a:pt x="325" y="28"/>
                    </a:cubicBezTo>
                    <a:cubicBezTo>
                      <a:pt x="325" y="14"/>
                      <a:pt x="339" y="0"/>
                      <a:pt x="353" y="0"/>
                    </a:cubicBezTo>
                    <a:cubicBezTo>
                      <a:pt x="367" y="0"/>
                      <a:pt x="374" y="7"/>
                      <a:pt x="381" y="14"/>
                    </a:cubicBezTo>
                    <a:cubicBezTo>
                      <a:pt x="410" y="63"/>
                      <a:pt x="410" y="63"/>
                      <a:pt x="410" y="63"/>
                    </a:cubicBezTo>
                    <a:cubicBezTo>
                      <a:pt x="389" y="71"/>
                      <a:pt x="374" y="85"/>
                      <a:pt x="360" y="99"/>
                    </a:cubicBezTo>
                    <a:close/>
                    <a:moveTo>
                      <a:pt x="268" y="42"/>
                    </a:moveTo>
                    <a:lnTo>
                      <a:pt x="268" y="42"/>
                    </a:lnTo>
                    <a:cubicBezTo>
                      <a:pt x="205" y="163"/>
                      <a:pt x="205" y="163"/>
                      <a:pt x="205" y="163"/>
                    </a:cubicBezTo>
                    <a:cubicBezTo>
                      <a:pt x="141" y="163"/>
                      <a:pt x="141" y="163"/>
                      <a:pt x="141" y="163"/>
                    </a:cubicBezTo>
                    <a:cubicBezTo>
                      <a:pt x="219" y="14"/>
                      <a:pt x="219" y="14"/>
                      <a:pt x="219" y="14"/>
                    </a:cubicBezTo>
                    <a:cubicBezTo>
                      <a:pt x="219" y="7"/>
                      <a:pt x="233" y="0"/>
                      <a:pt x="240" y="0"/>
                    </a:cubicBezTo>
                    <a:cubicBezTo>
                      <a:pt x="261" y="0"/>
                      <a:pt x="268" y="14"/>
                      <a:pt x="268" y="28"/>
                    </a:cubicBezTo>
                    <a:cubicBezTo>
                      <a:pt x="268" y="35"/>
                      <a:pt x="268" y="35"/>
                      <a:pt x="268" y="42"/>
                    </a:cubicBezTo>
                    <a:close/>
                    <a:moveTo>
                      <a:pt x="226" y="191"/>
                    </a:moveTo>
                    <a:lnTo>
                      <a:pt x="226" y="191"/>
                    </a:lnTo>
                    <a:cubicBezTo>
                      <a:pt x="325" y="191"/>
                      <a:pt x="325" y="191"/>
                      <a:pt x="325" y="191"/>
                    </a:cubicBezTo>
                    <a:lnTo>
                      <a:pt x="325" y="198"/>
                    </a:lnTo>
                    <a:cubicBezTo>
                      <a:pt x="325" y="247"/>
                      <a:pt x="346" y="290"/>
                      <a:pt x="381" y="318"/>
                    </a:cubicBezTo>
                    <a:cubicBezTo>
                      <a:pt x="381" y="424"/>
                      <a:pt x="381" y="424"/>
                      <a:pt x="381" y="424"/>
                    </a:cubicBezTo>
                    <a:cubicBezTo>
                      <a:pt x="381" y="438"/>
                      <a:pt x="396" y="452"/>
                      <a:pt x="410" y="452"/>
                    </a:cubicBezTo>
                    <a:cubicBezTo>
                      <a:pt x="431" y="452"/>
                      <a:pt x="438" y="438"/>
                      <a:pt x="438" y="424"/>
                    </a:cubicBezTo>
                    <a:cubicBezTo>
                      <a:pt x="438" y="346"/>
                      <a:pt x="438" y="346"/>
                      <a:pt x="438" y="346"/>
                    </a:cubicBezTo>
                    <a:cubicBezTo>
                      <a:pt x="452" y="346"/>
                      <a:pt x="466" y="346"/>
                      <a:pt x="480" y="346"/>
                    </a:cubicBezTo>
                    <a:cubicBezTo>
                      <a:pt x="494" y="346"/>
                      <a:pt x="509" y="346"/>
                      <a:pt x="523" y="339"/>
                    </a:cubicBezTo>
                    <a:cubicBezTo>
                      <a:pt x="487" y="488"/>
                      <a:pt x="487" y="488"/>
                      <a:pt x="487" y="488"/>
                    </a:cubicBezTo>
                    <a:cubicBezTo>
                      <a:pt x="480" y="502"/>
                      <a:pt x="473" y="509"/>
                      <a:pt x="459" y="509"/>
                    </a:cubicBezTo>
                    <a:cubicBezTo>
                      <a:pt x="452" y="509"/>
                      <a:pt x="452" y="509"/>
                      <a:pt x="452" y="509"/>
                    </a:cubicBezTo>
                    <a:cubicBezTo>
                      <a:pt x="445" y="509"/>
                      <a:pt x="445" y="509"/>
                      <a:pt x="445" y="509"/>
                    </a:cubicBezTo>
                    <a:cubicBezTo>
                      <a:pt x="141" y="509"/>
                      <a:pt x="141" y="509"/>
                      <a:pt x="141" y="509"/>
                    </a:cubicBezTo>
                    <a:cubicBezTo>
                      <a:pt x="127" y="509"/>
                      <a:pt x="113" y="502"/>
                      <a:pt x="113" y="488"/>
                    </a:cubicBezTo>
                    <a:cubicBezTo>
                      <a:pt x="49" y="247"/>
                      <a:pt x="49" y="247"/>
                      <a:pt x="49" y="247"/>
                    </a:cubicBezTo>
                    <a:cubicBezTo>
                      <a:pt x="28" y="247"/>
                      <a:pt x="28" y="247"/>
                      <a:pt x="28" y="247"/>
                    </a:cubicBezTo>
                    <a:cubicBezTo>
                      <a:pt x="7" y="247"/>
                      <a:pt x="0" y="233"/>
                      <a:pt x="0" y="219"/>
                    </a:cubicBezTo>
                    <a:cubicBezTo>
                      <a:pt x="0" y="198"/>
                      <a:pt x="7" y="191"/>
                      <a:pt x="28" y="191"/>
                    </a:cubicBezTo>
                    <a:cubicBezTo>
                      <a:pt x="134" y="191"/>
                      <a:pt x="134" y="191"/>
                      <a:pt x="134" y="191"/>
                    </a:cubicBezTo>
                    <a:cubicBezTo>
                      <a:pt x="226" y="191"/>
                      <a:pt x="226" y="191"/>
                      <a:pt x="226" y="191"/>
                    </a:cubicBezTo>
                    <a:close/>
                    <a:moveTo>
                      <a:pt x="268" y="424"/>
                    </a:moveTo>
                    <a:lnTo>
                      <a:pt x="268" y="424"/>
                    </a:lnTo>
                    <a:cubicBezTo>
                      <a:pt x="268" y="438"/>
                      <a:pt x="283" y="452"/>
                      <a:pt x="297" y="452"/>
                    </a:cubicBezTo>
                    <a:cubicBezTo>
                      <a:pt x="318" y="452"/>
                      <a:pt x="325" y="438"/>
                      <a:pt x="325" y="424"/>
                    </a:cubicBezTo>
                    <a:cubicBezTo>
                      <a:pt x="325" y="276"/>
                      <a:pt x="325" y="276"/>
                      <a:pt x="325" y="276"/>
                    </a:cubicBezTo>
                    <a:cubicBezTo>
                      <a:pt x="325" y="254"/>
                      <a:pt x="318" y="247"/>
                      <a:pt x="297" y="247"/>
                    </a:cubicBezTo>
                    <a:cubicBezTo>
                      <a:pt x="283" y="247"/>
                      <a:pt x="268" y="254"/>
                      <a:pt x="268" y="276"/>
                    </a:cubicBezTo>
                    <a:lnTo>
                      <a:pt x="268" y="424"/>
                    </a:lnTo>
                    <a:close/>
                    <a:moveTo>
                      <a:pt x="212" y="276"/>
                    </a:moveTo>
                    <a:lnTo>
                      <a:pt x="212" y="276"/>
                    </a:lnTo>
                    <a:cubicBezTo>
                      <a:pt x="212" y="254"/>
                      <a:pt x="205" y="247"/>
                      <a:pt x="183" y="247"/>
                    </a:cubicBezTo>
                    <a:cubicBezTo>
                      <a:pt x="169" y="247"/>
                      <a:pt x="155" y="254"/>
                      <a:pt x="155" y="276"/>
                    </a:cubicBezTo>
                    <a:cubicBezTo>
                      <a:pt x="155" y="424"/>
                      <a:pt x="155" y="424"/>
                      <a:pt x="155" y="424"/>
                    </a:cubicBezTo>
                    <a:cubicBezTo>
                      <a:pt x="155" y="438"/>
                      <a:pt x="169" y="452"/>
                      <a:pt x="183" y="452"/>
                    </a:cubicBezTo>
                    <a:cubicBezTo>
                      <a:pt x="205" y="452"/>
                      <a:pt x="212" y="438"/>
                      <a:pt x="212" y="424"/>
                    </a:cubicBezTo>
                    <a:lnTo>
                      <a:pt x="212" y="276"/>
                    </a:lnTo>
                    <a:close/>
                  </a:path>
                </a:pathLst>
              </a:custGeom>
              <a:solidFill>
                <a:srgbClr val="5A538C"/>
              </a:solidFill>
              <a:ln>
                <a:noFill/>
              </a:ln>
              <a:effectLst/>
              <a:extLst>
                <a:ext uri="{91240B29-F687-4F45-9708-019B960494DF}">
                  <a14:hiddenLine cap="flat" w="9525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6" name="TextBox 9"/>
            <p:cNvSpPr txBox="1"/>
            <p:nvPr/>
          </p:nvSpPr>
          <p:spPr>
            <a:xfrm>
              <a:off x="1318139" y="2638838"/>
              <a:ext cx="1443600" cy="434340"/>
            </a:xfrm>
            <a:prstGeom prst="rect">
              <a:avLst/>
            </a:prstGeom>
            <a:noFill/>
          </p:spPr>
          <p:txBody>
            <a:bodyPr lIns="36000" rIns="36000" rtlCol="0" wrap="non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altLang="en-US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此处添加标题</a:t>
              </a:r>
            </a:p>
          </p:txBody>
        </p:sp>
        <p:sp>
          <p:nvSpPr>
            <p:cNvPr id="7" name="TextBox 27"/>
            <p:cNvSpPr txBox="1"/>
            <p:nvPr/>
          </p:nvSpPr>
          <p:spPr>
            <a:xfrm>
              <a:off x="839788" y="3009824"/>
              <a:ext cx="2400300" cy="914400"/>
            </a:xfrm>
            <a:prstGeom prst="rect">
              <a:avLst/>
            </a:prstGeom>
            <a:noFill/>
          </p:spPr>
          <p:txBody>
            <a:bodyPr lIns="36000" rIns="36000"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顶部“开始”面板中可以</a:t>
              </a:r>
            </a:p>
            <a:p>
              <a:pPr algn="ctr">
                <a:lnSpc>
                  <a:spcPct val="150000"/>
                </a:lnSpc>
              </a:pPr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对字体、字号、颜色、行距等进行修改.顶部“开始”面板中可</a:t>
              </a:r>
            </a:p>
          </p:txBody>
        </p:sp>
        <p:grpSp>
          <p:nvGrpSpPr>
            <p:cNvPr id="8" name="Group 35"/>
            <p:cNvGrpSpPr/>
            <p:nvPr/>
          </p:nvGrpSpPr>
          <p:grpSpPr>
            <a:xfrm>
              <a:off x="1238551" y="4074034"/>
              <a:ext cx="1602773" cy="356315"/>
              <a:chOff x="4878401" y="4187518"/>
              <a:chExt cx="2924707" cy="510450"/>
            </a:xfrm>
          </p:grpSpPr>
          <p:sp>
            <p:nvSpPr>
              <p:cNvPr id="9" name="Rounded Rectangle 36"/>
              <p:cNvSpPr/>
              <p:nvPr/>
            </p:nvSpPr>
            <p:spPr>
              <a:xfrm>
                <a:off x="4878401" y="4187518"/>
                <a:ext cx="2924707" cy="510450"/>
              </a:xfrm>
              <a:prstGeom prst="roundRect">
                <a:avLst>
                  <a:gd fmla="val 50000" name="adj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algn="ctr" blurRad="635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solidFill>
                    <a:srgbClr val="5A538C"/>
                  </a:solidFill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10" name="TextBox 37"/>
              <p:cNvSpPr txBox="1"/>
              <p:nvPr/>
            </p:nvSpPr>
            <p:spPr>
              <a:xfrm>
                <a:off x="5545485" y="4244331"/>
                <a:ext cx="1588046" cy="392986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lang="en-US" smtClean="0" sz="1200">
                    <a:solidFill>
                      <a:srgbClr val="5A538C"/>
                    </a:solidFill>
                    <a:ea charset="-122" panose="020b0503020204020204" pitchFamily="34" typeface="微软雅黑"/>
                    <a:cs typeface="+mn-ea"/>
                    <a:sym typeface="+mn-lt"/>
                  </a:rPr>
                  <a:t>TITLE HERE</a:t>
                </a:r>
              </a:p>
            </p:txBody>
          </p:sp>
        </p:grpSp>
      </p:grpSp>
      <p:grpSp>
        <p:nvGrpSpPr>
          <p:cNvPr id="13" name="Group 5"/>
          <p:cNvGrpSpPr/>
          <p:nvPr/>
        </p:nvGrpSpPr>
        <p:grpSpPr>
          <a:xfrm>
            <a:off x="3544358" y="1734518"/>
            <a:ext cx="2400301" cy="3200400"/>
            <a:chOff x="3544358" y="1541478"/>
            <a:chExt cx="2400301" cy="3200400"/>
          </a:xfrm>
        </p:grpSpPr>
        <p:sp>
          <p:nvSpPr>
            <p:cNvPr id="14" name="Rounded Rectangle 4"/>
            <p:cNvSpPr/>
            <p:nvPr/>
          </p:nvSpPr>
          <p:spPr>
            <a:xfrm>
              <a:off x="3544359" y="1541478"/>
              <a:ext cx="2400300" cy="3200400"/>
            </a:xfrm>
            <a:prstGeom prst="roundRect">
              <a:avLst>
                <a:gd fmla="val 4167" name="adj"/>
              </a:avLst>
            </a:prstGeom>
            <a:solidFill>
              <a:srgbClr val="4B73A8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grpSp>
          <p:nvGrpSpPr>
            <p:cNvPr id="15" name="Group 13"/>
            <p:cNvGrpSpPr/>
            <p:nvPr/>
          </p:nvGrpSpPr>
          <p:grpSpPr>
            <a:xfrm>
              <a:off x="4375984" y="1853967"/>
              <a:ext cx="737050" cy="737050"/>
              <a:chOff x="9309498" y="725193"/>
              <a:chExt cx="737050" cy="737050"/>
            </a:xfrm>
          </p:grpSpPr>
          <p:sp>
            <p:nvSpPr>
              <p:cNvPr id="21" name="Oval 16"/>
              <p:cNvSpPr/>
              <p:nvPr/>
            </p:nvSpPr>
            <p:spPr>
              <a:xfrm>
                <a:off x="9309498" y="725193"/>
                <a:ext cx="737050" cy="7370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ctr" blurRad="635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22" name="Freeform 138"/>
              <p:cNvSpPr>
                <a:spLocks noChangeArrowheads="1"/>
              </p:cNvSpPr>
              <p:nvPr/>
            </p:nvSpPr>
            <p:spPr bwMode="auto">
              <a:xfrm>
                <a:off x="9511492" y="930887"/>
                <a:ext cx="333062" cy="325662"/>
              </a:xfrm>
              <a:custGeom>
                <a:gdLst>
                  <a:gd fmla="*/ 203841 w 594" name="T0"/>
                  <a:gd fmla="*/ 122628 h 581" name="T1"/>
                  <a:gd fmla="*/ 201316 w 594" name="T2"/>
                  <a:gd fmla="*/ 122628 h 581" name="T3"/>
                  <a:gd fmla="*/ 196265 w 594" name="T4"/>
                  <a:gd fmla="*/ 140301 h 581" name="T5"/>
                  <a:gd fmla="*/ 196265 w 594" name="T6"/>
                  <a:gd fmla="*/ 142826 h 581" name="T7"/>
                  <a:gd fmla="*/ 196265 w 594" name="T8"/>
                  <a:gd fmla="*/ 145351 h 581" name="T9"/>
                  <a:gd fmla="*/ 196265 w 594" name="T10"/>
                  <a:gd fmla="*/ 145351 h 581" name="T11"/>
                  <a:gd fmla="*/ 193739 w 594" name="T12"/>
                  <a:gd fmla="*/ 147875 h 581" name="T13"/>
                  <a:gd fmla="*/ 185802 w 594" name="T14"/>
                  <a:gd fmla="*/ 150400 h 581" name="T15"/>
                  <a:gd fmla="*/ 185802 w 594" name="T16"/>
                  <a:gd fmla="*/ 150400 h 581" name="T17"/>
                  <a:gd fmla="*/ 155497 w 594" name="T18"/>
                  <a:gd fmla="*/ 122628 h 581" name="T19"/>
                  <a:gd fmla="*/ 155497 w 594" name="T20"/>
                  <a:gd fmla="*/ 122628 h 581" name="T21"/>
                  <a:gd fmla="*/ 50870 w 594" name="T22"/>
                  <a:gd fmla="*/ 112169 h 581" name="T23"/>
                  <a:gd fmla="*/ 60972 w 594" name="T24"/>
                  <a:gd fmla="*/ 0 h 581" name="T25"/>
                  <a:gd fmla="*/ 213943 w 594" name="T26"/>
                  <a:gd fmla="*/ 10459 h 581" name="T27"/>
                  <a:gd fmla="*/ 203841 w 594" name="T28"/>
                  <a:gd fmla="*/ 122628 h 581" name="T29"/>
                  <a:gd fmla="*/ 150446 w 594" name="T30"/>
                  <a:gd fmla="*/ 132727 h 581" name="T31"/>
                  <a:gd fmla="*/ 173175 w 594" name="T32"/>
                  <a:gd fmla="*/ 155810 h 581" name="T33"/>
                  <a:gd fmla="*/ 185802 w 594" name="T34"/>
                  <a:gd fmla="*/ 168433 h 581" name="T35"/>
                  <a:gd fmla="*/ 175700 w 594" name="T36"/>
                  <a:gd fmla="*/ 178532 h 581" name="T37"/>
                  <a:gd fmla="*/ 104266 w 594" name="T38"/>
                  <a:gd fmla="*/ 178532 h 581" name="T39"/>
                  <a:gd fmla="*/ 81537 w 594" name="T40"/>
                  <a:gd fmla="*/ 178532 h 581" name="T41"/>
                  <a:gd fmla="*/ 71074 w 594" name="T42"/>
                  <a:gd fmla="*/ 178532 h 581" name="T43"/>
                  <a:gd fmla="*/ 40768 w 594" name="T44"/>
                  <a:gd fmla="*/ 204140 h 581" name="T45"/>
                  <a:gd fmla="*/ 32831 w 594" name="T46"/>
                  <a:gd fmla="*/ 209189 h 581" name="T47"/>
                  <a:gd fmla="*/ 32831 w 594" name="T48"/>
                  <a:gd fmla="*/ 209189 h 581" name="T49"/>
                  <a:gd fmla="*/ 25255 w 594" name="T50"/>
                  <a:gd fmla="*/ 204140 h 581" name="T51"/>
                  <a:gd fmla="*/ 25255 w 594" name="T52"/>
                  <a:gd fmla="*/ 204140 h 581" name="T53"/>
                  <a:gd fmla="*/ 25255 w 594" name="T54"/>
                  <a:gd fmla="*/ 201615 h 581" name="T55"/>
                  <a:gd fmla="*/ 22729 w 594" name="T56"/>
                  <a:gd fmla="*/ 199091 h 581" name="T57"/>
                  <a:gd fmla="*/ 22729 w 594" name="T58"/>
                  <a:gd fmla="*/ 178532 h 581" name="T59"/>
                  <a:gd fmla="*/ 22729 w 594" name="T60"/>
                  <a:gd fmla="*/ 178532 h 581" name="T61"/>
                  <a:gd fmla="*/ 0 w 594" name="T62"/>
                  <a:gd fmla="*/ 168433 h 581" name="T63"/>
                  <a:gd fmla="*/ 0 w 594" name="T64"/>
                  <a:gd fmla="*/ 51215 h 581" name="T65"/>
                  <a:gd fmla="*/ 40768 w 594" name="T66"/>
                  <a:gd fmla="*/ 40756 h 581" name="T67"/>
                  <a:gd fmla="*/ 60972 w 594" name="T68"/>
                  <a:gd fmla="*/ 132727 h 581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</a:gdLst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b="b" l="0" r="r" t="0"/>
                <a:pathLst>
                  <a:path h="581" w="594">
                    <a:moveTo>
                      <a:pt x="565" y="340"/>
                    </a:moveTo>
                    <a:lnTo>
                      <a:pt x="565" y="340"/>
                    </a:lnTo>
                    <a:cubicBezTo>
                      <a:pt x="558" y="340"/>
                      <a:pt x="558" y="340"/>
                      <a:pt x="558" y="340"/>
                    </a:cubicBezTo>
                    <a:cubicBezTo>
                      <a:pt x="544" y="340"/>
                      <a:pt x="544" y="340"/>
                      <a:pt x="544" y="340"/>
                    </a:cubicBezTo>
                    <a:cubicBezTo>
                      <a:pt x="544" y="389"/>
                      <a:pt x="544" y="389"/>
                      <a:pt x="544" y="389"/>
                    </a:cubicBezTo>
                    <a:lnTo>
                      <a:pt x="544" y="396"/>
                    </a:lnTo>
                    <a:cubicBezTo>
                      <a:pt x="544" y="396"/>
                      <a:pt x="544" y="396"/>
                      <a:pt x="544" y="403"/>
                    </a:cubicBezTo>
                    <a:lnTo>
                      <a:pt x="537" y="410"/>
                    </a:lnTo>
                    <a:cubicBezTo>
                      <a:pt x="530" y="417"/>
                      <a:pt x="523" y="417"/>
                      <a:pt x="515" y="417"/>
                    </a:cubicBezTo>
                    <a:cubicBezTo>
                      <a:pt x="508" y="417"/>
                      <a:pt x="501" y="417"/>
                      <a:pt x="501" y="410"/>
                    </a:cubicBezTo>
                    <a:cubicBezTo>
                      <a:pt x="431" y="340"/>
                      <a:pt x="431" y="340"/>
                      <a:pt x="431" y="340"/>
                    </a:cubicBezTo>
                    <a:cubicBezTo>
                      <a:pt x="169" y="340"/>
                      <a:pt x="169" y="340"/>
                      <a:pt x="169" y="340"/>
                    </a:cubicBezTo>
                    <a:cubicBezTo>
                      <a:pt x="155" y="340"/>
                      <a:pt x="141" y="332"/>
                      <a:pt x="141" y="311"/>
                    </a:cubicBezTo>
                    <a:cubicBezTo>
                      <a:pt x="141" y="29"/>
                      <a:pt x="141" y="29"/>
                      <a:pt x="141" y="29"/>
                    </a:cubicBezTo>
                    <a:cubicBezTo>
                      <a:pt x="141" y="14"/>
                      <a:pt x="155" y="0"/>
                      <a:pt x="169" y="0"/>
                    </a:cubicBezTo>
                    <a:cubicBezTo>
                      <a:pt x="565" y="0"/>
                      <a:pt x="565" y="0"/>
                      <a:pt x="565" y="0"/>
                    </a:cubicBezTo>
                    <a:cubicBezTo>
                      <a:pt x="579" y="0"/>
                      <a:pt x="593" y="14"/>
                      <a:pt x="593" y="29"/>
                    </a:cubicBezTo>
                    <a:cubicBezTo>
                      <a:pt x="593" y="311"/>
                      <a:pt x="593" y="311"/>
                      <a:pt x="593" y="311"/>
                    </a:cubicBezTo>
                    <a:cubicBezTo>
                      <a:pt x="593" y="332"/>
                      <a:pt x="579" y="340"/>
                      <a:pt x="565" y="340"/>
                    </a:cubicBezTo>
                    <a:close/>
                    <a:moveTo>
                      <a:pt x="417" y="368"/>
                    </a:moveTo>
                    <a:lnTo>
                      <a:pt x="417" y="368"/>
                    </a:lnTo>
                    <a:cubicBezTo>
                      <a:pt x="480" y="432"/>
                      <a:pt x="480" y="432"/>
                      <a:pt x="480" y="432"/>
                    </a:cubicBezTo>
                    <a:cubicBezTo>
                      <a:pt x="487" y="439"/>
                      <a:pt x="501" y="446"/>
                      <a:pt x="515" y="446"/>
                    </a:cubicBezTo>
                    <a:cubicBezTo>
                      <a:pt x="515" y="467"/>
                      <a:pt x="515" y="467"/>
                      <a:pt x="515" y="467"/>
                    </a:cubicBezTo>
                    <a:cubicBezTo>
                      <a:pt x="515" y="481"/>
                      <a:pt x="508" y="495"/>
                      <a:pt x="487" y="495"/>
                    </a:cubicBezTo>
                    <a:cubicBezTo>
                      <a:pt x="289" y="495"/>
                      <a:pt x="289" y="495"/>
                      <a:pt x="289" y="495"/>
                    </a:cubicBezTo>
                    <a:cubicBezTo>
                      <a:pt x="226" y="495"/>
                      <a:pt x="226" y="495"/>
                      <a:pt x="226" y="495"/>
                    </a:cubicBezTo>
                    <a:cubicBezTo>
                      <a:pt x="197" y="495"/>
                      <a:pt x="197" y="495"/>
                      <a:pt x="197" y="495"/>
                    </a:cubicBezTo>
                    <a:cubicBezTo>
                      <a:pt x="190" y="495"/>
                      <a:pt x="190" y="495"/>
                      <a:pt x="190" y="495"/>
                    </a:cubicBezTo>
                    <a:cubicBezTo>
                      <a:pt x="113" y="566"/>
                      <a:pt x="113" y="566"/>
                      <a:pt x="113" y="566"/>
                    </a:cubicBezTo>
                    <a:cubicBezTo>
                      <a:pt x="106" y="573"/>
                      <a:pt x="99" y="580"/>
                      <a:pt x="91" y="580"/>
                    </a:cubicBezTo>
                    <a:cubicBezTo>
                      <a:pt x="84" y="580"/>
                      <a:pt x="77" y="573"/>
                      <a:pt x="77" y="566"/>
                    </a:cubicBezTo>
                    <a:cubicBezTo>
                      <a:pt x="70" y="566"/>
                      <a:pt x="70" y="566"/>
                      <a:pt x="70" y="566"/>
                    </a:cubicBezTo>
                    <a:lnTo>
                      <a:pt x="70" y="559"/>
                    </a:lnTo>
                    <a:cubicBezTo>
                      <a:pt x="70" y="559"/>
                      <a:pt x="63" y="559"/>
                      <a:pt x="63" y="552"/>
                    </a:cubicBezTo>
                    <a:cubicBezTo>
                      <a:pt x="63" y="495"/>
                      <a:pt x="63" y="495"/>
                      <a:pt x="63" y="495"/>
                    </a:cubicBezTo>
                    <a:cubicBezTo>
                      <a:pt x="28" y="495"/>
                      <a:pt x="28" y="495"/>
                      <a:pt x="28" y="495"/>
                    </a:cubicBezTo>
                    <a:cubicBezTo>
                      <a:pt x="14" y="495"/>
                      <a:pt x="0" y="481"/>
                      <a:pt x="0" y="467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28"/>
                      <a:pt x="14" y="113"/>
                      <a:pt x="28" y="113"/>
                    </a:cubicBezTo>
                    <a:cubicBezTo>
                      <a:pt x="113" y="113"/>
                      <a:pt x="113" y="113"/>
                      <a:pt x="113" y="113"/>
                    </a:cubicBezTo>
                    <a:cubicBezTo>
                      <a:pt x="113" y="311"/>
                      <a:pt x="113" y="311"/>
                      <a:pt x="113" y="311"/>
                    </a:cubicBezTo>
                    <a:cubicBezTo>
                      <a:pt x="113" y="347"/>
                      <a:pt x="141" y="368"/>
                      <a:pt x="169" y="368"/>
                    </a:cubicBezTo>
                    <a:lnTo>
                      <a:pt x="417" y="368"/>
                    </a:lnTo>
                    <a:close/>
                  </a:path>
                </a:pathLst>
              </a:custGeom>
              <a:solidFill>
                <a:srgbClr val="4B73A8"/>
              </a:solidFill>
              <a:ln>
                <a:noFill/>
              </a:ln>
              <a:effectLst/>
              <a:extLst>
                <a:ext uri="{91240B29-F687-4F45-9708-019B960494DF}">
                  <a14:hiddenLine cap="flat" w="9525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16" name="TextBox 14"/>
            <p:cNvSpPr txBox="1"/>
            <p:nvPr/>
          </p:nvSpPr>
          <p:spPr>
            <a:xfrm>
              <a:off x="4022710" y="2638838"/>
              <a:ext cx="1443600" cy="434340"/>
            </a:xfrm>
            <a:prstGeom prst="rect">
              <a:avLst/>
            </a:prstGeom>
            <a:noFill/>
          </p:spPr>
          <p:txBody>
            <a:bodyPr lIns="36000" rIns="36000" rtlCol="0" wrap="non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altLang="en-US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此处添加标题</a:t>
              </a:r>
            </a:p>
          </p:txBody>
        </p:sp>
        <p:sp>
          <p:nvSpPr>
            <p:cNvPr id="17" name="TextBox 28"/>
            <p:cNvSpPr txBox="1"/>
            <p:nvPr/>
          </p:nvSpPr>
          <p:spPr>
            <a:xfrm>
              <a:off x="3544358" y="3009824"/>
              <a:ext cx="2400300" cy="914400"/>
            </a:xfrm>
            <a:prstGeom prst="rect">
              <a:avLst/>
            </a:prstGeom>
            <a:noFill/>
          </p:spPr>
          <p:txBody>
            <a:bodyPr lIns="36000" rIns="36000"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顶部“开始”面板中可以</a:t>
              </a:r>
            </a:p>
            <a:p>
              <a:pPr algn="ctr">
                <a:lnSpc>
                  <a:spcPct val="150000"/>
                </a:lnSpc>
              </a:pPr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对字体、字号、颜色、行距等进行修改.顶部“开始”面板中可</a:t>
              </a:r>
            </a:p>
          </p:txBody>
        </p:sp>
        <p:grpSp>
          <p:nvGrpSpPr>
            <p:cNvPr id="18" name="Group 38"/>
            <p:cNvGrpSpPr/>
            <p:nvPr/>
          </p:nvGrpSpPr>
          <p:grpSpPr>
            <a:xfrm>
              <a:off x="3943121" y="4074034"/>
              <a:ext cx="1602773" cy="356315"/>
              <a:chOff x="4878401" y="4187518"/>
              <a:chExt cx="2924707" cy="510450"/>
            </a:xfrm>
          </p:grpSpPr>
          <p:sp>
            <p:nvSpPr>
              <p:cNvPr id="19" name="Rounded Rectangle 39"/>
              <p:cNvSpPr/>
              <p:nvPr/>
            </p:nvSpPr>
            <p:spPr>
              <a:xfrm>
                <a:off x="4878401" y="4187518"/>
                <a:ext cx="2924707" cy="510450"/>
              </a:xfrm>
              <a:prstGeom prst="roundRect">
                <a:avLst>
                  <a:gd fmla="val 50000" name="adj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algn="ctr" blurRad="635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20" name="TextBox 40"/>
              <p:cNvSpPr txBox="1"/>
              <p:nvPr/>
            </p:nvSpPr>
            <p:spPr>
              <a:xfrm>
                <a:off x="5545482" y="4244331"/>
                <a:ext cx="1588046" cy="392986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zh-CN" lang="en-US" sz="1200">
                    <a:solidFill>
                      <a:srgbClr val="4B73A8"/>
                    </a:solidFill>
                    <a:ea charset="-122" panose="020b0503020204020204" pitchFamily="34" typeface="微软雅黑"/>
                    <a:cs typeface="+mn-ea"/>
                    <a:sym typeface="+mn-lt"/>
                  </a:rPr>
                  <a:t>TITLE HERE</a:t>
                </a:r>
              </a:p>
            </p:txBody>
          </p:sp>
        </p:grpSp>
      </p:grpSp>
      <p:grpSp>
        <p:nvGrpSpPr>
          <p:cNvPr id="23" name="Group 7"/>
          <p:cNvGrpSpPr/>
          <p:nvPr/>
        </p:nvGrpSpPr>
        <p:grpSpPr>
          <a:xfrm>
            <a:off x="6248930" y="1734518"/>
            <a:ext cx="2400300" cy="3200400"/>
            <a:chOff x="6248930" y="1541478"/>
            <a:chExt cx="2400300" cy="3200400"/>
          </a:xfrm>
        </p:grpSpPr>
        <p:sp>
          <p:nvSpPr>
            <p:cNvPr id="24" name="Rounded Rectangle 32"/>
            <p:cNvSpPr/>
            <p:nvPr/>
          </p:nvSpPr>
          <p:spPr>
            <a:xfrm>
              <a:off x="6248930" y="1541478"/>
              <a:ext cx="2400300" cy="3200400"/>
            </a:xfrm>
            <a:prstGeom prst="roundRect">
              <a:avLst>
                <a:gd fmla="val 4167" name="adj"/>
              </a:avLst>
            </a:prstGeom>
            <a:solidFill>
              <a:srgbClr val="4A9CCB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grpSp>
          <p:nvGrpSpPr>
            <p:cNvPr id="25" name="Group 23"/>
            <p:cNvGrpSpPr/>
            <p:nvPr/>
          </p:nvGrpSpPr>
          <p:grpSpPr>
            <a:xfrm>
              <a:off x="7063249" y="1853967"/>
              <a:ext cx="737050" cy="737050"/>
              <a:chOff x="8909343" y="1931570"/>
              <a:chExt cx="737050" cy="737050"/>
            </a:xfrm>
          </p:grpSpPr>
          <p:sp>
            <p:nvSpPr>
              <p:cNvPr id="31" name="Oval 26"/>
              <p:cNvSpPr/>
              <p:nvPr/>
            </p:nvSpPr>
            <p:spPr>
              <a:xfrm>
                <a:off x="8909343" y="1931570"/>
                <a:ext cx="737050" cy="7370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ctr" blurRad="635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32" name="Freeform 98"/>
              <p:cNvSpPr>
                <a:spLocks noChangeArrowheads="1"/>
              </p:cNvSpPr>
              <p:nvPr/>
            </p:nvSpPr>
            <p:spPr bwMode="auto">
              <a:xfrm>
                <a:off x="9140942" y="2132330"/>
                <a:ext cx="273853" cy="335530"/>
              </a:xfrm>
              <a:custGeom>
                <a:gdLst>
                  <a:gd fmla="*/ 165736 w 488" name="T0"/>
                  <a:gd fmla="*/ 215541 h 601" name="T1"/>
                  <a:gd fmla="*/ 165736 w 488" name="T2"/>
                  <a:gd fmla="*/ 215541 h 601" name="T3"/>
                  <a:gd fmla="*/ 10110 w 488" name="T4"/>
                  <a:gd fmla="*/ 215541 h 601" name="T5"/>
                  <a:gd fmla="*/ 0 w 488" name="T6"/>
                  <a:gd fmla="*/ 205482 h 601" name="T7"/>
                  <a:gd fmla="*/ 0 w 488" name="T8"/>
                  <a:gd fmla="*/ 116751 h 601" name="T9"/>
                  <a:gd fmla="*/ 10110 w 488" name="T10"/>
                  <a:gd fmla="*/ 106333 h 601" name="T11"/>
                  <a:gd fmla="*/ 25276 w 488" name="T12"/>
                  <a:gd fmla="*/ 106333 h 601" name="T13"/>
                  <a:gd fmla="*/ 25276 w 488" name="T14"/>
                  <a:gd fmla="*/ 60711 h 601" name="T15"/>
                  <a:gd fmla="*/ 86659 w 488" name="T16"/>
                  <a:gd fmla="*/ 0 h 601" name="T17"/>
                  <a:gd fmla="*/ 147682 w 488" name="T18"/>
                  <a:gd fmla="*/ 60711 h 601" name="T19"/>
                  <a:gd fmla="*/ 147682 w 488" name="T20"/>
                  <a:gd fmla="*/ 106333 h 601" name="T21"/>
                  <a:gd fmla="*/ 165736 w 488" name="T22"/>
                  <a:gd fmla="*/ 106333 h 601" name="T23"/>
                  <a:gd fmla="*/ 175846 w 488" name="T24"/>
                  <a:gd fmla="*/ 116751 h 601" name="T25"/>
                  <a:gd fmla="*/ 175846 w 488" name="T26"/>
                  <a:gd fmla="*/ 205482 h 601" name="T27"/>
                  <a:gd fmla="*/ 165736 w 488" name="T28"/>
                  <a:gd fmla="*/ 215541 h 601" name="T29"/>
                  <a:gd fmla="*/ 76549 w 488" name="T30"/>
                  <a:gd fmla="*/ 164889 h 601" name="T31"/>
                  <a:gd fmla="*/ 76549 w 488" name="T32"/>
                  <a:gd fmla="*/ 164889 h 601" name="T33"/>
                  <a:gd fmla="*/ 76549 w 488" name="T34"/>
                  <a:gd fmla="*/ 185365 h 601" name="T35"/>
                  <a:gd fmla="*/ 86659 w 488" name="T36"/>
                  <a:gd fmla="*/ 195424 h 601" name="T37"/>
                  <a:gd fmla="*/ 96769 w 488" name="T38"/>
                  <a:gd fmla="*/ 185365 h 601" name="T39"/>
                  <a:gd fmla="*/ 96769 w 488" name="T40"/>
                  <a:gd fmla="*/ 164889 h 601" name="T41"/>
                  <a:gd fmla="*/ 106880 w 488" name="T42"/>
                  <a:gd fmla="*/ 147286 h 601" name="T43"/>
                  <a:gd fmla="*/ 86659 w 488" name="T44"/>
                  <a:gd fmla="*/ 126810 h 601" name="T45"/>
                  <a:gd fmla="*/ 66078 w 488" name="T46"/>
                  <a:gd fmla="*/ 147286 h 601" name="T47"/>
                  <a:gd fmla="*/ 76549 w 488" name="T48"/>
                  <a:gd fmla="*/ 164889 h 601" name="T49"/>
                  <a:gd fmla="*/ 127461 w 488" name="T50"/>
                  <a:gd fmla="*/ 60711 h 601" name="T51"/>
                  <a:gd fmla="*/ 127461 w 488" name="T52"/>
                  <a:gd fmla="*/ 60711 h 601" name="T53"/>
                  <a:gd fmla="*/ 86659 w 488" name="T54"/>
                  <a:gd fmla="*/ 20117 h 601" name="T55"/>
                  <a:gd fmla="*/ 45857 w 488" name="T56"/>
                  <a:gd fmla="*/ 60711 h 601" name="T57"/>
                  <a:gd fmla="*/ 45857 w 488" name="T58"/>
                  <a:gd fmla="*/ 106333 h 601" name="T59"/>
                  <a:gd fmla="*/ 127461 w 488" name="T60"/>
                  <a:gd fmla="*/ 106333 h 601" name="T61"/>
                  <a:gd fmla="*/ 127461 w 488" name="T62"/>
                  <a:gd fmla="*/ 60711 h 601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</a:gdLst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b="b" l="0" r="r" t="0"/>
                <a:pathLst>
                  <a:path h="601" w="488">
                    <a:moveTo>
                      <a:pt x="459" y="600"/>
                    </a:moveTo>
                    <a:lnTo>
                      <a:pt x="459" y="600"/>
                    </a:lnTo>
                    <a:cubicBezTo>
                      <a:pt x="28" y="600"/>
                      <a:pt x="28" y="600"/>
                      <a:pt x="28" y="600"/>
                    </a:cubicBezTo>
                    <a:cubicBezTo>
                      <a:pt x="7" y="600"/>
                      <a:pt x="0" y="586"/>
                      <a:pt x="0" y="572"/>
                    </a:cubicBezTo>
                    <a:cubicBezTo>
                      <a:pt x="0" y="325"/>
                      <a:pt x="0" y="325"/>
                      <a:pt x="0" y="325"/>
                    </a:cubicBezTo>
                    <a:cubicBezTo>
                      <a:pt x="0" y="311"/>
                      <a:pt x="7" y="296"/>
                      <a:pt x="28" y="296"/>
                    </a:cubicBezTo>
                    <a:cubicBezTo>
                      <a:pt x="70" y="296"/>
                      <a:pt x="70" y="296"/>
                      <a:pt x="70" y="296"/>
                    </a:cubicBezTo>
                    <a:cubicBezTo>
                      <a:pt x="70" y="169"/>
                      <a:pt x="70" y="169"/>
                      <a:pt x="70" y="169"/>
                    </a:cubicBezTo>
                    <a:cubicBezTo>
                      <a:pt x="70" y="70"/>
                      <a:pt x="148" y="0"/>
                      <a:pt x="240" y="0"/>
                    </a:cubicBezTo>
                    <a:cubicBezTo>
                      <a:pt x="339" y="0"/>
                      <a:pt x="409" y="70"/>
                      <a:pt x="409" y="169"/>
                    </a:cubicBezTo>
                    <a:cubicBezTo>
                      <a:pt x="409" y="296"/>
                      <a:pt x="409" y="296"/>
                      <a:pt x="409" y="296"/>
                    </a:cubicBezTo>
                    <a:cubicBezTo>
                      <a:pt x="459" y="296"/>
                      <a:pt x="459" y="296"/>
                      <a:pt x="459" y="296"/>
                    </a:cubicBezTo>
                    <a:cubicBezTo>
                      <a:pt x="473" y="296"/>
                      <a:pt x="487" y="311"/>
                      <a:pt x="487" y="325"/>
                    </a:cubicBezTo>
                    <a:cubicBezTo>
                      <a:pt x="487" y="572"/>
                      <a:pt x="487" y="572"/>
                      <a:pt x="487" y="572"/>
                    </a:cubicBezTo>
                    <a:cubicBezTo>
                      <a:pt x="487" y="586"/>
                      <a:pt x="473" y="600"/>
                      <a:pt x="459" y="600"/>
                    </a:cubicBezTo>
                    <a:close/>
                    <a:moveTo>
                      <a:pt x="212" y="459"/>
                    </a:moveTo>
                    <a:lnTo>
                      <a:pt x="212" y="459"/>
                    </a:lnTo>
                    <a:cubicBezTo>
                      <a:pt x="212" y="516"/>
                      <a:pt x="212" y="516"/>
                      <a:pt x="212" y="516"/>
                    </a:cubicBezTo>
                    <a:cubicBezTo>
                      <a:pt x="212" y="530"/>
                      <a:pt x="226" y="544"/>
                      <a:pt x="240" y="544"/>
                    </a:cubicBezTo>
                    <a:cubicBezTo>
                      <a:pt x="261" y="544"/>
                      <a:pt x="268" y="530"/>
                      <a:pt x="268" y="516"/>
                    </a:cubicBezTo>
                    <a:cubicBezTo>
                      <a:pt x="268" y="459"/>
                      <a:pt x="268" y="459"/>
                      <a:pt x="268" y="459"/>
                    </a:cubicBezTo>
                    <a:cubicBezTo>
                      <a:pt x="289" y="452"/>
                      <a:pt x="296" y="431"/>
                      <a:pt x="296" y="410"/>
                    </a:cubicBezTo>
                    <a:cubicBezTo>
                      <a:pt x="296" y="381"/>
                      <a:pt x="275" y="353"/>
                      <a:pt x="240" y="353"/>
                    </a:cubicBezTo>
                    <a:cubicBezTo>
                      <a:pt x="212" y="353"/>
                      <a:pt x="183" y="381"/>
                      <a:pt x="183" y="410"/>
                    </a:cubicBezTo>
                    <a:cubicBezTo>
                      <a:pt x="183" y="431"/>
                      <a:pt x="198" y="452"/>
                      <a:pt x="212" y="459"/>
                    </a:cubicBezTo>
                    <a:close/>
                    <a:moveTo>
                      <a:pt x="353" y="169"/>
                    </a:moveTo>
                    <a:lnTo>
                      <a:pt x="353" y="169"/>
                    </a:lnTo>
                    <a:cubicBezTo>
                      <a:pt x="353" y="106"/>
                      <a:pt x="304" y="56"/>
                      <a:pt x="240" y="56"/>
                    </a:cubicBezTo>
                    <a:cubicBezTo>
                      <a:pt x="176" y="56"/>
                      <a:pt x="127" y="106"/>
                      <a:pt x="127" y="169"/>
                    </a:cubicBezTo>
                    <a:cubicBezTo>
                      <a:pt x="127" y="296"/>
                      <a:pt x="127" y="296"/>
                      <a:pt x="127" y="296"/>
                    </a:cubicBezTo>
                    <a:cubicBezTo>
                      <a:pt x="353" y="296"/>
                      <a:pt x="353" y="296"/>
                      <a:pt x="353" y="296"/>
                    </a:cubicBezTo>
                    <a:lnTo>
                      <a:pt x="353" y="169"/>
                    </a:lnTo>
                    <a:close/>
                  </a:path>
                </a:pathLst>
              </a:custGeom>
              <a:solidFill>
                <a:srgbClr val="4A9CCB"/>
              </a:solidFill>
              <a:ln>
                <a:noFill/>
              </a:ln>
              <a:effectLst/>
              <a:extLst>
                <a:ext uri="{91240B29-F687-4F45-9708-019B960494DF}">
                  <a14:hiddenLine cap="flat" w="9525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26" name="TextBox 24"/>
            <p:cNvSpPr txBox="1"/>
            <p:nvPr/>
          </p:nvSpPr>
          <p:spPr>
            <a:xfrm>
              <a:off x="6727279" y="2641230"/>
              <a:ext cx="1443600" cy="434340"/>
            </a:xfrm>
            <a:prstGeom prst="rect">
              <a:avLst/>
            </a:prstGeom>
            <a:noFill/>
          </p:spPr>
          <p:txBody>
            <a:bodyPr lIns="36000" rIns="36000" rtlCol="0" wrap="non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altLang="en-US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此处添加标题</a:t>
              </a:r>
            </a:p>
          </p:txBody>
        </p:sp>
        <p:sp>
          <p:nvSpPr>
            <p:cNvPr id="27" name="TextBox 29"/>
            <p:cNvSpPr txBox="1"/>
            <p:nvPr/>
          </p:nvSpPr>
          <p:spPr>
            <a:xfrm>
              <a:off x="6248931" y="3009824"/>
              <a:ext cx="2400300" cy="914400"/>
            </a:xfrm>
            <a:prstGeom prst="rect">
              <a:avLst/>
            </a:prstGeom>
            <a:noFill/>
          </p:spPr>
          <p:txBody>
            <a:bodyPr lIns="36000" rIns="36000"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顶部“开始”面板中可以</a:t>
              </a:r>
            </a:p>
            <a:p>
              <a:pPr algn="ctr">
                <a:lnSpc>
                  <a:spcPct val="150000"/>
                </a:lnSpc>
              </a:pPr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对字体、字号、颜色、行距等进行修改.顶部“开始”面板中可</a:t>
              </a:r>
            </a:p>
          </p:txBody>
        </p:sp>
        <p:grpSp>
          <p:nvGrpSpPr>
            <p:cNvPr id="28" name="Group 41"/>
            <p:cNvGrpSpPr/>
            <p:nvPr/>
          </p:nvGrpSpPr>
          <p:grpSpPr>
            <a:xfrm>
              <a:off x="6630387" y="4074034"/>
              <a:ext cx="1602773" cy="356315"/>
              <a:chOff x="4878401" y="4187518"/>
              <a:chExt cx="2924707" cy="510450"/>
            </a:xfrm>
          </p:grpSpPr>
          <p:sp>
            <p:nvSpPr>
              <p:cNvPr id="29" name="Rounded Rectangle 42"/>
              <p:cNvSpPr/>
              <p:nvPr/>
            </p:nvSpPr>
            <p:spPr>
              <a:xfrm>
                <a:off x="4878401" y="4187518"/>
                <a:ext cx="2924707" cy="510450"/>
              </a:xfrm>
              <a:prstGeom prst="roundRect">
                <a:avLst>
                  <a:gd fmla="val 50000" name="adj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algn="ctr" blurRad="635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30" name="TextBox 43"/>
              <p:cNvSpPr txBox="1"/>
              <p:nvPr/>
            </p:nvSpPr>
            <p:spPr>
              <a:xfrm>
                <a:off x="5545482" y="4244331"/>
                <a:ext cx="1588046" cy="392986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zh-CN" lang="en-US" sz="1200">
                    <a:solidFill>
                      <a:srgbClr val="4A9CCB"/>
                    </a:solidFill>
                    <a:ea charset="-122" panose="020b0503020204020204" pitchFamily="34" typeface="微软雅黑"/>
                    <a:cs typeface="+mn-ea"/>
                    <a:sym typeface="+mn-lt"/>
                  </a:rPr>
                  <a:t>TITLE HERE</a:t>
                </a:r>
              </a:p>
            </p:txBody>
          </p:sp>
        </p:grpSp>
      </p:grpSp>
      <p:grpSp>
        <p:nvGrpSpPr>
          <p:cNvPr id="33" name="Group 12"/>
          <p:cNvGrpSpPr/>
          <p:nvPr/>
        </p:nvGrpSpPr>
        <p:grpSpPr>
          <a:xfrm>
            <a:off x="8951913" y="1734518"/>
            <a:ext cx="2401887" cy="3200400"/>
            <a:chOff x="8951913" y="1541478"/>
            <a:chExt cx="2401887" cy="3200400"/>
          </a:xfrm>
        </p:grpSpPr>
        <p:sp>
          <p:nvSpPr>
            <p:cNvPr id="34" name="Rounded Rectangle 6"/>
            <p:cNvSpPr/>
            <p:nvPr/>
          </p:nvSpPr>
          <p:spPr>
            <a:xfrm>
              <a:off x="8953500" y="1541478"/>
              <a:ext cx="2400300" cy="3200400"/>
            </a:xfrm>
            <a:prstGeom prst="roundRect">
              <a:avLst>
                <a:gd fmla="val 4167" name="adj"/>
              </a:avLst>
            </a:prstGeom>
            <a:solidFill>
              <a:srgbClr val="41CBC6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grpSp>
          <p:nvGrpSpPr>
            <p:cNvPr id="35" name="Group 18"/>
            <p:cNvGrpSpPr/>
            <p:nvPr/>
          </p:nvGrpSpPr>
          <p:grpSpPr>
            <a:xfrm>
              <a:off x="9785125" y="1853967"/>
              <a:ext cx="737050" cy="737050"/>
              <a:chOff x="6950917" y="2500287"/>
              <a:chExt cx="737050" cy="737050"/>
            </a:xfrm>
          </p:grpSpPr>
          <p:sp>
            <p:nvSpPr>
              <p:cNvPr id="41" name="Oval 21"/>
              <p:cNvSpPr/>
              <p:nvPr/>
            </p:nvSpPr>
            <p:spPr>
              <a:xfrm>
                <a:off x="6950917" y="2500287"/>
                <a:ext cx="737050" cy="7370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ctr" blurRad="635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42" name="Freeform 106"/>
              <p:cNvSpPr>
                <a:spLocks noChangeArrowheads="1"/>
              </p:cNvSpPr>
              <p:nvPr/>
            </p:nvSpPr>
            <p:spPr bwMode="auto">
              <a:xfrm>
                <a:off x="7150443" y="2709691"/>
                <a:ext cx="337998" cy="305925"/>
              </a:xfrm>
              <a:custGeom>
                <a:gdLst>
                  <a:gd fmla="*/ 207003 w 602" name="T0"/>
                  <a:gd fmla="*/ 196489 h 545" name="T1"/>
                  <a:gd fmla="*/ 207003 w 602" name="T2"/>
                  <a:gd fmla="*/ 196489 h 545" name="T3"/>
                  <a:gd fmla="*/ 188940 w 602" name="T4"/>
                  <a:gd fmla="*/ 196489 h 545" name="T5"/>
                  <a:gd fmla="*/ 188940 w 602" name="T6"/>
                  <a:gd fmla="*/ 114859 h 545" name="T7"/>
                  <a:gd fmla="*/ 188940 w 602" name="T8"/>
                  <a:gd fmla="*/ 50928 h 545" name="T9"/>
                  <a:gd fmla="*/ 207003 w 602" name="T10"/>
                  <a:gd fmla="*/ 50928 h 545" name="T11"/>
                  <a:gd fmla="*/ 217119 w 602" name="T12"/>
                  <a:gd fmla="*/ 61403 h 545" name="T13"/>
                  <a:gd fmla="*/ 217119 w 602" name="T14"/>
                  <a:gd fmla="*/ 124973 h 545" name="T15"/>
                  <a:gd fmla="*/ 217119 w 602" name="T16"/>
                  <a:gd fmla="*/ 165787 h 545" name="T17"/>
                  <a:gd fmla="*/ 217119 w 602" name="T18"/>
                  <a:gd fmla="*/ 186375 h 545" name="T19"/>
                  <a:gd fmla="*/ 207003 w 602" name="T20"/>
                  <a:gd fmla="*/ 196489 h 545" name="T21"/>
                  <a:gd fmla="*/ 35765 w 602" name="T22"/>
                  <a:gd fmla="*/ 196489 h 545" name="T23"/>
                  <a:gd fmla="*/ 35765 w 602" name="T24"/>
                  <a:gd fmla="*/ 196489 h 545" name="T25"/>
                  <a:gd fmla="*/ 35765 w 602" name="T26"/>
                  <a:gd fmla="*/ 114859 h 545" name="T27"/>
                  <a:gd fmla="*/ 35765 w 602" name="T28"/>
                  <a:gd fmla="*/ 112331 h 545" name="T29"/>
                  <a:gd fmla="*/ 35765 w 602" name="T30"/>
                  <a:gd fmla="*/ 50928 h 545" name="T31"/>
                  <a:gd fmla="*/ 56357 w 602" name="T32"/>
                  <a:gd fmla="*/ 50928 h 545" name="T33"/>
                  <a:gd fmla="*/ 107295 w 602" name="T34"/>
                  <a:gd fmla="*/ 0 h 545" name="T35"/>
                  <a:gd fmla="*/ 158233 w 602" name="T36"/>
                  <a:gd fmla="*/ 50928 h 545" name="T37"/>
                  <a:gd fmla="*/ 178825 w 602" name="T38"/>
                  <a:gd fmla="*/ 50928 h 545" name="T39"/>
                  <a:gd fmla="*/ 178825 w 602" name="T40"/>
                  <a:gd fmla="*/ 114859 h 545" name="T41"/>
                  <a:gd fmla="*/ 178825 w 602" name="T42"/>
                  <a:gd fmla="*/ 196489 h 545" name="T43"/>
                  <a:gd fmla="*/ 35765 w 602" name="T44"/>
                  <a:gd fmla="*/ 196489 h 545" name="T45"/>
                  <a:gd fmla="*/ 107295 w 602" name="T46"/>
                  <a:gd fmla="*/ 20588 h 545" name="T47"/>
                  <a:gd fmla="*/ 107295 w 602" name="T48"/>
                  <a:gd fmla="*/ 20588 h 545" name="T49"/>
                  <a:gd fmla="*/ 76588 w 602" name="T50"/>
                  <a:gd fmla="*/ 50928 h 545" name="T51"/>
                  <a:gd fmla="*/ 138002 w 602" name="T52"/>
                  <a:gd fmla="*/ 50928 h 545" name="T53"/>
                  <a:gd fmla="*/ 107295 w 602" name="T54"/>
                  <a:gd fmla="*/ 20588 h 545" name="T55"/>
                  <a:gd fmla="*/ 0 w 602" name="T56"/>
                  <a:gd fmla="*/ 186375 h 545" name="T57"/>
                  <a:gd fmla="*/ 0 w 602" name="T58"/>
                  <a:gd fmla="*/ 186375 h 545" name="T59"/>
                  <a:gd fmla="*/ 0 w 602" name="T60"/>
                  <a:gd fmla="*/ 165787 h 545" name="T61"/>
                  <a:gd fmla="*/ 0 w 602" name="T62"/>
                  <a:gd fmla="*/ 124973 h 545" name="T63"/>
                  <a:gd fmla="*/ 0 w 602" name="T64"/>
                  <a:gd fmla="*/ 61403 h 545" name="T65"/>
                  <a:gd fmla="*/ 10477 w 602" name="T66"/>
                  <a:gd fmla="*/ 50928 h 545" name="T67"/>
                  <a:gd fmla="*/ 25650 w 602" name="T68"/>
                  <a:gd fmla="*/ 50928 h 545" name="T69"/>
                  <a:gd fmla="*/ 25650 w 602" name="T70"/>
                  <a:gd fmla="*/ 112331 h 545" name="T71"/>
                  <a:gd fmla="*/ 25650 w 602" name="T72"/>
                  <a:gd fmla="*/ 114859 h 545" name="T73"/>
                  <a:gd fmla="*/ 25650 w 602" name="T74"/>
                  <a:gd fmla="*/ 196489 h 545" name="T75"/>
                  <a:gd fmla="*/ 10477 w 602" name="T76"/>
                  <a:gd fmla="*/ 196489 h 545" name="T77"/>
                  <a:gd fmla="*/ 0 w 602" name="T78"/>
                  <a:gd fmla="*/ 186375 h 545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</a:gdLst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b="b" l="0" r="r" t="0"/>
                <a:pathLst>
                  <a:path h="545" w="602">
                    <a:moveTo>
                      <a:pt x="573" y="544"/>
                    </a:moveTo>
                    <a:lnTo>
                      <a:pt x="573" y="544"/>
                    </a:lnTo>
                    <a:cubicBezTo>
                      <a:pt x="523" y="544"/>
                      <a:pt x="523" y="544"/>
                      <a:pt x="523" y="544"/>
                    </a:cubicBezTo>
                    <a:cubicBezTo>
                      <a:pt x="523" y="318"/>
                      <a:pt x="523" y="318"/>
                      <a:pt x="523" y="318"/>
                    </a:cubicBezTo>
                    <a:cubicBezTo>
                      <a:pt x="523" y="141"/>
                      <a:pt x="523" y="141"/>
                      <a:pt x="523" y="141"/>
                    </a:cubicBezTo>
                    <a:cubicBezTo>
                      <a:pt x="573" y="141"/>
                      <a:pt x="573" y="141"/>
                      <a:pt x="573" y="141"/>
                    </a:cubicBezTo>
                    <a:cubicBezTo>
                      <a:pt x="587" y="141"/>
                      <a:pt x="601" y="148"/>
                      <a:pt x="601" y="170"/>
                    </a:cubicBezTo>
                    <a:cubicBezTo>
                      <a:pt x="601" y="346"/>
                      <a:pt x="601" y="346"/>
                      <a:pt x="601" y="346"/>
                    </a:cubicBezTo>
                    <a:cubicBezTo>
                      <a:pt x="601" y="459"/>
                      <a:pt x="601" y="459"/>
                      <a:pt x="601" y="459"/>
                    </a:cubicBezTo>
                    <a:cubicBezTo>
                      <a:pt x="601" y="516"/>
                      <a:pt x="601" y="516"/>
                      <a:pt x="601" y="516"/>
                    </a:cubicBezTo>
                    <a:cubicBezTo>
                      <a:pt x="601" y="530"/>
                      <a:pt x="587" y="544"/>
                      <a:pt x="573" y="544"/>
                    </a:cubicBezTo>
                    <a:close/>
                    <a:moveTo>
                      <a:pt x="99" y="544"/>
                    </a:moveTo>
                    <a:lnTo>
                      <a:pt x="99" y="544"/>
                    </a:lnTo>
                    <a:cubicBezTo>
                      <a:pt x="99" y="318"/>
                      <a:pt x="99" y="318"/>
                      <a:pt x="99" y="318"/>
                    </a:cubicBezTo>
                    <a:cubicBezTo>
                      <a:pt x="99" y="311"/>
                      <a:pt x="99" y="311"/>
                      <a:pt x="99" y="311"/>
                    </a:cubicBezTo>
                    <a:cubicBezTo>
                      <a:pt x="99" y="141"/>
                      <a:pt x="99" y="141"/>
                      <a:pt x="99" y="141"/>
                    </a:cubicBezTo>
                    <a:cubicBezTo>
                      <a:pt x="156" y="141"/>
                      <a:pt x="156" y="141"/>
                      <a:pt x="156" y="141"/>
                    </a:cubicBezTo>
                    <a:cubicBezTo>
                      <a:pt x="156" y="64"/>
                      <a:pt x="219" y="0"/>
                      <a:pt x="297" y="0"/>
                    </a:cubicBezTo>
                    <a:cubicBezTo>
                      <a:pt x="375" y="0"/>
                      <a:pt x="438" y="64"/>
                      <a:pt x="438" y="141"/>
                    </a:cubicBezTo>
                    <a:cubicBezTo>
                      <a:pt x="495" y="141"/>
                      <a:pt x="495" y="141"/>
                      <a:pt x="495" y="141"/>
                    </a:cubicBezTo>
                    <a:cubicBezTo>
                      <a:pt x="495" y="318"/>
                      <a:pt x="495" y="318"/>
                      <a:pt x="495" y="318"/>
                    </a:cubicBezTo>
                    <a:cubicBezTo>
                      <a:pt x="495" y="544"/>
                      <a:pt x="495" y="544"/>
                      <a:pt x="495" y="544"/>
                    </a:cubicBezTo>
                    <a:lnTo>
                      <a:pt x="99" y="544"/>
                    </a:lnTo>
                    <a:close/>
                    <a:moveTo>
                      <a:pt x="297" y="57"/>
                    </a:moveTo>
                    <a:lnTo>
                      <a:pt x="297" y="57"/>
                    </a:lnTo>
                    <a:cubicBezTo>
                      <a:pt x="255" y="57"/>
                      <a:pt x="212" y="92"/>
                      <a:pt x="212" y="141"/>
                    </a:cubicBezTo>
                    <a:cubicBezTo>
                      <a:pt x="382" y="141"/>
                      <a:pt x="382" y="141"/>
                      <a:pt x="382" y="141"/>
                    </a:cubicBezTo>
                    <a:cubicBezTo>
                      <a:pt x="382" y="92"/>
                      <a:pt x="347" y="57"/>
                      <a:pt x="297" y="57"/>
                    </a:cubicBezTo>
                    <a:close/>
                    <a:moveTo>
                      <a:pt x="0" y="516"/>
                    </a:moveTo>
                    <a:lnTo>
                      <a:pt x="0" y="516"/>
                    </a:lnTo>
                    <a:cubicBezTo>
                      <a:pt x="0" y="459"/>
                      <a:pt x="0" y="459"/>
                      <a:pt x="0" y="459"/>
                    </a:cubicBezTo>
                    <a:cubicBezTo>
                      <a:pt x="0" y="346"/>
                      <a:pt x="0" y="346"/>
                      <a:pt x="0" y="346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48"/>
                      <a:pt x="7" y="141"/>
                      <a:pt x="29" y="141"/>
                    </a:cubicBezTo>
                    <a:cubicBezTo>
                      <a:pt x="71" y="141"/>
                      <a:pt x="71" y="141"/>
                      <a:pt x="71" y="141"/>
                    </a:cubicBezTo>
                    <a:cubicBezTo>
                      <a:pt x="71" y="311"/>
                      <a:pt x="71" y="311"/>
                      <a:pt x="71" y="311"/>
                    </a:cubicBezTo>
                    <a:cubicBezTo>
                      <a:pt x="71" y="318"/>
                      <a:pt x="71" y="318"/>
                      <a:pt x="71" y="318"/>
                    </a:cubicBezTo>
                    <a:cubicBezTo>
                      <a:pt x="71" y="544"/>
                      <a:pt x="71" y="544"/>
                      <a:pt x="71" y="544"/>
                    </a:cubicBezTo>
                    <a:cubicBezTo>
                      <a:pt x="29" y="544"/>
                      <a:pt x="29" y="544"/>
                      <a:pt x="29" y="544"/>
                    </a:cubicBezTo>
                    <a:cubicBezTo>
                      <a:pt x="7" y="544"/>
                      <a:pt x="0" y="530"/>
                      <a:pt x="0" y="516"/>
                    </a:cubicBezTo>
                    <a:close/>
                  </a:path>
                </a:pathLst>
              </a:custGeom>
              <a:solidFill>
                <a:srgbClr val="41CBC6"/>
              </a:solidFill>
              <a:ln>
                <a:noFill/>
              </a:ln>
              <a:effectLst/>
              <a:extLst>
                <a:ext uri="{91240B29-F687-4F45-9708-019B960494DF}">
                  <a14:hiddenLine cap="flat" w="9525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36" name="TextBox 19"/>
            <p:cNvSpPr txBox="1"/>
            <p:nvPr/>
          </p:nvSpPr>
          <p:spPr>
            <a:xfrm>
              <a:off x="9431848" y="2638838"/>
              <a:ext cx="1443600" cy="434340"/>
            </a:xfrm>
            <a:prstGeom prst="rect">
              <a:avLst/>
            </a:prstGeom>
            <a:noFill/>
          </p:spPr>
          <p:txBody>
            <a:bodyPr lIns="36000" rIns="36000" rtlCol="0" wrap="non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altLang="en-US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此处添加标题</a:t>
              </a:r>
            </a:p>
          </p:txBody>
        </p:sp>
        <p:sp>
          <p:nvSpPr>
            <p:cNvPr id="37" name="TextBox 30"/>
            <p:cNvSpPr txBox="1"/>
            <p:nvPr/>
          </p:nvSpPr>
          <p:spPr>
            <a:xfrm>
              <a:off x="8951912" y="3009824"/>
              <a:ext cx="2400300" cy="914400"/>
            </a:xfrm>
            <a:prstGeom prst="rect">
              <a:avLst/>
            </a:prstGeom>
            <a:noFill/>
          </p:spPr>
          <p:txBody>
            <a:bodyPr lIns="36000" rIns="36000"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顶部“开始”面板中可以</a:t>
              </a:r>
            </a:p>
            <a:p>
              <a:pPr algn="ctr">
                <a:lnSpc>
                  <a:spcPct val="150000"/>
                </a:lnSpc>
              </a:pPr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对字体、字号、颜色、行距等进行修改.顶部“开始”面板中可</a:t>
              </a:r>
            </a:p>
          </p:txBody>
        </p:sp>
        <p:grpSp>
          <p:nvGrpSpPr>
            <p:cNvPr id="38" name="Group 44"/>
            <p:cNvGrpSpPr/>
            <p:nvPr/>
          </p:nvGrpSpPr>
          <p:grpSpPr>
            <a:xfrm>
              <a:off x="9350676" y="4074034"/>
              <a:ext cx="1602773" cy="356315"/>
              <a:chOff x="4878401" y="4187518"/>
              <a:chExt cx="2924707" cy="510450"/>
            </a:xfrm>
          </p:grpSpPr>
          <p:sp>
            <p:nvSpPr>
              <p:cNvPr id="39" name="Rounded Rectangle 45"/>
              <p:cNvSpPr/>
              <p:nvPr/>
            </p:nvSpPr>
            <p:spPr>
              <a:xfrm>
                <a:off x="4878401" y="4187518"/>
                <a:ext cx="2924707" cy="510450"/>
              </a:xfrm>
              <a:prstGeom prst="roundRect">
                <a:avLst>
                  <a:gd fmla="val 50000" name="adj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algn="ctr" blurRad="635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40" name="TextBox 46"/>
              <p:cNvSpPr txBox="1"/>
              <p:nvPr/>
            </p:nvSpPr>
            <p:spPr>
              <a:xfrm>
                <a:off x="5545483" y="4244331"/>
                <a:ext cx="1588046" cy="392986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zh-CN" lang="en-US" sz="1200">
                    <a:solidFill>
                      <a:srgbClr val="41CBC6"/>
                    </a:solidFill>
                    <a:ea charset="-122" panose="020b0503020204020204" pitchFamily="34" typeface="微软雅黑"/>
                    <a:cs typeface="+mn-ea"/>
                    <a:sym typeface="+mn-lt"/>
                  </a:rPr>
                  <a:t>TITLE HERE</a:t>
                </a:r>
              </a:p>
            </p:txBody>
          </p:sp>
        </p:grpSp>
      </p:grpSp>
      <p:sp>
        <p:nvSpPr>
          <p:cNvPr id="43" name="矩形 3"/>
          <p:cNvSpPr>
            <a:spLocks noChangeArrowheads="1"/>
          </p:cNvSpPr>
          <p:nvPr/>
        </p:nvSpPr>
        <p:spPr bwMode="auto">
          <a:xfrm>
            <a:off x="1073958" y="224898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806030902050204" pitchFamily="34" typeface="Impact"/>
              </a:rPr>
              <a:t>年度工作概述</a:t>
            </a:r>
          </a:p>
        </p:txBody>
      </p:sp>
      <p:sp>
        <p:nvSpPr>
          <p:cNvPr id="44" name="文本框 37"/>
          <p:cNvSpPr txBox="1"/>
          <p:nvPr/>
        </p:nvSpPr>
        <p:spPr>
          <a:xfrm>
            <a:off x="1073958" y="759817"/>
            <a:ext cx="2308007" cy="335272"/>
          </a:xfrm>
          <a:prstGeom prst="rect">
            <a:avLst/>
          </a:prstGeom>
          <a:noFill/>
        </p:spPr>
        <p:txBody>
          <a:bodyPr bIns="45716" lIns="91431" rIns="91431" rtlCol="0" tIns="45716" wrap="square">
            <a:spAutoFit/>
          </a:bodyPr>
          <a:lstStyle/>
          <a:p>
            <a:r>
              <a:rPr altLang="zh-CN" lang="en-US" sz="16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Title</a:t>
            </a:r>
          </a:p>
        </p:txBody>
      </p:sp>
      <p:sp>
        <p:nvSpPr>
          <p:cNvPr id="45" name="任意多边形 4"/>
          <p:cNvSpPr/>
          <p:nvPr/>
        </p:nvSpPr>
        <p:spPr>
          <a:xfrm flipH="1">
            <a:off x="274490" y="423071"/>
            <a:ext cx="496568" cy="557564"/>
          </a:xfrm>
          <a:custGeom>
            <a:gdLst>
              <a:gd fmla="*/ 0 w 3171687" name="connsiteX0"/>
              <a:gd fmla="*/ 259565 h 2069635" name="connsiteY0"/>
              <a:gd fmla="*/ 0 w 3171687" name="connsiteX1"/>
              <a:gd fmla="*/ 0 h 2069635" name="connsiteY1"/>
              <a:gd fmla="*/ 3171687 w 3171687" name="connsiteX2"/>
              <a:gd fmla="*/ 0 h 2069635" name="connsiteY2"/>
              <a:gd fmla="*/ 3171687 w 3171687" name="connsiteX3"/>
              <a:gd fmla="*/ 2069635 h 2069635" name="connsiteY3"/>
              <a:gd fmla="*/ 0 w 3171687" name="connsiteX4"/>
              <a:gd fmla="*/ 2069635 h 2069635" name="connsiteY4"/>
              <a:gd fmla="*/ 0 w 3171687" name="connsiteX5"/>
              <a:gd fmla="*/ 1810069 h 2069635" name="connsiteY5"/>
              <a:gd fmla="*/ 0 w 3171687" name="connsiteX6"/>
              <a:gd fmla="*/ 1810069 h 2069635" name="connsiteY6"/>
              <a:gd fmla="*/ 0 w 3171687" name="connsiteX7"/>
              <a:gd fmla="*/ 1810069 h 2069635" name="connsiteY7"/>
              <a:gd fmla="*/ 1071343 w 3171687" name="connsiteX8"/>
              <a:gd fmla="*/ 1901509 h 2069635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2069635" w="3171687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6" name="任意多边形 5"/>
          <p:cNvSpPr/>
          <p:nvPr/>
        </p:nvSpPr>
        <p:spPr>
          <a:xfrm flipH="1">
            <a:off x="425940" y="300119"/>
            <a:ext cx="496568" cy="443846"/>
          </a:xfrm>
          <a:custGeom>
            <a:gdLst>
              <a:gd fmla="*/ 0 w 2253807" name="connsiteX0"/>
              <a:gd fmla="*/ 700070 h 1262130" name="connsiteY0"/>
              <a:gd fmla="*/ 0 w 2253807" name="connsiteX1"/>
              <a:gd fmla="*/ 0 h 1262130" name="connsiteY1"/>
              <a:gd fmla="*/ 2253807 w 2253807" name="connsiteX2"/>
              <a:gd fmla="*/ 0 h 1262130" name="connsiteY2"/>
              <a:gd fmla="*/ 2253807 w 2253807" name="connsiteX3"/>
              <a:gd fmla="*/ 1262130 h 1262130" name="connsiteY3"/>
              <a:gd fmla="*/ 1013277 w 2253807" name="connsiteX4"/>
              <a:gd fmla="*/ 1262130 h 1262130" name="connsiteY4"/>
              <a:gd fmla="*/ 1013277 w 2253807" name="connsiteX5"/>
              <a:gd fmla="*/ 1262130 h 1262130" name="connsiteY5"/>
              <a:gd fmla="*/ 1104717 w 2253807" name="connsiteX6"/>
              <a:gd fmla="*/ 791510 h 126213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62130" w="2253807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99588081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58"/>
          <p:cNvSpPr>
            <a:spLocks noChangeArrowheads="1"/>
          </p:cNvSpPr>
          <p:nvPr/>
        </p:nvSpPr>
        <p:spPr bwMode="auto">
          <a:xfrm>
            <a:off x="1146383" y="3860800"/>
            <a:ext cx="3381375" cy="2151063"/>
          </a:xfrm>
          <a:prstGeom prst="rect">
            <a:avLst/>
          </a:prstGeom>
          <a:solidFill>
            <a:srgbClr val="4B73A8"/>
          </a:solidFill>
          <a:ln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-122" panose="02010600030101010101" pitchFamily="2" typeface="SimSun"/>
              <a:ea charset="-122" panose="020b0503020204020204" pitchFamily="34" typeface="微软雅黑"/>
              <a:sym charset="-122" panose="02010600030101010101" pitchFamily="2" typeface="SimSun"/>
            </a:endParaRPr>
          </a:p>
        </p:txBody>
      </p:sp>
      <p:sp>
        <p:nvSpPr>
          <p:cNvPr id="3" name="矩形 59"/>
          <p:cNvSpPr>
            <a:spLocks noChangeArrowheads="1"/>
          </p:cNvSpPr>
          <p:nvPr/>
        </p:nvSpPr>
        <p:spPr bwMode="auto">
          <a:xfrm>
            <a:off x="4527758" y="3860800"/>
            <a:ext cx="3379787" cy="215106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-122" panose="02010600030101010101" pitchFamily="2" typeface="SimSun"/>
              <a:ea charset="-122" panose="020b0503020204020204" pitchFamily="34" typeface="微软雅黑"/>
              <a:sym charset="-122" panose="02010600030101010101" pitchFamily="2" typeface="SimSun"/>
            </a:endParaRPr>
          </a:p>
        </p:txBody>
      </p:sp>
      <p:sp>
        <p:nvSpPr>
          <p:cNvPr id="4" name="矩形 60"/>
          <p:cNvSpPr>
            <a:spLocks noChangeArrowheads="1"/>
          </p:cNvSpPr>
          <p:nvPr/>
        </p:nvSpPr>
        <p:spPr bwMode="auto">
          <a:xfrm>
            <a:off x="4527758" y="1709738"/>
            <a:ext cx="3379787" cy="2151062"/>
          </a:xfrm>
          <a:prstGeom prst="rect">
            <a:avLst/>
          </a:prstGeom>
          <a:solidFill>
            <a:srgbClr val="4A9CCB"/>
          </a:solidFill>
          <a:ln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-122" panose="02010600030101010101" pitchFamily="2" typeface="SimSun"/>
              <a:ea charset="-122" panose="020b0503020204020204" pitchFamily="34" typeface="微软雅黑"/>
              <a:sym charset="-122" panose="02010600030101010101" pitchFamily="2" typeface="SimSun"/>
            </a:endParaRPr>
          </a:p>
        </p:txBody>
      </p:sp>
      <p:sp>
        <p:nvSpPr>
          <p:cNvPr id="5" name="矩形 61"/>
          <p:cNvSpPr>
            <a:spLocks noChangeArrowheads="1"/>
          </p:cNvSpPr>
          <p:nvPr/>
        </p:nvSpPr>
        <p:spPr bwMode="auto">
          <a:xfrm>
            <a:off x="1146383" y="1711325"/>
            <a:ext cx="3381375" cy="215106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-122" panose="02010600030101010101" pitchFamily="2" typeface="SimSun"/>
              <a:ea charset="-122" panose="020b0503020204020204" pitchFamily="34" typeface="微软雅黑"/>
              <a:sym charset="-122" panose="02010600030101010101" pitchFamily="2" typeface="SimSun"/>
            </a:endParaRPr>
          </a:p>
        </p:txBody>
      </p:sp>
      <p:sp>
        <p:nvSpPr>
          <p:cNvPr id="6" name="矩形 62"/>
          <p:cNvSpPr>
            <a:spLocks noChangeArrowheads="1"/>
          </p:cNvSpPr>
          <p:nvPr/>
        </p:nvSpPr>
        <p:spPr bwMode="auto">
          <a:xfrm>
            <a:off x="7907545" y="1708150"/>
            <a:ext cx="3381375" cy="21510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-122" panose="02010600030101010101" pitchFamily="2" typeface="SimSun"/>
              <a:ea charset="-122" panose="020b0503020204020204" pitchFamily="34" typeface="微软雅黑"/>
              <a:sym charset="-122" panose="02010600030101010101" pitchFamily="2" typeface="SimSun"/>
            </a:endParaRPr>
          </a:p>
        </p:txBody>
      </p:sp>
      <p:sp>
        <p:nvSpPr>
          <p:cNvPr id="7" name="矩形 64"/>
          <p:cNvSpPr>
            <a:spLocks noChangeArrowheads="1"/>
          </p:cNvSpPr>
          <p:nvPr/>
        </p:nvSpPr>
        <p:spPr bwMode="auto">
          <a:xfrm>
            <a:off x="7907545" y="3859213"/>
            <a:ext cx="3381375" cy="2151062"/>
          </a:xfrm>
          <a:prstGeom prst="rect">
            <a:avLst/>
          </a:prstGeom>
          <a:solidFill>
            <a:srgbClr val="41CBC6"/>
          </a:solidFill>
          <a:ln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-122" panose="02010600030101010101" pitchFamily="2" typeface="SimSun"/>
              <a:ea charset="-122" panose="020b0503020204020204" pitchFamily="34" typeface="微软雅黑"/>
              <a:sym charset="-122" panose="02010600030101010101" pitchFamily="2" typeface="SimSun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78831" y="4166889"/>
            <a:ext cx="23164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625642" y="4690110"/>
            <a:ext cx="2422855" cy="923544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buNone/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详写内容……点击输入本栏的具体文字，简明扼要的说明分项内容，此为概念图解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060206" y="2001232"/>
            <a:ext cx="23164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047305" y="2666626"/>
            <a:ext cx="2422855" cy="923544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buNone/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详写内容……点击输入本栏的具体文字，简明扼要的说明分项内容，此为概念图解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439992" y="4150707"/>
            <a:ext cx="23164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386804" y="4690110"/>
            <a:ext cx="2422855" cy="923544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buNone/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详写内容……点击输入本栏的具体文字，简明扼要的说明分项内容，此为概念图解</a:t>
            </a:r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1073958" y="224898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806030902050204" pitchFamily="34" typeface="Impact"/>
              </a:rPr>
              <a:t>年度工作概述</a:t>
            </a:r>
          </a:p>
        </p:txBody>
      </p:sp>
      <p:sp>
        <p:nvSpPr>
          <p:cNvPr id="19" name="文本框 37"/>
          <p:cNvSpPr txBox="1"/>
          <p:nvPr/>
        </p:nvSpPr>
        <p:spPr>
          <a:xfrm>
            <a:off x="1073958" y="759817"/>
            <a:ext cx="2308007" cy="335272"/>
          </a:xfrm>
          <a:prstGeom prst="rect">
            <a:avLst/>
          </a:prstGeom>
          <a:noFill/>
        </p:spPr>
        <p:txBody>
          <a:bodyPr bIns="45716" lIns="91431" rIns="91431" rtlCol="0" tIns="45716" wrap="square">
            <a:spAutoFit/>
          </a:bodyPr>
          <a:lstStyle/>
          <a:p>
            <a:r>
              <a:rPr altLang="zh-CN" lang="en-US" sz="16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Title</a:t>
            </a:r>
          </a:p>
        </p:txBody>
      </p:sp>
      <p:sp>
        <p:nvSpPr>
          <p:cNvPr id="20" name="任意多边形 4"/>
          <p:cNvSpPr/>
          <p:nvPr/>
        </p:nvSpPr>
        <p:spPr>
          <a:xfrm flipH="1">
            <a:off x="274490" y="423071"/>
            <a:ext cx="496568" cy="557564"/>
          </a:xfrm>
          <a:custGeom>
            <a:gdLst>
              <a:gd fmla="*/ 0 w 3171687" name="connsiteX0"/>
              <a:gd fmla="*/ 259565 h 2069635" name="connsiteY0"/>
              <a:gd fmla="*/ 0 w 3171687" name="connsiteX1"/>
              <a:gd fmla="*/ 0 h 2069635" name="connsiteY1"/>
              <a:gd fmla="*/ 3171687 w 3171687" name="connsiteX2"/>
              <a:gd fmla="*/ 0 h 2069635" name="connsiteY2"/>
              <a:gd fmla="*/ 3171687 w 3171687" name="connsiteX3"/>
              <a:gd fmla="*/ 2069635 h 2069635" name="connsiteY3"/>
              <a:gd fmla="*/ 0 w 3171687" name="connsiteX4"/>
              <a:gd fmla="*/ 2069635 h 2069635" name="connsiteY4"/>
              <a:gd fmla="*/ 0 w 3171687" name="connsiteX5"/>
              <a:gd fmla="*/ 1810069 h 2069635" name="connsiteY5"/>
              <a:gd fmla="*/ 0 w 3171687" name="connsiteX6"/>
              <a:gd fmla="*/ 1810069 h 2069635" name="connsiteY6"/>
              <a:gd fmla="*/ 0 w 3171687" name="connsiteX7"/>
              <a:gd fmla="*/ 1810069 h 2069635" name="connsiteY7"/>
              <a:gd fmla="*/ 1071343 w 3171687" name="connsiteX8"/>
              <a:gd fmla="*/ 1901509 h 2069635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2069635" w="3171687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任意多边形 5"/>
          <p:cNvSpPr/>
          <p:nvPr/>
        </p:nvSpPr>
        <p:spPr>
          <a:xfrm flipH="1">
            <a:off x="425940" y="300119"/>
            <a:ext cx="496568" cy="443846"/>
          </a:xfrm>
          <a:custGeom>
            <a:gdLst>
              <a:gd fmla="*/ 0 w 2253807" name="connsiteX0"/>
              <a:gd fmla="*/ 700070 h 1262130" name="connsiteY0"/>
              <a:gd fmla="*/ 0 w 2253807" name="connsiteX1"/>
              <a:gd fmla="*/ 0 h 1262130" name="connsiteY1"/>
              <a:gd fmla="*/ 2253807 w 2253807" name="connsiteX2"/>
              <a:gd fmla="*/ 0 h 1262130" name="connsiteY2"/>
              <a:gd fmla="*/ 2253807 w 2253807" name="connsiteX3"/>
              <a:gd fmla="*/ 1262130 h 1262130" name="connsiteY3"/>
              <a:gd fmla="*/ 1013277 w 2253807" name="connsiteX4"/>
              <a:gd fmla="*/ 1262130 h 1262130" name="connsiteY4"/>
              <a:gd fmla="*/ 1013277 w 2253807" name="connsiteX5"/>
              <a:gd fmla="*/ 1262130 h 1262130" name="connsiteY5"/>
              <a:gd fmla="*/ 1104717 w 2253807" name="connsiteX6"/>
              <a:gd fmla="*/ 791510 h 126213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62130" w="2253807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6215075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7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1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val 5"/>
          <p:cNvSpPr>
            <a:spLocks noChangeArrowheads="1"/>
          </p:cNvSpPr>
          <p:nvPr/>
        </p:nvSpPr>
        <p:spPr bwMode="auto">
          <a:xfrm rot="2700000">
            <a:off x="5396388" y="2319106"/>
            <a:ext cx="1419364" cy="1421732"/>
          </a:xfrm>
          <a:prstGeom prst="rect">
            <a:avLst/>
          </a:prstGeom>
          <a:blipFill dpi="0" rotWithShape="0">
            <a:blip r:embed="rId2"/>
            <a:stretch>
              <a:fillRect/>
            </a:stretch>
          </a:blip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3" name="Oval 6"/>
          <p:cNvSpPr>
            <a:spLocks noChangeArrowheads="1"/>
          </p:cNvSpPr>
          <p:nvPr/>
        </p:nvSpPr>
        <p:spPr bwMode="auto">
          <a:xfrm rot="2700000">
            <a:off x="8548115" y="2319106"/>
            <a:ext cx="1419364" cy="1421732"/>
          </a:xfrm>
          <a:prstGeom prst="rect">
            <a:avLst/>
          </a:prstGeom>
          <a:solidFill>
            <a:srgbClr val="4A9CCB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4" name="Oval 7"/>
          <p:cNvSpPr>
            <a:spLocks noChangeArrowheads="1"/>
          </p:cNvSpPr>
          <p:nvPr/>
        </p:nvSpPr>
        <p:spPr bwMode="auto">
          <a:xfrm rot="2700000">
            <a:off x="2244715" y="2319106"/>
            <a:ext cx="1419364" cy="1421732"/>
          </a:xfrm>
          <a:prstGeom prst="rect">
            <a:avLst/>
          </a:prstGeom>
          <a:solidFill>
            <a:srgbClr val="41CBC6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5" name="Freeform 9"/>
          <p:cNvSpPr>
            <a:spLocks noEditPoints="1"/>
          </p:cNvSpPr>
          <p:nvPr/>
        </p:nvSpPr>
        <p:spPr bwMode="auto">
          <a:xfrm rot="2700000">
            <a:off x="1931934" y="2006325"/>
            <a:ext cx="2044927" cy="2047295"/>
          </a:xfrm>
          <a:prstGeom prst="rect">
            <a:avLst/>
          </a:prstGeom>
          <a:noFill/>
          <a:ln w="28575">
            <a:solidFill>
              <a:srgbClr val="41CBC6"/>
            </a:solidFill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6" name="Freeform 13"/>
          <p:cNvSpPr>
            <a:spLocks noEditPoints="1"/>
          </p:cNvSpPr>
          <p:nvPr/>
        </p:nvSpPr>
        <p:spPr bwMode="auto">
          <a:xfrm>
            <a:off x="2507340" y="2643341"/>
            <a:ext cx="862091" cy="851371"/>
          </a:xfrm>
          <a:custGeom>
            <a:gdLst>
              <a:gd fmla="*/ 909 w 1006" name="T0"/>
              <a:gd fmla="*/ 858 h 995" name="T1"/>
              <a:gd fmla="*/ 805 w 1006" name="T2"/>
              <a:gd fmla="*/ 858 h 995" name="T3"/>
              <a:gd fmla="*/ 969 w 1006" name="T4"/>
              <a:gd fmla="*/ 97 h 995" name="T5"/>
              <a:gd fmla="*/ 834 w 1006" name="T6"/>
              <a:gd fmla="*/ 0 h 995" name="T7"/>
              <a:gd fmla="*/ 472 w 1006" name="T8"/>
              <a:gd fmla="*/ 323 h 995" name="T9"/>
              <a:gd fmla="*/ 421 w 1006" name="T10"/>
              <a:gd fmla="*/ 397 h 995" name="T11"/>
              <a:gd fmla="*/ 376 w 1006" name="T12"/>
              <a:gd fmla="*/ 419 h 995" name="T13"/>
              <a:gd fmla="*/ 381 w 1006" name="T14"/>
              <a:gd fmla="*/ 556 h 995" name="T15"/>
              <a:gd fmla="*/ 89 w 1006" name="T16"/>
              <a:gd fmla="*/ 810 h 995" name="T17"/>
              <a:gd fmla="*/ 57 w 1006" name="T18"/>
              <a:gd fmla="*/ 995 h 995" name="T19"/>
              <a:gd fmla="*/ 208 w 1006" name="T20"/>
              <a:gd fmla="*/ 844 h 995" name="T21"/>
              <a:gd fmla="*/ 445 w 1006" name="T22"/>
              <a:gd fmla="*/ 621 h 995" name="T23"/>
              <a:gd fmla="*/ 578 w 1006" name="T24"/>
              <a:gd fmla="*/ 621 h 995" name="T25"/>
              <a:gd fmla="*/ 616 w 1006" name="T26"/>
              <a:gd fmla="*/ 537 h 995" name="T27"/>
              <a:gd fmla="*/ 674 w 1006" name="T28"/>
              <a:gd fmla="*/ 525 h 995" name="T29"/>
              <a:gd fmla="*/ 969 w 1006" name="T30"/>
              <a:gd fmla="*/ 97 h 995" name="T31"/>
              <a:gd fmla="*/ 392 w 1006" name="T32"/>
              <a:gd fmla="*/ 325 h 995" name="T33"/>
              <a:gd fmla="*/ 404 w 1006" name="T34"/>
              <a:gd fmla="*/ 312 h 995" name="T35"/>
              <a:gd fmla="*/ 436 w 1006" name="T36"/>
              <a:gd fmla="*/ 281 h 995" name="T37"/>
              <a:gd fmla="*/ 215 w 1006" name="T38"/>
              <a:gd fmla="*/ 1 h 995" name="T39"/>
              <a:gd fmla="*/ 280 w 1006" name="T40"/>
              <a:gd fmla="*/ 160 h 995" name="T41"/>
              <a:gd fmla="*/ 21 w 1006" name="T42"/>
              <a:gd fmla="*/ 195 h 995" name="T43"/>
              <a:gd fmla="*/ 232 w 1006" name="T44"/>
              <a:gd fmla="*/ 447 h 995" name="T45"/>
              <a:gd fmla="*/ 303 w 1006" name="T46"/>
              <a:gd fmla="*/ 433 h 995" name="T47"/>
              <a:gd fmla="*/ 363 w 1006" name="T48"/>
              <a:gd fmla="*/ 354 h 995" name="T49"/>
              <a:gd fmla="*/ 672 w 1006" name="T50"/>
              <a:gd fmla="*/ 606 h 995" name="T51"/>
              <a:gd fmla="*/ 617 w 1006" name="T52"/>
              <a:gd fmla="*/ 660 h 995" name="T53"/>
              <a:gd fmla="*/ 741 w 1006" name="T54"/>
              <a:gd fmla="*/ 871 h 995" name="T55"/>
              <a:gd fmla="*/ 869 w 1006" name="T56"/>
              <a:gd fmla="*/ 995 h 995" name="T57"/>
              <a:gd fmla="*/ 980 w 1006" name="T58"/>
              <a:gd fmla="*/ 825 h 995" name="T59"/>
              <a:gd fmla="*/ 702 w 1006" name="T60"/>
              <a:gd fmla="*/ 576 h 995" name="T61"/>
              <a:gd fmla="*/ 658 w 1006" name="T62"/>
              <a:gd fmla="*/ 579 h 995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995" w="1005">
                <a:moveTo>
                  <a:pt x="857" y="806"/>
                </a:moveTo>
                <a:cubicBezTo>
                  <a:pt x="886" y="806"/>
                  <a:pt x="909" y="829"/>
                  <a:pt x="909" y="858"/>
                </a:cubicBezTo>
                <a:cubicBezTo>
                  <a:pt x="909" y="887"/>
                  <a:pt x="886" y="910"/>
                  <a:pt x="857" y="910"/>
                </a:cubicBezTo>
                <a:cubicBezTo>
                  <a:pt x="828" y="910"/>
                  <a:pt x="805" y="887"/>
                  <a:pt x="805" y="858"/>
                </a:cubicBezTo>
                <a:cubicBezTo>
                  <a:pt x="805" y="829"/>
                  <a:pt x="828" y="806"/>
                  <a:pt x="857" y="806"/>
                </a:cubicBezTo>
                <a:close/>
                <a:moveTo>
                  <a:pt x="969" y="97"/>
                </a:moveTo>
                <a:lnTo>
                  <a:pt x="900" y="28"/>
                </a:lnTo>
                <a:cubicBezTo>
                  <a:pt x="882" y="9"/>
                  <a:pt x="858" y="0"/>
                  <a:pt x="834" y="0"/>
                </a:cubicBezTo>
                <a:cubicBezTo>
                  <a:pt x="810" y="0"/>
                  <a:pt x="786" y="9"/>
                  <a:pt x="767" y="28"/>
                </a:cubicBezTo>
                <a:lnTo>
                  <a:pt x="472" y="323"/>
                </a:lnTo>
                <a:cubicBezTo>
                  <a:pt x="481" y="340"/>
                  <a:pt x="475" y="367"/>
                  <a:pt x="460" y="381"/>
                </a:cubicBezTo>
                <a:cubicBezTo>
                  <a:pt x="451" y="391"/>
                  <a:pt x="435" y="397"/>
                  <a:pt x="421" y="397"/>
                </a:cubicBezTo>
                <a:cubicBezTo>
                  <a:pt x="414" y="397"/>
                  <a:pt x="408" y="396"/>
                  <a:pt x="402" y="393"/>
                </a:cubicBezTo>
                <a:lnTo>
                  <a:pt x="376" y="419"/>
                </a:lnTo>
                <a:cubicBezTo>
                  <a:pt x="340" y="455"/>
                  <a:pt x="340" y="515"/>
                  <a:pt x="376" y="552"/>
                </a:cubicBezTo>
                <a:lnTo>
                  <a:pt x="381" y="556"/>
                </a:lnTo>
                <a:lnTo>
                  <a:pt x="151" y="787"/>
                </a:lnTo>
                <a:lnTo>
                  <a:pt x="89" y="810"/>
                </a:lnTo>
                <a:lnTo>
                  <a:pt x="0" y="938"/>
                </a:lnTo>
                <a:lnTo>
                  <a:pt x="57" y="995"/>
                </a:lnTo>
                <a:lnTo>
                  <a:pt x="185" y="906"/>
                </a:lnTo>
                <a:lnTo>
                  <a:pt x="208" y="844"/>
                </a:lnTo>
                <a:lnTo>
                  <a:pt x="439" y="614"/>
                </a:lnTo>
                <a:lnTo>
                  <a:pt x="445" y="621"/>
                </a:lnTo>
                <a:cubicBezTo>
                  <a:pt x="464" y="639"/>
                  <a:pt x="488" y="648"/>
                  <a:pt x="512" y="648"/>
                </a:cubicBezTo>
                <a:cubicBezTo>
                  <a:pt x="536" y="648"/>
                  <a:pt x="560" y="639"/>
                  <a:pt x="578" y="621"/>
                </a:cubicBezTo>
                <a:lnTo>
                  <a:pt x="604" y="595"/>
                </a:lnTo>
                <a:cubicBezTo>
                  <a:pt x="596" y="577"/>
                  <a:pt x="602" y="551"/>
                  <a:pt x="616" y="537"/>
                </a:cubicBezTo>
                <a:cubicBezTo>
                  <a:pt x="626" y="527"/>
                  <a:pt x="642" y="521"/>
                  <a:pt x="656" y="521"/>
                </a:cubicBezTo>
                <a:cubicBezTo>
                  <a:pt x="662" y="521"/>
                  <a:pt x="669" y="522"/>
                  <a:pt x="674" y="525"/>
                </a:cubicBezTo>
                <a:lnTo>
                  <a:pt x="969" y="230"/>
                </a:lnTo>
                <a:cubicBezTo>
                  <a:pt x="1006" y="193"/>
                  <a:pt x="1006" y="133"/>
                  <a:pt x="969" y="97"/>
                </a:cubicBezTo>
                <a:close/>
                <a:moveTo>
                  <a:pt x="363" y="354"/>
                </a:moveTo>
                <a:lnTo>
                  <a:pt x="392" y="325"/>
                </a:lnTo>
                <a:lnTo>
                  <a:pt x="418" y="338"/>
                </a:lnTo>
                <a:lnTo>
                  <a:pt x="404" y="312"/>
                </a:lnTo>
                <a:lnTo>
                  <a:pt x="433" y="284"/>
                </a:lnTo>
                <a:lnTo>
                  <a:pt x="436" y="281"/>
                </a:lnTo>
                <a:cubicBezTo>
                  <a:pt x="442" y="264"/>
                  <a:pt x="446" y="248"/>
                  <a:pt x="446" y="233"/>
                </a:cubicBezTo>
                <a:cubicBezTo>
                  <a:pt x="446" y="115"/>
                  <a:pt x="333" y="0"/>
                  <a:pt x="215" y="1"/>
                </a:cubicBezTo>
                <a:cubicBezTo>
                  <a:pt x="214" y="1"/>
                  <a:pt x="201" y="15"/>
                  <a:pt x="193" y="22"/>
                </a:cubicBezTo>
                <a:cubicBezTo>
                  <a:pt x="288" y="117"/>
                  <a:pt x="280" y="102"/>
                  <a:pt x="280" y="160"/>
                </a:cubicBezTo>
                <a:cubicBezTo>
                  <a:pt x="280" y="207"/>
                  <a:pt x="205" y="282"/>
                  <a:pt x="159" y="282"/>
                </a:cubicBezTo>
                <a:cubicBezTo>
                  <a:pt x="99" y="282"/>
                  <a:pt x="118" y="291"/>
                  <a:pt x="21" y="195"/>
                </a:cubicBezTo>
                <a:cubicBezTo>
                  <a:pt x="14" y="202"/>
                  <a:pt x="0" y="215"/>
                  <a:pt x="0" y="216"/>
                </a:cubicBezTo>
                <a:cubicBezTo>
                  <a:pt x="2" y="334"/>
                  <a:pt x="113" y="447"/>
                  <a:pt x="232" y="447"/>
                </a:cubicBezTo>
                <a:cubicBezTo>
                  <a:pt x="253" y="447"/>
                  <a:pt x="276" y="440"/>
                  <a:pt x="299" y="429"/>
                </a:cubicBezTo>
                <a:lnTo>
                  <a:pt x="303" y="433"/>
                </a:lnTo>
                <a:cubicBezTo>
                  <a:pt x="310" y="414"/>
                  <a:pt x="322" y="395"/>
                  <a:pt x="337" y="380"/>
                </a:cubicBezTo>
                <a:lnTo>
                  <a:pt x="363" y="354"/>
                </a:lnTo>
                <a:close/>
                <a:moveTo>
                  <a:pt x="658" y="579"/>
                </a:moveTo>
                <a:lnTo>
                  <a:pt x="672" y="606"/>
                </a:lnTo>
                <a:lnTo>
                  <a:pt x="644" y="634"/>
                </a:lnTo>
                <a:lnTo>
                  <a:pt x="617" y="660"/>
                </a:lnTo>
                <a:cubicBezTo>
                  <a:pt x="602" y="675"/>
                  <a:pt x="584" y="687"/>
                  <a:pt x="564" y="694"/>
                </a:cubicBezTo>
                <a:lnTo>
                  <a:pt x="741" y="871"/>
                </a:lnTo>
                <a:lnTo>
                  <a:pt x="824" y="983"/>
                </a:lnTo>
                <a:lnTo>
                  <a:pt x="869" y="995"/>
                </a:lnTo>
                <a:lnTo>
                  <a:pt x="992" y="871"/>
                </a:lnTo>
                <a:lnTo>
                  <a:pt x="980" y="825"/>
                </a:lnTo>
                <a:lnTo>
                  <a:pt x="869" y="743"/>
                </a:lnTo>
                <a:lnTo>
                  <a:pt x="702" y="576"/>
                </a:lnTo>
                <a:lnTo>
                  <a:pt x="685" y="592"/>
                </a:lnTo>
                <a:lnTo>
                  <a:pt x="658" y="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34285" compatLnSpc="1" lIns="68571" numCol="1" rIns="68571" tIns="34285" vert="horz" wrap="square"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</a:endParaRPr>
          </a:p>
        </p:txBody>
      </p:sp>
      <p:grpSp>
        <p:nvGrpSpPr>
          <p:cNvPr id="7" name="组合 11"/>
          <p:cNvGrpSpPr/>
          <p:nvPr/>
        </p:nvGrpSpPr>
        <p:grpSpPr>
          <a:xfrm>
            <a:off x="8782695" y="2608756"/>
            <a:ext cx="950202" cy="881859"/>
            <a:chOff x="5928340" y="670992"/>
            <a:chExt cx="506444" cy="470018"/>
          </a:xfrm>
          <a:solidFill>
            <a:schemeClr val="bg1"/>
          </a:solidFill>
        </p:grpSpPr>
        <p:sp>
          <p:nvSpPr>
            <p:cNvPr id="8" name="Freeform 36"/>
            <p:cNvSpPr>
              <a:spLocks noEditPoints="1"/>
            </p:cNvSpPr>
            <p:nvPr/>
          </p:nvSpPr>
          <p:spPr bwMode="auto">
            <a:xfrm>
              <a:off x="5993909" y="670992"/>
              <a:ext cx="241151" cy="160240"/>
            </a:xfrm>
            <a:custGeom>
              <a:gdLst>
                <a:gd fmla="*/ 133 w 372" name="T0"/>
                <a:gd fmla="*/ 185 h 247" name="T1"/>
                <a:gd fmla="*/ 118 w 372" name="T2"/>
                <a:gd fmla="*/ 152 h 247" name="T3"/>
                <a:gd fmla="*/ 136 w 372" name="T4"/>
                <a:gd fmla="*/ 115 h 247" name="T5"/>
                <a:gd fmla="*/ 180 w 372" name="T6"/>
                <a:gd fmla="*/ 100 h 247" name="T7"/>
                <a:gd fmla="*/ 180 w 372" name="T8"/>
                <a:gd fmla="*/ 84 h 247" name="T9"/>
                <a:gd fmla="*/ 205 w 372" name="T10"/>
                <a:gd fmla="*/ 84 h 247" name="T11"/>
                <a:gd fmla="*/ 205 w 372" name="T12"/>
                <a:gd fmla="*/ 99 h 247" name="T13"/>
                <a:gd fmla="*/ 246 w 372" name="T14"/>
                <a:gd fmla="*/ 114 h 247" name="T15"/>
                <a:gd fmla="*/ 263 w 372" name="T16"/>
                <a:gd fmla="*/ 152 h 247" name="T17"/>
                <a:gd fmla="*/ 221 w 372" name="T18"/>
                <a:gd fmla="*/ 152 h 247" name="T19"/>
                <a:gd fmla="*/ 215 w 372" name="T20"/>
                <a:gd fmla="*/ 136 h 247" name="T21"/>
                <a:gd fmla="*/ 167 w 372" name="T22"/>
                <a:gd fmla="*/ 134 h 247" name="T23"/>
                <a:gd fmla="*/ 167 w 372" name="T24"/>
                <a:gd fmla="*/ 156 h 247" name="T25"/>
                <a:gd fmla="*/ 217 w 372" name="T26"/>
                <a:gd fmla="*/ 171 h 247" name="T27"/>
                <a:gd fmla="*/ 251 w 372" name="T28"/>
                <a:gd fmla="*/ 188 h 247" name="T29"/>
                <a:gd fmla="*/ 266 w 372" name="T30"/>
                <a:gd fmla="*/ 223 h 247" name="T31"/>
                <a:gd fmla="*/ 265 w 372" name="T32"/>
                <a:gd fmla="*/ 234 h 247" name="T33"/>
                <a:gd fmla="*/ 259 w 372" name="T34"/>
                <a:gd fmla="*/ 246 h 247" name="T35"/>
                <a:gd fmla="*/ 222 w 372" name="T36"/>
                <a:gd fmla="*/ 230 h 247" name="T37"/>
                <a:gd fmla="*/ 217 w 372" name="T38"/>
                <a:gd fmla="*/ 217 h 247" name="T39"/>
                <a:gd fmla="*/ 133 w 372" name="T40"/>
                <a:gd fmla="*/ 185 h 247" name="T41"/>
                <a:gd fmla="*/ 191 w 372" name="T42"/>
                <a:gd fmla="*/ 39 h 247" name="T43"/>
                <a:gd fmla="*/ 83 w 372" name="T44"/>
                <a:gd fmla="*/ 83 h 247" name="T45"/>
                <a:gd fmla="*/ 39 w 372" name="T46"/>
                <a:gd fmla="*/ 191 h 247" name="T47"/>
                <a:gd fmla="*/ 44 w 372" name="T48"/>
                <a:gd fmla="*/ 231 h 247" name="T49"/>
                <a:gd fmla="*/ 9 w 372" name="T50"/>
                <a:gd fmla="*/ 247 h 247" name="T51"/>
                <a:gd fmla="*/ 0 w 372" name="T52"/>
                <a:gd fmla="*/ 191 h 247" name="T53"/>
                <a:gd fmla="*/ 56 w 372" name="T54"/>
                <a:gd fmla="*/ 56 h 247" name="T55"/>
                <a:gd fmla="*/ 191 w 372" name="T56"/>
                <a:gd fmla="*/ 0 h 247" name="T57"/>
                <a:gd fmla="*/ 326 w 372" name="T58"/>
                <a:gd fmla="*/ 56 h 247" name="T59"/>
                <a:gd fmla="*/ 372 w 372" name="T60"/>
                <a:gd fmla="*/ 132 h 247" name="T61"/>
                <a:gd fmla="*/ 339 w 372" name="T62"/>
                <a:gd fmla="*/ 152 h 247" name="T63"/>
                <a:gd fmla="*/ 299 w 372" name="T64"/>
                <a:gd fmla="*/ 83 h 247" name="T65"/>
                <a:gd fmla="*/ 191 w 372" name="T66"/>
                <a:gd fmla="*/ 39 h 24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246" w="372">
                  <a:moveTo>
                    <a:pt x="133" y="185"/>
                  </a:moveTo>
                  <a:cubicBezTo>
                    <a:pt x="123" y="177"/>
                    <a:pt x="118" y="166"/>
                    <a:pt x="118" y="152"/>
                  </a:cubicBezTo>
                  <a:cubicBezTo>
                    <a:pt x="118" y="136"/>
                    <a:pt x="124" y="124"/>
                    <a:pt x="136" y="115"/>
                  </a:cubicBezTo>
                  <a:cubicBezTo>
                    <a:pt x="147" y="105"/>
                    <a:pt x="160" y="100"/>
                    <a:pt x="180" y="100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205" y="84"/>
                    <a:pt x="205" y="84"/>
                    <a:pt x="205" y="84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24" y="100"/>
                    <a:pt x="235" y="104"/>
                    <a:pt x="246" y="114"/>
                  </a:cubicBezTo>
                  <a:cubicBezTo>
                    <a:pt x="257" y="123"/>
                    <a:pt x="262" y="136"/>
                    <a:pt x="263" y="152"/>
                  </a:cubicBezTo>
                  <a:cubicBezTo>
                    <a:pt x="221" y="152"/>
                    <a:pt x="221" y="152"/>
                    <a:pt x="221" y="152"/>
                  </a:cubicBezTo>
                  <a:cubicBezTo>
                    <a:pt x="220" y="145"/>
                    <a:pt x="218" y="140"/>
                    <a:pt x="215" y="136"/>
                  </a:cubicBezTo>
                  <a:cubicBezTo>
                    <a:pt x="208" y="128"/>
                    <a:pt x="176" y="128"/>
                    <a:pt x="167" y="134"/>
                  </a:cubicBezTo>
                  <a:cubicBezTo>
                    <a:pt x="161" y="139"/>
                    <a:pt x="160" y="151"/>
                    <a:pt x="167" y="156"/>
                  </a:cubicBezTo>
                  <a:cubicBezTo>
                    <a:pt x="175" y="162"/>
                    <a:pt x="205" y="167"/>
                    <a:pt x="217" y="171"/>
                  </a:cubicBezTo>
                  <a:cubicBezTo>
                    <a:pt x="232" y="176"/>
                    <a:pt x="244" y="181"/>
                    <a:pt x="251" y="188"/>
                  </a:cubicBezTo>
                  <a:cubicBezTo>
                    <a:pt x="261" y="197"/>
                    <a:pt x="266" y="208"/>
                    <a:pt x="266" y="223"/>
                  </a:cubicBezTo>
                  <a:cubicBezTo>
                    <a:pt x="266" y="227"/>
                    <a:pt x="266" y="231"/>
                    <a:pt x="265" y="234"/>
                  </a:cubicBezTo>
                  <a:cubicBezTo>
                    <a:pt x="263" y="238"/>
                    <a:pt x="261" y="242"/>
                    <a:pt x="259" y="246"/>
                  </a:cubicBezTo>
                  <a:cubicBezTo>
                    <a:pt x="247" y="240"/>
                    <a:pt x="235" y="235"/>
                    <a:pt x="222" y="230"/>
                  </a:cubicBezTo>
                  <a:cubicBezTo>
                    <a:pt x="223" y="225"/>
                    <a:pt x="221" y="220"/>
                    <a:pt x="217" y="217"/>
                  </a:cubicBezTo>
                  <a:cubicBezTo>
                    <a:pt x="200" y="204"/>
                    <a:pt x="158" y="207"/>
                    <a:pt x="133" y="185"/>
                  </a:cubicBezTo>
                  <a:close/>
                  <a:moveTo>
                    <a:pt x="191" y="39"/>
                  </a:moveTo>
                  <a:cubicBezTo>
                    <a:pt x="149" y="39"/>
                    <a:pt x="111" y="56"/>
                    <a:pt x="83" y="83"/>
                  </a:cubicBezTo>
                  <a:cubicBezTo>
                    <a:pt x="56" y="111"/>
                    <a:pt x="39" y="149"/>
                    <a:pt x="39" y="191"/>
                  </a:cubicBezTo>
                  <a:cubicBezTo>
                    <a:pt x="39" y="205"/>
                    <a:pt x="40" y="219"/>
                    <a:pt x="44" y="231"/>
                  </a:cubicBezTo>
                  <a:cubicBezTo>
                    <a:pt x="32" y="236"/>
                    <a:pt x="20" y="241"/>
                    <a:pt x="9" y="247"/>
                  </a:cubicBezTo>
                  <a:cubicBezTo>
                    <a:pt x="3" y="229"/>
                    <a:pt x="0" y="210"/>
                    <a:pt x="0" y="191"/>
                  </a:cubicBezTo>
                  <a:cubicBezTo>
                    <a:pt x="0" y="138"/>
                    <a:pt x="22" y="91"/>
                    <a:pt x="56" y="56"/>
                  </a:cubicBezTo>
                  <a:cubicBezTo>
                    <a:pt x="91" y="22"/>
                    <a:pt x="138" y="0"/>
                    <a:pt x="191" y="0"/>
                  </a:cubicBezTo>
                  <a:cubicBezTo>
                    <a:pt x="244" y="0"/>
                    <a:pt x="291" y="22"/>
                    <a:pt x="326" y="56"/>
                  </a:cubicBezTo>
                  <a:cubicBezTo>
                    <a:pt x="347" y="77"/>
                    <a:pt x="363" y="103"/>
                    <a:pt x="372" y="132"/>
                  </a:cubicBezTo>
                  <a:cubicBezTo>
                    <a:pt x="361" y="138"/>
                    <a:pt x="349" y="145"/>
                    <a:pt x="339" y="152"/>
                  </a:cubicBezTo>
                  <a:cubicBezTo>
                    <a:pt x="332" y="126"/>
                    <a:pt x="318" y="102"/>
                    <a:pt x="299" y="83"/>
                  </a:cubicBezTo>
                  <a:cubicBezTo>
                    <a:pt x="271" y="56"/>
                    <a:pt x="233" y="39"/>
                    <a:pt x="191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5" compatLnSpc="1" lIns="68589" numCol="1" rIns="68589" tIns="34295" vert="horz" wrap="square"/>
            <a:lstStyle/>
            <a:p>
              <a:endParaRPr altLang="en-US" lang="zh-CN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9" name="Freeform 37"/>
            <p:cNvSpPr>
              <a:spLocks noEditPoints="1"/>
            </p:cNvSpPr>
            <p:nvPr/>
          </p:nvSpPr>
          <p:spPr bwMode="auto">
            <a:xfrm>
              <a:off x="6183208" y="766203"/>
              <a:ext cx="251576" cy="263409"/>
            </a:xfrm>
            <a:custGeom>
              <a:gdLst>
                <a:gd fmla="*/ 41 w 388" name="T0"/>
                <a:gd fmla="*/ 59 h 406" name="T1"/>
                <a:gd fmla="*/ 185 w 388" name="T2"/>
                <a:gd fmla="*/ 0 h 406" name="T3"/>
                <a:gd fmla="*/ 329 w 388" name="T4"/>
                <a:gd fmla="*/ 59 h 406" name="T5"/>
                <a:gd fmla="*/ 388 w 388" name="T6"/>
                <a:gd fmla="*/ 203 h 406" name="T7"/>
                <a:gd fmla="*/ 329 w 388" name="T8"/>
                <a:gd fmla="*/ 347 h 406" name="T9"/>
                <a:gd fmla="*/ 185 w 388" name="T10"/>
                <a:gd fmla="*/ 406 h 406" name="T11"/>
                <a:gd fmla="*/ 111 w 388" name="T12"/>
                <a:gd fmla="*/ 393 h 406" name="T13"/>
                <a:gd fmla="*/ 116 w 388" name="T14"/>
                <a:gd fmla="*/ 342 h 406" name="T15"/>
                <a:gd fmla="*/ 36 w 388" name="T16"/>
                <a:gd fmla="*/ 149 h 406" name="T17"/>
                <a:gd fmla="*/ 0 w 388" name="T18"/>
                <a:gd fmla="*/ 119 h 406" name="T19"/>
                <a:gd fmla="*/ 41 w 388" name="T20"/>
                <a:gd fmla="*/ 59 h 406" name="T21"/>
                <a:gd fmla="*/ 123 w 388" name="T22"/>
                <a:gd fmla="*/ 197 h 406" name="T23"/>
                <a:gd fmla="*/ 107 w 388" name="T24"/>
                <a:gd fmla="*/ 161 h 406" name="T25"/>
                <a:gd fmla="*/ 126 w 388" name="T26"/>
                <a:gd fmla="*/ 121 h 406" name="T27"/>
                <a:gd fmla="*/ 173 w 388" name="T28"/>
                <a:gd fmla="*/ 105 h 406" name="T29"/>
                <a:gd fmla="*/ 173 w 388" name="T30"/>
                <a:gd fmla="*/ 88 h 406" name="T31"/>
                <a:gd fmla="*/ 200 w 388" name="T32"/>
                <a:gd fmla="*/ 88 h 406" name="T33"/>
                <a:gd fmla="*/ 200 w 388" name="T34"/>
                <a:gd fmla="*/ 104 h 406" name="T35"/>
                <a:gd fmla="*/ 244 w 388" name="T36"/>
                <a:gd fmla="*/ 120 h 406" name="T37"/>
                <a:gd fmla="*/ 262 w 388" name="T38"/>
                <a:gd fmla="*/ 161 h 406" name="T39"/>
                <a:gd fmla="*/ 217 w 388" name="T40"/>
                <a:gd fmla="*/ 161 h 406" name="T41"/>
                <a:gd fmla="*/ 211 w 388" name="T42"/>
                <a:gd fmla="*/ 144 h 406" name="T43"/>
                <a:gd fmla="*/ 160 w 388" name="T44"/>
                <a:gd fmla="*/ 142 h 406" name="T45"/>
                <a:gd fmla="*/ 159 w 388" name="T46"/>
                <a:gd fmla="*/ 165 h 406" name="T47"/>
                <a:gd fmla="*/ 213 w 388" name="T48"/>
                <a:gd fmla="*/ 181 h 406" name="T49"/>
                <a:gd fmla="*/ 250 w 388" name="T50"/>
                <a:gd fmla="*/ 200 h 406" name="T51"/>
                <a:gd fmla="*/ 265 w 388" name="T52"/>
                <a:gd fmla="*/ 237 h 406" name="T53"/>
                <a:gd fmla="*/ 248 w 388" name="T54"/>
                <a:gd fmla="*/ 279 h 406" name="T55"/>
                <a:gd fmla="*/ 198 w 388" name="T56"/>
                <a:gd fmla="*/ 296 h 406" name="T57"/>
                <a:gd fmla="*/ 198 w 388" name="T58"/>
                <a:gd fmla="*/ 318 h 406" name="T59"/>
                <a:gd fmla="*/ 172 w 388" name="T60"/>
                <a:gd fmla="*/ 318 h 406" name="T61"/>
                <a:gd fmla="*/ 172 w 388" name="T62"/>
                <a:gd fmla="*/ 296 h 406" name="T63"/>
                <a:gd fmla="*/ 123 w 388" name="T64"/>
                <a:gd fmla="*/ 279 h 406" name="T65"/>
                <a:gd fmla="*/ 105 w 388" name="T66"/>
                <a:gd fmla="*/ 233 h 406" name="T67"/>
                <a:gd fmla="*/ 152 w 388" name="T68"/>
                <a:gd fmla="*/ 233 h 406" name="T69"/>
                <a:gd fmla="*/ 158 w 388" name="T70"/>
                <a:gd fmla="*/ 254 h 406" name="T71"/>
                <a:gd fmla="*/ 212 w 388" name="T72"/>
                <a:gd fmla="*/ 256 h 406" name="T73"/>
                <a:gd fmla="*/ 213 w 388" name="T74"/>
                <a:gd fmla="*/ 231 h 406" name="T75"/>
                <a:gd fmla="*/ 123 w 388" name="T76"/>
                <a:gd fmla="*/ 197 h 406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406" w="388">
                  <a:moveTo>
                    <a:pt x="41" y="59"/>
                  </a:moveTo>
                  <a:cubicBezTo>
                    <a:pt x="78" y="22"/>
                    <a:pt x="129" y="0"/>
                    <a:pt x="185" y="0"/>
                  </a:cubicBezTo>
                  <a:cubicBezTo>
                    <a:pt x="241" y="0"/>
                    <a:pt x="292" y="22"/>
                    <a:pt x="329" y="59"/>
                  </a:cubicBezTo>
                  <a:cubicBezTo>
                    <a:pt x="366" y="96"/>
                    <a:pt x="388" y="147"/>
                    <a:pt x="388" y="203"/>
                  </a:cubicBezTo>
                  <a:cubicBezTo>
                    <a:pt x="388" y="259"/>
                    <a:pt x="366" y="310"/>
                    <a:pt x="329" y="347"/>
                  </a:cubicBezTo>
                  <a:cubicBezTo>
                    <a:pt x="292" y="384"/>
                    <a:pt x="241" y="406"/>
                    <a:pt x="185" y="406"/>
                  </a:cubicBezTo>
                  <a:cubicBezTo>
                    <a:pt x="159" y="406"/>
                    <a:pt x="134" y="401"/>
                    <a:pt x="111" y="393"/>
                  </a:cubicBezTo>
                  <a:cubicBezTo>
                    <a:pt x="114" y="376"/>
                    <a:pt x="116" y="359"/>
                    <a:pt x="116" y="342"/>
                  </a:cubicBezTo>
                  <a:cubicBezTo>
                    <a:pt x="116" y="270"/>
                    <a:pt x="87" y="200"/>
                    <a:pt x="36" y="149"/>
                  </a:cubicBezTo>
                  <a:cubicBezTo>
                    <a:pt x="25" y="138"/>
                    <a:pt x="13" y="128"/>
                    <a:pt x="0" y="119"/>
                  </a:cubicBezTo>
                  <a:cubicBezTo>
                    <a:pt x="10" y="96"/>
                    <a:pt x="24" y="76"/>
                    <a:pt x="41" y="59"/>
                  </a:cubicBezTo>
                  <a:close/>
                  <a:moveTo>
                    <a:pt x="123" y="197"/>
                  </a:moveTo>
                  <a:cubicBezTo>
                    <a:pt x="112" y="188"/>
                    <a:pt x="107" y="176"/>
                    <a:pt x="107" y="161"/>
                  </a:cubicBezTo>
                  <a:cubicBezTo>
                    <a:pt x="107" y="144"/>
                    <a:pt x="113" y="131"/>
                    <a:pt x="126" y="121"/>
                  </a:cubicBezTo>
                  <a:cubicBezTo>
                    <a:pt x="138" y="111"/>
                    <a:pt x="152" y="105"/>
                    <a:pt x="173" y="105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220" y="105"/>
                    <a:pt x="233" y="110"/>
                    <a:pt x="244" y="120"/>
                  </a:cubicBezTo>
                  <a:cubicBezTo>
                    <a:pt x="255" y="130"/>
                    <a:pt x="261" y="143"/>
                    <a:pt x="262" y="161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16" y="154"/>
                    <a:pt x="214" y="148"/>
                    <a:pt x="211" y="144"/>
                  </a:cubicBezTo>
                  <a:cubicBezTo>
                    <a:pt x="203" y="135"/>
                    <a:pt x="168" y="135"/>
                    <a:pt x="160" y="142"/>
                  </a:cubicBezTo>
                  <a:cubicBezTo>
                    <a:pt x="152" y="147"/>
                    <a:pt x="152" y="160"/>
                    <a:pt x="159" y="165"/>
                  </a:cubicBezTo>
                  <a:cubicBezTo>
                    <a:pt x="168" y="172"/>
                    <a:pt x="200" y="177"/>
                    <a:pt x="213" y="181"/>
                  </a:cubicBezTo>
                  <a:cubicBezTo>
                    <a:pt x="229" y="186"/>
                    <a:pt x="242" y="193"/>
                    <a:pt x="250" y="200"/>
                  </a:cubicBezTo>
                  <a:cubicBezTo>
                    <a:pt x="260" y="209"/>
                    <a:pt x="265" y="221"/>
                    <a:pt x="265" y="237"/>
                  </a:cubicBezTo>
                  <a:cubicBezTo>
                    <a:pt x="265" y="256"/>
                    <a:pt x="260" y="270"/>
                    <a:pt x="248" y="279"/>
                  </a:cubicBezTo>
                  <a:cubicBezTo>
                    <a:pt x="236" y="289"/>
                    <a:pt x="222" y="295"/>
                    <a:pt x="198" y="296"/>
                  </a:cubicBezTo>
                  <a:cubicBezTo>
                    <a:pt x="198" y="318"/>
                    <a:pt x="198" y="318"/>
                    <a:pt x="198" y="318"/>
                  </a:cubicBezTo>
                  <a:cubicBezTo>
                    <a:pt x="172" y="318"/>
                    <a:pt x="172" y="318"/>
                    <a:pt x="172" y="318"/>
                  </a:cubicBezTo>
                  <a:cubicBezTo>
                    <a:pt x="172" y="296"/>
                    <a:pt x="172" y="296"/>
                    <a:pt x="172" y="296"/>
                  </a:cubicBezTo>
                  <a:cubicBezTo>
                    <a:pt x="150" y="295"/>
                    <a:pt x="136" y="290"/>
                    <a:pt x="123" y="279"/>
                  </a:cubicBezTo>
                  <a:cubicBezTo>
                    <a:pt x="111" y="268"/>
                    <a:pt x="105" y="252"/>
                    <a:pt x="105" y="233"/>
                  </a:cubicBezTo>
                  <a:cubicBezTo>
                    <a:pt x="152" y="233"/>
                    <a:pt x="152" y="233"/>
                    <a:pt x="152" y="233"/>
                  </a:cubicBezTo>
                  <a:cubicBezTo>
                    <a:pt x="153" y="243"/>
                    <a:pt x="155" y="250"/>
                    <a:pt x="158" y="254"/>
                  </a:cubicBezTo>
                  <a:cubicBezTo>
                    <a:pt x="167" y="265"/>
                    <a:pt x="203" y="263"/>
                    <a:pt x="212" y="256"/>
                  </a:cubicBezTo>
                  <a:cubicBezTo>
                    <a:pt x="220" y="251"/>
                    <a:pt x="221" y="237"/>
                    <a:pt x="213" y="231"/>
                  </a:cubicBezTo>
                  <a:cubicBezTo>
                    <a:pt x="195" y="216"/>
                    <a:pt x="150" y="220"/>
                    <a:pt x="123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5" compatLnSpc="1" lIns="68589" numCol="1" rIns="68589" tIns="34295" vert="horz" wrap="square"/>
            <a:lstStyle/>
            <a:p>
              <a:endParaRPr altLang="en-US" lang="zh-CN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0" name="Freeform 38"/>
            <p:cNvSpPr>
              <a:spLocks noEditPoints="1"/>
            </p:cNvSpPr>
            <p:nvPr/>
          </p:nvSpPr>
          <p:spPr bwMode="auto">
            <a:xfrm>
              <a:off x="5928340" y="836444"/>
              <a:ext cx="304799" cy="304566"/>
            </a:xfrm>
            <a:custGeom>
              <a:gdLst>
                <a:gd fmla="*/ 235 w 470" name="T0"/>
                <a:gd fmla="*/ 57 h 470" name="T1"/>
                <a:gd fmla="*/ 109 w 470" name="T2"/>
                <a:gd fmla="*/ 109 h 470" name="T3"/>
                <a:gd fmla="*/ 57 w 470" name="T4"/>
                <a:gd fmla="*/ 235 h 470" name="T5"/>
                <a:gd fmla="*/ 109 w 470" name="T6"/>
                <a:gd fmla="*/ 361 h 470" name="T7"/>
                <a:gd fmla="*/ 235 w 470" name="T8"/>
                <a:gd fmla="*/ 413 h 470" name="T9"/>
                <a:gd fmla="*/ 361 w 470" name="T10"/>
                <a:gd fmla="*/ 361 h 470" name="T11"/>
                <a:gd fmla="*/ 413 w 470" name="T12"/>
                <a:gd fmla="*/ 235 h 470" name="T13"/>
                <a:gd fmla="*/ 361 w 470" name="T14"/>
                <a:gd fmla="*/ 109 h 470" name="T15"/>
                <a:gd fmla="*/ 235 w 470" name="T16"/>
                <a:gd fmla="*/ 57 h 470" name="T17"/>
                <a:gd fmla="*/ 170 w 470" name="T18"/>
                <a:gd fmla="*/ 228 h 470" name="T19"/>
                <a:gd fmla="*/ 154 w 470" name="T20"/>
                <a:gd fmla="*/ 191 h 470" name="T21"/>
                <a:gd fmla="*/ 173 w 470" name="T22"/>
                <a:gd fmla="*/ 149 h 470" name="T23"/>
                <a:gd fmla="*/ 222 w 470" name="T24"/>
                <a:gd fmla="*/ 132 h 470" name="T25"/>
                <a:gd fmla="*/ 222 w 470" name="T26"/>
                <a:gd fmla="*/ 114 h 470" name="T27"/>
                <a:gd fmla="*/ 251 w 470" name="T28"/>
                <a:gd fmla="*/ 114 h 470" name="T29"/>
                <a:gd fmla="*/ 251 w 470" name="T30"/>
                <a:gd fmla="*/ 132 h 470" name="T31"/>
                <a:gd fmla="*/ 296 w 470" name="T32"/>
                <a:gd fmla="*/ 148 h 470" name="T33"/>
                <a:gd fmla="*/ 314 w 470" name="T34"/>
                <a:gd fmla="*/ 190 h 470" name="T35"/>
                <a:gd fmla="*/ 267 w 470" name="T36"/>
                <a:gd fmla="*/ 190 h 470" name="T37"/>
                <a:gd fmla="*/ 262 w 470" name="T38"/>
                <a:gd fmla="*/ 173 h 470" name="T39"/>
                <a:gd fmla="*/ 208 w 470" name="T40"/>
                <a:gd fmla="*/ 171 h 470" name="T41"/>
                <a:gd fmla="*/ 208 w 470" name="T42"/>
                <a:gd fmla="*/ 196 h 470" name="T43"/>
                <a:gd fmla="*/ 264 w 470" name="T44"/>
                <a:gd fmla="*/ 212 h 470" name="T45"/>
                <a:gd fmla="*/ 302 w 470" name="T46"/>
                <a:gd fmla="*/ 231 h 470" name="T47"/>
                <a:gd fmla="*/ 318 w 470" name="T48"/>
                <a:gd fmla="*/ 271 h 470" name="T49"/>
                <a:gd fmla="*/ 300 w 470" name="T50"/>
                <a:gd fmla="*/ 314 h 470" name="T51"/>
                <a:gd fmla="*/ 248 w 470" name="T52"/>
                <a:gd fmla="*/ 333 h 470" name="T53"/>
                <a:gd fmla="*/ 248 w 470" name="T54"/>
                <a:gd fmla="*/ 355 h 470" name="T55"/>
                <a:gd fmla="*/ 219 w 470" name="T56"/>
                <a:gd fmla="*/ 355 h 470" name="T57"/>
                <a:gd fmla="*/ 219 w 470" name="T58"/>
                <a:gd fmla="*/ 333 h 470" name="T59"/>
                <a:gd fmla="*/ 171 w 470" name="T60"/>
                <a:gd fmla="*/ 313 h 470" name="T61"/>
                <a:gd fmla="*/ 151 w 470" name="T62"/>
                <a:gd fmla="*/ 266 h 470" name="T63"/>
                <a:gd fmla="*/ 201 w 470" name="T64"/>
                <a:gd fmla="*/ 266 h 470" name="T65"/>
                <a:gd fmla="*/ 207 w 470" name="T66"/>
                <a:gd fmla="*/ 288 h 470" name="T67"/>
                <a:gd fmla="*/ 263 w 470" name="T68"/>
                <a:gd fmla="*/ 290 h 470" name="T69"/>
                <a:gd fmla="*/ 264 w 470" name="T70"/>
                <a:gd fmla="*/ 264 h 470" name="T71"/>
                <a:gd fmla="*/ 170 w 470" name="T72"/>
                <a:gd fmla="*/ 228 h 470" name="T73"/>
                <a:gd fmla="*/ 69 w 470" name="T74"/>
                <a:gd fmla="*/ 69 h 470" name="T75"/>
                <a:gd fmla="*/ 235 w 470" name="T76"/>
                <a:gd fmla="*/ 0 h 470" name="T77"/>
                <a:gd fmla="*/ 401 w 470" name="T78"/>
                <a:gd fmla="*/ 69 h 470" name="T79"/>
                <a:gd fmla="*/ 470 w 470" name="T80"/>
                <a:gd fmla="*/ 235 h 470" name="T81"/>
                <a:gd fmla="*/ 401 w 470" name="T82"/>
                <a:gd fmla="*/ 401 h 470" name="T83"/>
                <a:gd fmla="*/ 235 w 470" name="T84"/>
                <a:gd fmla="*/ 470 h 470" name="T85"/>
                <a:gd fmla="*/ 69 w 470" name="T86"/>
                <a:gd fmla="*/ 401 h 470" name="T87"/>
                <a:gd fmla="*/ 0 w 470" name="T88"/>
                <a:gd fmla="*/ 235 h 470" name="T89"/>
                <a:gd fmla="*/ 69 w 470" name="T90"/>
                <a:gd fmla="*/ 69 h 470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470" w="470">
                  <a:moveTo>
                    <a:pt x="235" y="57"/>
                  </a:moveTo>
                  <a:cubicBezTo>
                    <a:pt x="186" y="57"/>
                    <a:pt x="141" y="77"/>
                    <a:pt x="109" y="109"/>
                  </a:cubicBezTo>
                  <a:cubicBezTo>
                    <a:pt x="77" y="141"/>
                    <a:pt x="57" y="186"/>
                    <a:pt x="57" y="235"/>
                  </a:cubicBezTo>
                  <a:cubicBezTo>
                    <a:pt x="57" y="284"/>
                    <a:pt x="77" y="328"/>
                    <a:pt x="109" y="361"/>
                  </a:cubicBezTo>
                  <a:cubicBezTo>
                    <a:pt x="141" y="393"/>
                    <a:pt x="186" y="413"/>
                    <a:pt x="235" y="413"/>
                  </a:cubicBezTo>
                  <a:cubicBezTo>
                    <a:pt x="284" y="413"/>
                    <a:pt x="328" y="393"/>
                    <a:pt x="361" y="361"/>
                  </a:cubicBezTo>
                  <a:cubicBezTo>
                    <a:pt x="393" y="328"/>
                    <a:pt x="413" y="284"/>
                    <a:pt x="413" y="235"/>
                  </a:cubicBezTo>
                  <a:cubicBezTo>
                    <a:pt x="413" y="186"/>
                    <a:pt x="393" y="141"/>
                    <a:pt x="361" y="109"/>
                  </a:cubicBezTo>
                  <a:cubicBezTo>
                    <a:pt x="328" y="77"/>
                    <a:pt x="284" y="57"/>
                    <a:pt x="235" y="57"/>
                  </a:cubicBezTo>
                  <a:close/>
                  <a:moveTo>
                    <a:pt x="170" y="228"/>
                  </a:moveTo>
                  <a:cubicBezTo>
                    <a:pt x="159" y="219"/>
                    <a:pt x="154" y="207"/>
                    <a:pt x="154" y="191"/>
                  </a:cubicBezTo>
                  <a:cubicBezTo>
                    <a:pt x="154" y="174"/>
                    <a:pt x="160" y="160"/>
                    <a:pt x="173" y="149"/>
                  </a:cubicBezTo>
                  <a:cubicBezTo>
                    <a:pt x="186" y="139"/>
                    <a:pt x="200" y="133"/>
                    <a:pt x="222" y="132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51" y="114"/>
                    <a:pt x="251" y="114"/>
                    <a:pt x="251" y="114"/>
                  </a:cubicBezTo>
                  <a:cubicBezTo>
                    <a:pt x="251" y="132"/>
                    <a:pt x="251" y="132"/>
                    <a:pt x="251" y="132"/>
                  </a:cubicBezTo>
                  <a:cubicBezTo>
                    <a:pt x="272" y="133"/>
                    <a:pt x="284" y="138"/>
                    <a:pt x="296" y="148"/>
                  </a:cubicBezTo>
                  <a:cubicBezTo>
                    <a:pt x="308" y="158"/>
                    <a:pt x="313" y="172"/>
                    <a:pt x="314" y="190"/>
                  </a:cubicBezTo>
                  <a:cubicBezTo>
                    <a:pt x="267" y="190"/>
                    <a:pt x="267" y="190"/>
                    <a:pt x="267" y="190"/>
                  </a:cubicBezTo>
                  <a:cubicBezTo>
                    <a:pt x="266" y="182"/>
                    <a:pt x="265" y="177"/>
                    <a:pt x="262" y="173"/>
                  </a:cubicBezTo>
                  <a:cubicBezTo>
                    <a:pt x="254" y="164"/>
                    <a:pt x="218" y="164"/>
                    <a:pt x="208" y="171"/>
                  </a:cubicBezTo>
                  <a:cubicBezTo>
                    <a:pt x="201" y="177"/>
                    <a:pt x="200" y="190"/>
                    <a:pt x="208" y="196"/>
                  </a:cubicBezTo>
                  <a:cubicBezTo>
                    <a:pt x="217" y="203"/>
                    <a:pt x="250" y="208"/>
                    <a:pt x="264" y="212"/>
                  </a:cubicBezTo>
                  <a:cubicBezTo>
                    <a:pt x="281" y="218"/>
                    <a:pt x="294" y="224"/>
                    <a:pt x="302" y="231"/>
                  </a:cubicBezTo>
                  <a:cubicBezTo>
                    <a:pt x="313" y="241"/>
                    <a:pt x="318" y="254"/>
                    <a:pt x="318" y="271"/>
                  </a:cubicBezTo>
                  <a:cubicBezTo>
                    <a:pt x="319" y="290"/>
                    <a:pt x="312" y="304"/>
                    <a:pt x="300" y="314"/>
                  </a:cubicBezTo>
                  <a:cubicBezTo>
                    <a:pt x="288" y="325"/>
                    <a:pt x="272" y="332"/>
                    <a:pt x="248" y="333"/>
                  </a:cubicBezTo>
                  <a:cubicBezTo>
                    <a:pt x="248" y="355"/>
                    <a:pt x="248" y="355"/>
                    <a:pt x="248" y="355"/>
                  </a:cubicBezTo>
                  <a:cubicBezTo>
                    <a:pt x="219" y="355"/>
                    <a:pt x="219" y="355"/>
                    <a:pt x="219" y="355"/>
                  </a:cubicBezTo>
                  <a:cubicBezTo>
                    <a:pt x="219" y="333"/>
                    <a:pt x="219" y="333"/>
                    <a:pt x="219" y="333"/>
                  </a:cubicBezTo>
                  <a:cubicBezTo>
                    <a:pt x="196" y="333"/>
                    <a:pt x="183" y="325"/>
                    <a:pt x="171" y="313"/>
                  </a:cubicBezTo>
                  <a:cubicBezTo>
                    <a:pt x="158" y="302"/>
                    <a:pt x="151" y="286"/>
                    <a:pt x="151" y="266"/>
                  </a:cubicBezTo>
                  <a:cubicBezTo>
                    <a:pt x="201" y="266"/>
                    <a:pt x="201" y="266"/>
                    <a:pt x="201" y="266"/>
                  </a:cubicBezTo>
                  <a:cubicBezTo>
                    <a:pt x="202" y="276"/>
                    <a:pt x="204" y="283"/>
                    <a:pt x="207" y="288"/>
                  </a:cubicBezTo>
                  <a:cubicBezTo>
                    <a:pt x="216" y="299"/>
                    <a:pt x="254" y="297"/>
                    <a:pt x="263" y="290"/>
                  </a:cubicBezTo>
                  <a:cubicBezTo>
                    <a:pt x="272" y="284"/>
                    <a:pt x="272" y="271"/>
                    <a:pt x="264" y="264"/>
                  </a:cubicBezTo>
                  <a:cubicBezTo>
                    <a:pt x="245" y="249"/>
                    <a:pt x="198" y="252"/>
                    <a:pt x="170" y="228"/>
                  </a:cubicBezTo>
                  <a:close/>
                  <a:moveTo>
                    <a:pt x="69" y="69"/>
                  </a:moveTo>
                  <a:cubicBezTo>
                    <a:pt x="111" y="26"/>
                    <a:pt x="170" y="0"/>
                    <a:pt x="235" y="0"/>
                  </a:cubicBezTo>
                  <a:cubicBezTo>
                    <a:pt x="300" y="0"/>
                    <a:pt x="359" y="26"/>
                    <a:pt x="401" y="69"/>
                  </a:cubicBezTo>
                  <a:cubicBezTo>
                    <a:pt x="444" y="111"/>
                    <a:pt x="470" y="170"/>
                    <a:pt x="470" y="235"/>
                  </a:cubicBezTo>
                  <a:cubicBezTo>
                    <a:pt x="470" y="300"/>
                    <a:pt x="444" y="359"/>
                    <a:pt x="401" y="401"/>
                  </a:cubicBezTo>
                  <a:cubicBezTo>
                    <a:pt x="359" y="444"/>
                    <a:pt x="300" y="470"/>
                    <a:pt x="235" y="470"/>
                  </a:cubicBezTo>
                  <a:cubicBezTo>
                    <a:pt x="170" y="470"/>
                    <a:pt x="111" y="444"/>
                    <a:pt x="69" y="401"/>
                  </a:cubicBezTo>
                  <a:cubicBezTo>
                    <a:pt x="26" y="359"/>
                    <a:pt x="0" y="300"/>
                    <a:pt x="0" y="235"/>
                  </a:cubicBezTo>
                  <a:cubicBezTo>
                    <a:pt x="0" y="170"/>
                    <a:pt x="26" y="111"/>
                    <a:pt x="69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5" compatLnSpc="1" lIns="68589" numCol="1" rIns="68589" tIns="34295" vert="horz" wrap="square"/>
            <a:lstStyle/>
            <a:p>
              <a:endParaRPr altLang="en-US" lang="zh-CN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11" name="TextBox 76"/>
          <p:cNvSpPr txBox="1"/>
          <p:nvPr/>
        </p:nvSpPr>
        <p:spPr>
          <a:xfrm>
            <a:off x="2355178" y="4796353"/>
            <a:ext cx="139527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881350" y="5196463"/>
            <a:ext cx="2342933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2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请在此添加文字说明。请在此添加文字说明。请在此添加文字说明</a:t>
            </a:r>
          </a:p>
        </p:txBody>
      </p:sp>
      <p:sp>
        <p:nvSpPr>
          <p:cNvPr id="13" name="TextBox 76"/>
          <p:cNvSpPr txBox="1"/>
          <p:nvPr/>
        </p:nvSpPr>
        <p:spPr>
          <a:xfrm>
            <a:off x="5398361" y="4796353"/>
            <a:ext cx="139527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924534" y="5196463"/>
            <a:ext cx="2342933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2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请在此添加文字说明。请在此添加文字说明。请在此添加文字说明</a:t>
            </a:r>
          </a:p>
        </p:txBody>
      </p:sp>
      <p:sp>
        <p:nvSpPr>
          <p:cNvPr id="15" name="TextBox 76"/>
          <p:cNvSpPr txBox="1"/>
          <p:nvPr/>
        </p:nvSpPr>
        <p:spPr>
          <a:xfrm>
            <a:off x="8633178" y="4796353"/>
            <a:ext cx="139527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159350" y="5196463"/>
            <a:ext cx="2342933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2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请在此添加文字说明。请在此添加文字说明。请在此添加文字说明</a:t>
            </a:r>
          </a:p>
        </p:txBody>
      </p:sp>
      <p:sp>
        <p:nvSpPr>
          <p:cNvPr id="17" name="Freeform 9"/>
          <p:cNvSpPr>
            <a:spLocks noEditPoints="1"/>
          </p:cNvSpPr>
          <p:nvPr/>
        </p:nvSpPr>
        <p:spPr bwMode="auto">
          <a:xfrm rot="2700000">
            <a:off x="5083607" y="2006325"/>
            <a:ext cx="2044927" cy="2047295"/>
          </a:xfrm>
          <a:prstGeom prst="rect">
            <a:avLst/>
          </a:prstGeom>
          <a:noFill/>
          <a:ln w="28575">
            <a:solidFill>
              <a:srgbClr val="4B73A8"/>
            </a:solidFill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8" name="Freeform 9"/>
          <p:cNvSpPr>
            <a:spLocks noEditPoints="1"/>
          </p:cNvSpPr>
          <p:nvPr/>
        </p:nvSpPr>
        <p:spPr bwMode="auto">
          <a:xfrm rot="2700000">
            <a:off x="8235280" y="2006325"/>
            <a:ext cx="2044927" cy="2047295"/>
          </a:xfrm>
          <a:prstGeom prst="rect">
            <a:avLst/>
          </a:prstGeom>
          <a:noFill/>
          <a:ln w="28575">
            <a:solidFill>
              <a:srgbClr val="4B73A8"/>
            </a:solidFill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23" name="矩形 3"/>
          <p:cNvSpPr>
            <a:spLocks noChangeArrowheads="1"/>
          </p:cNvSpPr>
          <p:nvPr/>
        </p:nvSpPr>
        <p:spPr bwMode="auto">
          <a:xfrm>
            <a:off x="1073958" y="224898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806030902050204" pitchFamily="34" typeface="Impact"/>
              </a:rPr>
              <a:t>年度工作概述</a:t>
            </a:r>
          </a:p>
        </p:txBody>
      </p:sp>
      <p:sp>
        <p:nvSpPr>
          <p:cNvPr id="24" name="文本框 37"/>
          <p:cNvSpPr txBox="1"/>
          <p:nvPr/>
        </p:nvSpPr>
        <p:spPr>
          <a:xfrm>
            <a:off x="1073958" y="759817"/>
            <a:ext cx="2308007" cy="335272"/>
          </a:xfrm>
          <a:prstGeom prst="rect">
            <a:avLst/>
          </a:prstGeom>
          <a:noFill/>
        </p:spPr>
        <p:txBody>
          <a:bodyPr bIns="45716" lIns="91431" rIns="91431" rtlCol="0" tIns="45716" wrap="square">
            <a:spAutoFit/>
          </a:bodyPr>
          <a:lstStyle/>
          <a:p>
            <a:r>
              <a:rPr altLang="zh-CN" lang="en-US" sz="16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Title</a:t>
            </a:r>
          </a:p>
        </p:txBody>
      </p:sp>
      <p:sp>
        <p:nvSpPr>
          <p:cNvPr id="25" name="任意多边形 4"/>
          <p:cNvSpPr/>
          <p:nvPr/>
        </p:nvSpPr>
        <p:spPr>
          <a:xfrm flipH="1">
            <a:off x="274490" y="423071"/>
            <a:ext cx="496568" cy="557564"/>
          </a:xfrm>
          <a:custGeom>
            <a:gdLst>
              <a:gd fmla="*/ 0 w 3171687" name="connsiteX0"/>
              <a:gd fmla="*/ 259565 h 2069635" name="connsiteY0"/>
              <a:gd fmla="*/ 0 w 3171687" name="connsiteX1"/>
              <a:gd fmla="*/ 0 h 2069635" name="connsiteY1"/>
              <a:gd fmla="*/ 3171687 w 3171687" name="connsiteX2"/>
              <a:gd fmla="*/ 0 h 2069635" name="connsiteY2"/>
              <a:gd fmla="*/ 3171687 w 3171687" name="connsiteX3"/>
              <a:gd fmla="*/ 2069635 h 2069635" name="connsiteY3"/>
              <a:gd fmla="*/ 0 w 3171687" name="connsiteX4"/>
              <a:gd fmla="*/ 2069635 h 2069635" name="connsiteY4"/>
              <a:gd fmla="*/ 0 w 3171687" name="connsiteX5"/>
              <a:gd fmla="*/ 1810069 h 2069635" name="connsiteY5"/>
              <a:gd fmla="*/ 0 w 3171687" name="connsiteX6"/>
              <a:gd fmla="*/ 1810069 h 2069635" name="connsiteY6"/>
              <a:gd fmla="*/ 0 w 3171687" name="connsiteX7"/>
              <a:gd fmla="*/ 1810069 h 2069635" name="connsiteY7"/>
              <a:gd fmla="*/ 1071343 w 3171687" name="connsiteX8"/>
              <a:gd fmla="*/ 1901509 h 2069635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2069635" w="3171687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任意多边形 5"/>
          <p:cNvSpPr/>
          <p:nvPr/>
        </p:nvSpPr>
        <p:spPr>
          <a:xfrm flipH="1">
            <a:off x="425940" y="300119"/>
            <a:ext cx="496568" cy="443846"/>
          </a:xfrm>
          <a:custGeom>
            <a:gdLst>
              <a:gd fmla="*/ 0 w 2253807" name="connsiteX0"/>
              <a:gd fmla="*/ 700070 h 1262130" name="connsiteY0"/>
              <a:gd fmla="*/ 0 w 2253807" name="connsiteX1"/>
              <a:gd fmla="*/ 0 h 1262130" name="connsiteY1"/>
              <a:gd fmla="*/ 2253807 w 2253807" name="connsiteX2"/>
              <a:gd fmla="*/ 0 h 1262130" name="connsiteY2"/>
              <a:gd fmla="*/ 2253807 w 2253807" name="connsiteX3"/>
              <a:gd fmla="*/ 1262130 h 1262130" name="connsiteY3"/>
              <a:gd fmla="*/ 1013277 w 2253807" name="connsiteX4"/>
              <a:gd fmla="*/ 1262130 h 1262130" name="connsiteY4"/>
              <a:gd fmla="*/ 1013277 w 2253807" name="connsiteX5"/>
              <a:gd fmla="*/ 1262130 h 1262130" name="connsiteY5"/>
              <a:gd fmla="*/ 1104717 w 2253807" name="connsiteX6"/>
              <a:gd fmla="*/ 791510 h 126213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62130" w="2253807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27449465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6"/>
          <p:cNvSpPr txBox="1"/>
          <p:nvPr/>
        </p:nvSpPr>
        <p:spPr bwMode="auto">
          <a:xfrm>
            <a:off x="2313016" y="2291498"/>
            <a:ext cx="3464576" cy="481978"/>
          </a:xfrm>
          <a:prstGeom prst="rect">
            <a:avLst/>
          </a:prstGeom>
          <a:noFill/>
        </p:spPr>
        <p:txBody>
          <a:bodyPr bIns="48203" lIns="96406" rIns="96406" tIns="48203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defTabSz="912813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defTabSz="912813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defTabSz="912813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defTabSz="912813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eaLnBrk="1" hangingPunct="1"/>
            <a:r>
              <a:rPr altLang="en-US" lang="zh-CN" sz="1265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添加适当的文字，一页的文字最好不要超过200,添加适当的文字添</a:t>
            </a:r>
          </a:p>
        </p:txBody>
      </p:sp>
      <p:sp>
        <p:nvSpPr>
          <p:cNvPr id="3" name="TextBox 30"/>
          <p:cNvSpPr txBox="1"/>
          <p:nvPr/>
        </p:nvSpPr>
        <p:spPr bwMode="auto">
          <a:xfrm>
            <a:off x="8460546" y="2291498"/>
            <a:ext cx="3464576" cy="481978"/>
          </a:xfrm>
          <a:prstGeom prst="rect">
            <a:avLst/>
          </a:prstGeom>
          <a:noFill/>
        </p:spPr>
        <p:txBody>
          <a:bodyPr bIns="48203" lIns="96406" rIns="96406" tIns="48203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defTabSz="912813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defTabSz="912813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defTabSz="912813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defTabSz="912813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eaLnBrk="1" hangingPunct="1"/>
            <a:r>
              <a:rPr altLang="en-US" lang="zh-CN" sz="1265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添加适当的文字，一页的文字最好不要超过200,添加适当的文字添</a:t>
            </a:r>
          </a:p>
        </p:txBody>
      </p:sp>
      <p:sp>
        <p:nvSpPr>
          <p:cNvPr id="4" name="TextBox 31"/>
          <p:cNvSpPr txBox="1"/>
          <p:nvPr/>
        </p:nvSpPr>
        <p:spPr bwMode="auto">
          <a:xfrm>
            <a:off x="2313016" y="4859761"/>
            <a:ext cx="3464576" cy="481978"/>
          </a:xfrm>
          <a:prstGeom prst="rect">
            <a:avLst/>
          </a:prstGeom>
          <a:noFill/>
        </p:spPr>
        <p:txBody>
          <a:bodyPr bIns="48203" lIns="96406" rIns="96406" tIns="48203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defTabSz="912813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defTabSz="912813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defTabSz="912813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defTabSz="912813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eaLnBrk="1" hangingPunct="1"/>
            <a:r>
              <a:rPr altLang="en-US" lang="zh-CN" sz="1265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添加适当的文字，一页的文字最好不要超过200,添加适当的文字添</a:t>
            </a:r>
          </a:p>
        </p:txBody>
      </p:sp>
      <p:sp>
        <p:nvSpPr>
          <p:cNvPr id="5" name="TextBox 32"/>
          <p:cNvSpPr txBox="1"/>
          <p:nvPr/>
        </p:nvSpPr>
        <p:spPr bwMode="auto">
          <a:xfrm>
            <a:off x="8393596" y="4859761"/>
            <a:ext cx="3464576" cy="481978"/>
          </a:xfrm>
          <a:prstGeom prst="rect">
            <a:avLst/>
          </a:prstGeom>
          <a:noFill/>
        </p:spPr>
        <p:txBody>
          <a:bodyPr bIns="48203" lIns="96406" rIns="96406" tIns="48203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defTabSz="912813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defTabSz="912813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defTabSz="912813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defTabSz="912813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eaLnBrk="1" hangingPunct="1"/>
            <a:r>
              <a:rPr altLang="en-US" lang="zh-CN" sz="1265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添加适当的文字，一页的文字最好不要超过200,添加适当的文字添</a:t>
            </a:r>
          </a:p>
        </p:txBody>
      </p:sp>
      <p:grpSp>
        <p:nvGrpSpPr>
          <p:cNvPr id="6" name="Group 7"/>
          <p:cNvGrpSpPr/>
          <p:nvPr/>
        </p:nvGrpSpPr>
        <p:grpSpPr>
          <a:xfrm>
            <a:off x="6696457" y="1576603"/>
            <a:ext cx="5375951" cy="1687618"/>
            <a:chOff x="3798640" y="2664087"/>
            <a:chExt cx="5609728" cy="1760005"/>
          </a:xfrm>
        </p:grpSpPr>
        <p:sp>
          <p:nvSpPr>
            <p:cNvPr id="7" name="圆角矩形 6"/>
            <p:cNvSpPr/>
            <p:nvPr/>
          </p:nvSpPr>
          <p:spPr>
            <a:xfrm>
              <a:off x="3798640" y="2664087"/>
              <a:ext cx="5609728" cy="1760005"/>
            </a:xfrm>
            <a:custGeom>
              <a:gdLst>
                <a:gd fmla="*/ 1289248 w 5969768" name="connsiteX0"/>
                <a:gd fmla="*/ 0 h 1872208" name="connsiteY0"/>
                <a:gd fmla="*/ 5346173 w 5969768" name="connsiteX1"/>
                <a:gd fmla="*/ 0 h 1872208" name="connsiteY1"/>
                <a:gd fmla="*/ 5969768 w 5969768" name="connsiteX2"/>
                <a:gd fmla="*/ 623595 h 1872208" name="connsiteY2"/>
                <a:gd fmla="*/ 5969768 w 5969768" name="connsiteX3"/>
                <a:gd fmla="*/ 1248613 h 1872208" name="connsiteY3"/>
                <a:gd fmla="*/ 5346173 w 5969768" name="connsiteX4"/>
                <a:gd fmla="*/ 1872208 h 1872208" name="connsiteY4"/>
                <a:gd fmla="*/ 1368152 w 5969768" name="connsiteX5"/>
                <a:gd fmla="*/ 1872208 h 1872208" name="connsiteY5"/>
                <a:gd fmla="*/ 1289248 w 5969768" name="connsiteX6"/>
                <a:gd fmla="*/ 1872208 h 1872208" name="connsiteY6"/>
                <a:gd fmla="*/ 407735 w 5969768" name="connsiteX7"/>
                <a:gd fmla="*/ 1872208 h 1872208" name="connsiteY7"/>
                <a:gd fmla="*/ 0 w 5969768" name="connsiteX8"/>
                <a:gd fmla="*/ 1464473 h 1872208" name="connsiteY8"/>
                <a:gd fmla="*/ 0 w 5969768" name="connsiteX9"/>
                <a:gd fmla="*/ 1055807 h 1872208" name="connsiteY9"/>
                <a:gd fmla="*/ 407735 w 5969768" name="connsiteX10"/>
                <a:gd fmla="*/ 648072 h 1872208" name="connsiteY10"/>
                <a:gd fmla="*/ 1368152 w 5969768" name="connsiteX11"/>
                <a:gd fmla="*/ 648072 h 1872208" name="connsiteY11"/>
                <a:gd fmla="*/ 1368152 w 5969768" name="connsiteX12"/>
                <a:gd fmla="*/ 850487 h 1872208" name="connsiteY12"/>
                <a:gd fmla="*/ 488918 w 5969768" name="connsiteX13"/>
                <a:gd fmla="*/ 850487 h 1872208" name="connsiteY13"/>
                <a:gd fmla="*/ 216024 w 5969768" name="connsiteX14"/>
                <a:gd fmla="*/ 1123381 h 1872208" name="connsiteY14"/>
                <a:gd fmla="*/ 216024 w 5969768" name="connsiteX15"/>
                <a:gd fmla="*/ 1396898 h 1872208" name="connsiteY15"/>
                <a:gd fmla="*/ 488918 w 5969768" name="connsiteX16"/>
                <a:gd fmla="*/ 1669792 h 1872208" name="connsiteY16"/>
                <a:gd fmla="*/ 1368152 w 5969768" name="connsiteX17"/>
                <a:gd fmla="*/ 1669792 h 1872208" name="connsiteY17"/>
                <a:gd fmla="*/ 1368152 w 5969768" name="connsiteX18"/>
                <a:gd fmla="*/ 1670095 h 1872208" name="connsiteY18"/>
                <a:gd fmla="*/ 5264789 w 5969768" name="connsiteX19"/>
                <a:gd fmla="*/ 1670095 h 1872208" name="connsiteY19"/>
                <a:gd fmla="*/ 5753744 w 5969768" name="connsiteX20"/>
                <a:gd fmla="*/ 1181140 h 1872208" name="connsiteY20"/>
                <a:gd fmla="*/ 5753744 w 5969768" name="connsiteX21"/>
                <a:gd fmla="*/ 691068 h 1872208" name="connsiteY21"/>
                <a:gd fmla="*/ 5264789 w 5969768" name="connsiteX22"/>
                <a:gd fmla="*/ 202113 h 1872208" name="connsiteY22"/>
                <a:gd fmla="*/ 1289248 w 5969768" name="connsiteX23"/>
                <a:gd fmla="*/ 202113 h 1872208" name="connsiteY23"/>
                <a:gd fmla="*/ 1421432 w 5969768" name="connsiteX24"/>
                <a:gd fmla="*/ 109314 h 1872208" name="connsiteY24"/>
                <a:gd fmla="*/ 1289248 w 5969768" name="connsiteX25"/>
                <a:gd fmla="*/ 0 h 1872208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1872208" w="5969768">
                  <a:moveTo>
                    <a:pt x="1289248" y="0"/>
                  </a:moveTo>
                  <a:lnTo>
                    <a:pt x="5346173" y="0"/>
                  </a:lnTo>
                  <a:cubicBezTo>
                    <a:pt x="5690575" y="0"/>
                    <a:pt x="5969768" y="279193"/>
                    <a:pt x="5969768" y="623595"/>
                  </a:cubicBezTo>
                  <a:lnTo>
                    <a:pt x="5969768" y="1248613"/>
                  </a:lnTo>
                  <a:cubicBezTo>
                    <a:pt x="5969768" y="1593015"/>
                    <a:pt x="5690575" y="1872208"/>
                    <a:pt x="5346173" y="1872208"/>
                  </a:cubicBezTo>
                  <a:lnTo>
                    <a:pt x="1368152" y="1872208"/>
                  </a:lnTo>
                  <a:lnTo>
                    <a:pt x="1289248" y="1872208"/>
                  </a:lnTo>
                  <a:lnTo>
                    <a:pt x="407735" y="1872208"/>
                  </a:lnTo>
                  <a:cubicBezTo>
                    <a:pt x="182549" y="1872208"/>
                    <a:pt x="0" y="1689659"/>
                    <a:pt x="0" y="1464473"/>
                  </a:cubicBezTo>
                  <a:lnTo>
                    <a:pt x="0" y="1055807"/>
                  </a:lnTo>
                  <a:cubicBezTo>
                    <a:pt x="0" y="830621"/>
                    <a:pt x="182549" y="648072"/>
                    <a:pt x="407735" y="648072"/>
                  </a:cubicBezTo>
                  <a:lnTo>
                    <a:pt x="1368152" y="648072"/>
                  </a:lnTo>
                  <a:lnTo>
                    <a:pt x="1368152" y="850487"/>
                  </a:lnTo>
                  <a:lnTo>
                    <a:pt x="488918" y="850487"/>
                  </a:lnTo>
                  <a:cubicBezTo>
                    <a:pt x="338203" y="850487"/>
                    <a:pt x="216024" y="972666"/>
                    <a:pt x="216024" y="1123381"/>
                  </a:cubicBezTo>
                  <a:lnTo>
                    <a:pt x="216024" y="1396898"/>
                  </a:lnTo>
                  <a:cubicBezTo>
                    <a:pt x="216024" y="1547613"/>
                    <a:pt x="338203" y="1669792"/>
                    <a:pt x="488918" y="1669792"/>
                  </a:cubicBezTo>
                  <a:lnTo>
                    <a:pt x="1368152" y="1669792"/>
                  </a:lnTo>
                  <a:lnTo>
                    <a:pt x="1368152" y="1670095"/>
                  </a:lnTo>
                  <a:lnTo>
                    <a:pt x="5264789" y="1670095"/>
                  </a:lnTo>
                  <a:cubicBezTo>
                    <a:pt x="5534831" y="1670095"/>
                    <a:pt x="5753744" y="1451182"/>
                    <a:pt x="5753744" y="1181140"/>
                  </a:cubicBezTo>
                  <a:lnTo>
                    <a:pt x="5753744" y="691068"/>
                  </a:lnTo>
                  <a:cubicBezTo>
                    <a:pt x="5753744" y="421026"/>
                    <a:pt x="5534831" y="202113"/>
                    <a:pt x="5264789" y="202113"/>
                  </a:cubicBezTo>
                  <a:lnTo>
                    <a:pt x="1289248" y="202113"/>
                  </a:lnTo>
                  <a:cubicBezTo>
                    <a:pt x="1288859" y="161655"/>
                    <a:pt x="1421821" y="149772"/>
                    <a:pt x="1421432" y="109314"/>
                  </a:cubicBezTo>
                  <a:cubicBezTo>
                    <a:pt x="1421821" y="82401"/>
                    <a:pt x="1288859" y="26913"/>
                    <a:pt x="1289248" y="0"/>
                  </a:cubicBezTo>
                  <a:close/>
                </a:path>
              </a:pathLst>
            </a:custGeom>
            <a:solidFill>
              <a:srgbClr val="4A9CCB"/>
            </a:solidFill>
            <a:ln algn="ctr" cap="flat" cmpd="sng" w="28575">
              <a:solidFill>
                <a:sysClr lastClr="FFFFFF" val="window"/>
              </a:solidFill>
              <a:prstDash val="solid"/>
            </a:ln>
            <a:effectLst>
              <a:outerShdw algn="tl" dir="2700000" dist="38100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 defTabSz="964005">
                <a:defRPr/>
              </a:pPr>
              <a:endParaRPr altLang="en-US" kern="0" lang="zh-CN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8" name="燕尾形 23"/>
            <p:cNvSpPr/>
            <p:nvPr/>
          </p:nvSpPr>
          <p:spPr>
            <a:xfrm>
              <a:off x="4921633" y="3200121"/>
              <a:ext cx="323101" cy="326508"/>
            </a:xfrm>
            <a:prstGeom prst="chevron">
              <a:avLst/>
            </a:prstGeom>
            <a:solidFill>
              <a:srgbClr val="4A9CCB"/>
            </a:solidFill>
            <a:ln algn="ctr" cap="flat" cmpd="sng" w="28575">
              <a:solidFill>
                <a:sysClr lastClr="FFFFFF" val="window"/>
              </a:solidFill>
              <a:prstDash val="solid"/>
            </a:ln>
            <a:effectLst>
              <a:outerShdw algn="tl" dir="2700000" dist="38100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</a:defRPr>
              </a:lvl5pPr>
              <a:lvl6pPr defTabSz="912813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6pPr>
              <a:lvl7pPr defTabSz="912813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7pPr>
              <a:lvl8pPr defTabSz="912813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8pPr>
              <a:lvl9pPr defTabSz="912813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9" name="燕尾形 24"/>
            <p:cNvSpPr/>
            <p:nvPr/>
          </p:nvSpPr>
          <p:spPr>
            <a:xfrm>
              <a:off x="5167889" y="3200121"/>
              <a:ext cx="323100" cy="326508"/>
            </a:xfrm>
            <a:prstGeom prst="chevron">
              <a:avLst/>
            </a:prstGeom>
            <a:solidFill>
              <a:srgbClr val="4A9CCB"/>
            </a:solidFill>
            <a:ln algn="ctr" cap="flat" cmpd="sng" w="28575">
              <a:solidFill>
                <a:sysClr lastClr="FFFFFF" val="window"/>
              </a:solidFill>
              <a:prstDash val="solid"/>
            </a:ln>
            <a:effectLst>
              <a:outerShdw algn="tl" dir="2700000" dist="38100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</a:defRPr>
              </a:lvl5pPr>
              <a:lvl6pPr defTabSz="912813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6pPr>
              <a:lvl7pPr defTabSz="912813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7pPr>
              <a:lvl8pPr defTabSz="912813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8pPr>
              <a:lvl9pPr defTabSz="912813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" name="TextBox 11"/>
            <p:cNvSpPr txBox="1"/>
            <p:nvPr/>
          </p:nvSpPr>
          <p:spPr>
            <a:xfrm>
              <a:off x="4051882" y="3332819"/>
              <a:ext cx="964063" cy="11410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64005">
                <a:lnSpc>
                  <a:spcPct val="130000"/>
                </a:lnSpc>
                <a:defRPr/>
              </a:pPr>
              <a:r>
                <a:rPr altLang="zh-CN" b="1" kern="0" lang="en-US" sz="5061">
                  <a:solidFill>
                    <a:sysClr lastClr="FFFFFF" val="window">
                      <a:lumMod val="50000"/>
                    </a:sysClr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itchFamily="34" typeface="Calibri"/>
                  <a:sym charset="0" panose="020b0604020202020204" pitchFamily="34" typeface="Arial"/>
                </a:rPr>
                <a:t>W</a:t>
              </a:r>
            </a:p>
          </p:txBody>
        </p:sp>
      </p:grpSp>
      <p:grpSp>
        <p:nvGrpSpPr>
          <p:cNvPr id="11" name="Group 13"/>
          <p:cNvGrpSpPr/>
          <p:nvPr/>
        </p:nvGrpSpPr>
        <p:grpSpPr>
          <a:xfrm>
            <a:off x="545581" y="4139842"/>
            <a:ext cx="5377625" cy="1685943"/>
            <a:chOff x="3798640" y="4694042"/>
            <a:chExt cx="5609728" cy="1758589"/>
          </a:xfrm>
        </p:grpSpPr>
        <p:sp>
          <p:nvSpPr>
            <p:cNvPr id="12" name="圆角矩形 6"/>
            <p:cNvSpPr/>
            <p:nvPr/>
          </p:nvSpPr>
          <p:spPr>
            <a:xfrm>
              <a:off x="3798640" y="4694042"/>
              <a:ext cx="5609728" cy="1758589"/>
            </a:xfrm>
            <a:custGeom>
              <a:gdLst>
                <a:gd fmla="*/ 1289248 w 5969768" name="connsiteX0"/>
                <a:gd fmla="*/ 0 h 1872208" name="connsiteY0"/>
                <a:gd fmla="*/ 5346173 w 5969768" name="connsiteX1"/>
                <a:gd fmla="*/ 0 h 1872208" name="connsiteY1"/>
                <a:gd fmla="*/ 5969768 w 5969768" name="connsiteX2"/>
                <a:gd fmla="*/ 623595 h 1872208" name="connsiteY2"/>
                <a:gd fmla="*/ 5969768 w 5969768" name="connsiteX3"/>
                <a:gd fmla="*/ 1248613 h 1872208" name="connsiteY3"/>
                <a:gd fmla="*/ 5346173 w 5969768" name="connsiteX4"/>
                <a:gd fmla="*/ 1872208 h 1872208" name="connsiteY4"/>
                <a:gd fmla="*/ 1368152 w 5969768" name="connsiteX5"/>
                <a:gd fmla="*/ 1872208 h 1872208" name="connsiteY5"/>
                <a:gd fmla="*/ 1289248 w 5969768" name="connsiteX6"/>
                <a:gd fmla="*/ 1872208 h 1872208" name="connsiteY6"/>
                <a:gd fmla="*/ 407735 w 5969768" name="connsiteX7"/>
                <a:gd fmla="*/ 1872208 h 1872208" name="connsiteY7"/>
                <a:gd fmla="*/ 0 w 5969768" name="connsiteX8"/>
                <a:gd fmla="*/ 1464473 h 1872208" name="connsiteY8"/>
                <a:gd fmla="*/ 0 w 5969768" name="connsiteX9"/>
                <a:gd fmla="*/ 1055807 h 1872208" name="connsiteY9"/>
                <a:gd fmla="*/ 407735 w 5969768" name="connsiteX10"/>
                <a:gd fmla="*/ 648072 h 1872208" name="connsiteY10"/>
                <a:gd fmla="*/ 1368152 w 5969768" name="connsiteX11"/>
                <a:gd fmla="*/ 648072 h 1872208" name="connsiteY11"/>
                <a:gd fmla="*/ 1368152 w 5969768" name="connsiteX12"/>
                <a:gd fmla="*/ 850487 h 1872208" name="connsiteY12"/>
                <a:gd fmla="*/ 488918 w 5969768" name="connsiteX13"/>
                <a:gd fmla="*/ 850487 h 1872208" name="connsiteY13"/>
                <a:gd fmla="*/ 216024 w 5969768" name="connsiteX14"/>
                <a:gd fmla="*/ 1123381 h 1872208" name="connsiteY14"/>
                <a:gd fmla="*/ 216024 w 5969768" name="connsiteX15"/>
                <a:gd fmla="*/ 1396898 h 1872208" name="connsiteY15"/>
                <a:gd fmla="*/ 488918 w 5969768" name="connsiteX16"/>
                <a:gd fmla="*/ 1669792 h 1872208" name="connsiteY16"/>
                <a:gd fmla="*/ 1368152 w 5969768" name="connsiteX17"/>
                <a:gd fmla="*/ 1669792 h 1872208" name="connsiteY17"/>
                <a:gd fmla="*/ 1368152 w 5969768" name="connsiteX18"/>
                <a:gd fmla="*/ 1670095 h 1872208" name="connsiteY18"/>
                <a:gd fmla="*/ 5264789 w 5969768" name="connsiteX19"/>
                <a:gd fmla="*/ 1670095 h 1872208" name="connsiteY19"/>
                <a:gd fmla="*/ 5753744 w 5969768" name="connsiteX20"/>
                <a:gd fmla="*/ 1181140 h 1872208" name="connsiteY20"/>
                <a:gd fmla="*/ 5753744 w 5969768" name="connsiteX21"/>
                <a:gd fmla="*/ 691068 h 1872208" name="connsiteY21"/>
                <a:gd fmla="*/ 5264789 w 5969768" name="connsiteX22"/>
                <a:gd fmla="*/ 202113 h 1872208" name="connsiteY22"/>
                <a:gd fmla="*/ 1289248 w 5969768" name="connsiteX23"/>
                <a:gd fmla="*/ 202113 h 1872208" name="connsiteY23"/>
                <a:gd fmla="*/ 1421432 w 5969768" name="connsiteX24"/>
                <a:gd fmla="*/ 109314 h 1872208" name="connsiteY24"/>
                <a:gd fmla="*/ 1289248 w 5969768" name="connsiteX25"/>
                <a:gd fmla="*/ 0 h 1872208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1872208" w="5969768">
                  <a:moveTo>
                    <a:pt x="1289248" y="0"/>
                  </a:moveTo>
                  <a:lnTo>
                    <a:pt x="5346173" y="0"/>
                  </a:lnTo>
                  <a:cubicBezTo>
                    <a:pt x="5690575" y="0"/>
                    <a:pt x="5969768" y="279193"/>
                    <a:pt x="5969768" y="623595"/>
                  </a:cubicBezTo>
                  <a:lnTo>
                    <a:pt x="5969768" y="1248613"/>
                  </a:lnTo>
                  <a:cubicBezTo>
                    <a:pt x="5969768" y="1593015"/>
                    <a:pt x="5690575" y="1872208"/>
                    <a:pt x="5346173" y="1872208"/>
                  </a:cubicBezTo>
                  <a:lnTo>
                    <a:pt x="1368152" y="1872208"/>
                  </a:lnTo>
                  <a:lnTo>
                    <a:pt x="1289248" y="1872208"/>
                  </a:lnTo>
                  <a:lnTo>
                    <a:pt x="407735" y="1872208"/>
                  </a:lnTo>
                  <a:cubicBezTo>
                    <a:pt x="182549" y="1872208"/>
                    <a:pt x="0" y="1689659"/>
                    <a:pt x="0" y="1464473"/>
                  </a:cubicBezTo>
                  <a:lnTo>
                    <a:pt x="0" y="1055807"/>
                  </a:lnTo>
                  <a:cubicBezTo>
                    <a:pt x="0" y="830621"/>
                    <a:pt x="182549" y="648072"/>
                    <a:pt x="407735" y="648072"/>
                  </a:cubicBezTo>
                  <a:lnTo>
                    <a:pt x="1368152" y="648072"/>
                  </a:lnTo>
                  <a:lnTo>
                    <a:pt x="1368152" y="850487"/>
                  </a:lnTo>
                  <a:lnTo>
                    <a:pt x="488918" y="850487"/>
                  </a:lnTo>
                  <a:cubicBezTo>
                    <a:pt x="338203" y="850487"/>
                    <a:pt x="216024" y="972666"/>
                    <a:pt x="216024" y="1123381"/>
                  </a:cubicBezTo>
                  <a:lnTo>
                    <a:pt x="216024" y="1396898"/>
                  </a:lnTo>
                  <a:cubicBezTo>
                    <a:pt x="216024" y="1547613"/>
                    <a:pt x="338203" y="1669792"/>
                    <a:pt x="488918" y="1669792"/>
                  </a:cubicBezTo>
                  <a:lnTo>
                    <a:pt x="1368152" y="1669792"/>
                  </a:lnTo>
                  <a:lnTo>
                    <a:pt x="1368152" y="1670095"/>
                  </a:lnTo>
                  <a:lnTo>
                    <a:pt x="5264789" y="1670095"/>
                  </a:lnTo>
                  <a:cubicBezTo>
                    <a:pt x="5534831" y="1670095"/>
                    <a:pt x="5753744" y="1451182"/>
                    <a:pt x="5753744" y="1181140"/>
                  </a:cubicBezTo>
                  <a:lnTo>
                    <a:pt x="5753744" y="691068"/>
                  </a:lnTo>
                  <a:cubicBezTo>
                    <a:pt x="5753744" y="421026"/>
                    <a:pt x="5534831" y="202113"/>
                    <a:pt x="5264789" y="202113"/>
                  </a:cubicBezTo>
                  <a:lnTo>
                    <a:pt x="1289248" y="202113"/>
                  </a:lnTo>
                  <a:cubicBezTo>
                    <a:pt x="1288859" y="161655"/>
                    <a:pt x="1421821" y="149772"/>
                    <a:pt x="1421432" y="109314"/>
                  </a:cubicBezTo>
                  <a:cubicBezTo>
                    <a:pt x="1421821" y="82401"/>
                    <a:pt x="1288859" y="26913"/>
                    <a:pt x="1289248" y="0"/>
                  </a:cubicBezTo>
                  <a:close/>
                </a:path>
              </a:pathLst>
            </a:custGeom>
            <a:solidFill>
              <a:srgbClr val="4B73A8"/>
            </a:solidFill>
            <a:ln algn="ctr" cap="flat" cmpd="sng" w="28575">
              <a:solidFill>
                <a:sysClr lastClr="FFFFFF" val="window"/>
              </a:solidFill>
              <a:prstDash val="solid"/>
            </a:ln>
            <a:effectLst>
              <a:outerShdw algn="tl" dir="2700000" dist="38100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 defTabSz="964005">
                <a:defRPr/>
              </a:pPr>
              <a:endParaRPr altLang="en-US" kern="0" lang="zh-CN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3" name="燕尾形 26"/>
            <p:cNvSpPr/>
            <p:nvPr/>
          </p:nvSpPr>
          <p:spPr>
            <a:xfrm>
              <a:off x="4921284" y="5230176"/>
              <a:ext cx="323000" cy="326571"/>
            </a:xfrm>
            <a:prstGeom prst="chevron">
              <a:avLst/>
            </a:prstGeom>
            <a:solidFill>
              <a:srgbClr val="4B73A8"/>
            </a:solidFill>
            <a:ln algn="ctr" cap="flat" cmpd="sng" w="28575">
              <a:solidFill>
                <a:sysClr lastClr="FFFFFF" val="window"/>
              </a:solidFill>
              <a:prstDash val="solid"/>
            </a:ln>
            <a:effectLst>
              <a:outerShdw algn="tl" dir="2700000" dist="38100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</a:defRPr>
              </a:lvl5pPr>
              <a:lvl6pPr defTabSz="912813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6pPr>
              <a:lvl7pPr defTabSz="912813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7pPr>
              <a:lvl8pPr defTabSz="912813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8pPr>
              <a:lvl9pPr defTabSz="912813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4" name="燕尾形 27"/>
            <p:cNvSpPr/>
            <p:nvPr/>
          </p:nvSpPr>
          <p:spPr>
            <a:xfrm>
              <a:off x="5167462" y="5230176"/>
              <a:ext cx="323001" cy="326571"/>
            </a:xfrm>
            <a:prstGeom prst="chevron">
              <a:avLst/>
            </a:prstGeom>
            <a:solidFill>
              <a:srgbClr val="4B73A8"/>
            </a:solidFill>
            <a:ln algn="ctr" cap="flat" cmpd="sng" w="28575">
              <a:solidFill>
                <a:sysClr lastClr="FFFFFF" val="window"/>
              </a:solidFill>
              <a:prstDash val="solid"/>
            </a:ln>
            <a:effectLst>
              <a:outerShdw algn="tl" dir="2700000" dist="38100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</a:defRPr>
              </a:lvl5pPr>
              <a:lvl6pPr defTabSz="912813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6pPr>
              <a:lvl7pPr defTabSz="912813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7pPr>
              <a:lvl8pPr defTabSz="912813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8pPr>
              <a:lvl9pPr defTabSz="912813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5" name="TextBox 17"/>
            <p:cNvSpPr txBox="1"/>
            <p:nvPr/>
          </p:nvSpPr>
          <p:spPr>
            <a:xfrm>
              <a:off x="4123386" y="5352422"/>
              <a:ext cx="963763" cy="11412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64005">
                <a:lnSpc>
                  <a:spcPct val="130000"/>
                </a:lnSpc>
                <a:defRPr/>
              </a:pPr>
              <a:r>
                <a:rPr altLang="zh-CN" b="1" kern="0" lang="en-US" sz="5061">
                  <a:solidFill>
                    <a:sysClr lastClr="FFFFFF" val="window">
                      <a:lumMod val="50000"/>
                    </a:sysClr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itchFamily="34" typeface="Calibri"/>
                  <a:sym charset="0" panose="020b0604020202020204" pitchFamily="34" typeface="Arial"/>
                </a:rPr>
                <a:t>O</a:t>
              </a:r>
            </a:p>
          </p:txBody>
        </p:sp>
      </p:grpSp>
      <p:grpSp>
        <p:nvGrpSpPr>
          <p:cNvPr id="16" name="Group 19"/>
          <p:cNvGrpSpPr/>
          <p:nvPr/>
        </p:nvGrpSpPr>
        <p:grpSpPr>
          <a:xfrm>
            <a:off x="6694784" y="4139842"/>
            <a:ext cx="5377625" cy="1685943"/>
            <a:chOff x="3798640" y="4694042"/>
            <a:chExt cx="5609728" cy="1758589"/>
          </a:xfrm>
        </p:grpSpPr>
        <p:sp>
          <p:nvSpPr>
            <p:cNvPr id="17" name="圆角矩形 6"/>
            <p:cNvSpPr/>
            <p:nvPr/>
          </p:nvSpPr>
          <p:spPr>
            <a:xfrm>
              <a:off x="3798640" y="4694042"/>
              <a:ext cx="5609728" cy="1758589"/>
            </a:xfrm>
            <a:custGeom>
              <a:gdLst>
                <a:gd fmla="*/ 1289248 w 5969768" name="connsiteX0"/>
                <a:gd fmla="*/ 0 h 1872208" name="connsiteY0"/>
                <a:gd fmla="*/ 5346173 w 5969768" name="connsiteX1"/>
                <a:gd fmla="*/ 0 h 1872208" name="connsiteY1"/>
                <a:gd fmla="*/ 5969768 w 5969768" name="connsiteX2"/>
                <a:gd fmla="*/ 623595 h 1872208" name="connsiteY2"/>
                <a:gd fmla="*/ 5969768 w 5969768" name="connsiteX3"/>
                <a:gd fmla="*/ 1248613 h 1872208" name="connsiteY3"/>
                <a:gd fmla="*/ 5346173 w 5969768" name="connsiteX4"/>
                <a:gd fmla="*/ 1872208 h 1872208" name="connsiteY4"/>
                <a:gd fmla="*/ 1368152 w 5969768" name="connsiteX5"/>
                <a:gd fmla="*/ 1872208 h 1872208" name="connsiteY5"/>
                <a:gd fmla="*/ 1289248 w 5969768" name="connsiteX6"/>
                <a:gd fmla="*/ 1872208 h 1872208" name="connsiteY6"/>
                <a:gd fmla="*/ 407735 w 5969768" name="connsiteX7"/>
                <a:gd fmla="*/ 1872208 h 1872208" name="connsiteY7"/>
                <a:gd fmla="*/ 0 w 5969768" name="connsiteX8"/>
                <a:gd fmla="*/ 1464473 h 1872208" name="connsiteY8"/>
                <a:gd fmla="*/ 0 w 5969768" name="connsiteX9"/>
                <a:gd fmla="*/ 1055807 h 1872208" name="connsiteY9"/>
                <a:gd fmla="*/ 407735 w 5969768" name="connsiteX10"/>
                <a:gd fmla="*/ 648072 h 1872208" name="connsiteY10"/>
                <a:gd fmla="*/ 1368152 w 5969768" name="connsiteX11"/>
                <a:gd fmla="*/ 648072 h 1872208" name="connsiteY11"/>
                <a:gd fmla="*/ 1368152 w 5969768" name="connsiteX12"/>
                <a:gd fmla="*/ 850487 h 1872208" name="connsiteY12"/>
                <a:gd fmla="*/ 488918 w 5969768" name="connsiteX13"/>
                <a:gd fmla="*/ 850487 h 1872208" name="connsiteY13"/>
                <a:gd fmla="*/ 216024 w 5969768" name="connsiteX14"/>
                <a:gd fmla="*/ 1123381 h 1872208" name="connsiteY14"/>
                <a:gd fmla="*/ 216024 w 5969768" name="connsiteX15"/>
                <a:gd fmla="*/ 1396898 h 1872208" name="connsiteY15"/>
                <a:gd fmla="*/ 488918 w 5969768" name="connsiteX16"/>
                <a:gd fmla="*/ 1669792 h 1872208" name="connsiteY16"/>
                <a:gd fmla="*/ 1368152 w 5969768" name="connsiteX17"/>
                <a:gd fmla="*/ 1669792 h 1872208" name="connsiteY17"/>
                <a:gd fmla="*/ 1368152 w 5969768" name="connsiteX18"/>
                <a:gd fmla="*/ 1670095 h 1872208" name="connsiteY18"/>
                <a:gd fmla="*/ 5264789 w 5969768" name="connsiteX19"/>
                <a:gd fmla="*/ 1670095 h 1872208" name="connsiteY19"/>
                <a:gd fmla="*/ 5753744 w 5969768" name="connsiteX20"/>
                <a:gd fmla="*/ 1181140 h 1872208" name="connsiteY20"/>
                <a:gd fmla="*/ 5753744 w 5969768" name="connsiteX21"/>
                <a:gd fmla="*/ 691068 h 1872208" name="connsiteY21"/>
                <a:gd fmla="*/ 5264789 w 5969768" name="connsiteX22"/>
                <a:gd fmla="*/ 202113 h 1872208" name="connsiteY22"/>
                <a:gd fmla="*/ 1289248 w 5969768" name="connsiteX23"/>
                <a:gd fmla="*/ 202113 h 1872208" name="connsiteY23"/>
                <a:gd fmla="*/ 1421432 w 5969768" name="connsiteX24"/>
                <a:gd fmla="*/ 109314 h 1872208" name="connsiteY24"/>
                <a:gd fmla="*/ 1289248 w 5969768" name="connsiteX25"/>
                <a:gd fmla="*/ 0 h 1872208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1872208" w="5969768">
                  <a:moveTo>
                    <a:pt x="1289248" y="0"/>
                  </a:moveTo>
                  <a:lnTo>
                    <a:pt x="5346173" y="0"/>
                  </a:lnTo>
                  <a:cubicBezTo>
                    <a:pt x="5690575" y="0"/>
                    <a:pt x="5969768" y="279193"/>
                    <a:pt x="5969768" y="623595"/>
                  </a:cubicBezTo>
                  <a:lnTo>
                    <a:pt x="5969768" y="1248613"/>
                  </a:lnTo>
                  <a:cubicBezTo>
                    <a:pt x="5969768" y="1593015"/>
                    <a:pt x="5690575" y="1872208"/>
                    <a:pt x="5346173" y="1872208"/>
                  </a:cubicBezTo>
                  <a:lnTo>
                    <a:pt x="1368152" y="1872208"/>
                  </a:lnTo>
                  <a:lnTo>
                    <a:pt x="1289248" y="1872208"/>
                  </a:lnTo>
                  <a:lnTo>
                    <a:pt x="407735" y="1872208"/>
                  </a:lnTo>
                  <a:cubicBezTo>
                    <a:pt x="182549" y="1872208"/>
                    <a:pt x="0" y="1689659"/>
                    <a:pt x="0" y="1464473"/>
                  </a:cubicBezTo>
                  <a:lnTo>
                    <a:pt x="0" y="1055807"/>
                  </a:lnTo>
                  <a:cubicBezTo>
                    <a:pt x="0" y="830621"/>
                    <a:pt x="182549" y="648072"/>
                    <a:pt x="407735" y="648072"/>
                  </a:cubicBezTo>
                  <a:lnTo>
                    <a:pt x="1368152" y="648072"/>
                  </a:lnTo>
                  <a:lnTo>
                    <a:pt x="1368152" y="850487"/>
                  </a:lnTo>
                  <a:lnTo>
                    <a:pt x="488918" y="850487"/>
                  </a:lnTo>
                  <a:cubicBezTo>
                    <a:pt x="338203" y="850487"/>
                    <a:pt x="216024" y="972666"/>
                    <a:pt x="216024" y="1123381"/>
                  </a:cubicBezTo>
                  <a:lnTo>
                    <a:pt x="216024" y="1396898"/>
                  </a:lnTo>
                  <a:cubicBezTo>
                    <a:pt x="216024" y="1547613"/>
                    <a:pt x="338203" y="1669792"/>
                    <a:pt x="488918" y="1669792"/>
                  </a:cubicBezTo>
                  <a:lnTo>
                    <a:pt x="1368152" y="1669792"/>
                  </a:lnTo>
                  <a:lnTo>
                    <a:pt x="1368152" y="1670095"/>
                  </a:lnTo>
                  <a:lnTo>
                    <a:pt x="5264789" y="1670095"/>
                  </a:lnTo>
                  <a:cubicBezTo>
                    <a:pt x="5534831" y="1670095"/>
                    <a:pt x="5753744" y="1451182"/>
                    <a:pt x="5753744" y="1181140"/>
                  </a:cubicBezTo>
                  <a:lnTo>
                    <a:pt x="5753744" y="691068"/>
                  </a:lnTo>
                  <a:cubicBezTo>
                    <a:pt x="5753744" y="421026"/>
                    <a:pt x="5534831" y="202113"/>
                    <a:pt x="5264789" y="202113"/>
                  </a:cubicBezTo>
                  <a:lnTo>
                    <a:pt x="1289248" y="202113"/>
                  </a:lnTo>
                  <a:cubicBezTo>
                    <a:pt x="1288859" y="161655"/>
                    <a:pt x="1421821" y="149772"/>
                    <a:pt x="1421432" y="109314"/>
                  </a:cubicBezTo>
                  <a:cubicBezTo>
                    <a:pt x="1421821" y="82401"/>
                    <a:pt x="1288859" y="26913"/>
                    <a:pt x="1289248" y="0"/>
                  </a:cubicBezTo>
                  <a:close/>
                </a:path>
              </a:pathLst>
            </a:custGeom>
            <a:solidFill>
              <a:srgbClr val="41CBC6"/>
            </a:solidFill>
            <a:ln algn="ctr" cap="flat" cmpd="sng" w="28575">
              <a:solidFill>
                <a:sysClr lastClr="FFFFFF" val="window"/>
              </a:solidFill>
              <a:prstDash val="solid"/>
            </a:ln>
            <a:effectLst>
              <a:outerShdw algn="tl" dir="2700000" dist="38100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 defTabSz="964005">
                <a:defRPr/>
              </a:pPr>
              <a:endParaRPr altLang="en-US" kern="0" lang="zh-CN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8" name="燕尾形 26"/>
            <p:cNvSpPr/>
            <p:nvPr/>
          </p:nvSpPr>
          <p:spPr>
            <a:xfrm>
              <a:off x="4921284" y="5230176"/>
              <a:ext cx="323000" cy="326571"/>
            </a:xfrm>
            <a:prstGeom prst="chevron">
              <a:avLst/>
            </a:prstGeom>
            <a:solidFill>
              <a:srgbClr val="41CBC6"/>
            </a:solidFill>
            <a:ln algn="ctr" cap="flat" cmpd="sng" w="28575">
              <a:solidFill>
                <a:sysClr lastClr="FFFFFF" val="window"/>
              </a:solidFill>
              <a:prstDash val="solid"/>
            </a:ln>
            <a:effectLst>
              <a:outerShdw algn="tl" dir="2700000" dist="38100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</a:defRPr>
              </a:lvl5pPr>
              <a:lvl6pPr defTabSz="912813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6pPr>
              <a:lvl7pPr defTabSz="912813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7pPr>
              <a:lvl8pPr defTabSz="912813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8pPr>
              <a:lvl9pPr defTabSz="912813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9" name="燕尾形 27"/>
            <p:cNvSpPr/>
            <p:nvPr/>
          </p:nvSpPr>
          <p:spPr>
            <a:xfrm>
              <a:off x="5167462" y="5230176"/>
              <a:ext cx="323001" cy="326571"/>
            </a:xfrm>
            <a:prstGeom prst="chevron">
              <a:avLst/>
            </a:prstGeom>
            <a:solidFill>
              <a:srgbClr val="41CBC6"/>
            </a:solidFill>
            <a:ln algn="ctr" cap="flat" cmpd="sng" w="28575">
              <a:solidFill>
                <a:sysClr lastClr="FFFFFF" val="window"/>
              </a:solidFill>
              <a:prstDash val="solid"/>
            </a:ln>
            <a:effectLst>
              <a:outerShdw algn="tl" dir="2700000" dist="38100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</a:defRPr>
              </a:lvl5pPr>
              <a:lvl6pPr defTabSz="912813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6pPr>
              <a:lvl7pPr defTabSz="912813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7pPr>
              <a:lvl8pPr defTabSz="912813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8pPr>
              <a:lvl9pPr defTabSz="912813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0" name="TextBox 23"/>
            <p:cNvSpPr txBox="1"/>
            <p:nvPr/>
          </p:nvSpPr>
          <p:spPr>
            <a:xfrm>
              <a:off x="4123386" y="5352422"/>
              <a:ext cx="963763" cy="11412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64005">
                <a:lnSpc>
                  <a:spcPct val="130000"/>
                </a:lnSpc>
                <a:defRPr/>
              </a:pPr>
              <a:r>
                <a:rPr altLang="zh-CN" b="1" kern="0" lang="en-US" sz="5061">
                  <a:solidFill>
                    <a:sysClr lastClr="FFFFFF" val="window">
                      <a:lumMod val="50000"/>
                    </a:sysClr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itchFamily="34" typeface="Calibri"/>
                  <a:sym charset="0" panose="020b0604020202020204" pitchFamily="34" typeface="Arial"/>
                </a:rPr>
                <a:t>T</a:t>
              </a:r>
            </a:p>
          </p:txBody>
        </p:sp>
      </p:grpSp>
      <p:sp>
        <p:nvSpPr>
          <p:cNvPr id="21" name="TextBox 33"/>
          <p:cNvSpPr txBox="1"/>
          <p:nvPr/>
        </p:nvSpPr>
        <p:spPr>
          <a:xfrm>
            <a:off x="3097283" y="1903079"/>
            <a:ext cx="1478687" cy="353505"/>
          </a:xfrm>
          <a:prstGeom prst="rect">
            <a:avLst/>
          </a:prstGeom>
          <a:noFill/>
        </p:spPr>
        <p:txBody>
          <a:bodyPr bIns="48203" lIns="96406" rIns="96406" tIns="48203" wrap="none">
            <a:spAutoFit/>
          </a:bodyPr>
          <a:lstStyle/>
          <a:p>
            <a:pPr algn="r" defTabSz="964005">
              <a:defRPr/>
            </a:pPr>
            <a:r>
              <a:rPr altLang="en-US" lang="zh-CN" sz="1687">
                <a:solidFill>
                  <a:schemeClr val="bg1">
                    <a:lumMod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503030202020304" pitchFamily="34" typeface="Clear Sans"/>
                <a:sym charset="0" panose="020b0604020202020204" pitchFamily="34" typeface="Arial"/>
              </a:rPr>
              <a:t>输入标题文字</a:t>
            </a:r>
          </a:p>
        </p:txBody>
      </p:sp>
      <p:sp>
        <p:nvSpPr>
          <p:cNvPr id="22" name="TextBox 34"/>
          <p:cNvSpPr txBox="1"/>
          <p:nvPr/>
        </p:nvSpPr>
        <p:spPr>
          <a:xfrm>
            <a:off x="3358680" y="4476361"/>
            <a:ext cx="1478687" cy="353505"/>
          </a:xfrm>
          <a:prstGeom prst="rect">
            <a:avLst/>
          </a:prstGeom>
          <a:noFill/>
        </p:spPr>
        <p:txBody>
          <a:bodyPr bIns="48203" lIns="96406" rIns="96406" tIns="48203" wrap="none">
            <a:spAutoFit/>
          </a:bodyPr>
          <a:lstStyle/>
          <a:p>
            <a:pPr algn="r" defTabSz="964005">
              <a:defRPr/>
            </a:pPr>
            <a:r>
              <a:rPr altLang="en-US" lang="zh-CN" sz="1687">
                <a:solidFill>
                  <a:schemeClr val="bg1">
                    <a:lumMod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503030202020304" pitchFamily="34" typeface="Clear Sans"/>
                <a:sym charset="0" panose="020b0604020202020204" pitchFamily="34" typeface="Arial"/>
              </a:rPr>
              <a:t>输入标题文字</a:t>
            </a:r>
          </a:p>
        </p:txBody>
      </p:sp>
      <p:sp>
        <p:nvSpPr>
          <p:cNvPr id="23" name="TextBox 35"/>
          <p:cNvSpPr txBox="1"/>
          <p:nvPr/>
        </p:nvSpPr>
        <p:spPr>
          <a:xfrm>
            <a:off x="8821293" y="4476361"/>
            <a:ext cx="1478687" cy="353505"/>
          </a:xfrm>
          <a:prstGeom prst="rect">
            <a:avLst/>
          </a:prstGeom>
          <a:noFill/>
        </p:spPr>
        <p:txBody>
          <a:bodyPr bIns="48203" lIns="96406" rIns="96406" tIns="48203" wrap="none">
            <a:spAutoFit/>
          </a:bodyPr>
          <a:lstStyle/>
          <a:p>
            <a:pPr algn="r" defTabSz="964005">
              <a:defRPr/>
            </a:pPr>
            <a:r>
              <a:rPr altLang="en-US" lang="zh-CN" sz="1687">
                <a:solidFill>
                  <a:schemeClr val="bg1">
                    <a:lumMod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503030202020304" pitchFamily="34" typeface="Clear Sans"/>
                <a:sym charset="0" panose="020b0604020202020204" pitchFamily="34" typeface="Arial"/>
              </a:rPr>
              <a:t>输入标题文字</a:t>
            </a:r>
          </a:p>
        </p:txBody>
      </p:sp>
      <p:sp>
        <p:nvSpPr>
          <p:cNvPr id="24" name="TextBox 36"/>
          <p:cNvSpPr txBox="1"/>
          <p:nvPr/>
        </p:nvSpPr>
        <p:spPr>
          <a:xfrm>
            <a:off x="9017339" y="1864572"/>
            <a:ext cx="1478687" cy="353505"/>
          </a:xfrm>
          <a:prstGeom prst="rect">
            <a:avLst/>
          </a:prstGeom>
          <a:noFill/>
        </p:spPr>
        <p:txBody>
          <a:bodyPr bIns="48203" lIns="96406" rIns="96406" tIns="48203" wrap="none">
            <a:spAutoFit/>
          </a:bodyPr>
          <a:lstStyle/>
          <a:p>
            <a:pPr algn="r" defTabSz="964005">
              <a:defRPr/>
            </a:pPr>
            <a:r>
              <a:rPr altLang="en-US" lang="zh-CN" sz="1687">
                <a:solidFill>
                  <a:schemeClr val="bg1">
                    <a:lumMod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503030202020304" pitchFamily="34" typeface="Clear Sans"/>
                <a:sym charset="0" panose="020b0604020202020204" pitchFamily="34" typeface="Arial"/>
              </a:rPr>
              <a:t>输入标题文字</a:t>
            </a:r>
          </a:p>
        </p:txBody>
      </p:sp>
      <p:grpSp>
        <p:nvGrpSpPr>
          <p:cNvPr id="25" name="Group 12"/>
          <p:cNvGrpSpPr/>
          <p:nvPr/>
        </p:nvGrpSpPr>
        <p:grpSpPr>
          <a:xfrm>
            <a:off x="545581" y="1576605"/>
            <a:ext cx="5377625" cy="1689293"/>
            <a:chOff x="603607" y="1746900"/>
            <a:chExt cx="5100205" cy="1601278"/>
          </a:xfrm>
        </p:grpSpPr>
        <p:grpSp>
          <p:nvGrpSpPr>
            <p:cNvPr id="26" name="Group 1"/>
            <p:cNvGrpSpPr/>
            <p:nvPr/>
          </p:nvGrpSpPr>
          <p:grpSpPr>
            <a:xfrm>
              <a:off x="603607" y="1746900"/>
              <a:ext cx="5100205" cy="1601278"/>
              <a:chOff x="603607" y="1746900"/>
              <a:chExt cx="5100205" cy="1601278"/>
            </a:xfrm>
          </p:grpSpPr>
          <p:sp>
            <p:nvSpPr>
              <p:cNvPr id="29" name="圆角矩形 6"/>
              <p:cNvSpPr/>
              <p:nvPr/>
            </p:nvSpPr>
            <p:spPr bwMode="auto">
              <a:xfrm>
                <a:off x="603607" y="1746900"/>
                <a:ext cx="5100205" cy="1601278"/>
              </a:xfrm>
              <a:custGeom>
                <a:gdLst>
                  <a:gd fmla="*/ 1289248 w 5969768" name="connsiteX0"/>
                  <a:gd fmla="*/ 0 h 1872208" name="connsiteY0"/>
                  <a:gd fmla="*/ 5346173 w 5969768" name="connsiteX1"/>
                  <a:gd fmla="*/ 0 h 1872208" name="connsiteY1"/>
                  <a:gd fmla="*/ 5969768 w 5969768" name="connsiteX2"/>
                  <a:gd fmla="*/ 623595 h 1872208" name="connsiteY2"/>
                  <a:gd fmla="*/ 5969768 w 5969768" name="connsiteX3"/>
                  <a:gd fmla="*/ 1248613 h 1872208" name="connsiteY3"/>
                  <a:gd fmla="*/ 5346173 w 5969768" name="connsiteX4"/>
                  <a:gd fmla="*/ 1872208 h 1872208" name="connsiteY4"/>
                  <a:gd fmla="*/ 1368152 w 5969768" name="connsiteX5"/>
                  <a:gd fmla="*/ 1872208 h 1872208" name="connsiteY5"/>
                  <a:gd fmla="*/ 1289248 w 5969768" name="connsiteX6"/>
                  <a:gd fmla="*/ 1872208 h 1872208" name="connsiteY6"/>
                  <a:gd fmla="*/ 407735 w 5969768" name="connsiteX7"/>
                  <a:gd fmla="*/ 1872208 h 1872208" name="connsiteY7"/>
                  <a:gd fmla="*/ 0 w 5969768" name="connsiteX8"/>
                  <a:gd fmla="*/ 1464473 h 1872208" name="connsiteY8"/>
                  <a:gd fmla="*/ 0 w 5969768" name="connsiteX9"/>
                  <a:gd fmla="*/ 1055807 h 1872208" name="connsiteY9"/>
                  <a:gd fmla="*/ 407735 w 5969768" name="connsiteX10"/>
                  <a:gd fmla="*/ 648072 h 1872208" name="connsiteY10"/>
                  <a:gd fmla="*/ 1368152 w 5969768" name="connsiteX11"/>
                  <a:gd fmla="*/ 648072 h 1872208" name="connsiteY11"/>
                  <a:gd fmla="*/ 1368152 w 5969768" name="connsiteX12"/>
                  <a:gd fmla="*/ 850487 h 1872208" name="connsiteY12"/>
                  <a:gd fmla="*/ 488918 w 5969768" name="connsiteX13"/>
                  <a:gd fmla="*/ 850487 h 1872208" name="connsiteY13"/>
                  <a:gd fmla="*/ 216024 w 5969768" name="connsiteX14"/>
                  <a:gd fmla="*/ 1123381 h 1872208" name="connsiteY14"/>
                  <a:gd fmla="*/ 216024 w 5969768" name="connsiteX15"/>
                  <a:gd fmla="*/ 1396898 h 1872208" name="connsiteY15"/>
                  <a:gd fmla="*/ 488918 w 5969768" name="connsiteX16"/>
                  <a:gd fmla="*/ 1669792 h 1872208" name="connsiteY16"/>
                  <a:gd fmla="*/ 1368152 w 5969768" name="connsiteX17"/>
                  <a:gd fmla="*/ 1669792 h 1872208" name="connsiteY17"/>
                  <a:gd fmla="*/ 1368152 w 5969768" name="connsiteX18"/>
                  <a:gd fmla="*/ 1670095 h 1872208" name="connsiteY18"/>
                  <a:gd fmla="*/ 5264789 w 5969768" name="connsiteX19"/>
                  <a:gd fmla="*/ 1670095 h 1872208" name="connsiteY19"/>
                  <a:gd fmla="*/ 5753744 w 5969768" name="connsiteX20"/>
                  <a:gd fmla="*/ 1181140 h 1872208" name="connsiteY20"/>
                  <a:gd fmla="*/ 5753744 w 5969768" name="connsiteX21"/>
                  <a:gd fmla="*/ 691068 h 1872208" name="connsiteY21"/>
                  <a:gd fmla="*/ 5264789 w 5969768" name="connsiteX22"/>
                  <a:gd fmla="*/ 202113 h 1872208" name="connsiteY22"/>
                  <a:gd fmla="*/ 1289248 w 5969768" name="connsiteX23"/>
                  <a:gd fmla="*/ 202113 h 1872208" name="connsiteY23"/>
                  <a:gd fmla="*/ 1421432 w 5969768" name="connsiteX24"/>
                  <a:gd fmla="*/ 109314 h 1872208" name="connsiteY24"/>
                  <a:gd fmla="*/ 1289248 w 5969768" name="connsiteX25"/>
                  <a:gd fmla="*/ 0 h 1872208" name="connsiteY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b="b" l="l" r="r" t="t"/>
                <a:pathLst>
                  <a:path h="1872208" w="5969768">
                    <a:moveTo>
                      <a:pt x="1289248" y="0"/>
                    </a:moveTo>
                    <a:lnTo>
                      <a:pt x="5346173" y="0"/>
                    </a:lnTo>
                    <a:cubicBezTo>
                      <a:pt x="5690575" y="0"/>
                      <a:pt x="5969768" y="279193"/>
                      <a:pt x="5969768" y="623595"/>
                    </a:cubicBezTo>
                    <a:lnTo>
                      <a:pt x="5969768" y="1248613"/>
                    </a:lnTo>
                    <a:cubicBezTo>
                      <a:pt x="5969768" y="1593015"/>
                      <a:pt x="5690575" y="1872208"/>
                      <a:pt x="5346173" y="1872208"/>
                    </a:cubicBezTo>
                    <a:lnTo>
                      <a:pt x="1368152" y="1872208"/>
                    </a:lnTo>
                    <a:lnTo>
                      <a:pt x="1289248" y="1872208"/>
                    </a:lnTo>
                    <a:lnTo>
                      <a:pt x="407735" y="1872208"/>
                    </a:lnTo>
                    <a:cubicBezTo>
                      <a:pt x="182549" y="1872208"/>
                      <a:pt x="0" y="1689659"/>
                      <a:pt x="0" y="1464473"/>
                    </a:cubicBezTo>
                    <a:lnTo>
                      <a:pt x="0" y="1055807"/>
                    </a:lnTo>
                    <a:cubicBezTo>
                      <a:pt x="0" y="830621"/>
                      <a:pt x="182549" y="648072"/>
                      <a:pt x="407735" y="648072"/>
                    </a:cubicBezTo>
                    <a:lnTo>
                      <a:pt x="1368152" y="648072"/>
                    </a:lnTo>
                    <a:lnTo>
                      <a:pt x="1368152" y="850487"/>
                    </a:lnTo>
                    <a:lnTo>
                      <a:pt x="488918" y="850487"/>
                    </a:lnTo>
                    <a:cubicBezTo>
                      <a:pt x="338203" y="850487"/>
                      <a:pt x="216024" y="972666"/>
                      <a:pt x="216024" y="1123381"/>
                    </a:cubicBezTo>
                    <a:lnTo>
                      <a:pt x="216024" y="1396898"/>
                    </a:lnTo>
                    <a:cubicBezTo>
                      <a:pt x="216024" y="1547613"/>
                      <a:pt x="338203" y="1669792"/>
                      <a:pt x="488918" y="1669792"/>
                    </a:cubicBezTo>
                    <a:lnTo>
                      <a:pt x="1368152" y="1669792"/>
                    </a:lnTo>
                    <a:lnTo>
                      <a:pt x="1368152" y="1670095"/>
                    </a:lnTo>
                    <a:lnTo>
                      <a:pt x="5264789" y="1670095"/>
                    </a:lnTo>
                    <a:cubicBezTo>
                      <a:pt x="5534831" y="1670095"/>
                      <a:pt x="5753744" y="1451182"/>
                      <a:pt x="5753744" y="1181140"/>
                    </a:cubicBezTo>
                    <a:lnTo>
                      <a:pt x="5753744" y="691068"/>
                    </a:lnTo>
                    <a:cubicBezTo>
                      <a:pt x="5753744" y="421026"/>
                      <a:pt x="5534831" y="202113"/>
                      <a:pt x="5264789" y="202113"/>
                    </a:cubicBezTo>
                    <a:lnTo>
                      <a:pt x="1289248" y="202113"/>
                    </a:lnTo>
                    <a:cubicBezTo>
                      <a:pt x="1288859" y="161655"/>
                      <a:pt x="1421821" y="149772"/>
                      <a:pt x="1421432" y="109314"/>
                    </a:cubicBezTo>
                    <a:cubicBezTo>
                      <a:pt x="1421821" y="82401"/>
                      <a:pt x="1288859" y="26913"/>
                      <a:pt x="1289248" y="0"/>
                    </a:cubicBezTo>
                    <a:close/>
                  </a:path>
                </a:pathLst>
              </a:custGeom>
              <a:solidFill>
                <a:srgbClr val="5A538C"/>
              </a:solidFill>
              <a:ln algn="ctr" cap="flat" cmpd="sng" w="28575">
                <a:solidFill>
                  <a:sysClr lastClr="FFFFFF" val="window"/>
                </a:solidFill>
                <a:prstDash val="solid"/>
              </a:ln>
              <a:effectLst>
                <a:outerShdw algn="tl" dir="2700000" dist="38100" rotWithShape="0">
                  <a:prstClr val="black">
                    <a:alpha val="20000"/>
                  </a:prstClr>
                </a:outerShdw>
              </a:effectLst>
            </p:spPr>
            <p:txBody>
              <a:bodyPr anchor="ctr"/>
              <a:lstStyle/>
              <a:p>
                <a:pPr algn="ctr" defTabSz="964005">
                  <a:defRPr/>
                </a:pPr>
                <a:endParaRPr altLang="en-US" kern="0" lang="zh-CN">
                  <a:solidFill>
                    <a:sysClr lastClr="FFFFFF" val="window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30" name="TextBox 5"/>
              <p:cNvSpPr txBox="1"/>
              <p:nvPr/>
            </p:nvSpPr>
            <p:spPr bwMode="auto">
              <a:xfrm>
                <a:off x="863936" y="2354719"/>
                <a:ext cx="876225" cy="103712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defTabSz="964005">
                  <a:lnSpc>
                    <a:spcPct val="130000"/>
                  </a:lnSpc>
                  <a:defRPr/>
                </a:pPr>
                <a:r>
                  <a:rPr altLang="zh-CN" b="1" kern="0" lang="en-US" sz="5061">
                    <a:solidFill>
                      <a:sysClr lastClr="FFFFFF" val="window">
                        <a:lumMod val="50000"/>
                      </a:sysClr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charset="0" pitchFamily="34" typeface="Calibri"/>
                    <a:sym charset="0" panose="020b0604020202020204" pitchFamily="34" typeface="Arial"/>
                  </a:rPr>
                  <a:t>S</a:t>
                </a:r>
              </a:p>
            </p:txBody>
          </p:sp>
        </p:grpSp>
        <p:sp>
          <p:nvSpPr>
            <p:cNvPr id="27" name="燕尾形 20"/>
            <p:cNvSpPr/>
            <p:nvPr/>
          </p:nvSpPr>
          <p:spPr bwMode="auto">
            <a:xfrm>
              <a:off x="1624283" y="2235694"/>
              <a:ext cx="293662" cy="295181"/>
            </a:xfrm>
            <a:prstGeom prst="chevron">
              <a:avLst/>
            </a:prstGeom>
            <a:solidFill>
              <a:srgbClr val="5A538C"/>
            </a:solidFill>
            <a:ln algn="ctr" cap="flat" cmpd="sng" w="28575">
              <a:solidFill>
                <a:sysClr lastClr="FFFFFF" val="window"/>
              </a:solidFill>
              <a:prstDash val="solid"/>
            </a:ln>
            <a:effectLst>
              <a:outerShdw algn="tl" dir="2700000" dist="38100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</a:defRPr>
              </a:lvl5pPr>
              <a:lvl6pPr defTabSz="912813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6pPr>
              <a:lvl7pPr defTabSz="912813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7pPr>
              <a:lvl8pPr defTabSz="912813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8pPr>
              <a:lvl9pPr defTabSz="912813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8" name="燕尾形 21"/>
            <p:cNvSpPr/>
            <p:nvPr/>
          </p:nvSpPr>
          <p:spPr bwMode="auto">
            <a:xfrm>
              <a:off x="1848101" y="2235694"/>
              <a:ext cx="293663" cy="295181"/>
            </a:xfrm>
            <a:prstGeom prst="chevron">
              <a:avLst/>
            </a:prstGeom>
            <a:solidFill>
              <a:srgbClr val="5A538C"/>
            </a:solidFill>
            <a:ln algn="ctr" cap="flat" cmpd="sng" w="28575">
              <a:solidFill>
                <a:sysClr lastClr="FFFFFF" val="window"/>
              </a:solidFill>
              <a:prstDash val="solid"/>
            </a:ln>
            <a:effectLst>
              <a:outerShdw algn="tl" dir="2700000" dist="38100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</a:defRPr>
              </a:lvl5pPr>
              <a:lvl6pPr defTabSz="912813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6pPr>
              <a:lvl7pPr defTabSz="912813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7pPr>
              <a:lvl8pPr defTabSz="912813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8pPr>
              <a:lvl9pPr defTabSz="912813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sp>
        <p:nvSpPr>
          <p:cNvPr id="39" name="矩形 3"/>
          <p:cNvSpPr>
            <a:spLocks noChangeArrowheads="1"/>
          </p:cNvSpPr>
          <p:nvPr/>
        </p:nvSpPr>
        <p:spPr bwMode="auto">
          <a:xfrm>
            <a:off x="1073958" y="224898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806030902050204" pitchFamily="34" typeface="Impact"/>
              </a:rPr>
              <a:t>年度工作概述</a:t>
            </a:r>
          </a:p>
        </p:txBody>
      </p:sp>
      <p:sp>
        <p:nvSpPr>
          <p:cNvPr id="40" name="文本框 37"/>
          <p:cNvSpPr txBox="1"/>
          <p:nvPr/>
        </p:nvSpPr>
        <p:spPr>
          <a:xfrm>
            <a:off x="1073958" y="759817"/>
            <a:ext cx="2308007" cy="335272"/>
          </a:xfrm>
          <a:prstGeom prst="rect">
            <a:avLst/>
          </a:prstGeom>
          <a:noFill/>
        </p:spPr>
        <p:txBody>
          <a:bodyPr bIns="45716" lIns="91431" rIns="91431" rtlCol="0" tIns="45716" wrap="square">
            <a:spAutoFit/>
          </a:bodyPr>
          <a:lstStyle/>
          <a:p>
            <a:r>
              <a:rPr altLang="zh-CN" lang="en-US" sz="16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Title</a:t>
            </a:r>
          </a:p>
        </p:txBody>
      </p:sp>
      <p:sp>
        <p:nvSpPr>
          <p:cNvPr id="41" name="任意多边形 4"/>
          <p:cNvSpPr/>
          <p:nvPr/>
        </p:nvSpPr>
        <p:spPr>
          <a:xfrm flipH="1">
            <a:off x="274490" y="423071"/>
            <a:ext cx="496568" cy="557564"/>
          </a:xfrm>
          <a:custGeom>
            <a:gdLst>
              <a:gd fmla="*/ 0 w 3171687" name="connsiteX0"/>
              <a:gd fmla="*/ 259565 h 2069635" name="connsiteY0"/>
              <a:gd fmla="*/ 0 w 3171687" name="connsiteX1"/>
              <a:gd fmla="*/ 0 h 2069635" name="connsiteY1"/>
              <a:gd fmla="*/ 3171687 w 3171687" name="connsiteX2"/>
              <a:gd fmla="*/ 0 h 2069635" name="connsiteY2"/>
              <a:gd fmla="*/ 3171687 w 3171687" name="connsiteX3"/>
              <a:gd fmla="*/ 2069635 h 2069635" name="connsiteY3"/>
              <a:gd fmla="*/ 0 w 3171687" name="connsiteX4"/>
              <a:gd fmla="*/ 2069635 h 2069635" name="connsiteY4"/>
              <a:gd fmla="*/ 0 w 3171687" name="connsiteX5"/>
              <a:gd fmla="*/ 1810069 h 2069635" name="connsiteY5"/>
              <a:gd fmla="*/ 0 w 3171687" name="connsiteX6"/>
              <a:gd fmla="*/ 1810069 h 2069635" name="connsiteY6"/>
              <a:gd fmla="*/ 0 w 3171687" name="connsiteX7"/>
              <a:gd fmla="*/ 1810069 h 2069635" name="connsiteY7"/>
              <a:gd fmla="*/ 1071343 w 3171687" name="connsiteX8"/>
              <a:gd fmla="*/ 1901509 h 2069635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2069635" w="3171687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2" name="任意多边形 5"/>
          <p:cNvSpPr/>
          <p:nvPr/>
        </p:nvSpPr>
        <p:spPr>
          <a:xfrm flipH="1">
            <a:off x="425940" y="300119"/>
            <a:ext cx="496568" cy="443846"/>
          </a:xfrm>
          <a:custGeom>
            <a:gdLst>
              <a:gd fmla="*/ 0 w 2253807" name="connsiteX0"/>
              <a:gd fmla="*/ 700070 h 1262130" name="connsiteY0"/>
              <a:gd fmla="*/ 0 w 2253807" name="connsiteX1"/>
              <a:gd fmla="*/ 0 h 1262130" name="connsiteY1"/>
              <a:gd fmla="*/ 2253807 w 2253807" name="connsiteX2"/>
              <a:gd fmla="*/ 0 h 1262130" name="connsiteY2"/>
              <a:gd fmla="*/ 2253807 w 2253807" name="connsiteX3"/>
              <a:gd fmla="*/ 1262130 h 1262130" name="connsiteY3"/>
              <a:gd fmla="*/ 1013277 w 2253807" name="connsiteX4"/>
              <a:gd fmla="*/ 1262130 h 1262130" name="connsiteY4"/>
              <a:gd fmla="*/ 1013277 w 2253807" name="connsiteX5"/>
              <a:gd fmla="*/ 1262130 h 1262130" name="connsiteY5"/>
              <a:gd fmla="*/ 1104717 w 2253807" name="connsiteX6"/>
              <a:gd fmla="*/ 791510 h 126213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62130" w="2253807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82994979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21"/>
      <p:bldP grpId="0" spid="22"/>
      <p:bldP grpId="0" spid="23"/>
      <p:bldP grpId="0" spid="24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4175761" y="3810883"/>
            <a:ext cx="3840480" cy="822960"/>
          </a:xfrm>
          <a:prstGeom prst="rect">
            <a:avLst/>
          </a:prstGeom>
          <a:noFill/>
        </p:spPr>
        <p:txBody>
          <a:bodyPr anchor="ctr" rtlCol="0" vert="horz" wrap="none">
            <a:spAutoFit/>
          </a:bodyPr>
          <a:lstStyle/>
          <a:p>
            <a:pPr algn="ctr"/>
            <a:r>
              <a:rPr altLang="en-US" b="1" lang="zh-CN" smtClean="0" sz="4800">
                <a:solidFill>
                  <a:srgbClr val="4A9CCB"/>
                </a:solidFill>
                <a:latin charset="-122" typeface="Microsoft YaHei"/>
                <a:ea charset="-122" typeface="Microsoft YaHei"/>
                <a:cs charset="-122" typeface="Microsoft YaHei"/>
              </a:rPr>
              <a:t>工作完成情况</a:t>
            </a:r>
          </a:p>
        </p:txBody>
      </p:sp>
      <p:sp>
        <p:nvSpPr>
          <p:cNvPr id="3" name="矩形 47"/>
          <p:cNvSpPr>
            <a:spLocks noChangeArrowheads="1"/>
          </p:cNvSpPr>
          <p:nvPr/>
        </p:nvSpPr>
        <p:spPr bwMode="auto">
          <a:xfrm>
            <a:off x="3625516" y="4743323"/>
            <a:ext cx="4940968" cy="67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600">
                <a:solidFill>
                  <a:srgbClr val="4A9CCB"/>
                </a:solidFill>
                <a:sym charset="-122" panose="020b0503020204020204" pitchFamily="34" typeface="微软雅黑"/>
              </a:rPr>
              <a:t>请点击录入本章节的概括性描述文字或者复制粘贴，请添加说明文字，图像描述及总结。</a:t>
            </a:r>
          </a:p>
        </p:txBody>
      </p:sp>
      <p:grpSp>
        <p:nvGrpSpPr>
          <p:cNvPr id="4" name="组合 7"/>
          <p:cNvGrpSpPr/>
          <p:nvPr/>
        </p:nvGrpSpPr>
        <p:grpSpPr>
          <a:xfrm>
            <a:off x="5023040" y="1569382"/>
            <a:ext cx="2498670" cy="1862048"/>
            <a:chOff x="2757770" y="2361497"/>
            <a:chExt cx="2498670" cy="1862048"/>
          </a:xfrm>
        </p:grpSpPr>
        <p:sp>
          <p:nvSpPr>
            <p:cNvPr id="5" name="TextBox 59"/>
            <p:cNvSpPr txBox="1">
              <a:spLocks noChangeArrowheads="1"/>
            </p:cNvSpPr>
            <p:nvPr/>
          </p:nvSpPr>
          <p:spPr bwMode="auto">
            <a:xfrm flipH="1">
              <a:off x="3115977" y="2370500"/>
              <a:ext cx="1782258" cy="184404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9pPr>
            </a:lstStyle>
            <a:p>
              <a:pPr algn="ctr" defTabSz="685800">
                <a:defRPr/>
              </a:pPr>
              <a:r>
                <a:rPr altLang="zh-CN" kern="0" lang="en-US" smtClean="0" sz="11500">
                  <a:solidFill>
                    <a:srgbClr val="4A9CCB"/>
                  </a:solidFill>
                  <a:latin charset="0" panose="020b0806030902050204" pitchFamily="34" typeface="Impact"/>
                  <a:ea charset="-122" panose="020b0503020204020204" pitchFamily="34" typeface="微软雅黑"/>
                </a:rPr>
                <a:t>02</a:t>
              </a:r>
            </a:p>
          </p:txBody>
        </p:sp>
        <p:sp>
          <p:nvSpPr>
            <p:cNvPr id="6" name="椭圆 5"/>
            <p:cNvSpPr/>
            <p:nvPr/>
          </p:nvSpPr>
          <p:spPr>
            <a:xfrm>
              <a:off x="2787950" y="3646240"/>
              <a:ext cx="2468490" cy="32768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9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4A9CCB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757770" y="3801706"/>
              <a:ext cx="2498670" cy="387863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4A9CCB"/>
                </a:solidFill>
              </a:endParaRPr>
            </a:p>
          </p:txBody>
        </p:sp>
      </p:grpSp>
      <p:sp>
        <p:nvSpPr>
          <p:cNvPr id="8" name="任意多边形 38"/>
          <p:cNvSpPr/>
          <p:nvPr/>
        </p:nvSpPr>
        <p:spPr>
          <a:xfrm>
            <a:off x="5318387" y="1331543"/>
            <a:ext cx="1954610" cy="1113172"/>
          </a:xfrm>
          <a:custGeom>
            <a:gdLst>
              <a:gd fmla="*/ 0 w 1845118" name="connsiteX0"/>
              <a:gd fmla="*/ 539460 h 1113172" name="connsiteY0"/>
              <a:gd fmla="*/ 0 w 1845118" name="connsiteX1"/>
              <a:gd fmla="*/ 0 h 1113172" name="connsiteY1"/>
              <a:gd fmla="*/ 1845118 w 1845118" name="connsiteX2"/>
              <a:gd fmla="*/ 0 h 1113172" name="connsiteY2"/>
              <a:gd fmla="*/ 1845118 w 1845118" name="connsiteX3"/>
              <a:gd fmla="*/ 1113172 h 1113172" name="connsiteY3"/>
              <a:gd fmla="*/ 1054278 w 1845118" name="connsiteX4"/>
              <a:gd fmla="*/ 1113172 h 1113172" name="connsiteY4"/>
              <a:gd fmla="*/ 1054278 w 1845118" name="connsiteX5"/>
              <a:gd fmla="*/ 1113172 h 1113172" name="connsiteY5"/>
              <a:gd fmla="*/ 1145718 w 1845118" name="connsiteX6"/>
              <a:gd fmla="*/ 630900 h 1113172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113172" w="1845117">
                <a:moveTo>
                  <a:pt x="0" y="539460"/>
                </a:moveTo>
                <a:lnTo>
                  <a:pt x="0" y="0"/>
                </a:lnTo>
                <a:lnTo>
                  <a:pt x="1845118" y="0"/>
                </a:lnTo>
                <a:lnTo>
                  <a:pt x="1845118" y="1113172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srgbClr val="4A9CCB"/>
              </a:solidFill>
            </a:endParaRPr>
          </a:p>
        </p:txBody>
      </p:sp>
      <p:sp>
        <p:nvSpPr>
          <p:cNvPr id="9" name="任意多边形 36"/>
          <p:cNvSpPr/>
          <p:nvPr/>
        </p:nvSpPr>
        <p:spPr>
          <a:xfrm>
            <a:off x="5023040" y="1639722"/>
            <a:ext cx="2498670" cy="1827878"/>
          </a:xfrm>
          <a:custGeom>
            <a:gdLst>
              <a:gd fmla="*/ 2362498 w 2362498" name="connsiteX0"/>
              <a:gd fmla="*/ 1612423 h 1827878" name="connsiteY0"/>
              <a:gd fmla="*/ 2362498 w 2362498" name="connsiteX1"/>
              <a:gd fmla="*/ 1827878 h 1827878" name="connsiteY1"/>
              <a:gd fmla="*/ 839514 w 2362498" name="connsiteX2"/>
              <a:gd fmla="*/ 1827878 h 1827878" name="connsiteY2"/>
              <a:gd fmla="*/ 433218 w 2362498" name="connsiteX3"/>
              <a:gd fmla="*/ 1827878 h 1827878" name="connsiteY3"/>
              <a:gd fmla="*/ 433218 w 2362498" name="connsiteX4"/>
              <a:gd fmla="*/ 1826314 h 1827878" name="connsiteY4"/>
              <a:gd fmla="*/ 0 w 2362498" name="connsiteX5"/>
              <a:gd fmla="*/ 1826314 h 1827878" name="connsiteY5"/>
              <a:gd fmla="*/ 0 w 2362498" name="connsiteX6"/>
              <a:gd fmla="*/ 0 h 1827878" name="connsiteY6"/>
              <a:gd fmla="*/ 618105 w 2362498" name="connsiteX7"/>
              <a:gd fmla="*/ 0 h 1827878" name="connsiteY7"/>
              <a:gd fmla="*/ 618105 w 2362498" name="connsiteX8"/>
              <a:gd fmla="*/ 0 h 1827878" name="connsiteY8"/>
              <a:gd fmla="*/ 709545 w 2362498" name="connsiteX9"/>
              <a:gd fmla="*/ 1703863 h 1827878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827878" w="2362498">
                <a:moveTo>
                  <a:pt x="2362498" y="1612423"/>
                </a:moveTo>
                <a:lnTo>
                  <a:pt x="2362498" y="1827878"/>
                </a:lnTo>
                <a:lnTo>
                  <a:pt x="839514" y="1827878"/>
                </a:lnTo>
                <a:lnTo>
                  <a:pt x="433218" y="1827878"/>
                </a:lnTo>
                <a:lnTo>
                  <a:pt x="433218" y="1826314"/>
                </a:lnTo>
                <a:lnTo>
                  <a:pt x="0" y="1826314"/>
                </a:lnTo>
                <a:lnTo>
                  <a:pt x="0" y="0"/>
                </a:lnTo>
                <a:lnTo>
                  <a:pt x="618105" y="0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srgbClr val="4A9CCB"/>
              </a:solidFill>
            </a:endParaRPr>
          </a:p>
        </p:txBody>
      </p:sp>
    </p:spTree>
    <p:extLst>
      <p:ext uri="{BB962C8B-B14F-4D97-AF65-F5344CB8AC3E}">
        <p14:creationId val="314713362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3" presetSubtype="3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id="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fill="hold" grpId="0" id="20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fill="hold" grpId="0" id="24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8"/>
      <p:bldP grpId="0" spid="9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/>
  <PresentationFormat>宽屏</PresentationFormat>
  <Paragraphs>242</Paragraphs>
  <Slides>24</Slides>
  <Notes>0</Notes>
  <TotalTime>204</TotalTime>
  <HiddenSlides>0</HiddenSlides>
  <MMClips>0</MMClips>
  <ScaleCrop>0</ScaleCrop>
  <HeadingPairs>
    <vt:vector baseType="variant" size="6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41">
      <vt:lpstr>Arial</vt:lpstr>
      <vt:lpstr>Calibri Light</vt:lpstr>
      <vt:lpstr>Calibri</vt:lpstr>
      <vt:lpstr>微软雅黑</vt:lpstr>
      <vt:lpstr>Impact</vt:lpstr>
      <vt:lpstr>Ebrima</vt:lpstr>
      <vt:lpstr>幼圆</vt:lpstr>
      <vt:lpstr>Arial Narrow</vt:lpstr>
      <vt:lpstr>宋体</vt:lpstr>
      <vt:lpstr>Microsoft YaHei</vt:lpstr>
      <vt:lpstr>SimSun</vt:lpstr>
      <vt:lpstr>Clear Sans</vt:lpstr>
      <vt:lpstr>Helvetica</vt:lpstr>
      <vt:lpstr>Lato</vt:lpstr>
      <vt:lpstr>Gill Sans</vt:lpstr>
      <vt:lpstr>Lato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2017-08-18T03:02:00Z</dcterms:created>
  <cp:lastModifiedBy>优品PPT</cp:lastModifiedBy>
  <dcterms:modified xsi:type="dcterms:W3CDTF">2021-08-20T11:05:52Z</dcterms:modified>
  <cp:revision>63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2052-10.1.0.6748</vt:lpwstr>
  </property>
</Properties>
</file>